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257" r:id="rId4"/>
    <p:sldId id="258" r:id="rId5"/>
    <p:sldId id="267" r:id="rId6"/>
    <p:sldId id="268" r:id="rId8"/>
    <p:sldId id="269" r:id="rId9"/>
    <p:sldId id="270" r:id="rId10"/>
    <p:sldId id="271" r:id="rId11"/>
    <p:sldId id="262" r:id="rId12"/>
    <p:sldId id="272" r:id="rId13"/>
    <p:sldId id="273" r:id="rId14"/>
    <p:sldId id="274" r:id="rId15"/>
    <p:sldId id="275" r:id="rId16"/>
    <p:sldId id="276" r:id="rId17"/>
    <p:sldId id="277" r:id="rId18"/>
    <p:sldId id="263" r:id="rId19"/>
    <p:sldId id="278" r:id="rId20"/>
    <p:sldId id="279" r:id="rId21"/>
    <p:sldId id="280" r:id="rId22"/>
    <p:sldId id="281" r:id="rId23"/>
    <p:sldId id="282" r:id="rId24"/>
    <p:sldId id="264" r:id="rId25"/>
    <p:sldId id="286" r:id="rId26"/>
    <p:sldId id="284" r:id="rId27"/>
    <p:sldId id="285" r:id="rId28"/>
    <p:sldId id="283" r:id="rId29"/>
    <p:sldId id="287" r:id="rId30"/>
    <p:sldId id="265" r:id="rId31"/>
    <p:sldId id="266"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56A"/>
    <a:srgbClr val="192176"/>
    <a:srgbClr val="2C8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9" d="100"/>
          <a:sy n="109" d="100"/>
        </p:scale>
        <p:origin x="43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rgbClr val="192176"/>
            </a:solidFill>
          </c:spPr>
          <c:invertIfNegative val="0"/>
          <c:dLbls>
            <c:delete val="1"/>
          </c:dLbls>
          <c:cat>
            <c:numRef>
              <c:f>Sheet1!$A$2:$A$4</c:f>
              <c:numCache>
                <c:formatCode>General</c:formatCode>
                <c:ptCount val="3"/>
                <c:pt idx="0">
                  <c:v>2014</c:v>
                </c:pt>
                <c:pt idx="1">
                  <c:v>2015</c:v>
                </c:pt>
                <c:pt idx="2">
                  <c:v>2016</c:v>
                </c:pt>
              </c:numCache>
            </c:numRef>
          </c:cat>
          <c:val>
            <c:numRef>
              <c:f>Sheet1!$B$2:$B$4</c:f>
              <c:numCache>
                <c:formatCode>General</c:formatCode>
                <c:ptCount val="3"/>
                <c:pt idx="0">
                  <c:v>4.3</c:v>
                </c:pt>
                <c:pt idx="1">
                  <c:v>2.5</c:v>
                </c:pt>
                <c:pt idx="2">
                  <c:v>3.5</c:v>
                </c:pt>
              </c:numCache>
            </c:numRef>
          </c:val>
        </c:ser>
        <c:ser>
          <c:idx val="1"/>
          <c:order val="1"/>
          <c:tx>
            <c:strRef>
              <c:f>Sheet1!$C$1</c:f>
              <c:strCache>
                <c:ptCount val="1"/>
                <c:pt idx="0">
                  <c:v>系列 2</c:v>
                </c:pt>
              </c:strCache>
            </c:strRef>
          </c:tx>
          <c:spPr>
            <a:solidFill>
              <a:srgbClr val="192176">
                <a:alpha val="20000"/>
              </a:srgbClr>
            </a:solidFill>
          </c:spPr>
          <c:invertIfNegative val="0"/>
          <c:dLbls>
            <c:delete val="1"/>
          </c:dLbls>
          <c:cat>
            <c:numRef>
              <c:f>Sheet1!$A$2:$A$4</c:f>
              <c:numCache>
                <c:formatCode>General</c:formatCode>
                <c:ptCount val="3"/>
                <c:pt idx="0">
                  <c:v>2014</c:v>
                </c:pt>
                <c:pt idx="1">
                  <c:v>2015</c:v>
                </c:pt>
                <c:pt idx="2">
                  <c:v>2016</c:v>
                </c:pt>
              </c:numCache>
            </c:numRef>
          </c:cat>
          <c:val>
            <c:numRef>
              <c:f>Sheet1!$C$2:$C$4</c:f>
              <c:numCache>
                <c:formatCode>General</c:formatCode>
                <c:ptCount val="3"/>
                <c:pt idx="0">
                  <c:v>2.4</c:v>
                </c:pt>
                <c:pt idx="1">
                  <c:v>4.4</c:v>
                </c:pt>
                <c:pt idx="2">
                  <c:v>1.8</c:v>
                </c:pt>
              </c:numCache>
            </c:numRef>
          </c:val>
        </c:ser>
        <c:dLbls>
          <c:showLegendKey val="0"/>
          <c:showVal val="0"/>
          <c:showCatName val="0"/>
          <c:showSerName val="0"/>
          <c:showPercent val="0"/>
          <c:showBubbleSize val="0"/>
        </c:dLbls>
        <c:gapWidth val="264"/>
        <c:overlap val="100"/>
        <c:axId val="461556288"/>
        <c:axId val="461556848"/>
      </c:barChart>
      <c:catAx>
        <c:axId val="46155628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bg1"/>
                </a:solidFill>
                <a:latin typeface="微软雅黑" panose="020B0503020204020204" pitchFamily="34" charset="-122"/>
                <a:ea typeface="微软雅黑" panose="020B0503020204020204" pitchFamily="34" charset="-122"/>
                <a:cs typeface="+mn-cs"/>
              </a:defRPr>
            </a:pPr>
          </a:p>
        </c:txPr>
        <c:crossAx val="461556848"/>
        <c:crosses val="autoZero"/>
        <c:auto val="1"/>
        <c:lblAlgn val="ctr"/>
        <c:lblOffset val="100"/>
        <c:noMultiLvlLbl val="0"/>
      </c:catAx>
      <c:valAx>
        <c:axId val="461556848"/>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100" b="0" i="0" u="none" strike="noStrike" kern="1200" baseline="0">
                <a:solidFill>
                  <a:schemeClr val="bg1"/>
                </a:solidFill>
                <a:latin typeface="+mn-lt"/>
                <a:ea typeface="+mn-ea"/>
                <a:cs typeface="+mn-cs"/>
              </a:defRPr>
            </a:pPr>
          </a:p>
        </c:txPr>
        <c:crossAx val="461556288"/>
        <c:crosses val="autoZero"/>
        <c:crossBetween val="between"/>
      </c:valAx>
      <c:spPr>
        <a:noFill/>
        <a:ln>
          <a:noFill/>
        </a:ln>
        <a:effectLst/>
      </c:spPr>
    </c:plotArea>
    <c:plotVisOnly val="1"/>
    <c:dispBlanksAs val="gap"/>
    <c:showDLblsOverMax val="0"/>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7BBD7-2D77-453A-B9F4-6AF3593FBB0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CCFF8-8B38-4FB3-829C-582C5D84F38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1CDDB6-9008-4A4D-86C6-F2AA4FBCEC3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1CDDB6-9008-4A4D-86C6-F2AA4FBCEC3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1CDDB6-9008-4A4D-86C6-F2AA4FBCEC3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1CDDB6-9008-4A4D-86C6-F2AA4FBCEC3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1CDDB6-9008-4A4D-86C6-F2AA4FBCEC3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1CDDB6-9008-4A4D-86C6-F2AA4FBCEC3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1CDDB6-9008-4A4D-86C6-F2AA4FBCEC3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1CDDB6-9008-4A4D-86C6-F2AA4FBCEC3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4869ABB-9038-4B81-9D9B-D0EACED3D01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003655-5B27-48D0-AB63-77999DCC1C0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4869ABB-9038-4B81-9D9B-D0EACED3D01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003655-5B27-48D0-AB63-77999DCC1C0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4869ABB-9038-4B81-9D9B-D0EACED3D01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003655-5B27-48D0-AB63-77999DCC1C0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4869ABB-9038-4B81-9D9B-D0EACED3D01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003655-5B27-48D0-AB63-77999DCC1C0A}"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5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A4869ABB-9038-4B81-9D9B-D0EACED3D01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003655-5B27-48D0-AB63-77999DCC1C0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4869ABB-9038-4B81-9D9B-D0EACED3D01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003655-5B27-48D0-AB63-77999DCC1C0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4869ABB-9038-4B81-9D9B-D0EACED3D01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C003655-5B27-48D0-AB63-77999DCC1C0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4869ABB-9038-4B81-9D9B-D0EACED3D01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C003655-5B27-48D0-AB63-77999DCC1C0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4869ABB-9038-4B81-9D9B-D0EACED3D01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C003655-5B27-48D0-AB63-77999DCC1C0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4869ABB-9038-4B81-9D9B-D0EACED3D01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003655-5B27-48D0-AB63-77999DCC1C0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4869ABB-9038-4B81-9D9B-D0EACED3D01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003655-5B27-48D0-AB63-77999DCC1C0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69ABB-9038-4B81-9D9B-D0EACED3D01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03655-5B27-48D0-AB63-77999DCC1C0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jpeg"/><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image" Target="../media/image2.jpe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image" Target="../media/image13.jpeg"/><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1" Type="http://schemas.openxmlformats.org/officeDocument/2006/relationships/slideLayout" Target="../slideLayouts/slideLayout16.xml"/><Relationship Id="rId10" Type="http://schemas.openxmlformats.org/officeDocument/2006/relationships/image" Target="../media/image2.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文本框 6"/>
          <p:cNvSpPr txBox="1"/>
          <p:nvPr/>
        </p:nvSpPr>
        <p:spPr>
          <a:xfrm>
            <a:off x="2749590" y="2389121"/>
            <a:ext cx="6753185" cy="1107996"/>
          </a:xfrm>
          <a:prstGeom prst="rect">
            <a:avLst/>
          </a:prstGeom>
          <a:noFill/>
        </p:spPr>
        <p:txBody>
          <a:bodyPr wrap="square" rtlCol="0">
            <a:spAutoFit/>
          </a:bodyPr>
          <a:lstStyle/>
          <a:p>
            <a:pPr algn="dist"/>
            <a:r>
              <a:rPr lang="zh-CN" altLang="en-US" sz="6600" dirty="0" smtClean="0">
                <a:solidFill>
                  <a:schemeClr val="bg1"/>
                </a:solidFill>
                <a:latin typeface="方正兰亭粗黑简体" panose="02000000000000000000" pitchFamily="2" charset="-122"/>
                <a:ea typeface="方正兰亭粗黑简体" panose="02000000000000000000" pitchFamily="2" charset="-122"/>
              </a:rPr>
              <a:t>商务计划书</a:t>
            </a:r>
            <a:r>
              <a:rPr lang="zh-CN" altLang="en-US" sz="6600" dirty="0" smtClean="0">
                <a:solidFill>
                  <a:schemeClr val="bg1"/>
                </a:solidFill>
                <a:latin typeface="方正兰亭超细黑简体" panose="02000000000000000000" pitchFamily="2" charset="-122"/>
                <a:ea typeface="方正兰亭超细黑简体" panose="02000000000000000000" pitchFamily="2" charset="-122"/>
              </a:rPr>
              <a:t>模版</a:t>
            </a:r>
            <a:endParaRPr lang="zh-CN" altLang="en-US" sz="6600"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8" name="文本框 7"/>
          <p:cNvSpPr txBox="1"/>
          <p:nvPr/>
        </p:nvSpPr>
        <p:spPr>
          <a:xfrm>
            <a:off x="3131035" y="3722178"/>
            <a:ext cx="5929780" cy="369332"/>
          </a:xfrm>
          <a:prstGeom prst="rect">
            <a:avLst/>
          </a:prstGeom>
          <a:noFill/>
        </p:spPr>
        <p:txBody>
          <a:bodyPr wrap="square" rtlCol="0">
            <a:spAutoFit/>
          </a:bodyPr>
          <a:lstStyle/>
          <a:p>
            <a:pPr algn="dist"/>
            <a:r>
              <a:rPr lang="en-US" altLang="zh-CN" b="1" dirty="0" smtClean="0">
                <a:solidFill>
                  <a:schemeClr val="bg1"/>
                </a:solidFill>
                <a:latin typeface="造字工房悦黑体验版纤细体" pitchFamily="50" charset="-122"/>
                <a:ea typeface="造字工房悦黑体验版纤细体" pitchFamily="50" charset="-122"/>
              </a:rPr>
              <a:t>CLICK TO ADD YOUR TITLE HERE</a:t>
            </a:r>
            <a:endParaRPr lang="zh-CN" altLang="en-US" b="1" dirty="0">
              <a:solidFill>
                <a:schemeClr val="bg1"/>
              </a:solidFill>
              <a:latin typeface="造字工房悦黑体验版纤细体" pitchFamily="50" charset="-122"/>
              <a:ea typeface="造字工房悦黑体验版纤细体" pitchFamily="50" charset="-122"/>
            </a:endParaRPr>
          </a:p>
        </p:txBody>
      </p:sp>
      <p:sp>
        <p:nvSpPr>
          <p:cNvPr id="9" name="文本框 8"/>
          <p:cNvSpPr txBox="1"/>
          <p:nvPr/>
        </p:nvSpPr>
        <p:spPr>
          <a:xfrm>
            <a:off x="5059819" y="4394282"/>
            <a:ext cx="2072814" cy="398780"/>
          </a:xfrm>
          <a:prstGeom prst="rect">
            <a:avLst/>
          </a:prstGeom>
          <a:noFill/>
        </p:spPr>
        <p:txBody>
          <a:bodyPr wrap="square" rtlCol="0">
            <a:spAutoFit/>
          </a:bodyPr>
          <a:lstStyle/>
          <a:p>
            <a:r>
              <a:rPr lang="zh-CN" altLang="en-US" sz="2000" dirty="0" smtClean="0">
                <a:solidFill>
                  <a:schemeClr val="bg1"/>
                </a:solidFill>
                <a:latin typeface="华文细黑" panose="02010600040101010101" pitchFamily="2" charset="-122"/>
                <a:ea typeface="华文细黑" panose="02010600040101010101" pitchFamily="2" charset="-122"/>
              </a:rPr>
              <a:t>汇报人：</a:t>
            </a:r>
            <a:r>
              <a:rPr lang="en-US" sz="2000" dirty="0" smtClean="0">
                <a:solidFill>
                  <a:schemeClr val="bg1"/>
                </a:solidFill>
                <a:latin typeface="华文细黑" panose="02010600040101010101" pitchFamily="2" charset="-122"/>
                <a:ea typeface="华文细黑" panose="02010600040101010101" pitchFamily="2" charset="-122"/>
              </a:rPr>
              <a:t>XXX</a:t>
            </a:r>
            <a:endParaRPr lang="en-US" sz="2000" dirty="0">
              <a:solidFill>
                <a:schemeClr val="bg1"/>
              </a:solidFill>
              <a:latin typeface="华文细黑" panose="02010600040101010101" pitchFamily="2" charset="-122"/>
              <a:ea typeface="华文细黑" panose="0201060004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5741160" y="2207364"/>
            <a:ext cx="5095165" cy="3245837"/>
            <a:chOff x="5550089" y="1893463"/>
            <a:chExt cx="5095165" cy="3245837"/>
          </a:xfrm>
          <a:blipFill dpi="0" rotWithShape="1">
            <a:blip r:embed="rId1"/>
            <a:srcRect/>
            <a:stretch>
              <a:fillRect l="-30000" t="-6000" r="-15000" b="-53000"/>
            </a:stretch>
          </a:blipFill>
        </p:grpSpPr>
        <p:sp>
          <p:nvSpPr>
            <p:cNvPr id="2" name="六边形 1"/>
            <p:cNvSpPr/>
            <p:nvPr/>
          </p:nvSpPr>
          <p:spPr>
            <a:xfrm>
              <a:off x="7498079" y="1893463"/>
              <a:ext cx="1164400" cy="1028611"/>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a:off x="8488552" y="2430626"/>
              <a:ext cx="1164400" cy="1028611"/>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a:off x="6518592" y="2453484"/>
              <a:ext cx="1164400" cy="1028611"/>
            </a:xfrm>
            <a:prstGeom prst="hexagon">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a:off x="7509064" y="2990648"/>
              <a:ext cx="1164400" cy="1028611"/>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6529577" y="3550669"/>
              <a:ext cx="1164400" cy="1028611"/>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7520049" y="4087832"/>
              <a:ext cx="1164400" cy="1028611"/>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8490381" y="3527809"/>
              <a:ext cx="1164400" cy="1028611"/>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9480854" y="4064973"/>
              <a:ext cx="1164400" cy="1028611"/>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a:off x="9469868" y="2967789"/>
              <a:ext cx="1164400" cy="1028611"/>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a:off x="5561075" y="4110689"/>
              <a:ext cx="1164400" cy="1028611"/>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p:nvSpPr>
          <p:spPr>
            <a:xfrm>
              <a:off x="5550089" y="3013505"/>
              <a:ext cx="1164400" cy="1028611"/>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六边形 12"/>
          <p:cNvSpPr/>
          <p:nvPr/>
        </p:nvSpPr>
        <p:spPr>
          <a:xfrm>
            <a:off x="7139904" y="2184507"/>
            <a:ext cx="593187" cy="514304"/>
          </a:xfrm>
          <a:prstGeom prst="hexagon">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a:off x="9774449" y="2698807"/>
            <a:ext cx="593187" cy="514304"/>
          </a:xfrm>
          <a:prstGeom prst="hexagon">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8800456" y="4938895"/>
            <a:ext cx="593187" cy="514304"/>
          </a:xfrm>
          <a:prstGeom prst="hexagon">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a:off x="7837443" y="1310187"/>
            <a:ext cx="504000" cy="411444"/>
          </a:xfrm>
          <a:prstGeom prst="hexagon">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p:cNvSpPr/>
          <p:nvPr/>
        </p:nvSpPr>
        <p:spPr>
          <a:xfrm>
            <a:off x="8366549" y="5784643"/>
            <a:ext cx="433907" cy="411444"/>
          </a:xfrm>
          <a:prstGeom prst="hexagon">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38503" y="2468879"/>
            <a:ext cx="3337964" cy="1107996"/>
          </a:xfrm>
          <a:prstGeom prst="rect">
            <a:avLst/>
          </a:prstGeom>
          <a:effectLst/>
        </p:spPr>
        <p:txBody>
          <a:bodyPr wrap="square">
            <a:spAutoFit/>
          </a:bodyPr>
          <a:lstStyle/>
          <a:p>
            <a:pPr algn="dist"/>
            <a:r>
              <a:rPr lang="en-US" altLang="zh-CN" sz="6600" b="1" dirty="0" smtClean="0">
                <a:latin typeface="方正兰亭粗黑简体" panose="02000000000000000000" pitchFamily="2" charset="-122"/>
                <a:ea typeface="方正兰亭粗黑简体" panose="02000000000000000000" pitchFamily="2" charset="-122"/>
              </a:rPr>
              <a:t>Vision</a:t>
            </a:r>
            <a:endParaRPr lang="zh-CN" altLang="en-US" sz="6600" b="1" dirty="0">
              <a:latin typeface="方正兰亭粗黑简体" panose="02000000000000000000" pitchFamily="2" charset="-122"/>
              <a:ea typeface="方正兰亭粗黑简体" panose="02000000000000000000" pitchFamily="2" charset="-122"/>
            </a:endParaRPr>
          </a:p>
        </p:txBody>
      </p:sp>
      <p:sp>
        <p:nvSpPr>
          <p:cNvPr id="21" name="矩形 20"/>
          <p:cNvSpPr/>
          <p:nvPr/>
        </p:nvSpPr>
        <p:spPr>
          <a:xfrm>
            <a:off x="1235981" y="3525859"/>
            <a:ext cx="3404177" cy="338554"/>
          </a:xfrm>
          <a:prstGeom prst="rect">
            <a:avLst/>
          </a:prstGeom>
          <a:effectLst/>
        </p:spPr>
        <p:txBody>
          <a:bodyPr wrap="square">
            <a:spAutoFit/>
          </a:bodyPr>
          <a:lstStyle/>
          <a:p>
            <a:r>
              <a:rPr lang="en-US" altLang="zh-CN" sz="1600" b="1" dirty="0">
                <a:effectLst>
                  <a:outerShdw dist="25400" dir="19200000" algn="l" rotWithShape="0">
                    <a:srgbClr val="E1DDD5"/>
                  </a:outerShdw>
                </a:effectLst>
                <a:latin typeface="华文细黑" panose="02010600040101010101" pitchFamily="2" charset="-122"/>
                <a:ea typeface="华文细黑" panose="02010600040101010101" pitchFamily="2" charset="-122"/>
              </a:rPr>
              <a:t>ANNUAL REPORT POWER POINT</a:t>
            </a:r>
            <a:endParaRPr lang="zh-CN" altLang="en-US" sz="1600" b="1" dirty="0">
              <a:effectLst>
                <a:outerShdw dist="25400" dir="19200000" algn="l" rotWithShape="0">
                  <a:srgbClr val="E1DDD5"/>
                </a:outerShdw>
              </a:effectLst>
              <a:latin typeface="华文细黑" panose="02010600040101010101" pitchFamily="2" charset="-122"/>
              <a:ea typeface="华文细黑" panose="02010600040101010101" pitchFamily="2" charset="-122"/>
            </a:endParaRPr>
          </a:p>
        </p:txBody>
      </p:sp>
      <p:sp>
        <p:nvSpPr>
          <p:cNvPr id="22" name="矩形 21"/>
          <p:cNvSpPr/>
          <p:nvPr/>
        </p:nvSpPr>
        <p:spPr>
          <a:xfrm>
            <a:off x="1218713" y="3958470"/>
            <a:ext cx="4281339" cy="1384995"/>
          </a:xfrm>
          <a:prstGeom prst="rect">
            <a:avLst/>
          </a:prstGeom>
        </p:spPr>
        <p:txBody>
          <a:bodyPr wrap="square">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 A designer can use default text to simulate what text would look like. A designer can use default text to simulate what text would look like. A designer can use default text to simulate what text would look like. </a:t>
            </a:r>
            <a:endParaRPr lang="zh-CN" altLang="en-US" sz="1200" dirty="0"/>
          </a:p>
          <a:p>
            <a:r>
              <a:rPr lang="en-US" altLang="zh-CN" sz="1200" dirty="0">
                <a:latin typeface="华文细黑" panose="02010600040101010101" pitchFamily="2" charset="-122"/>
                <a:ea typeface="华文细黑" panose="02010600040101010101" pitchFamily="2" charset="-122"/>
              </a:rPr>
              <a:t> </a:t>
            </a:r>
            <a:endParaRPr lang="zh-CN" altLang="en-US" sz="1200" dirty="0"/>
          </a:p>
        </p:txBody>
      </p:sp>
      <p:grpSp>
        <p:nvGrpSpPr>
          <p:cNvPr id="26" name="组合 25"/>
          <p:cNvGrpSpPr/>
          <p:nvPr/>
        </p:nvGrpSpPr>
        <p:grpSpPr>
          <a:xfrm>
            <a:off x="107552" y="-1583"/>
            <a:ext cx="3947767" cy="1075639"/>
            <a:chOff x="107552" y="-1583"/>
            <a:chExt cx="3947767" cy="1075639"/>
          </a:xfrm>
        </p:grpSpPr>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95808" y="63118"/>
              <a:ext cx="1074057" cy="947819"/>
            </a:xfrm>
            <a:prstGeom prst="rect">
              <a:avLst/>
            </a:prstGeom>
          </p:spPr>
        </p:pic>
        <p:sp>
          <p:nvSpPr>
            <p:cNvPr id="28" name="文本框 27"/>
            <p:cNvSpPr txBox="1"/>
            <p:nvPr/>
          </p:nvSpPr>
          <p:spPr>
            <a:xfrm>
              <a:off x="1206746" y="152306"/>
              <a:ext cx="2848573" cy="769441"/>
            </a:xfrm>
            <a:prstGeom prst="rect">
              <a:avLst/>
            </a:prstGeom>
            <a:noFill/>
          </p:spPr>
          <p:txBody>
            <a:bodyPr wrap="square" rtlCol="0">
              <a:spAutoFit/>
            </a:bodyPr>
            <a:lstStyle/>
            <a:p>
              <a:r>
                <a:rPr lang="en-US" altLang="zh-CN" sz="4400" dirty="0" smtClean="0">
                  <a:latin typeface="华文细黑" panose="02010600040101010101" pitchFamily="2" charset="-122"/>
                  <a:ea typeface="华文细黑" panose="02010600040101010101" pitchFamily="2" charset="-122"/>
                </a:rPr>
                <a:t>T</a:t>
              </a:r>
              <a:r>
                <a:rPr lang="en-US" altLang="zh-CN" sz="2800" dirty="0" smtClean="0">
                  <a:latin typeface="华文细黑" panose="02010600040101010101" pitchFamily="2" charset="-122"/>
                  <a:ea typeface="华文细黑" panose="02010600040101010101" pitchFamily="2" charset="-122"/>
                </a:rPr>
                <a:t>itle goes here</a:t>
              </a:r>
              <a:endParaRPr lang="zh-CN" altLang="en-US" sz="2800" dirty="0">
                <a:latin typeface="华文细黑" panose="02010600040101010101" pitchFamily="2" charset="-122"/>
                <a:ea typeface="华文细黑" panose="02010600040101010101" pitchFamily="2" charset="-122"/>
              </a:endParaRPr>
            </a:p>
          </p:txBody>
        </p:sp>
        <p:sp>
          <p:nvSpPr>
            <p:cNvPr id="31" name="文本框 30"/>
            <p:cNvSpPr txBox="1"/>
            <p:nvPr/>
          </p:nvSpPr>
          <p:spPr>
            <a:xfrm>
              <a:off x="107552" y="-1583"/>
              <a:ext cx="1163483" cy="923330"/>
            </a:xfrm>
            <a:prstGeom prst="rect">
              <a:avLst/>
            </a:prstGeom>
            <a:noFill/>
          </p:spPr>
          <p:txBody>
            <a:bodyPr wrap="square" rtlCol="0">
              <a:spAutoFit/>
            </a:bodyPr>
            <a:lstStyle/>
            <a:p>
              <a:pPr algn="dist"/>
              <a:r>
                <a:rPr lang="en-US" altLang="zh-CN" sz="5400" dirty="0" smtClean="0">
                  <a:solidFill>
                    <a:schemeClr val="bg1"/>
                  </a:solidFill>
                  <a:latin typeface="Impact" panose="020B0806030902050204" pitchFamily="34" charset="0"/>
                  <a:ea typeface="方正兰亭粗黑简体" panose="02000000000000000000" pitchFamily="2" charset="-122"/>
                </a:rPr>
                <a:t>2</a:t>
              </a:r>
              <a:endParaRPr lang="zh-CN" altLang="en-US" sz="5400" dirty="0">
                <a:solidFill>
                  <a:schemeClr val="bg1"/>
                </a:solidFill>
                <a:latin typeface="Impact" panose="020B0806030902050204" pitchFamily="34" charset="0"/>
                <a:ea typeface="方正兰亭超细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799323" y="1372319"/>
            <a:ext cx="4155882" cy="4159842"/>
          </a:xfrm>
          <a:prstGeom prst="ellipse">
            <a:avLst/>
          </a:prstGeom>
          <a:noFill/>
          <a:ln w="12700">
            <a:solidFill>
              <a:schemeClr val="tx1"/>
            </a:solidFill>
          </a:ln>
        </p:spPr>
        <p:txBody>
          <a:bodyPr rtlCol="0" anchor="ctr"/>
          <a:lstStyle/>
          <a:p>
            <a:pPr algn="ctr"/>
            <a:endParaRPr lang="zh-CN" altLang="en-US" sz="2135"/>
          </a:p>
        </p:txBody>
      </p:sp>
      <p:sp>
        <p:nvSpPr>
          <p:cNvPr id="7" name="文本框 9"/>
          <p:cNvSpPr txBox="1"/>
          <p:nvPr/>
        </p:nvSpPr>
        <p:spPr>
          <a:xfrm>
            <a:off x="7372413" y="1515240"/>
            <a:ext cx="1614545" cy="420564"/>
          </a:xfrm>
          <a:prstGeom prst="rect">
            <a:avLst/>
          </a:prstGeom>
          <a:noFill/>
        </p:spPr>
        <p:txBody>
          <a:bodyPr wrap="none" rtlCol="0">
            <a:spAutoFit/>
          </a:bodyPr>
          <a:lstStyle/>
          <a:p>
            <a:r>
              <a:rPr lang="en-US" altLang="zh-CN" sz="2135" dirty="0">
                <a:latin typeface="华文细黑" panose="02010600040101010101" pitchFamily="2" charset="-122"/>
                <a:ea typeface="华文细黑" panose="02010600040101010101" pitchFamily="2" charset="-122"/>
              </a:rPr>
              <a:t>YOUR TEXT </a:t>
            </a:r>
            <a:endParaRPr lang="zh-CN" altLang="en-US" sz="2135" dirty="0">
              <a:latin typeface="华文细黑" panose="02010600040101010101" pitchFamily="2" charset="-122"/>
              <a:ea typeface="华文细黑" panose="02010600040101010101" pitchFamily="2" charset="-122"/>
            </a:endParaRPr>
          </a:p>
        </p:txBody>
      </p:sp>
      <p:sp>
        <p:nvSpPr>
          <p:cNvPr id="8" name="矩形 7"/>
          <p:cNvSpPr/>
          <p:nvPr/>
        </p:nvSpPr>
        <p:spPr>
          <a:xfrm>
            <a:off x="7759073" y="1887198"/>
            <a:ext cx="2945440" cy="769633"/>
          </a:xfrm>
          <a:prstGeom prst="rect">
            <a:avLst/>
          </a:prstGeom>
        </p:spPr>
        <p:txBody>
          <a:bodyPr wrap="square">
            <a:spAutoFit/>
          </a:bodyPr>
          <a:lstStyle/>
          <a:p>
            <a:r>
              <a:rPr lang="en-US" altLang="zh-CN" sz="1465"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465" dirty="0">
              <a:latin typeface="华文细黑" panose="02010600040101010101" pitchFamily="2" charset="-122"/>
              <a:ea typeface="华文细黑" panose="02010600040101010101" pitchFamily="2" charset="-122"/>
            </a:endParaRPr>
          </a:p>
        </p:txBody>
      </p:sp>
      <p:sp>
        <p:nvSpPr>
          <p:cNvPr id="6" name="椭圆 5"/>
          <p:cNvSpPr/>
          <p:nvPr/>
        </p:nvSpPr>
        <p:spPr>
          <a:xfrm>
            <a:off x="7022712" y="1688402"/>
            <a:ext cx="245426" cy="245660"/>
          </a:xfrm>
          <a:prstGeom prst="ellipse">
            <a:avLst/>
          </a:prstGeom>
          <a:gradFill>
            <a:gsLst>
              <a:gs pos="0">
                <a:srgbClr val="192176"/>
              </a:gs>
              <a:gs pos="56000">
                <a:srgbClr val="2C83D3"/>
              </a:gs>
              <a:gs pos="100000">
                <a:srgbClr val="FF356A"/>
              </a:gs>
            </a:gsLst>
            <a:lin ang="3600000" scaled="0"/>
          </a:gradFill>
          <a:ln>
            <a:noFill/>
          </a:ln>
        </p:spPr>
        <p:txBody>
          <a:bodyPr vert="horz" wrap="square" lIns="121920" tIns="60960" rIns="121920" bIns="60960" numCol="1" anchor="t" anchorCtr="0" compatLnSpc="1"/>
          <a:lstStyle/>
          <a:p>
            <a:endParaRPr lang="zh-CN" altLang="en-US" sz="2135"/>
          </a:p>
        </p:txBody>
      </p:sp>
      <p:sp>
        <p:nvSpPr>
          <p:cNvPr id="11" name="椭圆 10"/>
          <p:cNvSpPr/>
          <p:nvPr/>
        </p:nvSpPr>
        <p:spPr>
          <a:xfrm flipH="1">
            <a:off x="4222428" y="4738137"/>
            <a:ext cx="362241" cy="362586"/>
          </a:xfrm>
          <a:prstGeom prst="ellipse">
            <a:avLst/>
          </a:prstGeom>
          <a:gradFill>
            <a:gsLst>
              <a:gs pos="0">
                <a:srgbClr val="192176"/>
              </a:gs>
              <a:gs pos="56000">
                <a:srgbClr val="2C83D3"/>
              </a:gs>
              <a:gs pos="100000">
                <a:srgbClr val="FF356A"/>
              </a:gs>
            </a:gsLst>
            <a:lin ang="3600000" scaled="0"/>
          </a:gradFill>
          <a:ln>
            <a:noFill/>
          </a:ln>
        </p:spPr>
        <p:txBody>
          <a:bodyPr vert="horz" wrap="square" lIns="121920" tIns="60960" rIns="121920" bIns="60960" numCol="1" anchor="t" anchorCtr="0" compatLnSpc="1"/>
          <a:lstStyle/>
          <a:p>
            <a:endParaRPr lang="zh-CN" altLang="en-US" sz="2135"/>
          </a:p>
        </p:txBody>
      </p:sp>
      <p:sp>
        <p:nvSpPr>
          <p:cNvPr id="12" name="文本框 9"/>
          <p:cNvSpPr txBox="1"/>
          <p:nvPr/>
        </p:nvSpPr>
        <p:spPr>
          <a:xfrm flipH="1">
            <a:off x="2522735" y="4680677"/>
            <a:ext cx="1614545" cy="420564"/>
          </a:xfrm>
          <a:prstGeom prst="rect">
            <a:avLst/>
          </a:prstGeom>
          <a:noFill/>
        </p:spPr>
        <p:txBody>
          <a:bodyPr wrap="none" rtlCol="0">
            <a:spAutoFit/>
          </a:bodyPr>
          <a:lstStyle/>
          <a:p>
            <a:r>
              <a:rPr lang="en-US" altLang="zh-CN" sz="2135" dirty="0">
                <a:latin typeface="华文细黑" panose="02010600040101010101" pitchFamily="2" charset="-122"/>
                <a:ea typeface="华文细黑" panose="02010600040101010101" pitchFamily="2" charset="-122"/>
              </a:rPr>
              <a:t>YOUR TEXT </a:t>
            </a:r>
            <a:endParaRPr lang="zh-CN" altLang="en-US" sz="2135" dirty="0">
              <a:latin typeface="华文细黑" panose="02010600040101010101" pitchFamily="2" charset="-122"/>
              <a:ea typeface="华文细黑" panose="02010600040101010101" pitchFamily="2" charset="-122"/>
            </a:endParaRPr>
          </a:p>
        </p:txBody>
      </p:sp>
      <p:sp>
        <p:nvSpPr>
          <p:cNvPr id="13" name="矩形 12"/>
          <p:cNvSpPr/>
          <p:nvPr/>
        </p:nvSpPr>
        <p:spPr>
          <a:xfrm flipH="1">
            <a:off x="1034498" y="5080249"/>
            <a:ext cx="3206410" cy="769633"/>
          </a:xfrm>
          <a:prstGeom prst="rect">
            <a:avLst/>
          </a:prstGeom>
        </p:spPr>
        <p:txBody>
          <a:bodyPr wrap="square">
            <a:spAutoFit/>
          </a:bodyPr>
          <a:lstStyle/>
          <a:p>
            <a:pPr algn="r"/>
            <a:r>
              <a:rPr lang="en-US" altLang="zh-CN" sz="1465"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465" dirty="0">
              <a:latin typeface="华文细黑" panose="02010600040101010101" pitchFamily="2" charset="-122"/>
              <a:ea typeface="华文细黑" panose="02010600040101010101" pitchFamily="2" charset="-122"/>
            </a:endParaRPr>
          </a:p>
        </p:txBody>
      </p:sp>
      <p:graphicFrame>
        <p:nvGraphicFramePr>
          <p:cNvPr id="9" name="图表 8"/>
          <p:cNvGraphicFramePr/>
          <p:nvPr/>
        </p:nvGraphicFramePr>
        <p:xfrm>
          <a:off x="3914582" y="2477139"/>
          <a:ext cx="3637273" cy="2586788"/>
        </p:xfrm>
        <a:graphic>
          <a:graphicData uri="http://schemas.openxmlformats.org/drawingml/2006/chart">
            <c:chart xmlns:c="http://schemas.openxmlformats.org/drawingml/2006/chart" xmlns:r="http://schemas.openxmlformats.org/officeDocument/2006/relationships" r:id="rId1"/>
          </a:graphicData>
        </a:graphic>
      </p:graphicFrame>
      <p:sp>
        <p:nvSpPr>
          <p:cNvPr id="15" name="椭圆 14"/>
          <p:cNvSpPr/>
          <p:nvPr/>
        </p:nvSpPr>
        <p:spPr>
          <a:xfrm>
            <a:off x="7512963" y="4531534"/>
            <a:ext cx="163617" cy="163773"/>
          </a:xfrm>
          <a:prstGeom prst="ellipse">
            <a:avLst/>
          </a:prstGeom>
          <a:gradFill>
            <a:gsLst>
              <a:gs pos="0">
                <a:srgbClr val="192176"/>
              </a:gs>
              <a:gs pos="56000">
                <a:srgbClr val="2C83D3"/>
              </a:gs>
              <a:gs pos="100000">
                <a:srgbClr val="FF356A"/>
              </a:gs>
            </a:gsLst>
            <a:lin ang="3600000" scaled="0"/>
          </a:gradFill>
          <a:ln>
            <a:noFill/>
          </a:ln>
        </p:spPr>
        <p:txBody>
          <a:bodyPr vert="horz" wrap="square" lIns="121920" tIns="60960" rIns="121920" bIns="60960" numCol="1" anchor="t" anchorCtr="0" compatLnSpc="1"/>
          <a:lstStyle/>
          <a:p>
            <a:endParaRPr lang="zh-CN" altLang="en-US" sz="2135"/>
          </a:p>
        </p:txBody>
      </p:sp>
      <p:sp>
        <p:nvSpPr>
          <p:cNvPr id="16" name="文本框 9"/>
          <p:cNvSpPr txBox="1"/>
          <p:nvPr/>
        </p:nvSpPr>
        <p:spPr>
          <a:xfrm>
            <a:off x="7645582" y="4411771"/>
            <a:ext cx="1614545" cy="420564"/>
          </a:xfrm>
          <a:prstGeom prst="rect">
            <a:avLst/>
          </a:prstGeom>
          <a:noFill/>
        </p:spPr>
        <p:txBody>
          <a:bodyPr wrap="none" rtlCol="0">
            <a:spAutoFit/>
          </a:bodyPr>
          <a:lstStyle/>
          <a:p>
            <a:r>
              <a:rPr lang="en-US" altLang="zh-CN" sz="2135" dirty="0">
                <a:latin typeface="华文细黑" panose="02010600040101010101" pitchFamily="2" charset="-122"/>
                <a:ea typeface="华文细黑" panose="02010600040101010101" pitchFamily="2" charset="-122"/>
              </a:rPr>
              <a:t>YOUR TEXT </a:t>
            </a:r>
            <a:endParaRPr lang="zh-CN" altLang="en-US" sz="2135" dirty="0">
              <a:latin typeface="华文细黑" panose="02010600040101010101" pitchFamily="2" charset="-122"/>
              <a:ea typeface="华文细黑" panose="02010600040101010101" pitchFamily="2" charset="-122"/>
            </a:endParaRPr>
          </a:p>
        </p:txBody>
      </p:sp>
      <p:sp>
        <p:nvSpPr>
          <p:cNvPr id="17" name="矩形 16"/>
          <p:cNvSpPr/>
          <p:nvPr/>
        </p:nvSpPr>
        <p:spPr>
          <a:xfrm>
            <a:off x="7645548" y="4811342"/>
            <a:ext cx="2945440" cy="769633"/>
          </a:xfrm>
          <a:prstGeom prst="rect">
            <a:avLst/>
          </a:prstGeom>
        </p:spPr>
        <p:txBody>
          <a:bodyPr wrap="square">
            <a:spAutoFit/>
          </a:bodyPr>
          <a:lstStyle/>
          <a:p>
            <a:r>
              <a:rPr lang="en-US" altLang="zh-CN" sz="1465"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465" dirty="0">
              <a:latin typeface="华文细黑" panose="02010600040101010101" pitchFamily="2" charset="-122"/>
              <a:ea typeface="华文细黑" panose="02010600040101010101" pitchFamily="2" charset="-122"/>
            </a:endParaRPr>
          </a:p>
        </p:txBody>
      </p:sp>
      <p:sp>
        <p:nvSpPr>
          <p:cNvPr id="18" name="文本框 9"/>
          <p:cNvSpPr txBox="1"/>
          <p:nvPr/>
        </p:nvSpPr>
        <p:spPr>
          <a:xfrm>
            <a:off x="4765142" y="2044715"/>
            <a:ext cx="2028119" cy="420564"/>
          </a:xfrm>
          <a:prstGeom prst="rect">
            <a:avLst/>
          </a:prstGeom>
          <a:noFill/>
        </p:spPr>
        <p:txBody>
          <a:bodyPr wrap="none" rtlCol="0">
            <a:spAutoFit/>
          </a:bodyPr>
          <a:lstStyle/>
          <a:p>
            <a:pPr algn="ctr"/>
            <a:r>
              <a:rPr lang="en-US" altLang="zh-CN" sz="2135" dirty="0">
                <a:latin typeface="方正兰亭粗黑简体" panose="02000000000000000000" pitchFamily="2" charset="-122"/>
                <a:ea typeface="方正兰亭粗黑简体" panose="02000000000000000000" pitchFamily="2" charset="-122"/>
              </a:rPr>
              <a:t>TITLE HERE</a:t>
            </a:r>
            <a:endParaRPr lang="zh-CN" altLang="en-US" sz="2135" dirty="0">
              <a:latin typeface="方正兰亭粗黑简体" panose="02000000000000000000" pitchFamily="2" charset="-122"/>
              <a:ea typeface="方正兰亭粗黑简体" panose="02000000000000000000" pitchFamily="2" charset="-122"/>
            </a:endParaRPr>
          </a:p>
        </p:txBody>
      </p:sp>
      <p:sp>
        <p:nvSpPr>
          <p:cNvPr id="19" name="弧形 18"/>
          <p:cNvSpPr/>
          <p:nvPr/>
        </p:nvSpPr>
        <p:spPr>
          <a:xfrm rot="19800000">
            <a:off x="3640145" y="1220755"/>
            <a:ext cx="4458722" cy="4462971"/>
          </a:xfrm>
          <a:prstGeom prst="arc">
            <a:avLst>
              <a:gd name="adj1" fmla="val 8846786"/>
              <a:gd name="adj2" fmla="val 18159575"/>
            </a:avLst>
          </a:prstGeom>
          <a:noFill/>
          <a:ln w="12700">
            <a:solidFill>
              <a:schemeClr val="tx1"/>
            </a:solidFill>
          </a:ln>
        </p:spPr>
        <p:txBody>
          <a:bodyPr rtlCol="0" anchor="ctr"/>
          <a:lstStyle/>
          <a:p>
            <a:pPr algn="ctr"/>
            <a:endParaRPr lang="zh-CN" altLang="en-US" sz="2135"/>
          </a:p>
        </p:txBody>
      </p:sp>
      <p:sp>
        <p:nvSpPr>
          <p:cNvPr id="20" name="弧形 19"/>
          <p:cNvSpPr/>
          <p:nvPr/>
        </p:nvSpPr>
        <p:spPr>
          <a:xfrm rot="19800000">
            <a:off x="3938470" y="1511599"/>
            <a:ext cx="3877587" cy="3881282"/>
          </a:xfrm>
          <a:prstGeom prst="arc">
            <a:avLst>
              <a:gd name="adj1" fmla="val 19173345"/>
              <a:gd name="adj2" fmla="val 7356014"/>
            </a:avLst>
          </a:prstGeom>
          <a:noFill/>
          <a:ln w="12700">
            <a:solidFill>
              <a:schemeClr val="tx1"/>
            </a:solidFill>
          </a:ln>
        </p:spPr>
        <p:txBody>
          <a:bodyPr rtlCol="0" anchor="ctr"/>
          <a:lstStyle/>
          <a:p>
            <a:pPr algn="ctr"/>
            <a:endParaRPr lang="zh-CN" altLang="en-US" sz="2135"/>
          </a:p>
        </p:txBody>
      </p:sp>
      <p:sp>
        <p:nvSpPr>
          <p:cNvPr id="21" name="椭圆 20"/>
          <p:cNvSpPr/>
          <p:nvPr/>
        </p:nvSpPr>
        <p:spPr>
          <a:xfrm>
            <a:off x="3013641" y="2897036"/>
            <a:ext cx="256150" cy="256394"/>
          </a:xfrm>
          <a:prstGeom prst="ellipse">
            <a:avLst/>
          </a:prstGeom>
          <a:gradFill>
            <a:gsLst>
              <a:gs pos="0">
                <a:srgbClr val="192176"/>
              </a:gs>
              <a:gs pos="56000">
                <a:srgbClr val="2C83D3"/>
              </a:gs>
              <a:gs pos="100000">
                <a:srgbClr val="FF356A"/>
              </a:gs>
            </a:gsLst>
            <a:lin ang="3600000" scaled="0"/>
          </a:gradFill>
          <a:ln>
            <a:noFill/>
          </a:ln>
        </p:spPr>
        <p:txBody>
          <a:bodyPr vert="horz" wrap="square" lIns="121920" tIns="60960" rIns="121920" bIns="60960" numCol="1" anchor="t" anchorCtr="0" compatLnSpc="1"/>
          <a:lstStyle/>
          <a:p>
            <a:endParaRPr lang="zh-CN" altLang="en-US" sz="2135"/>
          </a:p>
        </p:txBody>
      </p:sp>
      <p:sp>
        <p:nvSpPr>
          <p:cNvPr id="22" name="椭圆 21"/>
          <p:cNvSpPr/>
          <p:nvPr/>
        </p:nvSpPr>
        <p:spPr>
          <a:xfrm>
            <a:off x="6861461" y="5461088"/>
            <a:ext cx="283964" cy="284234"/>
          </a:xfrm>
          <a:prstGeom prst="ellipse">
            <a:avLst/>
          </a:prstGeom>
          <a:gradFill>
            <a:gsLst>
              <a:gs pos="0">
                <a:srgbClr val="192176"/>
              </a:gs>
              <a:gs pos="56000">
                <a:srgbClr val="2C83D3"/>
              </a:gs>
              <a:gs pos="100000">
                <a:srgbClr val="FF356A"/>
              </a:gs>
            </a:gsLst>
            <a:lin ang="3600000" scaled="0"/>
          </a:gradFill>
          <a:ln>
            <a:noFill/>
          </a:ln>
        </p:spPr>
        <p:txBody>
          <a:bodyPr vert="horz" wrap="square" lIns="121920" tIns="60960" rIns="121920" bIns="60960" numCol="1" anchor="t" anchorCtr="0" compatLnSpc="1"/>
          <a:lstStyle/>
          <a:p>
            <a:endParaRPr lang="zh-CN" altLang="en-US" sz="2135"/>
          </a:p>
        </p:txBody>
      </p:sp>
      <p:sp>
        <p:nvSpPr>
          <p:cNvPr id="23" name="椭圆 22"/>
          <p:cNvSpPr/>
          <p:nvPr/>
        </p:nvSpPr>
        <p:spPr>
          <a:xfrm>
            <a:off x="8816613" y="3025232"/>
            <a:ext cx="128075" cy="128197"/>
          </a:xfrm>
          <a:prstGeom prst="ellipse">
            <a:avLst/>
          </a:prstGeom>
          <a:gradFill>
            <a:gsLst>
              <a:gs pos="0">
                <a:srgbClr val="192176"/>
              </a:gs>
              <a:gs pos="56000">
                <a:srgbClr val="2C83D3"/>
              </a:gs>
              <a:gs pos="100000">
                <a:srgbClr val="FF356A"/>
              </a:gs>
            </a:gsLst>
            <a:lin ang="3600000" scaled="0"/>
          </a:gradFill>
          <a:ln>
            <a:noFill/>
          </a:ln>
        </p:spPr>
        <p:txBody>
          <a:bodyPr vert="horz" wrap="square" lIns="121920" tIns="60960" rIns="121920" bIns="60960" numCol="1" anchor="t" anchorCtr="0" compatLnSpc="1"/>
          <a:lstStyle/>
          <a:p>
            <a:endParaRPr lang="zh-CN" altLang="en-US" sz="2135"/>
          </a:p>
        </p:txBody>
      </p:sp>
      <p:grpSp>
        <p:nvGrpSpPr>
          <p:cNvPr id="27" name="组合 26"/>
          <p:cNvGrpSpPr/>
          <p:nvPr/>
        </p:nvGrpSpPr>
        <p:grpSpPr>
          <a:xfrm>
            <a:off x="107552" y="-1583"/>
            <a:ext cx="3947767" cy="1075639"/>
            <a:chOff x="107552" y="-1583"/>
            <a:chExt cx="3947767" cy="1075639"/>
          </a:xfrm>
        </p:grpSpPr>
        <p:pic>
          <p:nvPicPr>
            <p:cNvPr id="28" name="图片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95808" y="63118"/>
              <a:ext cx="1074057" cy="947819"/>
            </a:xfrm>
            <a:prstGeom prst="rect">
              <a:avLst/>
            </a:prstGeom>
          </p:spPr>
        </p:pic>
        <p:sp>
          <p:nvSpPr>
            <p:cNvPr id="29" name="文本框 28"/>
            <p:cNvSpPr txBox="1"/>
            <p:nvPr/>
          </p:nvSpPr>
          <p:spPr>
            <a:xfrm>
              <a:off x="1206746" y="152306"/>
              <a:ext cx="2848573" cy="769441"/>
            </a:xfrm>
            <a:prstGeom prst="rect">
              <a:avLst/>
            </a:prstGeom>
            <a:noFill/>
          </p:spPr>
          <p:txBody>
            <a:bodyPr wrap="square" rtlCol="0">
              <a:spAutoFit/>
            </a:bodyPr>
            <a:lstStyle/>
            <a:p>
              <a:r>
                <a:rPr lang="en-US" altLang="zh-CN" sz="4400" dirty="0" smtClean="0">
                  <a:latin typeface="华文细黑" panose="02010600040101010101" pitchFamily="2" charset="-122"/>
                  <a:ea typeface="华文细黑" panose="02010600040101010101" pitchFamily="2" charset="-122"/>
                </a:rPr>
                <a:t>T</a:t>
              </a:r>
              <a:r>
                <a:rPr lang="en-US" altLang="zh-CN" sz="2800" dirty="0" smtClean="0">
                  <a:latin typeface="华文细黑" panose="02010600040101010101" pitchFamily="2" charset="-122"/>
                  <a:ea typeface="华文细黑" panose="02010600040101010101" pitchFamily="2" charset="-122"/>
                </a:rPr>
                <a:t>itle goes here</a:t>
              </a:r>
              <a:endParaRPr lang="zh-CN" altLang="en-US" sz="2800" dirty="0">
                <a:latin typeface="华文细黑" panose="02010600040101010101" pitchFamily="2" charset="-122"/>
                <a:ea typeface="华文细黑" panose="02010600040101010101" pitchFamily="2" charset="-122"/>
              </a:endParaRPr>
            </a:p>
          </p:txBody>
        </p:sp>
        <p:sp>
          <p:nvSpPr>
            <p:cNvPr id="30" name="文本框 29"/>
            <p:cNvSpPr txBox="1"/>
            <p:nvPr/>
          </p:nvSpPr>
          <p:spPr>
            <a:xfrm>
              <a:off x="107552" y="-1583"/>
              <a:ext cx="1163483" cy="923330"/>
            </a:xfrm>
            <a:prstGeom prst="rect">
              <a:avLst/>
            </a:prstGeom>
            <a:noFill/>
          </p:spPr>
          <p:txBody>
            <a:bodyPr wrap="square" rtlCol="0">
              <a:spAutoFit/>
            </a:bodyPr>
            <a:lstStyle/>
            <a:p>
              <a:pPr algn="dist"/>
              <a:r>
                <a:rPr lang="en-US" altLang="zh-CN" sz="5400" dirty="0" smtClean="0">
                  <a:solidFill>
                    <a:schemeClr val="bg1"/>
                  </a:solidFill>
                  <a:latin typeface="Impact" panose="020B0806030902050204" pitchFamily="34" charset="0"/>
                  <a:ea typeface="方正兰亭粗黑简体" panose="02000000000000000000" pitchFamily="2" charset="-122"/>
                </a:rPr>
                <a:t>2</a:t>
              </a:r>
              <a:endParaRPr lang="zh-CN" altLang="en-US" sz="5400" dirty="0">
                <a:solidFill>
                  <a:schemeClr val="bg1"/>
                </a:solidFill>
                <a:latin typeface="Impact" panose="020B0806030902050204" pitchFamily="34" charset="0"/>
                <a:ea typeface="方正兰亭超细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78673" y="1604798"/>
            <a:ext cx="7405151" cy="1182009"/>
          </a:xfrm>
          <a:prstGeom prst="rect">
            <a:avLst/>
          </a:prstGeom>
          <a:gradFill>
            <a:gsLst>
              <a:gs pos="0">
                <a:srgbClr val="192176"/>
              </a:gs>
              <a:gs pos="56000">
                <a:srgbClr val="2C83D3"/>
              </a:gs>
              <a:gs pos="100000">
                <a:srgbClr val="FF356A"/>
              </a:gs>
            </a:gsLst>
            <a:lin ang="3600000" scaled="0"/>
          </a:gradFill>
          <a:ln w="19050">
            <a:noFill/>
          </a:ln>
        </p:spPr>
        <p:txBody>
          <a:bodyPr rtlCol="0" anchor="ctr"/>
          <a:lstStyle/>
          <a:p>
            <a:pPr algn="ctr"/>
            <a:endParaRPr lang="zh-CN" altLang="en-US" sz="2400">
              <a:solidFill>
                <a:schemeClr val="bg1"/>
              </a:solidFill>
            </a:endParaRPr>
          </a:p>
        </p:txBody>
      </p:sp>
      <p:sp>
        <p:nvSpPr>
          <p:cNvPr id="9" name="矩形 8"/>
          <p:cNvSpPr/>
          <p:nvPr/>
        </p:nvSpPr>
        <p:spPr>
          <a:xfrm>
            <a:off x="5144359" y="1796819"/>
            <a:ext cx="6490935" cy="666977"/>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0" name="矩形 9"/>
          <p:cNvSpPr/>
          <p:nvPr/>
        </p:nvSpPr>
        <p:spPr>
          <a:xfrm>
            <a:off x="5875731" y="3062610"/>
            <a:ext cx="6308092" cy="1182009"/>
          </a:xfrm>
          <a:prstGeom prst="rect">
            <a:avLst/>
          </a:prstGeom>
          <a:gradFill>
            <a:gsLst>
              <a:gs pos="0">
                <a:srgbClr val="192176"/>
              </a:gs>
              <a:gs pos="56000">
                <a:srgbClr val="2C83D3"/>
              </a:gs>
              <a:gs pos="100000">
                <a:srgbClr val="FF356A"/>
              </a:gs>
            </a:gsLst>
            <a:lin ang="3600000" scaled="0"/>
          </a:gradFill>
          <a:ln w="19050">
            <a:noFill/>
          </a:ln>
        </p:spPr>
        <p:txBody>
          <a:bodyPr rtlCol="0" anchor="ctr"/>
          <a:lstStyle/>
          <a:p>
            <a:pPr algn="ctr"/>
            <a:endParaRPr lang="zh-CN" altLang="en-US" sz="2400">
              <a:solidFill>
                <a:schemeClr val="bg1"/>
              </a:solidFill>
            </a:endParaRPr>
          </a:p>
        </p:txBody>
      </p:sp>
      <p:sp>
        <p:nvSpPr>
          <p:cNvPr id="12" name="矩形 11"/>
          <p:cNvSpPr/>
          <p:nvPr/>
        </p:nvSpPr>
        <p:spPr>
          <a:xfrm>
            <a:off x="6241418" y="3254629"/>
            <a:ext cx="5393876" cy="666977"/>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3" name="矩形 12"/>
          <p:cNvSpPr/>
          <p:nvPr/>
        </p:nvSpPr>
        <p:spPr>
          <a:xfrm>
            <a:off x="4047299" y="4520421"/>
            <a:ext cx="8136524" cy="1182009"/>
          </a:xfrm>
          <a:prstGeom prst="rect">
            <a:avLst/>
          </a:prstGeom>
          <a:gradFill>
            <a:gsLst>
              <a:gs pos="0">
                <a:srgbClr val="192176"/>
              </a:gs>
              <a:gs pos="56000">
                <a:srgbClr val="2C83D3"/>
              </a:gs>
              <a:gs pos="100000">
                <a:srgbClr val="FF356A"/>
              </a:gs>
            </a:gsLst>
            <a:lin ang="3600000" scaled="0"/>
          </a:gradFill>
          <a:ln w="19050">
            <a:noFill/>
          </a:ln>
        </p:spPr>
        <p:txBody>
          <a:bodyPr rtlCol="0" anchor="ctr"/>
          <a:lstStyle/>
          <a:p>
            <a:pPr algn="ctr"/>
            <a:endParaRPr lang="zh-CN" altLang="en-US" sz="2400">
              <a:solidFill>
                <a:schemeClr val="bg1"/>
              </a:solidFill>
            </a:endParaRPr>
          </a:p>
        </p:txBody>
      </p:sp>
      <p:sp>
        <p:nvSpPr>
          <p:cNvPr id="15" name="矩形 14"/>
          <p:cNvSpPr/>
          <p:nvPr/>
        </p:nvSpPr>
        <p:spPr>
          <a:xfrm>
            <a:off x="4595829" y="4712441"/>
            <a:ext cx="7039464" cy="666977"/>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6" name="矩形 15"/>
          <p:cNvSpPr/>
          <p:nvPr/>
        </p:nvSpPr>
        <p:spPr>
          <a:xfrm>
            <a:off x="3958024" y="1148545"/>
            <a:ext cx="585417" cy="2062103"/>
          </a:xfrm>
          <a:prstGeom prst="rect">
            <a:avLst/>
          </a:prstGeom>
        </p:spPr>
        <p:txBody>
          <a:bodyPr wrap="none">
            <a:spAutoFit/>
          </a:bodyPr>
          <a:lstStyle/>
          <a:p>
            <a:r>
              <a:rPr lang="en-US" altLang="zh-CN" sz="12800" dirty="0">
                <a:latin typeface="Haettenschweiler" pitchFamily="34" charset="0"/>
                <a:ea typeface="Kozuka Gothic Pr6N B" pitchFamily="34" charset="-128"/>
              </a:rPr>
              <a:t>1</a:t>
            </a:r>
            <a:endParaRPr lang="zh-CN" altLang="en-US" sz="2400" dirty="0"/>
          </a:p>
        </p:txBody>
      </p:sp>
      <p:sp>
        <p:nvSpPr>
          <p:cNvPr id="17" name="矩形 16"/>
          <p:cNvSpPr/>
          <p:nvPr/>
        </p:nvSpPr>
        <p:spPr>
          <a:xfrm>
            <a:off x="4954597" y="2616375"/>
            <a:ext cx="801823" cy="2062103"/>
          </a:xfrm>
          <a:prstGeom prst="rect">
            <a:avLst/>
          </a:prstGeom>
        </p:spPr>
        <p:txBody>
          <a:bodyPr wrap="none">
            <a:spAutoFit/>
          </a:bodyPr>
          <a:lstStyle/>
          <a:p>
            <a:r>
              <a:rPr lang="en-US" altLang="zh-CN" sz="12800" dirty="0">
                <a:latin typeface="Haettenschweiler" pitchFamily="34" charset="0"/>
                <a:ea typeface="Kozuka Gothic Pr6N B" pitchFamily="34" charset="-128"/>
              </a:rPr>
              <a:t>2</a:t>
            </a:r>
            <a:endParaRPr lang="zh-CN" altLang="en-US" sz="2400" dirty="0"/>
          </a:p>
        </p:txBody>
      </p:sp>
      <p:sp>
        <p:nvSpPr>
          <p:cNvPr id="18" name="矩形 17"/>
          <p:cNvSpPr/>
          <p:nvPr/>
        </p:nvSpPr>
        <p:spPr>
          <a:xfrm>
            <a:off x="3126164" y="4058305"/>
            <a:ext cx="800219" cy="2062103"/>
          </a:xfrm>
          <a:prstGeom prst="rect">
            <a:avLst/>
          </a:prstGeom>
        </p:spPr>
        <p:txBody>
          <a:bodyPr wrap="none">
            <a:spAutoFit/>
          </a:bodyPr>
          <a:lstStyle/>
          <a:p>
            <a:r>
              <a:rPr lang="en-US" altLang="zh-CN" sz="12800" dirty="0">
                <a:latin typeface="Haettenschweiler" pitchFamily="34" charset="0"/>
                <a:ea typeface="Kozuka Gothic Pr6N B" pitchFamily="34" charset="-128"/>
              </a:rPr>
              <a:t>3</a:t>
            </a:r>
            <a:endParaRPr lang="zh-CN" altLang="en-US" sz="2400" dirty="0"/>
          </a:p>
        </p:txBody>
      </p:sp>
      <p:grpSp>
        <p:nvGrpSpPr>
          <p:cNvPr id="20" name="组合 19"/>
          <p:cNvGrpSpPr/>
          <p:nvPr/>
        </p:nvGrpSpPr>
        <p:grpSpPr>
          <a:xfrm>
            <a:off x="107552" y="-1583"/>
            <a:ext cx="3947767" cy="1075639"/>
            <a:chOff x="107552" y="-1583"/>
            <a:chExt cx="3947767" cy="1075639"/>
          </a:xfrm>
        </p:grpSpPr>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195808" y="63118"/>
              <a:ext cx="1074057" cy="947819"/>
            </a:xfrm>
            <a:prstGeom prst="rect">
              <a:avLst/>
            </a:prstGeom>
          </p:spPr>
        </p:pic>
        <p:sp>
          <p:nvSpPr>
            <p:cNvPr id="22" name="文本框 21"/>
            <p:cNvSpPr txBox="1"/>
            <p:nvPr/>
          </p:nvSpPr>
          <p:spPr>
            <a:xfrm>
              <a:off x="1206746" y="152306"/>
              <a:ext cx="2848573" cy="769441"/>
            </a:xfrm>
            <a:prstGeom prst="rect">
              <a:avLst/>
            </a:prstGeom>
            <a:noFill/>
          </p:spPr>
          <p:txBody>
            <a:bodyPr wrap="square" rtlCol="0">
              <a:spAutoFit/>
            </a:bodyPr>
            <a:lstStyle/>
            <a:p>
              <a:r>
                <a:rPr lang="en-US" altLang="zh-CN" sz="4400" dirty="0" smtClean="0">
                  <a:latin typeface="华文细黑" panose="02010600040101010101" pitchFamily="2" charset="-122"/>
                  <a:ea typeface="华文细黑" panose="02010600040101010101" pitchFamily="2" charset="-122"/>
                </a:rPr>
                <a:t>T</a:t>
              </a:r>
              <a:r>
                <a:rPr lang="en-US" altLang="zh-CN" sz="2800" dirty="0" smtClean="0">
                  <a:latin typeface="华文细黑" panose="02010600040101010101" pitchFamily="2" charset="-122"/>
                  <a:ea typeface="华文细黑" panose="02010600040101010101" pitchFamily="2" charset="-122"/>
                </a:rPr>
                <a:t>itle goes here</a:t>
              </a:r>
              <a:endParaRPr lang="zh-CN" altLang="en-US" sz="2800" dirty="0">
                <a:latin typeface="华文细黑" panose="02010600040101010101" pitchFamily="2" charset="-122"/>
                <a:ea typeface="华文细黑" panose="02010600040101010101" pitchFamily="2" charset="-122"/>
              </a:endParaRPr>
            </a:p>
          </p:txBody>
        </p:sp>
        <p:sp>
          <p:nvSpPr>
            <p:cNvPr id="24" name="文本框 23"/>
            <p:cNvSpPr txBox="1"/>
            <p:nvPr/>
          </p:nvSpPr>
          <p:spPr>
            <a:xfrm>
              <a:off x="107552" y="-1583"/>
              <a:ext cx="1163483" cy="923330"/>
            </a:xfrm>
            <a:prstGeom prst="rect">
              <a:avLst/>
            </a:prstGeom>
            <a:noFill/>
          </p:spPr>
          <p:txBody>
            <a:bodyPr wrap="square" rtlCol="0">
              <a:spAutoFit/>
            </a:bodyPr>
            <a:lstStyle/>
            <a:p>
              <a:pPr algn="dist"/>
              <a:r>
                <a:rPr lang="en-US" altLang="zh-CN" sz="5400" dirty="0" smtClean="0">
                  <a:solidFill>
                    <a:schemeClr val="bg1"/>
                  </a:solidFill>
                  <a:latin typeface="Impact" panose="020B0806030902050204" pitchFamily="34" charset="0"/>
                  <a:ea typeface="方正兰亭粗黑简体" panose="02000000000000000000" pitchFamily="2" charset="-122"/>
                </a:rPr>
                <a:t>2</a:t>
              </a:r>
              <a:endParaRPr lang="zh-CN" altLang="en-US" sz="5400" dirty="0">
                <a:solidFill>
                  <a:schemeClr val="bg1"/>
                </a:solidFill>
                <a:latin typeface="Impact" panose="020B0806030902050204" pitchFamily="34" charset="0"/>
                <a:ea typeface="方正兰亭超细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a:xfrm>
            <a:off x="5811048" y="5832366"/>
            <a:ext cx="667659" cy="87087"/>
          </a:xfrm>
          <a:prstGeom prst="ellipse">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2" name="椭圆 1"/>
          <p:cNvSpPr/>
          <p:nvPr/>
        </p:nvSpPr>
        <p:spPr>
          <a:xfrm>
            <a:off x="3073997" y="5832366"/>
            <a:ext cx="667659" cy="87087"/>
          </a:xfrm>
          <a:prstGeom prst="ellipse">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8" name="椭圆 37"/>
          <p:cNvSpPr/>
          <p:nvPr/>
        </p:nvSpPr>
        <p:spPr>
          <a:xfrm>
            <a:off x="8548097" y="5832366"/>
            <a:ext cx="667659" cy="87087"/>
          </a:xfrm>
          <a:prstGeom prst="ellipse">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65" name="任意多边形 64"/>
          <p:cNvSpPr/>
          <p:nvPr/>
        </p:nvSpPr>
        <p:spPr>
          <a:xfrm flipV="1">
            <a:off x="7101251" y="1859359"/>
            <a:ext cx="3561356" cy="4016964"/>
          </a:xfrm>
          <a:custGeom>
            <a:avLst/>
            <a:gdLst>
              <a:gd name="connsiteX0" fmla="*/ 1520109 w 3561356"/>
              <a:gd name="connsiteY0" fmla="*/ 892608 h 4016964"/>
              <a:gd name="connsiteX1" fmla="*/ 1780678 w 3561356"/>
              <a:gd name="connsiteY1" fmla="*/ 304801 h 4016964"/>
              <a:gd name="connsiteX2" fmla="*/ 2041246 w 3561356"/>
              <a:gd name="connsiteY2" fmla="*/ 892608 h 4016964"/>
              <a:gd name="connsiteX3" fmla="*/ 0 w 3561356"/>
              <a:gd name="connsiteY3" fmla="*/ 4016964 h 4016964"/>
              <a:gd name="connsiteX4" fmla="*/ 3561356 w 3561356"/>
              <a:gd name="connsiteY4" fmla="*/ 4016964 h 4016964"/>
              <a:gd name="connsiteX5" fmla="*/ 1780678 w 3561356"/>
              <a:gd name="connsiteY5" fmla="*/ 0 h 401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1356" h="4016964">
                <a:moveTo>
                  <a:pt x="1520109" y="892608"/>
                </a:moveTo>
                <a:lnTo>
                  <a:pt x="1780678" y="304801"/>
                </a:lnTo>
                <a:lnTo>
                  <a:pt x="2041246" y="892608"/>
                </a:lnTo>
                <a:close/>
                <a:moveTo>
                  <a:pt x="0" y="4016964"/>
                </a:moveTo>
                <a:lnTo>
                  <a:pt x="3561356" y="4016964"/>
                </a:lnTo>
                <a:lnTo>
                  <a:pt x="1780678" y="0"/>
                </a:lnTo>
                <a:close/>
              </a:path>
            </a:pathLst>
          </a:custGeom>
          <a:gradFill>
            <a:gsLst>
              <a:gs pos="0">
                <a:srgbClr val="192176"/>
              </a:gs>
              <a:gs pos="56000">
                <a:srgbClr val="2C83D3"/>
              </a:gs>
              <a:gs pos="100000">
                <a:srgbClr val="FF356A"/>
              </a:gs>
            </a:gsLst>
            <a:lin ang="3600000" scaled="0"/>
          </a:gradFill>
          <a:ln w="57150" cap="flat">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36" name="矩形 35"/>
          <p:cNvSpPr/>
          <p:nvPr/>
        </p:nvSpPr>
        <p:spPr>
          <a:xfrm>
            <a:off x="7925555" y="2464119"/>
            <a:ext cx="1912748" cy="752514"/>
          </a:xfrm>
          <a:prstGeom prst="rect">
            <a:avLst/>
          </a:prstGeom>
        </p:spPr>
        <p:txBody>
          <a:bodyPr wrap="square">
            <a:spAutoFit/>
          </a:bodyPr>
          <a:lstStyle/>
          <a:p>
            <a:pPr algn="ctr">
              <a:lnSpc>
                <a:spcPct val="130000"/>
              </a:lnSpc>
            </a:pPr>
            <a:r>
              <a:rPr lang="en-US" altLang="zh-CN" sz="11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bg1"/>
              </a:solidFill>
              <a:latin typeface="华文细黑" panose="02010600040101010101" pitchFamily="2" charset="-122"/>
              <a:ea typeface="华文细黑" panose="02010600040101010101" pitchFamily="2" charset="-122"/>
            </a:endParaRPr>
          </a:p>
        </p:txBody>
      </p:sp>
      <p:sp>
        <p:nvSpPr>
          <p:cNvPr id="37" name="矩形 36"/>
          <p:cNvSpPr/>
          <p:nvPr/>
        </p:nvSpPr>
        <p:spPr>
          <a:xfrm>
            <a:off x="7925556" y="2088970"/>
            <a:ext cx="1912747" cy="369332"/>
          </a:xfrm>
          <a:prstGeom prst="rect">
            <a:avLst/>
          </a:prstGeom>
        </p:spPr>
        <p:txBody>
          <a:bodyPr wrap="square">
            <a:spAutoFit/>
          </a:bodyPr>
          <a:lstStyle/>
          <a:p>
            <a:pPr algn="ctr"/>
            <a:r>
              <a:rPr lang="en-US" altLang="zh-CN" b="1">
                <a:solidFill>
                  <a:schemeClr val="bg1"/>
                </a:solidFill>
                <a:latin typeface="华文细黑" panose="02010600040101010101" pitchFamily="2" charset="-122"/>
                <a:ea typeface="华文细黑" panose="02010600040101010101" pitchFamily="2" charset="-122"/>
              </a:rPr>
              <a:t>KEY WORDS</a:t>
            </a:r>
            <a:endParaRPr lang="zh-CN" altLang="en-US" b="1">
              <a:solidFill>
                <a:schemeClr val="bg1"/>
              </a:solidFill>
              <a:latin typeface="华文细黑" panose="02010600040101010101" pitchFamily="2" charset="-122"/>
              <a:ea typeface="华文细黑" panose="02010600040101010101" pitchFamily="2" charset="-122"/>
            </a:endParaRPr>
          </a:p>
        </p:txBody>
      </p:sp>
      <p:sp>
        <p:nvSpPr>
          <p:cNvPr id="63" name="任意多边形 62"/>
          <p:cNvSpPr/>
          <p:nvPr/>
        </p:nvSpPr>
        <p:spPr>
          <a:xfrm flipV="1">
            <a:off x="1627150" y="1859359"/>
            <a:ext cx="3561356" cy="4016964"/>
          </a:xfrm>
          <a:custGeom>
            <a:avLst/>
            <a:gdLst>
              <a:gd name="connsiteX0" fmla="*/ 1520109 w 3561356"/>
              <a:gd name="connsiteY0" fmla="*/ 892608 h 4016964"/>
              <a:gd name="connsiteX1" fmla="*/ 1780678 w 3561356"/>
              <a:gd name="connsiteY1" fmla="*/ 304801 h 4016964"/>
              <a:gd name="connsiteX2" fmla="*/ 2041246 w 3561356"/>
              <a:gd name="connsiteY2" fmla="*/ 892608 h 4016964"/>
              <a:gd name="connsiteX3" fmla="*/ 0 w 3561356"/>
              <a:gd name="connsiteY3" fmla="*/ 4016964 h 4016964"/>
              <a:gd name="connsiteX4" fmla="*/ 3561356 w 3561356"/>
              <a:gd name="connsiteY4" fmla="*/ 4016964 h 4016964"/>
              <a:gd name="connsiteX5" fmla="*/ 1780678 w 3561356"/>
              <a:gd name="connsiteY5" fmla="*/ 0 h 401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1356" h="4016964">
                <a:moveTo>
                  <a:pt x="1520109" y="892608"/>
                </a:moveTo>
                <a:lnTo>
                  <a:pt x="1780678" y="304801"/>
                </a:lnTo>
                <a:lnTo>
                  <a:pt x="2041246" y="892608"/>
                </a:lnTo>
                <a:close/>
                <a:moveTo>
                  <a:pt x="0" y="4016964"/>
                </a:moveTo>
                <a:lnTo>
                  <a:pt x="3561356" y="4016964"/>
                </a:lnTo>
                <a:lnTo>
                  <a:pt x="1780678" y="0"/>
                </a:lnTo>
                <a:close/>
              </a:path>
            </a:pathLst>
          </a:custGeom>
          <a:gradFill>
            <a:gsLst>
              <a:gs pos="0">
                <a:srgbClr val="192176"/>
              </a:gs>
              <a:gs pos="56000">
                <a:srgbClr val="2C83D3"/>
              </a:gs>
              <a:gs pos="100000">
                <a:srgbClr val="FF356A"/>
              </a:gs>
            </a:gsLst>
            <a:lin ang="3600000" scaled="0"/>
          </a:gradFill>
          <a:ln w="57150" cap="flat">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41" name="矩形 40"/>
          <p:cNvSpPr/>
          <p:nvPr/>
        </p:nvSpPr>
        <p:spPr>
          <a:xfrm>
            <a:off x="2451454" y="2464119"/>
            <a:ext cx="1912748" cy="752514"/>
          </a:xfrm>
          <a:prstGeom prst="rect">
            <a:avLst/>
          </a:prstGeom>
        </p:spPr>
        <p:txBody>
          <a:bodyPr wrap="square">
            <a:spAutoFit/>
          </a:bodyPr>
          <a:lstStyle/>
          <a:p>
            <a:pPr algn="ctr">
              <a:lnSpc>
                <a:spcPct val="130000"/>
              </a:lnSpc>
            </a:pPr>
            <a:r>
              <a:rPr lang="en-US" altLang="zh-CN" sz="11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bg1"/>
              </a:solidFill>
              <a:latin typeface="华文细黑" panose="02010600040101010101" pitchFamily="2" charset="-122"/>
              <a:ea typeface="华文细黑" panose="02010600040101010101" pitchFamily="2" charset="-122"/>
            </a:endParaRPr>
          </a:p>
        </p:txBody>
      </p:sp>
      <p:sp>
        <p:nvSpPr>
          <p:cNvPr id="42" name="矩形 41"/>
          <p:cNvSpPr/>
          <p:nvPr/>
        </p:nvSpPr>
        <p:spPr>
          <a:xfrm>
            <a:off x="2451453" y="2088970"/>
            <a:ext cx="1912747" cy="369332"/>
          </a:xfrm>
          <a:prstGeom prst="rect">
            <a:avLst/>
          </a:prstGeom>
        </p:spPr>
        <p:txBody>
          <a:bodyPr wrap="square">
            <a:spAutoFit/>
          </a:bodyPr>
          <a:lstStyle/>
          <a:p>
            <a:pPr algn="ctr"/>
            <a:r>
              <a:rPr lang="en-US" altLang="zh-CN" b="1">
                <a:solidFill>
                  <a:schemeClr val="bg1"/>
                </a:solidFill>
                <a:latin typeface="华文细黑" panose="02010600040101010101" pitchFamily="2" charset="-122"/>
                <a:ea typeface="华文细黑" panose="02010600040101010101" pitchFamily="2" charset="-122"/>
              </a:rPr>
              <a:t>KEY WORDS</a:t>
            </a:r>
            <a:endParaRPr lang="zh-CN" altLang="en-US" b="1">
              <a:solidFill>
                <a:schemeClr val="bg1"/>
              </a:solidFill>
              <a:latin typeface="华文细黑" panose="02010600040101010101" pitchFamily="2" charset="-122"/>
              <a:ea typeface="华文细黑" panose="02010600040101010101" pitchFamily="2" charset="-122"/>
            </a:endParaRPr>
          </a:p>
        </p:txBody>
      </p:sp>
      <p:sp>
        <p:nvSpPr>
          <p:cNvPr id="44" name="椭圆 43"/>
          <p:cNvSpPr/>
          <p:nvPr/>
        </p:nvSpPr>
        <p:spPr>
          <a:xfrm>
            <a:off x="3073997" y="3604337"/>
            <a:ext cx="667659" cy="667659"/>
          </a:xfrm>
          <a:prstGeom prst="ellipse">
            <a:avLst/>
          </a:prstGeom>
          <a:no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grpSp>
        <p:nvGrpSpPr>
          <p:cNvPr id="45" name="组合 44"/>
          <p:cNvGrpSpPr/>
          <p:nvPr/>
        </p:nvGrpSpPr>
        <p:grpSpPr>
          <a:xfrm>
            <a:off x="3262717" y="3825067"/>
            <a:ext cx="290219" cy="226200"/>
            <a:chOff x="9439656" y="2777910"/>
            <a:chExt cx="548947" cy="427856"/>
          </a:xfrm>
          <a:solidFill>
            <a:schemeClr val="bg1"/>
          </a:solidFill>
        </p:grpSpPr>
        <p:sp>
          <p:nvSpPr>
            <p:cNvPr id="46" name="Freeform 267"/>
            <p:cNvSpPr>
              <a:spLocks noEditPoints="1"/>
            </p:cNvSpPr>
            <p:nvPr/>
          </p:nvSpPr>
          <p:spPr bwMode="auto">
            <a:xfrm>
              <a:off x="9439656" y="2777910"/>
              <a:ext cx="548947" cy="427856"/>
            </a:xfrm>
            <a:custGeom>
              <a:avLst/>
              <a:gdLst>
                <a:gd name="T0" fmla="*/ 224 w 260"/>
                <a:gd name="T1" fmla="*/ 0 h 202"/>
                <a:gd name="T2" fmla="*/ 36 w 260"/>
                <a:gd name="T3" fmla="*/ 0 h 202"/>
                <a:gd name="T4" fmla="*/ 0 w 260"/>
                <a:gd name="T5" fmla="*/ 36 h 202"/>
                <a:gd name="T6" fmla="*/ 0 w 260"/>
                <a:gd name="T7" fmla="*/ 166 h 202"/>
                <a:gd name="T8" fmla="*/ 36 w 260"/>
                <a:gd name="T9" fmla="*/ 202 h 202"/>
                <a:gd name="T10" fmla="*/ 224 w 260"/>
                <a:gd name="T11" fmla="*/ 202 h 202"/>
                <a:gd name="T12" fmla="*/ 260 w 260"/>
                <a:gd name="T13" fmla="*/ 166 h 202"/>
                <a:gd name="T14" fmla="*/ 260 w 260"/>
                <a:gd name="T15" fmla="*/ 36 h 202"/>
                <a:gd name="T16" fmla="*/ 224 w 260"/>
                <a:gd name="T17" fmla="*/ 0 h 202"/>
                <a:gd name="T18" fmla="*/ 239 w 260"/>
                <a:gd name="T19" fmla="*/ 166 h 202"/>
                <a:gd name="T20" fmla="*/ 224 w 260"/>
                <a:gd name="T21" fmla="*/ 181 h 202"/>
                <a:gd name="T22" fmla="*/ 36 w 260"/>
                <a:gd name="T23" fmla="*/ 181 h 202"/>
                <a:gd name="T24" fmla="*/ 22 w 260"/>
                <a:gd name="T25" fmla="*/ 166 h 202"/>
                <a:gd name="T26" fmla="*/ 22 w 260"/>
                <a:gd name="T27" fmla="*/ 36 h 202"/>
                <a:gd name="T28" fmla="*/ 36 w 260"/>
                <a:gd name="T29" fmla="*/ 21 h 202"/>
                <a:gd name="T30" fmla="*/ 224 w 260"/>
                <a:gd name="T31" fmla="*/ 21 h 202"/>
                <a:gd name="T32" fmla="*/ 239 w 260"/>
                <a:gd name="T33" fmla="*/ 36 h 202"/>
                <a:gd name="T34" fmla="*/ 239 w 260"/>
                <a:gd name="T35" fmla="*/ 16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202">
                  <a:moveTo>
                    <a:pt x="224" y="0"/>
                  </a:moveTo>
                  <a:cubicBezTo>
                    <a:pt x="36" y="0"/>
                    <a:pt x="36" y="0"/>
                    <a:pt x="36" y="0"/>
                  </a:cubicBezTo>
                  <a:cubicBezTo>
                    <a:pt x="16" y="0"/>
                    <a:pt x="0" y="16"/>
                    <a:pt x="0" y="36"/>
                  </a:cubicBezTo>
                  <a:cubicBezTo>
                    <a:pt x="0" y="166"/>
                    <a:pt x="0" y="166"/>
                    <a:pt x="0" y="166"/>
                  </a:cubicBezTo>
                  <a:cubicBezTo>
                    <a:pt x="0" y="186"/>
                    <a:pt x="16" y="202"/>
                    <a:pt x="36" y="202"/>
                  </a:cubicBezTo>
                  <a:cubicBezTo>
                    <a:pt x="224" y="202"/>
                    <a:pt x="224" y="202"/>
                    <a:pt x="224" y="202"/>
                  </a:cubicBezTo>
                  <a:cubicBezTo>
                    <a:pt x="244" y="202"/>
                    <a:pt x="260" y="186"/>
                    <a:pt x="260" y="166"/>
                  </a:cubicBezTo>
                  <a:cubicBezTo>
                    <a:pt x="260" y="36"/>
                    <a:pt x="260" y="36"/>
                    <a:pt x="260" y="36"/>
                  </a:cubicBezTo>
                  <a:cubicBezTo>
                    <a:pt x="260" y="16"/>
                    <a:pt x="244" y="0"/>
                    <a:pt x="224" y="0"/>
                  </a:cubicBezTo>
                  <a:close/>
                  <a:moveTo>
                    <a:pt x="239" y="166"/>
                  </a:moveTo>
                  <a:cubicBezTo>
                    <a:pt x="239" y="174"/>
                    <a:pt x="232" y="181"/>
                    <a:pt x="224" y="181"/>
                  </a:cubicBezTo>
                  <a:cubicBezTo>
                    <a:pt x="36" y="181"/>
                    <a:pt x="36" y="181"/>
                    <a:pt x="36" y="181"/>
                  </a:cubicBezTo>
                  <a:cubicBezTo>
                    <a:pt x="28" y="181"/>
                    <a:pt x="22" y="174"/>
                    <a:pt x="22" y="166"/>
                  </a:cubicBezTo>
                  <a:cubicBezTo>
                    <a:pt x="22" y="36"/>
                    <a:pt x="22" y="36"/>
                    <a:pt x="22" y="36"/>
                  </a:cubicBezTo>
                  <a:cubicBezTo>
                    <a:pt x="22" y="28"/>
                    <a:pt x="28" y="21"/>
                    <a:pt x="36" y="21"/>
                  </a:cubicBezTo>
                  <a:cubicBezTo>
                    <a:pt x="224" y="21"/>
                    <a:pt x="224" y="21"/>
                    <a:pt x="224" y="21"/>
                  </a:cubicBezTo>
                  <a:cubicBezTo>
                    <a:pt x="232" y="21"/>
                    <a:pt x="239" y="28"/>
                    <a:pt x="239" y="36"/>
                  </a:cubicBezTo>
                  <a:lnTo>
                    <a:pt x="239" y="166"/>
                  </a:lnTo>
                  <a:close/>
                </a:path>
              </a:pathLst>
            </a:custGeom>
            <a:grpFill/>
            <a:ln>
              <a:noFill/>
            </a:ln>
          </p:spPr>
          <p:txBody>
            <a:bodyPr vert="horz" wrap="square" lIns="91440" tIns="45720" rIns="91440" bIns="45720" numCol="1" anchor="t" anchorCtr="0" compatLnSpc="1"/>
            <a:lstStyle/>
            <a:p>
              <a:endParaRPr lang="en-US">
                <a:latin typeface="华文细黑" panose="02010600040101010101" pitchFamily="2" charset="-122"/>
                <a:ea typeface="华文细黑" panose="02010600040101010101" pitchFamily="2" charset="-122"/>
              </a:endParaRPr>
            </a:p>
          </p:txBody>
        </p:sp>
        <p:sp>
          <p:nvSpPr>
            <p:cNvPr id="47" name="Freeform 268"/>
            <p:cNvSpPr/>
            <p:nvPr/>
          </p:nvSpPr>
          <p:spPr bwMode="auto">
            <a:xfrm>
              <a:off x="9638784" y="2884201"/>
              <a:ext cx="192401" cy="215273"/>
            </a:xfrm>
            <a:custGeom>
              <a:avLst/>
              <a:gdLst>
                <a:gd name="T0" fmla="*/ 80 w 91"/>
                <a:gd name="T1" fmla="*/ 40 h 102"/>
                <a:gd name="T2" fmla="*/ 19 w 91"/>
                <a:gd name="T3" fmla="*/ 6 h 102"/>
                <a:gd name="T4" fmla="*/ 0 w 91"/>
                <a:gd name="T5" fmla="*/ 17 h 102"/>
                <a:gd name="T6" fmla="*/ 0 w 91"/>
                <a:gd name="T7" fmla="*/ 85 h 102"/>
                <a:gd name="T8" fmla="*/ 19 w 91"/>
                <a:gd name="T9" fmla="*/ 96 h 102"/>
                <a:gd name="T10" fmla="*/ 80 w 91"/>
                <a:gd name="T11" fmla="*/ 62 h 102"/>
                <a:gd name="T12" fmla="*/ 80 w 91"/>
                <a:gd name="T13" fmla="*/ 40 h 102"/>
              </a:gdLst>
              <a:ahLst/>
              <a:cxnLst>
                <a:cxn ang="0">
                  <a:pos x="T0" y="T1"/>
                </a:cxn>
                <a:cxn ang="0">
                  <a:pos x="T2" y="T3"/>
                </a:cxn>
                <a:cxn ang="0">
                  <a:pos x="T4" y="T5"/>
                </a:cxn>
                <a:cxn ang="0">
                  <a:pos x="T6" y="T7"/>
                </a:cxn>
                <a:cxn ang="0">
                  <a:pos x="T8" y="T9"/>
                </a:cxn>
                <a:cxn ang="0">
                  <a:pos x="T10" y="T11"/>
                </a:cxn>
                <a:cxn ang="0">
                  <a:pos x="T12" y="T13"/>
                </a:cxn>
              </a:cxnLst>
              <a:rect l="0" t="0" r="r" b="b"/>
              <a:pathLst>
                <a:path w="91" h="102">
                  <a:moveTo>
                    <a:pt x="80" y="40"/>
                  </a:moveTo>
                  <a:cubicBezTo>
                    <a:pt x="19" y="6"/>
                    <a:pt x="19" y="6"/>
                    <a:pt x="19" y="6"/>
                  </a:cubicBezTo>
                  <a:cubicBezTo>
                    <a:pt x="8" y="0"/>
                    <a:pt x="0" y="5"/>
                    <a:pt x="0" y="17"/>
                  </a:cubicBezTo>
                  <a:cubicBezTo>
                    <a:pt x="0" y="85"/>
                    <a:pt x="0" y="85"/>
                    <a:pt x="0" y="85"/>
                  </a:cubicBezTo>
                  <a:cubicBezTo>
                    <a:pt x="0" y="97"/>
                    <a:pt x="8" y="102"/>
                    <a:pt x="19" y="96"/>
                  </a:cubicBezTo>
                  <a:cubicBezTo>
                    <a:pt x="80" y="62"/>
                    <a:pt x="80" y="62"/>
                    <a:pt x="80" y="62"/>
                  </a:cubicBezTo>
                  <a:cubicBezTo>
                    <a:pt x="91" y="56"/>
                    <a:pt x="91" y="46"/>
                    <a:pt x="80" y="40"/>
                  </a:cubicBezTo>
                  <a:close/>
                </a:path>
              </a:pathLst>
            </a:custGeom>
            <a:grpFill/>
            <a:ln>
              <a:noFill/>
            </a:ln>
          </p:spPr>
          <p:txBody>
            <a:bodyPr vert="horz" wrap="square" lIns="91440" tIns="45720" rIns="91440" bIns="45720" numCol="1" anchor="t" anchorCtr="0" compatLnSpc="1"/>
            <a:lstStyle/>
            <a:p>
              <a:endParaRPr lang="en-US">
                <a:latin typeface="华文细黑" panose="02010600040101010101" pitchFamily="2" charset="-122"/>
                <a:ea typeface="华文细黑" panose="02010600040101010101" pitchFamily="2" charset="-122"/>
              </a:endParaRPr>
            </a:p>
          </p:txBody>
        </p:sp>
      </p:grpSp>
      <p:sp>
        <p:nvSpPr>
          <p:cNvPr id="64" name="任意多边形 63"/>
          <p:cNvSpPr/>
          <p:nvPr/>
        </p:nvSpPr>
        <p:spPr>
          <a:xfrm flipV="1">
            <a:off x="4277491" y="1663759"/>
            <a:ext cx="3734772" cy="4212565"/>
          </a:xfrm>
          <a:custGeom>
            <a:avLst/>
            <a:gdLst>
              <a:gd name="connsiteX0" fmla="*/ 1520109 w 3561356"/>
              <a:gd name="connsiteY0" fmla="*/ 892608 h 4016964"/>
              <a:gd name="connsiteX1" fmla="*/ 1780678 w 3561356"/>
              <a:gd name="connsiteY1" fmla="*/ 304801 h 4016964"/>
              <a:gd name="connsiteX2" fmla="*/ 2041246 w 3561356"/>
              <a:gd name="connsiteY2" fmla="*/ 892608 h 4016964"/>
              <a:gd name="connsiteX3" fmla="*/ 0 w 3561356"/>
              <a:gd name="connsiteY3" fmla="*/ 4016964 h 4016964"/>
              <a:gd name="connsiteX4" fmla="*/ 3561356 w 3561356"/>
              <a:gd name="connsiteY4" fmla="*/ 4016964 h 4016964"/>
              <a:gd name="connsiteX5" fmla="*/ 1780678 w 3561356"/>
              <a:gd name="connsiteY5" fmla="*/ 0 h 401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1356" h="4016964">
                <a:moveTo>
                  <a:pt x="1520109" y="892608"/>
                </a:moveTo>
                <a:lnTo>
                  <a:pt x="1780678" y="304801"/>
                </a:lnTo>
                <a:lnTo>
                  <a:pt x="2041246" y="892608"/>
                </a:lnTo>
                <a:close/>
                <a:moveTo>
                  <a:pt x="0" y="4016964"/>
                </a:moveTo>
                <a:lnTo>
                  <a:pt x="3561356" y="4016964"/>
                </a:lnTo>
                <a:lnTo>
                  <a:pt x="1780678" y="0"/>
                </a:lnTo>
                <a:close/>
              </a:path>
            </a:pathLst>
          </a:custGeom>
          <a:gradFill>
            <a:gsLst>
              <a:gs pos="0">
                <a:srgbClr val="192176"/>
              </a:gs>
              <a:gs pos="56000">
                <a:srgbClr val="2C83D3"/>
              </a:gs>
              <a:gs pos="100000">
                <a:srgbClr val="FF356A"/>
              </a:gs>
            </a:gsLst>
            <a:lin ang="3600000" scaled="0"/>
          </a:gradFill>
          <a:ln w="57150" cap="flat">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51" name="矩形 50"/>
          <p:cNvSpPr/>
          <p:nvPr/>
        </p:nvSpPr>
        <p:spPr>
          <a:xfrm>
            <a:off x="5188505" y="2464119"/>
            <a:ext cx="1912748" cy="752514"/>
          </a:xfrm>
          <a:prstGeom prst="rect">
            <a:avLst/>
          </a:prstGeom>
        </p:spPr>
        <p:txBody>
          <a:bodyPr wrap="square">
            <a:spAutoFit/>
          </a:bodyPr>
          <a:lstStyle/>
          <a:p>
            <a:pPr algn="ctr">
              <a:lnSpc>
                <a:spcPct val="130000"/>
              </a:lnSpc>
            </a:pPr>
            <a:r>
              <a:rPr lang="en-US" altLang="zh-CN" sz="11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bg1"/>
              </a:solidFill>
              <a:latin typeface="华文细黑" panose="02010600040101010101" pitchFamily="2" charset="-122"/>
              <a:ea typeface="华文细黑" panose="02010600040101010101" pitchFamily="2" charset="-122"/>
            </a:endParaRPr>
          </a:p>
        </p:txBody>
      </p:sp>
      <p:sp>
        <p:nvSpPr>
          <p:cNvPr id="52" name="矩形 51"/>
          <p:cNvSpPr/>
          <p:nvPr/>
        </p:nvSpPr>
        <p:spPr>
          <a:xfrm>
            <a:off x="5188505" y="2088970"/>
            <a:ext cx="1912747" cy="369332"/>
          </a:xfrm>
          <a:prstGeom prst="rect">
            <a:avLst/>
          </a:prstGeom>
        </p:spPr>
        <p:txBody>
          <a:bodyPr wrap="square">
            <a:spAutoFit/>
          </a:bodyPr>
          <a:lstStyle/>
          <a:p>
            <a:pPr algn="ctr"/>
            <a:r>
              <a:rPr lang="en-US" altLang="zh-CN" b="1">
                <a:solidFill>
                  <a:schemeClr val="bg1"/>
                </a:solidFill>
                <a:latin typeface="华文细黑" panose="02010600040101010101" pitchFamily="2" charset="-122"/>
                <a:ea typeface="华文细黑" panose="02010600040101010101" pitchFamily="2" charset="-122"/>
              </a:rPr>
              <a:t>KEY WORDS</a:t>
            </a:r>
            <a:endParaRPr lang="zh-CN" altLang="en-US" b="1">
              <a:solidFill>
                <a:schemeClr val="bg1"/>
              </a:solidFill>
              <a:latin typeface="华文细黑" panose="02010600040101010101" pitchFamily="2" charset="-122"/>
              <a:ea typeface="华文细黑" panose="02010600040101010101" pitchFamily="2" charset="-122"/>
            </a:endParaRPr>
          </a:p>
        </p:txBody>
      </p:sp>
      <p:sp>
        <p:nvSpPr>
          <p:cNvPr id="54" name="椭圆 53"/>
          <p:cNvSpPr/>
          <p:nvPr/>
        </p:nvSpPr>
        <p:spPr>
          <a:xfrm>
            <a:off x="5811048" y="3604337"/>
            <a:ext cx="667659" cy="667659"/>
          </a:xfrm>
          <a:prstGeom prst="ellipse">
            <a:avLst/>
          </a:prstGeom>
          <a:no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55" name="Freeform 247"/>
          <p:cNvSpPr>
            <a:spLocks noEditPoints="1"/>
          </p:cNvSpPr>
          <p:nvPr/>
        </p:nvSpPr>
        <p:spPr bwMode="auto">
          <a:xfrm>
            <a:off x="6014351" y="3807641"/>
            <a:ext cx="261055" cy="261055"/>
          </a:xfrm>
          <a:custGeom>
            <a:avLst/>
            <a:gdLst>
              <a:gd name="T0" fmla="*/ 223 w 234"/>
              <a:gd name="T1" fmla="*/ 203 h 234"/>
              <a:gd name="T2" fmla="*/ 167 w 234"/>
              <a:gd name="T3" fmla="*/ 147 h 234"/>
              <a:gd name="T4" fmla="*/ 166 w 234"/>
              <a:gd name="T5" fmla="*/ 146 h 234"/>
              <a:gd name="T6" fmla="*/ 156 w 234"/>
              <a:gd name="T7" fmla="*/ 34 h 234"/>
              <a:gd name="T8" fmla="*/ 33 w 234"/>
              <a:gd name="T9" fmla="*/ 34 h 234"/>
              <a:gd name="T10" fmla="*/ 33 w 234"/>
              <a:gd name="T11" fmla="*/ 157 h 234"/>
              <a:gd name="T12" fmla="*/ 145 w 234"/>
              <a:gd name="T13" fmla="*/ 166 h 234"/>
              <a:gd name="T14" fmla="*/ 147 w 234"/>
              <a:gd name="T15" fmla="*/ 168 h 234"/>
              <a:gd name="T16" fmla="*/ 202 w 234"/>
              <a:gd name="T17" fmla="*/ 223 h 234"/>
              <a:gd name="T18" fmla="*/ 228 w 234"/>
              <a:gd name="T19" fmla="*/ 229 h 234"/>
              <a:gd name="T20" fmla="*/ 223 w 234"/>
              <a:gd name="T21" fmla="*/ 203 h 234"/>
              <a:gd name="T22" fmla="*/ 53 w 234"/>
              <a:gd name="T23" fmla="*/ 137 h 234"/>
              <a:gd name="T24" fmla="*/ 53 w 234"/>
              <a:gd name="T25" fmla="*/ 54 h 234"/>
              <a:gd name="T26" fmla="*/ 136 w 234"/>
              <a:gd name="T27" fmla="*/ 54 h 234"/>
              <a:gd name="T28" fmla="*/ 136 w 234"/>
              <a:gd name="T29" fmla="*/ 137 h 234"/>
              <a:gd name="T30" fmla="*/ 53 w 234"/>
              <a:gd name="T31" fmla="*/ 13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234">
                <a:moveTo>
                  <a:pt x="223" y="203"/>
                </a:moveTo>
                <a:cubicBezTo>
                  <a:pt x="167" y="147"/>
                  <a:pt x="167" y="147"/>
                  <a:pt x="167" y="147"/>
                </a:cubicBezTo>
                <a:cubicBezTo>
                  <a:pt x="167" y="147"/>
                  <a:pt x="166" y="146"/>
                  <a:pt x="166" y="146"/>
                </a:cubicBezTo>
                <a:cubicBezTo>
                  <a:pt x="190" y="112"/>
                  <a:pt x="187" y="65"/>
                  <a:pt x="156" y="34"/>
                </a:cubicBezTo>
                <a:cubicBezTo>
                  <a:pt x="122" y="0"/>
                  <a:pt x="67" y="0"/>
                  <a:pt x="33" y="34"/>
                </a:cubicBezTo>
                <a:cubicBezTo>
                  <a:pt x="0" y="68"/>
                  <a:pt x="0" y="123"/>
                  <a:pt x="33" y="157"/>
                </a:cubicBezTo>
                <a:cubicBezTo>
                  <a:pt x="64" y="187"/>
                  <a:pt x="111" y="190"/>
                  <a:pt x="145" y="166"/>
                </a:cubicBezTo>
                <a:cubicBezTo>
                  <a:pt x="146" y="167"/>
                  <a:pt x="146" y="167"/>
                  <a:pt x="147" y="168"/>
                </a:cubicBezTo>
                <a:cubicBezTo>
                  <a:pt x="202" y="223"/>
                  <a:pt x="202" y="223"/>
                  <a:pt x="202" y="223"/>
                </a:cubicBezTo>
                <a:cubicBezTo>
                  <a:pt x="211" y="232"/>
                  <a:pt x="222" y="234"/>
                  <a:pt x="228" y="229"/>
                </a:cubicBezTo>
                <a:cubicBezTo>
                  <a:pt x="234" y="223"/>
                  <a:pt x="231" y="211"/>
                  <a:pt x="223" y="203"/>
                </a:cubicBezTo>
                <a:close/>
                <a:moveTo>
                  <a:pt x="53" y="137"/>
                </a:moveTo>
                <a:cubicBezTo>
                  <a:pt x="31" y="114"/>
                  <a:pt x="31" y="77"/>
                  <a:pt x="53" y="54"/>
                </a:cubicBezTo>
                <a:cubicBezTo>
                  <a:pt x="76" y="31"/>
                  <a:pt x="113" y="31"/>
                  <a:pt x="136" y="54"/>
                </a:cubicBezTo>
                <a:cubicBezTo>
                  <a:pt x="159" y="77"/>
                  <a:pt x="159" y="114"/>
                  <a:pt x="136" y="137"/>
                </a:cubicBezTo>
                <a:cubicBezTo>
                  <a:pt x="113" y="160"/>
                  <a:pt x="76" y="160"/>
                  <a:pt x="53" y="137"/>
                </a:cubicBezTo>
                <a:close/>
              </a:path>
            </a:pathLst>
          </a:custGeom>
          <a:solidFill>
            <a:schemeClr val="bg1"/>
          </a:solidFill>
          <a:ln>
            <a:noFill/>
          </a:ln>
        </p:spPr>
        <p:txBody>
          <a:bodyPr vert="horz" wrap="square" lIns="91440" tIns="45720" rIns="91440" bIns="45720" numCol="1" anchor="t" anchorCtr="0" compatLnSpc="1"/>
          <a:lstStyle/>
          <a:p>
            <a:endParaRPr lang="en-US">
              <a:latin typeface="华文细黑" panose="02010600040101010101" pitchFamily="2" charset="-122"/>
              <a:ea typeface="华文细黑" panose="02010600040101010101" pitchFamily="2" charset="-122"/>
            </a:endParaRPr>
          </a:p>
        </p:txBody>
      </p:sp>
      <p:sp>
        <p:nvSpPr>
          <p:cNvPr id="57" name="椭圆 56"/>
          <p:cNvSpPr/>
          <p:nvPr/>
        </p:nvSpPr>
        <p:spPr>
          <a:xfrm>
            <a:off x="8548099" y="3604337"/>
            <a:ext cx="667659" cy="667659"/>
          </a:xfrm>
          <a:prstGeom prst="ellipse">
            <a:avLst/>
          </a:prstGeom>
          <a:no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58" name="Freeform 271"/>
          <p:cNvSpPr>
            <a:spLocks noEditPoints="1"/>
          </p:cNvSpPr>
          <p:nvPr/>
        </p:nvSpPr>
        <p:spPr bwMode="auto">
          <a:xfrm>
            <a:off x="8788035" y="3788436"/>
            <a:ext cx="187788" cy="299465"/>
          </a:xfrm>
          <a:custGeom>
            <a:avLst/>
            <a:gdLst>
              <a:gd name="T0" fmla="*/ 146 w 168"/>
              <a:gd name="T1" fmla="*/ 163 h 268"/>
              <a:gd name="T2" fmla="*/ 124 w 168"/>
              <a:gd name="T3" fmla="*/ 149 h 268"/>
              <a:gd name="T4" fmla="*/ 153 w 168"/>
              <a:gd name="T5" fmla="*/ 76 h 268"/>
              <a:gd name="T6" fmla="*/ 84 w 168"/>
              <a:gd name="T7" fmla="*/ 0 h 268"/>
              <a:gd name="T8" fmla="*/ 16 w 168"/>
              <a:gd name="T9" fmla="*/ 76 h 268"/>
              <a:gd name="T10" fmla="*/ 44 w 168"/>
              <a:gd name="T11" fmla="*/ 149 h 268"/>
              <a:gd name="T12" fmla="*/ 23 w 168"/>
              <a:gd name="T13" fmla="*/ 163 h 268"/>
              <a:gd name="T14" fmla="*/ 0 w 168"/>
              <a:gd name="T15" fmla="*/ 206 h 268"/>
              <a:gd name="T16" fmla="*/ 84 w 168"/>
              <a:gd name="T17" fmla="*/ 268 h 268"/>
              <a:gd name="T18" fmla="*/ 168 w 168"/>
              <a:gd name="T19" fmla="*/ 206 h 268"/>
              <a:gd name="T20" fmla="*/ 146 w 168"/>
              <a:gd name="T21" fmla="*/ 163 h 268"/>
              <a:gd name="T22" fmla="*/ 37 w 168"/>
              <a:gd name="T23" fmla="*/ 76 h 268"/>
              <a:gd name="T24" fmla="*/ 84 w 168"/>
              <a:gd name="T25" fmla="*/ 21 h 268"/>
              <a:gd name="T26" fmla="*/ 131 w 168"/>
              <a:gd name="T27" fmla="*/ 76 h 268"/>
              <a:gd name="T28" fmla="*/ 84 w 168"/>
              <a:gd name="T29" fmla="*/ 144 h 268"/>
              <a:gd name="T30" fmla="*/ 37 w 168"/>
              <a:gd name="T31" fmla="*/ 76 h 268"/>
              <a:gd name="T32" fmla="*/ 84 w 168"/>
              <a:gd name="T33" fmla="*/ 246 h 268"/>
              <a:gd name="T34" fmla="*/ 22 w 168"/>
              <a:gd name="T35" fmla="*/ 206 h 268"/>
              <a:gd name="T36" fmla="*/ 33 w 168"/>
              <a:gd name="T37" fmla="*/ 182 h 268"/>
              <a:gd name="T38" fmla="*/ 63 w 168"/>
              <a:gd name="T39" fmla="*/ 162 h 268"/>
              <a:gd name="T40" fmla="*/ 84 w 168"/>
              <a:gd name="T41" fmla="*/ 166 h 268"/>
              <a:gd name="T42" fmla="*/ 106 w 168"/>
              <a:gd name="T43" fmla="*/ 162 h 268"/>
              <a:gd name="T44" fmla="*/ 135 w 168"/>
              <a:gd name="T45" fmla="*/ 182 h 268"/>
              <a:gd name="T46" fmla="*/ 147 w 168"/>
              <a:gd name="T47" fmla="*/ 206 h 268"/>
              <a:gd name="T48" fmla="*/ 84 w 168"/>
              <a:gd name="T49" fmla="*/ 24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268">
                <a:moveTo>
                  <a:pt x="146" y="163"/>
                </a:moveTo>
                <a:cubicBezTo>
                  <a:pt x="140" y="160"/>
                  <a:pt x="133" y="156"/>
                  <a:pt x="124" y="149"/>
                </a:cubicBezTo>
                <a:cubicBezTo>
                  <a:pt x="142" y="131"/>
                  <a:pt x="153" y="103"/>
                  <a:pt x="153" y="76"/>
                </a:cubicBezTo>
                <a:cubicBezTo>
                  <a:pt x="153" y="32"/>
                  <a:pt x="124" y="0"/>
                  <a:pt x="84" y="0"/>
                </a:cubicBezTo>
                <a:cubicBezTo>
                  <a:pt x="44" y="0"/>
                  <a:pt x="16" y="32"/>
                  <a:pt x="16" y="76"/>
                </a:cubicBezTo>
                <a:cubicBezTo>
                  <a:pt x="16" y="103"/>
                  <a:pt x="26" y="131"/>
                  <a:pt x="44" y="149"/>
                </a:cubicBezTo>
                <a:cubicBezTo>
                  <a:pt x="35" y="156"/>
                  <a:pt x="28" y="160"/>
                  <a:pt x="23" y="163"/>
                </a:cubicBezTo>
                <a:cubicBezTo>
                  <a:pt x="6" y="173"/>
                  <a:pt x="0" y="179"/>
                  <a:pt x="0" y="206"/>
                </a:cubicBezTo>
                <a:cubicBezTo>
                  <a:pt x="0" y="243"/>
                  <a:pt x="33" y="268"/>
                  <a:pt x="84" y="268"/>
                </a:cubicBezTo>
                <a:cubicBezTo>
                  <a:pt x="135" y="268"/>
                  <a:pt x="168" y="243"/>
                  <a:pt x="168" y="206"/>
                </a:cubicBezTo>
                <a:cubicBezTo>
                  <a:pt x="168" y="179"/>
                  <a:pt x="163" y="173"/>
                  <a:pt x="146" y="163"/>
                </a:cubicBezTo>
                <a:close/>
                <a:moveTo>
                  <a:pt x="37" y="76"/>
                </a:moveTo>
                <a:cubicBezTo>
                  <a:pt x="37" y="49"/>
                  <a:pt x="52" y="21"/>
                  <a:pt x="84" y="21"/>
                </a:cubicBezTo>
                <a:cubicBezTo>
                  <a:pt x="117" y="21"/>
                  <a:pt x="131" y="49"/>
                  <a:pt x="131" y="76"/>
                </a:cubicBezTo>
                <a:cubicBezTo>
                  <a:pt x="131" y="108"/>
                  <a:pt x="112" y="144"/>
                  <a:pt x="84" y="144"/>
                </a:cubicBezTo>
                <a:cubicBezTo>
                  <a:pt x="57" y="144"/>
                  <a:pt x="37" y="108"/>
                  <a:pt x="37" y="76"/>
                </a:cubicBezTo>
                <a:close/>
                <a:moveTo>
                  <a:pt x="84" y="246"/>
                </a:moveTo>
                <a:cubicBezTo>
                  <a:pt x="70" y="246"/>
                  <a:pt x="22" y="243"/>
                  <a:pt x="22" y="206"/>
                </a:cubicBezTo>
                <a:cubicBezTo>
                  <a:pt x="22" y="189"/>
                  <a:pt x="22" y="189"/>
                  <a:pt x="33" y="182"/>
                </a:cubicBezTo>
                <a:cubicBezTo>
                  <a:pt x="40" y="178"/>
                  <a:pt x="50" y="172"/>
                  <a:pt x="63" y="162"/>
                </a:cubicBezTo>
                <a:cubicBezTo>
                  <a:pt x="70" y="165"/>
                  <a:pt x="77" y="166"/>
                  <a:pt x="84" y="166"/>
                </a:cubicBezTo>
                <a:cubicBezTo>
                  <a:pt x="92" y="166"/>
                  <a:pt x="99" y="165"/>
                  <a:pt x="106" y="162"/>
                </a:cubicBezTo>
                <a:cubicBezTo>
                  <a:pt x="119" y="172"/>
                  <a:pt x="128" y="178"/>
                  <a:pt x="135" y="182"/>
                </a:cubicBezTo>
                <a:cubicBezTo>
                  <a:pt x="147" y="189"/>
                  <a:pt x="147" y="189"/>
                  <a:pt x="147" y="206"/>
                </a:cubicBezTo>
                <a:cubicBezTo>
                  <a:pt x="147" y="243"/>
                  <a:pt x="99" y="246"/>
                  <a:pt x="84" y="246"/>
                </a:cubicBezTo>
                <a:close/>
              </a:path>
            </a:pathLst>
          </a:custGeom>
          <a:solidFill>
            <a:schemeClr val="bg1"/>
          </a:solidFill>
          <a:ln>
            <a:noFill/>
          </a:ln>
        </p:spPr>
        <p:txBody>
          <a:bodyPr vert="horz" wrap="square" lIns="91440" tIns="45720" rIns="91440" bIns="45720" numCol="1" anchor="t" anchorCtr="0" compatLnSpc="1"/>
          <a:lstStyle/>
          <a:p>
            <a:pPr algn="r"/>
            <a:endParaRPr lang="en-US">
              <a:latin typeface="华文细黑" panose="02010600040101010101" pitchFamily="2" charset="-122"/>
              <a:ea typeface="华文细黑" panose="02010600040101010101" pitchFamily="2" charset="-122"/>
            </a:endParaRPr>
          </a:p>
        </p:txBody>
      </p:sp>
      <p:cxnSp>
        <p:nvCxnSpPr>
          <p:cNvPr id="59" name="直接连接符 58"/>
          <p:cNvCxnSpPr/>
          <p:nvPr/>
        </p:nvCxnSpPr>
        <p:spPr>
          <a:xfrm>
            <a:off x="4776353" y="3155917"/>
            <a:ext cx="0" cy="1290899"/>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3937482" y="4763469"/>
            <a:ext cx="1694460" cy="338554"/>
          </a:xfrm>
          <a:prstGeom prst="rect">
            <a:avLst/>
          </a:prstGeom>
        </p:spPr>
        <p:txBody>
          <a:bodyPr wrap="square">
            <a:spAutoFit/>
          </a:bodyPr>
          <a:lstStyle/>
          <a:p>
            <a:pPr algn="ctr"/>
            <a:r>
              <a:rPr lang="en-US" altLang="zh-CN" sz="1600" b="1" dirty="0">
                <a:latin typeface="华文细黑" panose="02010600040101010101" pitchFamily="2" charset="-122"/>
                <a:ea typeface="华文细黑" panose="02010600040101010101" pitchFamily="2" charset="-122"/>
              </a:rPr>
              <a:t>KEY WORDS</a:t>
            </a:r>
            <a:endParaRPr lang="zh-CN" altLang="en-US" sz="1600" b="1" dirty="0">
              <a:latin typeface="华文细黑" panose="02010600040101010101" pitchFamily="2" charset="-122"/>
              <a:ea typeface="华文细黑" panose="02010600040101010101" pitchFamily="2" charset="-122"/>
            </a:endParaRPr>
          </a:p>
        </p:txBody>
      </p:sp>
      <p:cxnSp>
        <p:nvCxnSpPr>
          <p:cNvPr id="61" name="直接连接符 60"/>
          <p:cNvCxnSpPr/>
          <p:nvPr/>
        </p:nvCxnSpPr>
        <p:spPr>
          <a:xfrm>
            <a:off x="7509029" y="3162189"/>
            <a:ext cx="0" cy="1290899"/>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6670158" y="4769742"/>
            <a:ext cx="1694460" cy="338554"/>
          </a:xfrm>
          <a:prstGeom prst="rect">
            <a:avLst/>
          </a:prstGeom>
        </p:spPr>
        <p:txBody>
          <a:bodyPr wrap="square">
            <a:spAutoFit/>
          </a:bodyPr>
          <a:lstStyle/>
          <a:p>
            <a:pPr algn="ctr"/>
            <a:r>
              <a:rPr lang="en-US" altLang="zh-CN" sz="1600" b="1">
                <a:latin typeface="华文细黑" panose="02010600040101010101" pitchFamily="2" charset="-122"/>
                <a:ea typeface="华文细黑" panose="02010600040101010101" pitchFamily="2" charset="-122"/>
              </a:rPr>
              <a:t>KEY WORDS</a:t>
            </a:r>
            <a:endParaRPr lang="zh-CN" altLang="en-US" sz="1600" b="1">
              <a:latin typeface="华文细黑" panose="02010600040101010101" pitchFamily="2" charset="-122"/>
              <a:ea typeface="华文细黑" panose="02010600040101010101" pitchFamily="2" charset="-122"/>
            </a:endParaRPr>
          </a:p>
        </p:txBody>
      </p:sp>
      <p:grpSp>
        <p:nvGrpSpPr>
          <p:cNvPr id="29" name="组合 28"/>
          <p:cNvGrpSpPr/>
          <p:nvPr/>
        </p:nvGrpSpPr>
        <p:grpSpPr>
          <a:xfrm>
            <a:off x="107552" y="-1583"/>
            <a:ext cx="3947767" cy="1075639"/>
            <a:chOff x="107552" y="-1583"/>
            <a:chExt cx="3947767" cy="1075639"/>
          </a:xfrm>
        </p:grpSpPr>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195808" y="63118"/>
              <a:ext cx="1074057" cy="947819"/>
            </a:xfrm>
            <a:prstGeom prst="rect">
              <a:avLst/>
            </a:prstGeom>
          </p:spPr>
        </p:pic>
        <p:sp>
          <p:nvSpPr>
            <p:cNvPr id="31" name="文本框 30"/>
            <p:cNvSpPr txBox="1"/>
            <p:nvPr/>
          </p:nvSpPr>
          <p:spPr>
            <a:xfrm>
              <a:off x="1206746" y="152306"/>
              <a:ext cx="2848573" cy="769441"/>
            </a:xfrm>
            <a:prstGeom prst="rect">
              <a:avLst/>
            </a:prstGeom>
            <a:noFill/>
          </p:spPr>
          <p:txBody>
            <a:bodyPr wrap="square" rtlCol="0">
              <a:spAutoFit/>
            </a:bodyPr>
            <a:lstStyle/>
            <a:p>
              <a:r>
                <a:rPr lang="en-US" altLang="zh-CN" sz="4400" dirty="0" smtClean="0">
                  <a:latin typeface="华文细黑" panose="02010600040101010101" pitchFamily="2" charset="-122"/>
                  <a:ea typeface="华文细黑" panose="02010600040101010101" pitchFamily="2" charset="-122"/>
                </a:rPr>
                <a:t>T</a:t>
              </a:r>
              <a:r>
                <a:rPr lang="en-US" altLang="zh-CN" sz="2800" dirty="0" smtClean="0">
                  <a:latin typeface="华文细黑" panose="02010600040101010101" pitchFamily="2" charset="-122"/>
                  <a:ea typeface="华文细黑" panose="02010600040101010101" pitchFamily="2" charset="-122"/>
                </a:rPr>
                <a:t>itle goes here</a:t>
              </a:r>
              <a:endParaRPr lang="zh-CN" altLang="en-US" sz="2800" dirty="0">
                <a:latin typeface="华文细黑" panose="02010600040101010101" pitchFamily="2" charset="-122"/>
                <a:ea typeface="华文细黑" panose="02010600040101010101" pitchFamily="2" charset="-122"/>
              </a:endParaRPr>
            </a:p>
          </p:txBody>
        </p:sp>
        <p:sp>
          <p:nvSpPr>
            <p:cNvPr id="39" name="文本框 38"/>
            <p:cNvSpPr txBox="1"/>
            <p:nvPr/>
          </p:nvSpPr>
          <p:spPr>
            <a:xfrm>
              <a:off x="107552" y="-1583"/>
              <a:ext cx="1163483" cy="923330"/>
            </a:xfrm>
            <a:prstGeom prst="rect">
              <a:avLst/>
            </a:prstGeom>
            <a:noFill/>
          </p:spPr>
          <p:txBody>
            <a:bodyPr wrap="square" rtlCol="0">
              <a:spAutoFit/>
            </a:bodyPr>
            <a:lstStyle/>
            <a:p>
              <a:pPr algn="dist"/>
              <a:r>
                <a:rPr lang="en-US" altLang="zh-CN" sz="5400" dirty="0" smtClean="0">
                  <a:solidFill>
                    <a:schemeClr val="bg1"/>
                  </a:solidFill>
                  <a:latin typeface="Impact" panose="020B0806030902050204" pitchFamily="34" charset="0"/>
                  <a:ea typeface="方正兰亭粗黑简体" panose="02000000000000000000" pitchFamily="2" charset="-122"/>
                </a:rPr>
                <a:t>2</a:t>
              </a:r>
              <a:endParaRPr lang="zh-CN" altLang="en-US" sz="5400" dirty="0">
                <a:solidFill>
                  <a:schemeClr val="bg1"/>
                </a:solidFill>
                <a:latin typeface="Impact" panose="020B0806030902050204" pitchFamily="34" charset="0"/>
                <a:ea typeface="方正兰亭超细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任意多边形 9220"/>
          <p:cNvSpPr/>
          <p:nvPr/>
        </p:nvSpPr>
        <p:spPr>
          <a:xfrm>
            <a:off x="5414014" y="3650712"/>
            <a:ext cx="1784087" cy="1268325"/>
          </a:xfrm>
          <a:custGeom>
            <a:avLst/>
            <a:gdLst>
              <a:gd name="connsiteX0" fmla="*/ 1177871 w 1338020"/>
              <a:gd name="connsiteY0" fmla="*/ 0 h 924732"/>
              <a:gd name="connsiteX1" fmla="*/ 904068 w 1338020"/>
              <a:gd name="connsiteY1" fmla="*/ 67159 h 924732"/>
              <a:gd name="connsiteX2" fmla="*/ 780081 w 1338020"/>
              <a:gd name="connsiteY2" fmla="*/ 51661 h 924732"/>
              <a:gd name="connsiteX3" fmla="*/ 547607 w 1338020"/>
              <a:gd name="connsiteY3" fmla="*/ 36163 h 924732"/>
              <a:gd name="connsiteX4" fmla="*/ 253139 w 1338020"/>
              <a:gd name="connsiteY4" fmla="*/ 160149 h 924732"/>
              <a:gd name="connsiteX5" fmla="*/ 0 w 1338020"/>
              <a:gd name="connsiteY5" fmla="*/ 671593 h 924732"/>
              <a:gd name="connsiteX6" fmla="*/ 149817 w 1338020"/>
              <a:gd name="connsiteY6" fmla="*/ 707756 h 924732"/>
              <a:gd name="connsiteX7" fmla="*/ 309966 w 1338020"/>
              <a:gd name="connsiteY7" fmla="*/ 873071 h 924732"/>
              <a:gd name="connsiteX8" fmla="*/ 439119 w 1338020"/>
              <a:gd name="connsiteY8" fmla="*/ 924732 h 924732"/>
              <a:gd name="connsiteX9" fmla="*/ 625098 w 1338020"/>
              <a:gd name="connsiteY9" fmla="*/ 898902 h 924732"/>
              <a:gd name="connsiteX10" fmla="*/ 1069383 w 1338020"/>
              <a:gd name="connsiteY10" fmla="*/ 490780 h 924732"/>
              <a:gd name="connsiteX11" fmla="*/ 1338020 w 1338020"/>
              <a:gd name="connsiteY11" fmla="*/ 413288 h 924732"/>
              <a:gd name="connsiteX12" fmla="*/ 1177871 w 1338020"/>
              <a:gd name="connsiteY12" fmla="*/ 0 h 924732"/>
              <a:gd name="connsiteX0-1" fmla="*/ 1177871 w 1338020"/>
              <a:gd name="connsiteY0-2" fmla="*/ 0 h 924732"/>
              <a:gd name="connsiteX1-3" fmla="*/ 904068 w 1338020"/>
              <a:gd name="connsiteY1-4" fmla="*/ 67159 h 924732"/>
              <a:gd name="connsiteX2-5" fmla="*/ 780081 w 1338020"/>
              <a:gd name="connsiteY2-6" fmla="*/ 51661 h 924732"/>
              <a:gd name="connsiteX3-7" fmla="*/ 547607 w 1338020"/>
              <a:gd name="connsiteY3-8" fmla="*/ 36163 h 924732"/>
              <a:gd name="connsiteX4-9" fmla="*/ 253139 w 1338020"/>
              <a:gd name="connsiteY4-10" fmla="*/ 160149 h 924732"/>
              <a:gd name="connsiteX5-11" fmla="*/ 0 w 1338020"/>
              <a:gd name="connsiteY5-12" fmla="*/ 671593 h 924732"/>
              <a:gd name="connsiteX6-13" fmla="*/ 149817 w 1338020"/>
              <a:gd name="connsiteY6-14" fmla="*/ 707756 h 924732"/>
              <a:gd name="connsiteX7-15" fmla="*/ 309966 w 1338020"/>
              <a:gd name="connsiteY7-16" fmla="*/ 873071 h 924732"/>
              <a:gd name="connsiteX8-17" fmla="*/ 439119 w 1338020"/>
              <a:gd name="connsiteY8-18" fmla="*/ 924732 h 924732"/>
              <a:gd name="connsiteX9-19" fmla="*/ 625098 w 1338020"/>
              <a:gd name="connsiteY9-20" fmla="*/ 898902 h 924732"/>
              <a:gd name="connsiteX10-21" fmla="*/ 1069383 w 1338020"/>
              <a:gd name="connsiteY10-22" fmla="*/ 490780 h 924732"/>
              <a:gd name="connsiteX11-23" fmla="*/ 1338020 w 1338020"/>
              <a:gd name="connsiteY11-24" fmla="*/ 413288 h 924732"/>
              <a:gd name="connsiteX12-25" fmla="*/ 1177871 w 1338020"/>
              <a:gd name="connsiteY12-26" fmla="*/ 0 h 924732"/>
              <a:gd name="connsiteX0-27" fmla="*/ 1177871 w 1338020"/>
              <a:gd name="connsiteY0-28" fmla="*/ 0 h 924732"/>
              <a:gd name="connsiteX1-29" fmla="*/ 904068 w 1338020"/>
              <a:gd name="connsiteY1-30" fmla="*/ 67159 h 924732"/>
              <a:gd name="connsiteX2-31" fmla="*/ 780081 w 1338020"/>
              <a:gd name="connsiteY2-32" fmla="*/ 51661 h 924732"/>
              <a:gd name="connsiteX3-33" fmla="*/ 547607 w 1338020"/>
              <a:gd name="connsiteY3-34" fmla="*/ 36163 h 924732"/>
              <a:gd name="connsiteX4-35" fmla="*/ 253139 w 1338020"/>
              <a:gd name="connsiteY4-36" fmla="*/ 160149 h 924732"/>
              <a:gd name="connsiteX5-37" fmla="*/ 0 w 1338020"/>
              <a:gd name="connsiteY5-38" fmla="*/ 671593 h 924732"/>
              <a:gd name="connsiteX6-39" fmla="*/ 149817 w 1338020"/>
              <a:gd name="connsiteY6-40" fmla="*/ 707756 h 924732"/>
              <a:gd name="connsiteX7-41" fmla="*/ 309966 w 1338020"/>
              <a:gd name="connsiteY7-42" fmla="*/ 873071 h 924732"/>
              <a:gd name="connsiteX8-43" fmla="*/ 439119 w 1338020"/>
              <a:gd name="connsiteY8-44" fmla="*/ 924732 h 924732"/>
              <a:gd name="connsiteX9-45" fmla="*/ 625098 w 1338020"/>
              <a:gd name="connsiteY9-46" fmla="*/ 898902 h 924732"/>
              <a:gd name="connsiteX10-47" fmla="*/ 1069383 w 1338020"/>
              <a:gd name="connsiteY10-48" fmla="*/ 490780 h 924732"/>
              <a:gd name="connsiteX11-49" fmla="*/ 1338020 w 1338020"/>
              <a:gd name="connsiteY11-50" fmla="*/ 413288 h 924732"/>
              <a:gd name="connsiteX12-51" fmla="*/ 1177871 w 1338020"/>
              <a:gd name="connsiteY12-52" fmla="*/ 0 h 924732"/>
              <a:gd name="connsiteX0-53" fmla="*/ 1177871 w 1338020"/>
              <a:gd name="connsiteY0-54" fmla="*/ 0 h 924732"/>
              <a:gd name="connsiteX1-55" fmla="*/ 904068 w 1338020"/>
              <a:gd name="connsiteY1-56" fmla="*/ 67159 h 924732"/>
              <a:gd name="connsiteX2-57" fmla="*/ 780081 w 1338020"/>
              <a:gd name="connsiteY2-58" fmla="*/ 51661 h 924732"/>
              <a:gd name="connsiteX3-59" fmla="*/ 547607 w 1338020"/>
              <a:gd name="connsiteY3-60" fmla="*/ 36163 h 924732"/>
              <a:gd name="connsiteX4-61" fmla="*/ 253139 w 1338020"/>
              <a:gd name="connsiteY4-62" fmla="*/ 160149 h 924732"/>
              <a:gd name="connsiteX5-63" fmla="*/ 0 w 1338020"/>
              <a:gd name="connsiteY5-64" fmla="*/ 671593 h 924732"/>
              <a:gd name="connsiteX6-65" fmla="*/ 149817 w 1338020"/>
              <a:gd name="connsiteY6-66" fmla="*/ 707756 h 924732"/>
              <a:gd name="connsiteX7-67" fmla="*/ 309966 w 1338020"/>
              <a:gd name="connsiteY7-68" fmla="*/ 873071 h 924732"/>
              <a:gd name="connsiteX8-69" fmla="*/ 439119 w 1338020"/>
              <a:gd name="connsiteY8-70" fmla="*/ 924732 h 924732"/>
              <a:gd name="connsiteX9-71" fmla="*/ 625098 w 1338020"/>
              <a:gd name="connsiteY9-72" fmla="*/ 898902 h 924732"/>
              <a:gd name="connsiteX10-73" fmla="*/ 1069383 w 1338020"/>
              <a:gd name="connsiteY10-74" fmla="*/ 490780 h 924732"/>
              <a:gd name="connsiteX11-75" fmla="*/ 1338020 w 1338020"/>
              <a:gd name="connsiteY11-76" fmla="*/ 413288 h 924732"/>
              <a:gd name="connsiteX12-77" fmla="*/ 1177871 w 1338020"/>
              <a:gd name="connsiteY12-78" fmla="*/ 0 h 924732"/>
              <a:gd name="connsiteX0-79" fmla="*/ 1177871 w 1338020"/>
              <a:gd name="connsiteY0-80" fmla="*/ 0 h 924732"/>
              <a:gd name="connsiteX1-81" fmla="*/ 904068 w 1338020"/>
              <a:gd name="connsiteY1-82" fmla="*/ 67159 h 924732"/>
              <a:gd name="connsiteX2-83" fmla="*/ 780081 w 1338020"/>
              <a:gd name="connsiteY2-84" fmla="*/ 51661 h 924732"/>
              <a:gd name="connsiteX3-85" fmla="*/ 547607 w 1338020"/>
              <a:gd name="connsiteY3-86" fmla="*/ 36163 h 924732"/>
              <a:gd name="connsiteX4-87" fmla="*/ 253139 w 1338020"/>
              <a:gd name="connsiteY4-88" fmla="*/ 160149 h 924732"/>
              <a:gd name="connsiteX5-89" fmla="*/ 0 w 1338020"/>
              <a:gd name="connsiteY5-90" fmla="*/ 671593 h 924732"/>
              <a:gd name="connsiteX6-91" fmla="*/ 149817 w 1338020"/>
              <a:gd name="connsiteY6-92" fmla="*/ 707756 h 924732"/>
              <a:gd name="connsiteX7-93" fmla="*/ 309966 w 1338020"/>
              <a:gd name="connsiteY7-94" fmla="*/ 873071 h 924732"/>
              <a:gd name="connsiteX8-95" fmla="*/ 439119 w 1338020"/>
              <a:gd name="connsiteY8-96" fmla="*/ 924732 h 924732"/>
              <a:gd name="connsiteX9-97" fmla="*/ 625098 w 1338020"/>
              <a:gd name="connsiteY9-98" fmla="*/ 898902 h 924732"/>
              <a:gd name="connsiteX10-99" fmla="*/ 1069383 w 1338020"/>
              <a:gd name="connsiteY10-100" fmla="*/ 490780 h 924732"/>
              <a:gd name="connsiteX11-101" fmla="*/ 1338020 w 1338020"/>
              <a:gd name="connsiteY11-102" fmla="*/ 413288 h 924732"/>
              <a:gd name="connsiteX12-103" fmla="*/ 1177871 w 1338020"/>
              <a:gd name="connsiteY12-104" fmla="*/ 0 h 924732"/>
              <a:gd name="connsiteX0-105" fmla="*/ 1177871 w 1338020"/>
              <a:gd name="connsiteY0-106" fmla="*/ 0 h 924732"/>
              <a:gd name="connsiteX1-107" fmla="*/ 904068 w 1338020"/>
              <a:gd name="connsiteY1-108" fmla="*/ 67159 h 924732"/>
              <a:gd name="connsiteX2-109" fmla="*/ 780081 w 1338020"/>
              <a:gd name="connsiteY2-110" fmla="*/ 51661 h 924732"/>
              <a:gd name="connsiteX3-111" fmla="*/ 547607 w 1338020"/>
              <a:gd name="connsiteY3-112" fmla="*/ 36163 h 924732"/>
              <a:gd name="connsiteX4-113" fmla="*/ 253139 w 1338020"/>
              <a:gd name="connsiteY4-114" fmla="*/ 160149 h 924732"/>
              <a:gd name="connsiteX5-115" fmla="*/ 0 w 1338020"/>
              <a:gd name="connsiteY5-116" fmla="*/ 671593 h 924732"/>
              <a:gd name="connsiteX6-117" fmla="*/ 149817 w 1338020"/>
              <a:gd name="connsiteY6-118" fmla="*/ 707756 h 924732"/>
              <a:gd name="connsiteX7-119" fmla="*/ 309966 w 1338020"/>
              <a:gd name="connsiteY7-120" fmla="*/ 873071 h 924732"/>
              <a:gd name="connsiteX8-121" fmla="*/ 439119 w 1338020"/>
              <a:gd name="connsiteY8-122" fmla="*/ 924732 h 924732"/>
              <a:gd name="connsiteX9-123" fmla="*/ 625098 w 1338020"/>
              <a:gd name="connsiteY9-124" fmla="*/ 898902 h 924732"/>
              <a:gd name="connsiteX10-125" fmla="*/ 1069383 w 1338020"/>
              <a:gd name="connsiteY10-126" fmla="*/ 490780 h 924732"/>
              <a:gd name="connsiteX11-127" fmla="*/ 1338020 w 1338020"/>
              <a:gd name="connsiteY11-128" fmla="*/ 413288 h 924732"/>
              <a:gd name="connsiteX12-129" fmla="*/ 1177871 w 1338020"/>
              <a:gd name="connsiteY12-130" fmla="*/ 0 h 924732"/>
              <a:gd name="connsiteX0-131" fmla="*/ 1177871 w 1338020"/>
              <a:gd name="connsiteY0-132" fmla="*/ 0 h 951244"/>
              <a:gd name="connsiteX1-133" fmla="*/ 904068 w 1338020"/>
              <a:gd name="connsiteY1-134" fmla="*/ 67159 h 951244"/>
              <a:gd name="connsiteX2-135" fmla="*/ 780081 w 1338020"/>
              <a:gd name="connsiteY2-136" fmla="*/ 51661 h 951244"/>
              <a:gd name="connsiteX3-137" fmla="*/ 547607 w 1338020"/>
              <a:gd name="connsiteY3-138" fmla="*/ 36163 h 951244"/>
              <a:gd name="connsiteX4-139" fmla="*/ 253139 w 1338020"/>
              <a:gd name="connsiteY4-140" fmla="*/ 160149 h 951244"/>
              <a:gd name="connsiteX5-141" fmla="*/ 0 w 1338020"/>
              <a:gd name="connsiteY5-142" fmla="*/ 671593 h 951244"/>
              <a:gd name="connsiteX6-143" fmla="*/ 149817 w 1338020"/>
              <a:gd name="connsiteY6-144" fmla="*/ 707756 h 951244"/>
              <a:gd name="connsiteX7-145" fmla="*/ 309966 w 1338020"/>
              <a:gd name="connsiteY7-146" fmla="*/ 873071 h 951244"/>
              <a:gd name="connsiteX8-147" fmla="*/ 439119 w 1338020"/>
              <a:gd name="connsiteY8-148" fmla="*/ 924732 h 951244"/>
              <a:gd name="connsiteX9-149" fmla="*/ 625098 w 1338020"/>
              <a:gd name="connsiteY9-150" fmla="*/ 898902 h 951244"/>
              <a:gd name="connsiteX10-151" fmla="*/ 1069383 w 1338020"/>
              <a:gd name="connsiteY10-152" fmla="*/ 490780 h 951244"/>
              <a:gd name="connsiteX11-153" fmla="*/ 1338020 w 1338020"/>
              <a:gd name="connsiteY11-154" fmla="*/ 413288 h 951244"/>
              <a:gd name="connsiteX12-155" fmla="*/ 1177871 w 1338020"/>
              <a:gd name="connsiteY12-156" fmla="*/ 0 h 951244"/>
              <a:gd name="connsiteX0-157" fmla="*/ 1177871 w 1338020"/>
              <a:gd name="connsiteY0-158" fmla="*/ 0 h 951244"/>
              <a:gd name="connsiteX1-159" fmla="*/ 904068 w 1338020"/>
              <a:gd name="connsiteY1-160" fmla="*/ 67159 h 951244"/>
              <a:gd name="connsiteX2-161" fmla="*/ 780081 w 1338020"/>
              <a:gd name="connsiteY2-162" fmla="*/ 51661 h 951244"/>
              <a:gd name="connsiteX3-163" fmla="*/ 547607 w 1338020"/>
              <a:gd name="connsiteY3-164" fmla="*/ 36163 h 951244"/>
              <a:gd name="connsiteX4-165" fmla="*/ 253139 w 1338020"/>
              <a:gd name="connsiteY4-166" fmla="*/ 160149 h 951244"/>
              <a:gd name="connsiteX5-167" fmla="*/ 0 w 1338020"/>
              <a:gd name="connsiteY5-168" fmla="*/ 671593 h 951244"/>
              <a:gd name="connsiteX6-169" fmla="*/ 149817 w 1338020"/>
              <a:gd name="connsiteY6-170" fmla="*/ 707756 h 951244"/>
              <a:gd name="connsiteX7-171" fmla="*/ 309966 w 1338020"/>
              <a:gd name="connsiteY7-172" fmla="*/ 873071 h 951244"/>
              <a:gd name="connsiteX8-173" fmla="*/ 439119 w 1338020"/>
              <a:gd name="connsiteY8-174" fmla="*/ 924732 h 951244"/>
              <a:gd name="connsiteX9-175" fmla="*/ 625098 w 1338020"/>
              <a:gd name="connsiteY9-176" fmla="*/ 898902 h 951244"/>
              <a:gd name="connsiteX10-177" fmla="*/ 1069383 w 1338020"/>
              <a:gd name="connsiteY10-178" fmla="*/ 490780 h 951244"/>
              <a:gd name="connsiteX11-179" fmla="*/ 1338020 w 1338020"/>
              <a:gd name="connsiteY11-180" fmla="*/ 413288 h 951244"/>
              <a:gd name="connsiteX12-181" fmla="*/ 1177871 w 1338020"/>
              <a:gd name="connsiteY12-182" fmla="*/ 0 h 951244"/>
              <a:gd name="connsiteX0-183" fmla="*/ 1177871 w 1338020"/>
              <a:gd name="connsiteY0-184" fmla="*/ 0 h 951244"/>
              <a:gd name="connsiteX1-185" fmla="*/ 904068 w 1338020"/>
              <a:gd name="connsiteY1-186" fmla="*/ 67159 h 951244"/>
              <a:gd name="connsiteX2-187" fmla="*/ 780081 w 1338020"/>
              <a:gd name="connsiteY2-188" fmla="*/ 51661 h 951244"/>
              <a:gd name="connsiteX3-189" fmla="*/ 547607 w 1338020"/>
              <a:gd name="connsiteY3-190" fmla="*/ 36163 h 951244"/>
              <a:gd name="connsiteX4-191" fmla="*/ 253139 w 1338020"/>
              <a:gd name="connsiteY4-192" fmla="*/ 160149 h 951244"/>
              <a:gd name="connsiteX5-193" fmla="*/ 0 w 1338020"/>
              <a:gd name="connsiteY5-194" fmla="*/ 671593 h 951244"/>
              <a:gd name="connsiteX6-195" fmla="*/ 149817 w 1338020"/>
              <a:gd name="connsiteY6-196" fmla="*/ 707756 h 951244"/>
              <a:gd name="connsiteX7-197" fmla="*/ 309966 w 1338020"/>
              <a:gd name="connsiteY7-198" fmla="*/ 873071 h 951244"/>
              <a:gd name="connsiteX8-199" fmla="*/ 439119 w 1338020"/>
              <a:gd name="connsiteY8-200" fmla="*/ 924732 h 951244"/>
              <a:gd name="connsiteX9-201" fmla="*/ 625098 w 1338020"/>
              <a:gd name="connsiteY9-202" fmla="*/ 898902 h 951244"/>
              <a:gd name="connsiteX10-203" fmla="*/ 1069383 w 1338020"/>
              <a:gd name="connsiteY10-204" fmla="*/ 490780 h 951244"/>
              <a:gd name="connsiteX11-205" fmla="*/ 1338020 w 1338020"/>
              <a:gd name="connsiteY11-206" fmla="*/ 413288 h 951244"/>
              <a:gd name="connsiteX12-207" fmla="*/ 1177871 w 1338020"/>
              <a:gd name="connsiteY12-208" fmla="*/ 0 h 951244"/>
              <a:gd name="connsiteX0-209" fmla="*/ 1177916 w 1338065"/>
              <a:gd name="connsiteY0-210" fmla="*/ 0 h 951244"/>
              <a:gd name="connsiteX1-211" fmla="*/ 904113 w 1338065"/>
              <a:gd name="connsiteY1-212" fmla="*/ 67159 h 951244"/>
              <a:gd name="connsiteX2-213" fmla="*/ 780126 w 1338065"/>
              <a:gd name="connsiteY2-214" fmla="*/ 51661 h 951244"/>
              <a:gd name="connsiteX3-215" fmla="*/ 547652 w 1338065"/>
              <a:gd name="connsiteY3-216" fmla="*/ 36163 h 951244"/>
              <a:gd name="connsiteX4-217" fmla="*/ 253184 w 1338065"/>
              <a:gd name="connsiteY4-218" fmla="*/ 160149 h 951244"/>
              <a:gd name="connsiteX5-219" fmla="*/ 45 w 1338065"/>
              <a:gd name="connsiteY5-220" fmla="*/ 671593 h 951244"/>
              <a:gd name="connsiteX6-221" fmla="*/ 149862 w 1338065"/>
              <a:gd name="connsiteY6-222" fmla="*/ 707756 h 951244"/>
              <a:gd name="connsiteX7-223" fmla="*/ 310011 w 1338065"/>
              <a:gd name="connsiteY7-224" fmla="*/ 873071 h 951244"/>
              <a:gd name="connsiteX8-225" fmla="*/ 439164 w 1338065"/>
              <a:gd name="connsiteY8-226" fmla="*/ 924732 h 951244"/>
              <a:gd name="connsiteX9-227" fmla="*/ 625143 w 1338065"/>
              <a:gd name="connsiteY9-228" fmla="*/ 898902 h 951244"/>
              <a:gd name="connsiteX10-229" fmla="*/ 1069428 w 1338065"/>
              <a:gd name="connsiteY10-230" fmla="*/ 490780 h 951244"/>
              <a:gd name="connsiteX11-231" fmla="*/ 1338065 w 1338065"/>
              <a:gd name="connsiteY11-232" fmla="*/ 413288 h 951244"/>
              <a:gd name="connsiteX12-233" fmla="*/ 1177916 w 1338065"/>
              <a:gd name="connsiteY12-234" fmla="*/ 0 h 9512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338065" h="951244">
                <a:moveTo>
                  <a:pt x="1177916" y="0"/>
                </a:moveTo>
                <a:lnTo>
                  <a:pt x="904113" y="67159"/>
                </a:lnTo>
                <a:lnTo>
                  <a:pt x="780126" y="51661"/>
                </a:lnTo>
                <a:lnTo>
                  <a:pt x="547652" y="36163"/>
                </a:lnTo>
                <a:cubicBezTo>
                  <a:pt x="444330" y="41330"/>
                  <a:pt x="289347" y="15498"/>
                  <a:pt x="253184" y="160149"/>
                </a:cubicBezTo>
                <a:cubicBezTo>
                  <a:pt x="168804" y="330630"/>
                  <a:pt x="-3205" y="512542"/>
                  <a:pt x="45" y="671593"/>
                </a:cubicBezTo>
                <a:cubicBezTo>
                  <a:pt x="13821" y="699146"/>
                  <a:pt x="37930" y="762861"/>
                  <a:pt x="149862" y="707756"/>
                </a:cubicBezTo>
                <a:cubicBezTo>
                  <a:pt x="136085" y="788691"/>
                  <a:pt x="153306" y="817966"/>
                  <a:pt x="310011" y="873071"/>
                </a:cubicBezTo>
                <a:cubicBezTo>
                  <a:pt x="368560" y="936786"/>
                  <a:pt x="396113" y="907512"/>
                  <a:pt x="439164" y="924732"/>
                </a:cubicBezTo>
                <a:cubicBezTo>
                  <a:pt x="552818" y="993613"/>
                  <a:pt x="563150" y="907512"/>
                  <a:pt x="625143" y="898902"/>
                </a:cubicBezTo>
                <a:lnTo>
                  <a:pt x="1069428" y="490780"/>
                </a:lnTo>
                <a:lnTo>
                  <a:pt x="1338065" y="413288"/>
                </a:lnTo>
                <a:lnTo>
                  <a:pt x="1177916" y="0"/>
                </a:lnTo>
                <a:close/>
              </a:path>
            </a:pathLst>
          </a:custGeom>
          <a:solidFill>
            <a:srgbClr val="FFC2A3"/>
          </a:solidFill>
          <a:ln w="254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9217" name="任意多边形 9216"/>
          <p:cNvSpPr/>
          <p:nvPr/>
        </p:nvSpPr>
        <p:spPr>
          <a:xfrm>
            <a:off x="5228096" y="3710673"/>
            <a:ext cx="1277233" cy="869939"/>
          </a:xfrm>
          <a:custGeom>
            <a:avLst/>
            <a:gdLst>
              <a:gd name="connsiteX0" fmla="*/ 129153 w 935065"/>
              <a:gd name="connsiteY0" fmla="*/ 144651 h 650929"/>
              <a:gd name="connsiteX1" fmla="*/ 284136 w 935065"/>
              <a:gd name="connsiteY1" fmla="*/ 175647 h 650929"/>
              <a:gd name="connsiteX2" fmla="*/ 640597 w 935065"/>
              <a:gd name="connsiteY2" fmla="*/ 0 h 650929"/>
              <a:gd name="connsiteX3" fmla="*/ 867905 w 935065"/>
              <a:gd name="connsiteY3" fmla="*/ 41329 h 650929"/>
              <a:gd name="connsiteX4" fmla="*/ 935065 w 935065"/>
              <a:gd name="connsiteY4" fmla="*/ 242807 h 650929"/>
              <a:gd name="connsiteX5" fmla="*/ 754251 w 935065"/>
              <a:gd name="connsiteY5" fmla="*/ 170481 h 650929"/>
              <a:gd name="connsiteX6" fmla="*/ 635431 w 935065"/>
              <a:gd name="connsiteY6" fmla="*/ 165315 h 650929"/>
              <a:gd name="connsiteX7" fmla="*/ 490780 w 935065"/>
              <a:gd name="connsiteY7" fmla="*/ 273803 h 650929"/>
              <a:gd name="connsiteX8" fmla="*/ 216976 w 935065"/>
              <a:gd name="connsiteY8" fmla="*/ 526942 h 650929"/>
              <a:gd name="connsiteX9" fmla="*/ 118821 w 935065"/>
              <a:gd name="connsiteY9" fmla="*/ 650929 h 650929"/>
              <a:gd name="connsiteX10" fmla="*/ 20665 w 935065"/>
              <a:gd name="connsiteY10" fmla="*/ 614766 h 650929"/>
              <a:gd name="connsiteX11" fmla="*/ 0 w 935065"/>
              <a:gd name="connsiteY11" fmla="*/ 294468 h 650929"/>
              <a:gd name="connsiteX12" fmla="*/ 129153 w 935065"/>
              <a:gd name="connsiteY12" fmla="*/ 144651 h 650929"/>
              <a:gd name="connsiteX0-1" fmla="*/ 129153 w 935065"/>
              <a:gd name="connsiteY0-2" fmla="*/ 144651 h 650929"/>
              <a:gd name="connsiteX1-3" fmla="*/ 284136 w 935065"/>
              <a:gd name="connsiteY1-4" fmla="*/ 175647 h 650929"/>
              <a:gd name="connsiteX2-5" fmla="*/ 640597 w 935065"/>
              <a:gd name="connsiteY2-6" fmla="*/ 0 h 650929"/>
              <a:gd name="connsiteX3-7" fmla="*/ 867905 w 935065"/>
              <a:gd name="connsiteY3-8" fmla="*/ 41329 h 650929"/>
              <a:gd name="connsiteX4-9" fmla="*/ 935065 w 935065"/>
              <a:gd name="connsiteY4-10" fmla="*/ 242807 h 650929"/>
              <a:gd name="connsiteX5-11" fmla="*/ 754251 w 935065"/>
              <a:gd name="connsiteY5-12" fmla="*/ 170481 h 650929"/>
              <a:gd name="connsiteX6-13" fmla="*/ 635431 w 935065"/>
              <a:gd name="connsiteY6-14" fmla="*/ 165315 h 650929"/>
              <a:gd name="connsiteX7-15" fmla="*/ 490780 w 935065"/>
              <a:gd name="connsiteY7-16" fmla="*/ 273803 h 650929"/>
              <a:gd name="connsiteX8-17" fmla="*/ 216976 w 935065"/>
              <a:gd name="connsiteY8-18" fmla="*/ 526942 h 650929"/>
              <a:gd name="connsiteX9-19" fmla="*/ 118821 w 935065"/>
              <a:gd name="connsiteY9-20" fmla="*/ 650929 h 650929"/>
              <a:gd name="connsiteX10-21" fmla="*/ 20665 w 935065"/>
              <a:gd name="connsiteY10-22" fmla="*/ 614766 h 650929"/>
              <a:gd name="connsiteX11-23" fmla="*/ 0 w 935065"/>
              <a:gd name="connsiteY11-24" fmla="*/ 294468 h 650929"/>
              <a:gd name="connsiteX12-25" fmla="*/ 129153 w 935065"/>
              <a:gd name="connsiteY12-26" fmla="*/ 144651 h 650929"/>
              <a:gd name="connsiteX0-27" fmla="*/ 129153 w 935065"/>
              <a:gd name="connsiteY0-28" fmla="*/ 144651 h 650929"/>
              <a:gd name="connsiteX1-29" fmla="*/ 284136 w 935065"/>
              <a:gd name="connsiteY1-30" fmla="*/ 175647 h 650929"/>
              <a:gd name="connsiteX2-31" fmla="*/ 640597 w 935065"/>
              <a:gd name="connsiteY2-32" fmla="*/ 0 h 650929"/>
              <a:gd name="connsiteX3-33" fmla="*/ 867905 w 935065"/>
              <a:gd name="connsiteY3-34" fmla="*/ 41329 h 650929"/>
              <a:gd name="connsiteX4-35" fmla="*/ 935065 w 935065"/>
              <a:gd name="connsiteY4-36" fmla="*/ 242807 h 650929"/>
              <a:gd name="connsiteX5-37" fmla="*/ 754251 w 935065"/>
              <a:gd name="connsiteY5-38" fmla="*/ 170481 h 650929"/>
              <a:gd name="connsiteX6-39" fmla="*/ 635431 w 935065"/>
              <a:gd name="connsiteY6-40" fmla="*/ 165315 h 650929"/>
              <a:gd name="connsiteX7-41" fmla="*/ 490780 w 935065"/>
              <a:gd name="connsiteY7-42" fmla="*/ 273803 h 650929"/>
              <a:gd name="connsiteX8-43" fmla="*/ 216976 w 935065"/>
              <a:gd name="connsiteY8-44" fmla="*/ 526942 h 650929"/>
              <a:gd name="connsiteX9-45" fmla="*/ 118821 w 935065"/>
              <a:gd name="connsiteY9-46" fmla="*/ 650929 h 650929"/>
              <a:gd name="connsiteX10-47" fmla="*/ 20665 w 935065"/>
              <a:gd name="connsiteY10-48" fmla="*/ 614766 h 650929"/>
              <a:gd name="connsiteX11-49" fmla="*/ 0 w 935065"/>
              <a:gd name="connsiteY11-50" fmla="*/ 294468 h 650929"/>
              <a:gd name="connsiteX12-51" fmla="*/ 129153 w 935065"/>
              <a:gd name="connsiteY12-52" fmla="*/ 144651 h 650929"/>
              <a:gd name="connsiteX0-53" fmla="*/ 129153 w 935065"/>
              <a:gd name="connsiteY0-54" fmla="*/ 144651 h 650929"/>
              <a:gd name="connsiteX1-55" fmla="*/ 284136 w 935065"/>
              <a:gd name="connsiteY1-56" fmla="*/ 175647 h 650929"/>
              <a:gd name="connsiteX2-57" fmla="*/ 640597 w 935065"/>
              <a:gd name="connsiteY2-58" fmla="*/ 0 h 650929"/>
              <a:gd name="connsiteX3-59" fmla="*/ 867905 w 935065"/>
              <a:gd name="connsiteY3-60" fmla="*/ 41329 h 650929"/>
              <a:gd name="connsiteX4-61" fmla="*/ 935065 w 935065"/>
              <a:gd name="connsiteY4-62" fmla="*/ 242807 h 650929"/>
              <a:gd name="connsiteX5-63" fmla="*/ 754251 w 935065"/>
              <a:gd name="connsiteY5-64" fmla="*/ 170481 h 650929"/>
              <a:gd name="connsiteX6-65" fmla="*/ 635431 w 935065"/>
              <a:gd name="connsiteY6-66" fmla="*/ 165315 h 650929"/>
              <a:gd name="connsiteX7-67" fmla="*/ 490780 w 935065"/>
              <a:gd name="connsiteY7-68" fmla="*/ 273803 h 650929"/>
              <a:gd name="connsiteX8-69" fmla="*/ 216976 w 935065"/>
              <a:gd name="connsiteY8-70" fmla="*/ 526942 h 650929"/>
              <a:gd name="connsiteX9-71" fmla="*/ 118821 w 935065"/>
              <a:gd name="connsiteY9-72" fmla="*/ 650929 h 650929"/>
              <a:gd name="connsiteX10-73" fmla="*/ 20665 w 935065"/>
              <a:gd name="connsiteY10-74" fmla="*/ 614766 h 650929"/>
              <a:gd name="connsiteX11-75" fmla="*/ 0 w 935065"/>
              <a:gd name="connsiteY11-76" fmla="*/ 294468 h 650929"/>
              <a:gd name="connsiteX12-77" fmla="*/ 129153 w 935065"/>
              <a:gd name="connsiteY12-78" fmla="*/ 144651 h 650929"/>
              <a:gd name="connsiteX0-79" fmla="*/ 129153 w 935065"/>
              <a:gd name="connsiteY0-80" fmla="*/ 145219 h 651497"/>
              <a:gd name="connsiteX1-81" fmla="*/ 284136 w 935065"/>
              <a:gd name="connsiteY1-82" fmla="*/ 176215 h 651497"/>
              <a:gd name="connsiteX2-83" fmla="*/ 640597 w 935065"/>
              <a:gd name="connsiteY2-84" fmla="*/ 568 h 651497"/>
              <a:gd name="connsiteX3-85" fmla="*/ 867905 w 935065"/>
              <a:gd name="connsiteY3-86" fmla="*/ 41897 h 651497"/>
              <a:gd name="connsiteX4-87" fmla="*/ 935065 w 935065"/>
              <a:gd name="connsiteY4-88" fmla="*/ 243375 h 651497"/>
              <a:gd name="connsiteX5-89" fmla="*/ 754251 w 935065"/>
              <a:gd name="connsiteY5-90" fmla="*/ 171049 h 651497"/>
              <a:gd name="connsiteX6-91" fmla="*/ 635431 w 935065"/>
              <a:gd name="connsiteY6-92" fmla="*/ 165883 h 651497"/>
              <a:gd name="connsiteX7-93" fmla="*/ 490780 w 935065"/>
              <a:gd name="connsiteY7-94" fmla="*/ 274371 h 651497"/>
              <a:gd name="connsiteX8-95" fmla="*/ 216976 w 935065"/>
              <a:gd name="connsiteY8-96" fmla="*/ 527510 h 651497"/>
              <a:gd name="connsiteX9-97" fmla="*/ 118821 w 935065"/>
              <a:gd name="connsiteY9-98" fmla="*/ 651497 h 651497"/>
              <a:gd name="connsiteX10-99" fmla="*/ 20665 w 935065"/>
              <a:gd name="connsiteY10-100" fmla="*/ 615334 h 651497"/>
              <a:gd name="connsiteX11-101" fmla="*/ 0 w 935065"/>
              <a:gd name="connsiteY11-102" fmla="*/ 295036 h 651497"/>
              <a:gd name="connsiteX12-103" fmla="*/ 129153 w 935065"/>
              <a:gd name="connsiteY12-104" fmla="*/ 145219 h 651497"/>
              <a:gd name="connsiteX0-105" fmla="*/ 129153 w 935065"/>
              <a:gd name="connsiteY0-106" fmla="*/ 145219 h 651497"/>
              <a:gd name="connsiteX1-107" fmla="*/ 284136 w 935065"/>
              <a:gd name="connsiteY1-108" fmla="*/ 176215 h 651497"/>
              <a:gd name="connsiteX2-109" fmla="*/ 640597 w 935065"/>
              <a:gd name="connsiteY2-110" fmla="*/ 568 h 651497"/>
              <a:gd name="connsiteX3-111" fmla="*/ 867905 w 935065"/>
              <a:gd name="connsiteY3-112" fmla="*/ 41897 h 651497"/>
              <a:gd name="connsiteX4-113" fmla="*/ 935065 w 935065"/>
              <a:gd name="connsiteY4-114" fmla="*/ 243375 h 651497"/>
              <a:gd name="connsiteX5-115" fmla="*/ 754251 w 935065"/>
              <a:gd name="connsiteY5-116" fmla="*/ 171049 h 651497"/>
              <a:gd name="connsiteX6-117" fmla="*/ 635431 w 935065"/>
              <a:gd name="connsiteY6-118" fmla="*/ 165883 h 651497"/>
              <a:gd name="connsiteX7-119" fmla="*/ 490780 w 935065"/>
              <a:gd name="connsiteY7-120" fmla="*/ 274371 h 651497"/>
              <a:gd name="connsiteX8-121" fmla="*/ 216976 w 935065"/>
              <a:gd name="connsiteY8-122" fmla="*/ 527510 h 651497"/>
              <a:gd name="connsiteX9-123" fmla="*/ 118821 w 935065"/>
              <a:gd name="connsiteY9-124" fmla="*/ 651497 h 651497"/>
              <a:gd name="connsiteX10-125" fmla="*/ 20665 w 935065"/>
              <a:gd name="connsiteY10-126" fmla="*/ 615334 h 651497"/>
              <a:gd name="connsiteX11-127" fmla="*/ 0 w 935065"/>
              <a:gd name="connsiteY11-128" fmla="*/ 295036 h 651497"/>
              <a:gd name="connsiteX12-129" fmla="*/ 129153 w 935065"/>
              <a:gd name="connsiteY12-130" fmla="*/ 145219 h 651497"/>
              <a:gd name="connsiteX0-131" fmla="*/ 129153 w 935065"/>
              <a:gd name="connsiteY0-132" fmla="*/ 145581 h 651859"/>
              <a:gd name="connsiteX1-133" fmla="*/ 284136 w 935065"/>
              <a:gd name="connsiteY1-134" fmla="*/ 176577 h 651859"/>
              <a:gd name="connsiteX2-135" fmla="*/ 640597 w 935065"/>
              <a:gd name="connsiteY2-136" fmla="*/ 930 h 651859"/>
              <a:gd name="connsiteX3-137" fmla="*/ 867905 w 935065"/>
              <a:gd name="connsiteY3-138" fmla="*/ 42259 h 651859"/>
              <a:gd name="connsiteX4-139" fmla="*/ 935065 w 935065"/>
              <a:gd name="connsiteY4-140" fmla="*/ 243737 h 651859"/>
              <a:gd name="connsiteX5-141" fmla="*/ 754251 w 935065"/>
              <a:gd name="connsiteY5-142" fmla="*/ 171411 h 651859"/>
              <a:gd name="connsiteX6-143" fmla="*/ 635431 w 935065"/>
              <a:gd name="connsiteY6-144" fmla="*/ 166245 h 651859"/>
              <a:gd name="connsiteX7-145" fmla="*/ 490780 w 935065"/>
              <a:gd name="connsiteY7-146" fmla="*/ 274733 h 651859"/>
              <a:gd name="connsiteX8-147" fmla="*/ 216976 w 935065"/>
              <a:gd name="connsiteY8-148" fmla="*/ 527872 h 651859"/>
              <a:gd name="connsiteX9-149" fmla="*/ 118821 w 935065"/>
              <a:gd name="connsiteY9-150" fmla="*/ 651859 h 651859"/>
              <a:gd name="connsiteX10-151" fmla="*/ 20665 w 935065"/>
              <a:gd name="connsiteY10-152" fmla="*/ 615696 h 651859"/>
              <a:gd name="connsiteX11-153" fmla="*/ 0 w 935065"/>
              <a:gd name="connsiteY11-154" fmla="*/ 295398 h 651859"/>
              <a:gd name="connsiteX12-155" fmla="*/ 129153 w 935065"/>
              <a:gd name="connsiteY12-156" fmla="*/ 145581 h 651859"/>
              <a:gd name="connsiteX0-157" fmla="*/ 129153 w 935065"/>
              <a:gd name="connsiteY0-158" fmla="*/ 145581 h 651859"/>
              <a:gd name="connsiteX1-159" fmla="*/ 284136 w 935065"/>
              <a:gd name="connsiteY1-160" fmla="*/ 176577 h 651859"/>
              <a:gd name="connsiteX2-161" fmla="*/ 640597 w 935065"/>
              <a:gd name="connsiteY2-162" fmla="*/ 930 h 651859"/>
              <a:gd name="connsiteX3-163" fmla="*/ 867905 w 935065"/>
              <a:gd name="connsiteY3-164" fmla="*/ 42259 h 651859"/>
              <a:gd name="connsiteX4-165" fmla="*/ 935065 w 935065"/>
              <a:gd name="connsiteY4-166" fmla="*/ 243737 h 651859"/>
              <a:gd name="connsiteX5-167" fmla="*/ 754251 w 935065"/>
              <a:gd name="connsiteY5-168" fmla="*/ 171411 h 651859"/>
              <a:gd name="connsiteX6-169" fmla="*/ 635431 w 935065"/>
              <a:gd name="connsiteY6-170" fmla="*/ 166245 h 651859"/>
              <a:gd name="connsiteX7-171" fmla="*/ 490780 w 935065"/>
              <a:gd name="connsiteY7-172" fmla="*/ 274733 h 651859"/>
              <a:gd name="connsiteX8-173" fmla="*/ 216976 w 935065"/>
              <a:gd name="connsiteY8-174" fmla="*/ 527872 h 651859"/>
              <a:gd name="connsiteX9-175" fmla="*/ 118821 w 935065"/>
              <a:gd name="connsiteY9-176" fmla="*/ 651859 h 651859"/>
              <a:gd name="connsiteX10-177" fmla="*/ 20665 w 935065"/>
              <a:gd name="connsiteY10-178" fmla="*/ 615696 h 651859"/>
              <a:gd name="connsiteX11-179" fmla="*/ 0 w 935065"/>
              <a:gd name="connsiteY11-180" fmla="*/ 295398 h 651859"/>
              <a:gd name="connsiteX12-181" fmla="*/ 129153 w 935065"/>
              <a:gd name="connsiteY12-182" fmla="*/ 145581 h 651859"/>
              <a:gd name="connsiteX0-183" fmla="*/ 129153 w 935065"/>
              <a:gd name="connsiteY0-184" fmla="*/ 145581 h 651859"/>
              <a:gd name="connsiteX1-185" fmla="*/ 284136 w 935065"/>
              <a:gd name="connsiteY1-186" fmla="*/ 176577 h 651859"/>
              <a:gd name="connsiteX2-187" fmla="*/ 640597 w 935065"/>
              <a:gd name="connsiteY2-188" fmla="*/ 930 h 651859"/>
              <a:gd name="connsiteX3-189" fmla="*/ 867905 w 935065"/>
              <a:gd name="connsiteY3-190" fmla="*/ 42259 h 651859"/>
              <a:gd name="connsiteX4-191" fmla="*/ 935065 w 935065"/>
              <a:gd name="connsiteY4-192" fmla="*/ 243737 h 651859"/>
              <a:gd name="connsiteX5-193" fmla="*/ 754251 w 935065"/>
              <a:gd name="connsiteY5-194" fmla="*/ 171411 h 651859"/>
              <a:gd name="connsiteX6-195" fmla="*/ 635431 w 935065"/>
              <a:gd name="connsiteY6-196" fmla="*/ 166245 h 651859"/>
              <a:gd name="connsiteX7-197" fmla="*/ 490780 w 935065"/>
              <a:gd name="connsiteY7-198" fmla="*/ 274733 h 651859"/>
              <a:gd name="connsiteX8-199" fmla="*/ 216976 w 935065"/>
              <a:gd name="connsiteY8-200" fmla="*/ 527872 h 651859"/>
              <a:gd name="connsiteX9-201" fmla="*/ 118821 w 935065"/>
              <a:gd name="connsiteY9-202" fmla="*/ 651859 h 651859"/>
              <a:gd name="connsiteX10-203" fmla="*/ 20665 w 935065"/>
              <a:gd name="connsiteY10-204" fmla="*/ 615696 h 651859"/>
              <a:gd name="connsiteX11-205" fmla="*/ 0 w 935065"/>
              <a:gd name="connsiteY11-206" fmla="*/ 295398 h 651859"/>
              <a:gd name="connsiteX12-207" fmla="*/ 129153 w 935065"/>
              <a:gd name="connsiteY12-208" fmla="*/ 145581 h 651859"/>
              <a:gd name="connsiteX0-209" fmla="*/ 129153 w 935065"/>
              <a:gd name="connsiteY0-210" fmla="*/ 145581 h 651859"/>
              <a:gd name="connsiteX1-211" fmla="*/ 284136 w 935065"/>
              <a:gd name="connsiteY1-212" fmla="*/ 176577 h 651859"/>
              <a:gd name="connsiteX2-213" fmla="*/ 640597 w 935065"/>
              <a:gd name="connsiteY2-214" fmla="*/ 930 h 651859"/>
              <a:gd name="connsiteX3-215" fmla="*/ 867905 w 935065"/>
              <a:gd name="connsiteY3-216" fmla="*/ 42259 h 651859"/>
              <a:gd name="connsiteX4-217" fmla="*/ 935065 w 935065"/>
              <a:gd name="connsiteY4-218" fmla="*/ 243737 h 651859"/>
              <a:gd name="connsiteX5-219" fmla="*/ 754251 w 935065"/>
              <a:gd name="connsiteY5-220" fmla="*/ 171411 h 651859"/>
              <a:gd name="connsiteX6-221" fmla="*/ 635431 w 935065"/>
              <a:gd name="connsiteY6-222" fmla="*/ 166245 h 651859"/>
              <a:gd name="connsiteX7-223" fmla="*/ 490780 w 935065"/>
              <a:gd name="connsiteY7-224" fmla="*/ 274733 h 651859"/>
              <a:gd name="connsiteX8-225" fmla="*/ 216976 w 935065"/>
              <a:gd name="connsiteY8-226" fmla="*/ 527872 h 651859"/>
              <a:gd name="connsiteX9-227" fmla="*/ 118821 w 935065"/>
              <a:gd name="connsiteY9-228" fmla="*/ 651859 h 651859"/>
              <a:gd name="connsiteX10-229" fmla="*/ 20665 w 935065"/>
              <a:gd name="connsiteY10-230" fmla="*/ 615696 h 651859"/>
              <a:gd name="connsiteX11-231" fmla="*/ 0 w 935065"/>
              <a:gd name="connsiteY11-232" fmla="*/ 295398 h 651859"/>
              <a:gd name="connsiteX12-233" fmla="*/ 129153 w 935065"/>
              <a:gd name="connsiteY12-234" fmla="*/ 145581 h 651859"/>
              <a:gd name="connsiteX0-235" fmla="*/ 129153 w 935065"/>
              <a:gd name="connsiteY0-236" fmla="*/ 145581 h 651859"/>
              <a:gd name="connsiteX1-237" fmla="*/ 284136 w 935065"/>
              <a:gd name="connsiteY1-238" fmla="*/ 176577 h 651859"/>
              <a:gd name="connsiteX2-239" fmla="*/ 640597 w 935065"/>
              <a:gd name="connsiteY2-240" fmla="*/ 930 h 651859"/>
              <a:gd name="connsiteX3-241" fmla="*/ 867905 w 935065"/>
              <a:gd name="connsiteY3-242" fmla="*/ 42259 h 651859"/>
              <a:gd name="connsiteX4-243" fmla="*/ 935065 w 935065"/>
              <a:gd name="connsiteY4-244" fmla="*/ 243737 h 651859"/>
              <a:gd name="connsiteX5-245" fmla="*/ 754251 w 935065"/>
              <a:gd name="connsiteY5-246" fmla="*/ 171411 h 651859"/>
              <a:gd name="connsiteX6-247" fmla="*/ 635431 w 935065"/>
              <a:gd name="connsiteY6-248" fmla="*/ 166245 h 651859"/>
              <a:gd name="connsiteX7-249" fmla="*/ 490780 w 935065"/>
              <a:gd name="connsiteY7-250" fmla="*/ 274733 h 651859"/>
              <a:gd name="connsiteX8-251" fmla="*/ 216976 w 935065"/>
              <a:gd name="connsiteY8-252" fmla="*/ 527872 h 651859"/>
              <a:gd name="connsiteX9-253" fmla="*/ 118821 w 935065"/>
              <a:gd name="connsiteY9-254" fmla="*/ 651859 h 651859"/>
              <a:gd name="connsiteX10-255" fmla="*/ 20665 w 935065"/>
              <a:gd name="connsiteY10-256" fmla="*/ 615696 h 651859"/>
              <a:gd name="connsiteX11-257" fmla="*/ 0 w 935065"/>
              <a:gd name="connsiteY11-258" fmla="*/ 295398 h 651859"/>
              <a:gd name="connsiteX12-259" fmla="*/ 129153 w 935065"/>
              <a:gd name="connsiteY12-260" fmla="*/ 145581 h 651859"/>
              <a:gd name="connsiteX0-261" fmla="*/ 129153 w 935065"/>
              <a:gd name="connsiteY0-262" fmla="*/ 145581 h 651859"/>
              <a:gd name="connsiteX1-263" fmla="*/ 284136 w 935065"/>
              <a:gd name="connsiteY1-264" fmla="*/ 176577 h 651859"/>
              <a:gd name="connsiteX2-265" fmla="*/ 640597 w 935065"/>
              <a:gd name="connsiteY2-266" fmla="*/ 930 h 651859"/>
              <a:gd name="connsiteX3-267" fmla="*/ 867905 w 935065"/>
              <a:gd name="connsiteY3-268" fmla="*/ 42259 h 651859"/>
              <a:gd name="connsiteX4-269" fmla="*/ 935065 w 935065"/>
              <a:gd name="connsiteY4-270" fmla="*/ 243737 h 651859"/>
              <a:gd name="connsiteX5-271" fmla="*/ 754251 w 935065"/>
              <a:gd name="connsiteY5-272" fmla="*/ 171411 h 651859"/>
              <a:gd name="connsiteX6-273" fmla="*/ 635431 w 935065"/>
              <a:gd name="connsiteY6-274" fmla="*/ 166245 h 651859"/>
              <a:gd name="connsiteX7-275" fmla="*/ 490780 w 935065"/>
              <a:gd name="connsiteY7-276" fmla="*/ 274733 h 651859"/>
              <a:gd name="connsiteX8-277" fmla="*/ 216976 w 935065"/>
              <a:gd name="connsiteY8-278" fmla="*/ 527872 h 651859"/>
              <a:gd name="connsiteX9-279" fmla="*/ 118821 w 935065"/>
              <a:gd name="connsiteY9-280" fmla="*/ 651859 h 651859"/>
              <a:gd name="connsiteX10-281" fmla="*/ 20665 w 935065"/>
              <a:gd name="connsiteY10-282" fmla="*/ 615696 h 651859"/>
              <a:gd name="connsiteX11-283" fmla="*/ 0 w 935065"/>
              <a:gd name="connsiteY11-284" fmla="*/ 295398 h 651859"/>
              <a:gd name="connsiteX12-285" fmla="*/ 129153 w 935065"/>
              <a:gd name="connsiteY12-286" fmla="*/ 145581 h 651859"/>
              <a:gd name="connsiteX0-287" fmla="*/ 129153 w 935065"/>
              <a:gd name="connsiteY0-288" fmla="*/ 145581 h 651859"/>
              <a:gd name="connsiteX1-289" fmla="*/ 284136 w 935065"/>
              <a:gd name="connsiteY1-290" fmla="*/ 176577 h 651859"/>
              <a:gd name="connsiteX2-291" fmla="*/ 640597 w 935065"/>
              <a:gd name="connsiteY2-292" fmla="*/ 930 h 651859"/>
              <a:gd name="connsiteX3-293" fmla="*/ 867905 w 935065"/>
              <a:gd name="connsiteY3-294" fmla="*/ 42259 h 651859"/>
              <a:gd name="connsiteX4-295" fmla="*/ 935065 w 935065"/>
              <a:gd name="connsiteY4-296" fmla="*/ 243737 h 651859"/>
              <a:gd name="connsiteX5-297" fmla="*/ 754251 w 935065"/>
              <a:gd name="connsiteY5-298" fmla="*/ 171411 h 651859"/>
              <a:gd name="connsiteX6-299" fmla="*/ 635431 w 935065"/>
              <a:gd name="connsiteY6-300" fmla="*/ 166245 h 651859"/>
              <a:gd name="connsiteX7-301" fmla="*/ 490780 w 935065"/>
              <a:gd name="connsiteY7-302" fmla="*/ 274733 h 651859"/>
              <a:gd name="connsiteX8-303" fmla="*/ 216976 w 935065"/>
              <a:gd name="connsiteY8-304" fmla="*/ 527872 h 651859"/>
              <a:gd name="connsiteX9-305" fmla="*/ 118821 w 935065"/>
              <a:gd name="connsiteY9-306" fmla="*/ 651859 h 651859"/>
              <a:gd name="connsiteX10-307" fmla="*/ 20665 w 935065"/>
              <a:gd name="connsiteY10-308" fmla="*/ 615696 h 651859"/>
              <a:gd name="connsiteX11-309" fmla="*/ 0 w 935065"/>
              <a:gd name="connsiteY11-310" fmla="*/ 295398 h 651859"/>
              <a:gd name="connsiteX12-311" fmla="*/ 129153 w 935065"/>
              <a:gd name="connsiteY12-312" fmla="*/ 145581 h 651859"/>
              <a:gd name="connsiteX0-313" fmla="*/ 129153 w 935065"/>
              <a:gd name="connsiteY0-314" fmla="*/ 145581 h 651859"/>
              <a:gd name="connsiteX1-315" fmla="*/ 284136 w 935065"/>
              <a:gd name="connsiteY1-316" fmla="*/ 176577 h 651859"/>
              <a:gd name="connsiteX2-317" fmla="*/ 640597 w 935065"/>
              <a:gd name="connsiteY2-318" fmla="*/ 930 h 651859"/>
              <a:gd name="connsiteX3-319" fmla="*/ 867905 w 935065"/>
              <a:gd name="connsiteY3-320" fmla="*/ 42259 h 651859"/>
              <a:gd name="connsiteX4-321" fmla="*/ 935065 w 935065"/>
              <a:gd name="connsiteY4-322" fmla="*/ 243737 h 651859"/>
              <a:gd name="connsiteX5-323" fmla="*/ 754251 w 935065"/>
              <a:gd name="connsiteY5-324" fmla="*/ 171411 h 651859"/>
              <a:gd name="connsiteX6-325" fmla="*/ 635431 w 935065"/>
              <a:gd name="connsiteY6-326" fmla="*/ 166245 h 651859"/>
              <a:gd name="connsiteX7-327" fmla="*/ 490780 w 935065"/>
              <a:gd name="connsiteY7-328" fmla="*/ 274733 h 651859"/>
              <a:gd name="connsiteX8-329" fmla="*/ 216976 w 935065"/>
              <a:gd name="connsiteY8-330" fmla="*/ 527872 h 651859"/>
              <a:gd name="connsiteX9-331" fmla="*/ 118821 w 935065"/>
              <a:gd name="connsiteY9-332" fmla="*/ 651859 h 651859"/>
              <a:gd name="connsiteX10-333" fmla="*/ 20665 w 935065"/>
              <a:gd name="connsiteY10-334" fmla="*/ 615696 h 651859"/>
              <a:gd name="connsiteX11-335" fmla="*/ 0 w 935065"/>
              <a:gd name="connsiteY11-336" fmla="*/ 295398 h 651859"/>
              <a:gd name="connsiteX12-337" fmla="*/ 129153 w 935065"/>
              <a:gd name="connsiteY12-338" fmla="*/ 145581 h 651859"/>
              <a:gd name="connsiteX0-339" fmla="*/ 129153 w 935065"/>
              <a:gd name="connsiteY0-340" fmla="*/ 145581 h 651859"/>
              <a:gd name="connsiteX1-341" fmla="*/ 284136 w 935065"/>
              <a:gd name="connsiteY1-342" fmla="*/ 176577 h 651859"/>
              <a:gd name="connsiteX2-343" fmla="*/ 640597 w 935065"/>
              <a:gd name="connsiteY2-344" fmla="*/ 930 h 651859"/>
              <a:gd name="connsiteX3-345" fmla="*/ 867905 w 935065"/>
              <a:gd name="connsiteY3-346" fmla="*/ 42259 h 651859"/>
              <a:gd name="connsiteX4-347" fmla="*/ 935065 w 935065"/>
              <a:gd name="connsiteY4-348" fmla="*/ 243737 h 651859"/>
              <a:gd name="connsiteX5-349" fmla="*/ 754251 w 935065"/>
              <a:gd name="connsiteY5-350" fmla="*/ 171411 h 651859"/>
              <a:gd name="connsiteX6-351" fmla="*/ 635431 w 935065"/>
              <a:gd name="connsiteY6-352" fmla="*/ 166245 h 651859"/>
              <a:gd name="connsiteX7-353" fmla="*/ 490780 w 935065"/>
              <a:gd name="connsiteY7-354" fmla="*/ 274733 h 651859"/>
              <a:gd name="connsiteX8-355" fmla="*/ 216976 w 935065"/>
              <a:gd name="connsiteY8-356" fmla="*/ 527872 h 651859"/>
              <a:gd name="connsiteX9-357" fmla="*/ 118821 w 935065"/>
              <a:gd name="connsiteY9-358" fmla="*/ 651859 h 651859"/>
              <a:gd name="connsiteX10-359" fmla="*/ 20665 w 935065"/>
              <a:gd name="connsiteY10-360" fmla="*/ 615696 h 651859"/>
              <a:gd name="connsiteX11-361" fmla="*/ 0 w 935065"/>
              <a:gd name="connsiteY11-362" fmla="*/ 295398 h 651859"/>
              <a:gd name="connsiteX12-363" fmla="*/ 129153 w 935065"/>
              <a:gd name="connsiteY12-364" fmla="*/ 145581 h 651859"/>
              <a:gd name="connsiteX0-365" fmla="*/ 129153 w 935065"/>
              <a:gd name="connsiteY0-366" fmla="*/ 145581 h 651859"/>
              <a:gd name="connsiteX1-367" fmla="*/ 284136 w 935065"/>
              <a:gd name="connsiteY1-368" fmla="*/ 176577 h 651859"/>
              <a:gd name="connsiteX2-369" fmla="*/ 640597 w 935065"/>
              <a:gd name="connsiteY2-370" fmla="*/ 930 h 651859"/>
              <a:gd name="connsiteX3-371" fmla="*/ 867905 w 935065"/>
              <a:gd name="connsiteY3-372" fmla="*/ 42259 h 651859"/>
              <a:gd name="connsiteX4-373" fmla="*/ 935065 w 935065"/>
              <a:gd name="connsiteY4-374" fmla="*/ 243737 h 651859"/>
              <a:gd name="connsiteX5-375" fmla="*/ 754251 w 935065"/>
              <a:gd name="connsiteY5-376" fmla="*/ 171411 h 651859"/>
              <a:gd name="connsiteX6-377" fmla="*/ 635431 w 935065"/>
              <a:gd name="connsiteY6-378" fmla="*/ 166245 h 651859"/>
              <a:gd name="connsiteX7-379" fmla="*/ 490780 w 935065"/>
              <a:gd name="connsiteY7-380" fmla="*/ 274733 h 651859"/>
              <a:gd name="connsiteX8-381" fmla="*/ 209356 w 935065"/>
              <a:gd name="connsiteY8-382" fmla="*/ 508822 h 651859"/>
              <a:gd name="connsiteX9-383" fmla="*/ 118821 w 935065"/>
              <a:gd name="connsiteY9-384" fmla="*/ 651859 h 651859"/>
              <a:gd name="connsiteX10-385" fmla="*/ 20665 w 935065"/>
              <a:gd name="connsiteY10-386" fmla="*/ 615696 h 651859"/>
              <a:gd name="connsiteX11-387" fmla="*/ 0 w 935065"/>
              <a:gd name="connsiteY11-388" fmla="*/ 295398 h 651859"/>
              <a:gd name="connsiteX12-389" fmla="*/ 129153 w 935065"/>
              <a:gd name="connsiteY12-390" fmla="*/ 145581 h 651859"/>
              <a:gd name="connsiteX0-391" fmla="*/ 129153 w 935065"/>
              <a:gd name="connsiteY0-392" fmla="*/ 145581 h 651859"/>
              <a:gd name="connsiteX1-393" fmla="*/ 284136 w 935065"/>
              <a:gd name="connsiteY1-394" fmla="*/ 176577 h 651859"/>
              <a:gd name="connsiteX2-395" fmla="*/ 640597 w 935065"/>
              <a:gd name="connsiteY2-396" fmla="*/ 930 h 651859"/>
              <a:gd name="connsiteX3-397" fmla="*/ 867905 w 935065"/>
              <a:gd name="connsiteY3-398" fmla="*/ 42259 h 651859"/>
              <a:gd name="connsiteX4-399" fmla="*/ 935065 w 935065"/>
              <a:gd name="connsiteY4-400" fmla="*/ 243737 h 651859"/>
              <a:gd name="connsiteX5-401" fmla="*/ 754251 w 935065"/>
              <a:gd name="connsiteY5-402" fmla="*/ 171411 h 651859"/>
              <a:gd name="connsiteX6-403" fmla="*/ 635431 w 935065"/>
              <a:gd name="connsiteY6-404" fmla="*/ 166245 h 651859"/>
              <a:gd name="connsiteX7-405" fmla="*/ 490780 w 935065"/>
              <a:gd name="connsiteY7-406" fmla="*/ 274733 h 651859"/>
              <a:gd name="connsiteX8-407" fmla="*/ 209356 w 935065"/>
              <a:gd name="connsiteY8-408" fmla="*/ 508822 h 651859"/>
              <a:gd name="connsiteX9-409" fmla="*/ 118821 w 935065"/>
              <a:gd name="connsiteY9-410" fmla="*/ 651859 h 651859"/>
              <a:gd name="connsiteX10-411" fmla="*/ 20665 w 935065"/>
              <a:gd name="connsiteY10-412" fmla="*/ 615696 h 651859"/>
              <a:gd name="connsiteX11-413" fmla="*/ 0 w 935065"/>
              <a:gd name="connsiteY11-414" fmla="*/ 295398 h 651859"/>
              <a:gd name="connsiteX12-415" fmla="*/ 129153 w 935065"/>
              <a:gd name="connsiteY12-416" fmla="*/ 145581 h 651859"/>
              <a:gd name="connsiteX0-417" fmla="*/ 129153 w 935065"/>
              <a:gd name="connsiteY0-418" fmla="*/ 145581 h 651859"/>
              <a:gd name="connsiteX1-419" fmla="*/ 284136 w 935065"/>
              <a:gd name="connsiteY1-420" fmla="*/ 176577 h 651859"/>
              <a:gd name="connsiteX2-421" fmla="*/ 640597 w 935065"/>
              <a:gd name="connsiteY2-422" fmla="*/ 930 h 651859"/>
              <a:gd name="connsiteX3-423" fmla="*/ 867905 w 935065"/>
              <a:gd name="connsiteY3-424" fmla="*/ 42259 h 651859"/>
              <a:gd name="connsiteX4-425" fmla="*/ 935065 w 935065"/>
              <a:gd name="connsiteY4-426" fmla="*/ 243737 h 651859"/>
              <a:gd name="connsiteX5-427" fmla="*/ 754251 w 935065"/>
              <a:gd name="connsiteY5-428" fmla="*/ 171411 h 651859"/>
              <a:gd name="connsiteX6-429" fmla="*/ 635431 w 935065"/>
              <a:gd name="connsiteY6-430" fmla="*/ 166245 h 651859"/>
              <a:gd name="connsiteX7-431" fmla="*/ 490780 w 935065"/>
              <a:gd name="connsiteY7-432" fmla="*/ 274733 h 651859"/>
              <a:gd name="connsiteX8-433" fmla="*/ 209356 w 935065"/>
              <a:gd name="connsiteY8-434" fmla="*/ 508822 h 651859"/>
              <a:gd name="connsiteX9-435" fmla="*/ 118821 w 935065"/>
              <a:gd name="connsiteY9-436" fmla="*/ 651859 h 651859"/>
              <a:gd name="connsiteX10-437" fmla="*/ 20665 w 935065"/>
              <a:gd name="connsiteY10-438" fmla="*/ 615696 h 651859"/>
              <a:gd name="connsiteX11-439" fmla="*/ 0 w 935065"/>
              <a:gd name="connsiteY11-440" fmla="*/ 295398 h 651859"/>
              <a:gd name="connsiteX12-441" fmla="*/ 129153 w 935065"/>
              <a:gd name="connsiteY12-442" fmla="*/ 145581 h 651859"/>
              <a:gd name="connsiteX0-443" fmla="*/ 129153 w 935065"/>
              <a:gd name="connsiteY0-444" fmla="*/ 145581 h 651859"/>
              <a:gd name="connsiteX1-445" fmla="*/ 284136 w 935065"/>
              <a:gd name="connsiteY1-446" fmla="*/ 176577 h 651859"/>
              <a:gd name="connsiteX2-447" fmla="*/ 640597 w 935065"/>
              <a:gd name="connsiteY2-448" fmla="*/ 930 h 651859"/>
              <a:gd name="connsiteX3-449" fmla="*/ 867905 w 935065"/>
              <a:gd name="connsiteY3-450" fmla="*/ 42259 h 651859"/>
              <a:gd name="connsiteX4-451" fmla="*/ 935065 w 935065"/>
              <a:gd name="connsiteY4-452" fmla="*/ 243737 h 651859"/>
              <a:gd name="connsiteX5-453" fmla="*/ 754251 w 935065"/>
              <a:gd name="connsiteY5-454" fmla="*/ 171411 h 651859"/>
              <a:gd name="connsiteX6-455" fmla="*/ 635431 w 935065"/>
              <a:gd name="connsiteY6-456" fmla="*/ 166245 h 651859"/>
              <a:gd name="connsiteX7-457" fmla="*/ 490780 w 935065"/>
              <a:gd name="connsiteY7-458" fmla="*/ 274733 h 651859"/>
              <a:gd name="connsiteX8-459" fmla="*/ 209356 w 935065"/>
              <a:gd name="connsiteY8-460" fmla="*/ 508822 h 651859"/>
              <a:gd name="connsiteX9-461" fmla="*/ 118821 w 935065"/>
              <a:gd name="connsiteY9-462" fmla="*/ 651859 h 651859"/>
              <a:gd name="connsiteX10-463" fmla="*/ 20665 w 935065"/>
              <a:gd name="connsiteY10-464" fmla="*/ 615696 h 651859"/>
              <a:gd name="connsiteX11-465" fmla="*/ 0 w 935065"/>
              <a:gd name="connsiteY11-466" fmla="*/ 295398 h 651859"/>
              <a:gd name="connsiteX12-467" fmla="*/ 129153 w 935065"/>
              <a:gd name="connsiteY12-468" fmla="*/ 145581 h 651859"/>
              <a:gd name="connsiteX0-469" fmla="*/ 129153 w 935065"/>
              <a:gd name="connsiteY0-470" fmla="*/ 145581 h 651859"/>
              <a:gd name="connsiteX1-471" fmla="*/ 284136 w 935065"/>
              <a:gd name="connsiteY1-472" fmla="*/ 176577 h 651859"/>
              <a:gd name="connsiteX2-473" fmla="*/ 640597 w 935065"/>
              <a:gd name="connsiteY2-474" fmla="*/ 930 h 651859"/>
              <a:gd name="connsiteX3-475" fmla="*/ 867905 w 935065"/>
              <a:gd name="connsiteY3-476" fmla="*/ 42259 h 651859"/>
              <a:gd name="connsiteX4-477" fmla="*/ 935065 w 935065"/>
              <a:gd name="connsiteY4-478" fmla="*/ 243737 h 651859"/>
              <a:gd name="connsiteX5-479" fmla="*/ 754251 w 935065"/>
              <a:gd name="connsiteY5-480" fmla="*/ 171411 h 651859"/>
              <a:gd name="connsiteX6-481" fmla="*/ 635431 w 935065"/>
              <a:gd name="connsiteY6-482" fmla="*/ 166245 h 651859"/>
              <a:gd name="connsiteX7-483" fmla="*/ 490780 w 935065"/>
              <a:gd name="connsiteY7-484" fmla="*/ 274733 h 651859"/>
              <a:gd name="connsiteX8-485" fmla="*/ 209356 w 935065"/>
              <a:gd name="connsiteY8-486" fmla="*/ 508822 h 651859"/>
              <a:gd name="connsiteX9-487" fmla="*/ 118821 w 935065"/>
              <a:gd name="connsiteY9-488" fmla="*/ 651859 h 651859"/>
              <a:gd name="connsiteX10-489" fmla="*/ 20665 w 935065"/>
              <a:gd name="connsiteY10-490" fmla="*/ 615696 h 651859"/>
              <a:gd name="connsiteX11-491" fmla="*/ 0 w 935065"/>
              <a:gd name="connsiteY11-492" fmla="*/ 295398 h 651859"/>
              <a:gd name="connsiteX12-493" fmla="*/ 129153 w 935065"/>
              <a:gd name="connsiteY12-494" fmla="*/ 145581 h 651859"/>
              <a:gd name="connsiteX0-495" fmla="*/ 129153 w 935065"/>
              <a:gd name="connsiteY0-496" fmla="*/ 147855 h 654133"/>
              <a:gd name="connsiteX1-497" fmla="*/ 284136 w 935065"/>
              <a:gd name="connsiteY1-498" fmla="*/ 178851 h 654133"/>
              <a:gd name="connsiteX2-499" fmla="*/ 640597 w 935065"/>
              <a:gd name="connsiteY2-500" fmla="*/ 3204 h 654133"/>
              <a:gd name="connsiteX3-501" fmla="*/ 867905 w 935065"/>
              <a:gd name="connsiteY3-502" fmla="*/ 44533 h 654133"/>
              <a:gd name="connsiteX4-503" fmla="*/ 935065 w 935065"/>
              <a:gd name="connsiteY4-504" fmla="*/ 246011 h 654133"/>
              <a:gd name="connsiteX5-505" fmla="*/ 754251 w 935065"/>
              <a:gd name="connsiteY5-506" fmla="*/ 173685 h 654133"/>
              <a:gd name="connsiteX6-507" fmla="*/ 635431 w 935065"/>
              <a:gd name="connsiteY6-508" fmla="*/ 168519 h 654133"/>
              <a:gd name="connsiteX7-509" fmla="*/ 490780 w 935065"/>
              <a:gd name="connsiteY7-510" fmla="*/ 277007 h 654133"/>
              <a:gd name="connsiteX8-511" fmla="*/ 209356 w 935065"/>
              <a:gd name="connsiteY8-512" fmla="*/ 511096 h 654133"/>
              <a:gd name="connsiteX9-513" fmla="*/ 118821 w 935065"/>
              <a:gd name="connsiteY9-514" fmla="*/ 654133 h 654133"/>
              <a:gd name="connsiteX10-515" fmla="*/ 20665 w 935065"/>
              <a:gd name="connsiteY10-516" fmla="*/ 617970 h 654133"/>
              <a:gd name="connsiteX11-517" fmla="*/ 0 w 935065"/>
              <a:gd name="connsiteY11-518" fmla="*/ 297672 h 654133"/>
              <a:gd name="connsiteX12-519" fmla="*/ 129153 w 935065"/>
              <a:gd name="connsiteY12-520" fmla="*/ 147855 h 654133"/>
              <a:gd name="connsiteX0-521" fmla="*/ 129153 w 935065"/>
              <a:gd name="connsiteY0-522" fmla="*/ 147855 h 654133"/>
              <a:gd name="connsiteX1-523" fmla="*/ 284136 w 935065"/>
              <a:gd name="connsiteY1-524" fmla="*/ 178851 h 654133"/>
              <a:gd name="connsiteX2-525" fmla="*/ 640597 w 935065"/>
              <a:gd name="connsiteY2-526" fmla="*/ 3204 h 654133"/>
              <a:gd name="connsiteX3-527" fmla="*/ 867905 w 935065"/>
              <a:gd name="connsiteY3-528" fmla="*/ 44533 h 654133"/>
              <a:gd name="connsiteX4-529" fmla="*/ 935065 w 935065"/>
              <a:gd name="connsiteY4-530" fmla="*/ 246011 h 654133"/>
              <a:gd name="connsiteX5-531" fmla="*/ 754251 w 935065"/>
              <a:gd name="connsiteY5-532" fmla="*/ 173685 h 654133"/>
              <a:gd name="connsiteX6-533" fmla="*/ 635431 w 935065"/>
              <a:gd name="connsiteY6-534" fmla="*/ 168519 h 654133"/>
              <a:gd name="connsiteX7-535" fmla="*/ 490780 w 935065"/>
              <a:gd name="connsiteY7-536" fmla="*/ 277007 h 654133"/>
              <a:gd name="connsiteX8-537" fmla="*/ 209356 w 935065"/>
              <a:gd name="connsiteY8-538" fmla="*/ 511096 h 654133"/>
              <a:gd name="connsiteX9-539" fmla="*/ 118821 w 935065"/>
              <a:gd name="connsiteY9-540" fmla="*/ 654133 h 654133"/>
              <a:gd name="connsiteX10-541" fmla="*/ 20665 w 935065"/>
              <a:gd name="connsiteY10-542" fmla="*/ 617970 h 654133"/>
              <a:gd name="connsiteX11-543" fmla="*/ 0 w 935065"/>
              <a:gd name="connsiteY11-544" fmla="*/ 297672 h 654133"/>
              <a:gd name="connsiteX12-545" fmla="*/ 129153 w 935065"/>
              <a:gd name="connsiteY12-546" fmla="*/ 147855 h 654133"/>
              <a:gd name="connsiteX0-547" fmla="*/ 129153 w 957925"/>
              <a:gd name="connsiteY0-548" fmla="*/ 147855 h 654133"/>
              <a:gd name="connsiteX1-549" fmla="*/ 284136 w 957925"/>
              <a:gd name="connsiteY1-550" fmla="*/ 178851 h 654133"/>
              <a:gd name="connsiteX2-551" fmla="*/ 640597 w 957925"/>
              <a:gd name="connsiteY2-552" fmla="*/ 3204 h 654133"/>
              <a:gd name="connsiteX3-553" fmla="*/ 867905 w 957925"/>
              <a:gd name="connsiteY3-554" fmla="*/ 44533 h 654133"/>
              <a:gd name="connsiteX4-555" fmla="*/ 957925 w 957925"/>
              <a:gd name="connsiteY4-556" fmla="*/ 265061 h 654133"/>
              <a:gd name="connsiteX5-557" fmla="*/ 754251 w 957925"/>
              <a:gd name="connsiteY5-558" fmla="*/ 173685 h 654133"/>
              <a:gd name="connsiteX6-559" fmla="*/ 635431 w 957925"/>
              <a:gd name="connsiteY6-560" fmla="*/ 168519 h 654133"/>
              <a:gd name="connsiteX7-561" fmla="*/ 490780 w 957925"/>
              <a:gd name="connsiteY7-562" fmla="*/ 277007 h 654133"/>
              <a:gd name="connsiteX8-563" fmla="*/ 209356 w 957925"/>
              <a:gd name="connsiteY8-564" fmla="*/ 511096 h 654133"/>
              <a:gd name="connsiteX9-565" fmla="*/ 118821 w 957925"/>
              <a:gd name="connsiteY9-566" fmla="*/ 654133 h 654133"/>
              <a:gd name="connsiteX10-567" fmla="*/ 20665 w 957925"/>
              <a:gd name="connsiteY10-568" fmla="*/ 617970 h 654133"/>
              <a:gd name="connsiteX11-569" fmla="*/ 0 w 957925"/>
              <a:gd name="connsiteY11-570" fmla="*/ 297672 h 654133"/>
              <a:gd name="connsiteX12-571" fmla="*/ 129153 w 957925"/>
              <a:gd name="connsiteY12-572" fmla="*/ 147855 h 654133"/>
              <a:gd name="connsiteX0-573" fmla="*/ 129153 w 957925"/>
              <a:gd name="connsiteY0-574" fmla="*/ 147855 h 654133"/>
              <a:gd name="connsiteX1-575" fmla="*/ 284136 w 957925"/>
              <a:gd name="connsiteY1-576" fmla="*/ 178851 h 654133"/>
              <a:gd name="connsiteX2-577" fmla="*/ 640597 w 957925"/>
              <a:gd name="connsiteY2-578" fmla="*/ 3204 h 654133"/>
              <a:gd name="connsiteX3-579" fmla="*/ 867905 w 957925"/>
              <a:gd name="connsiteY3-580" fmla="*/ 44533 h 654133"/>
              <a:gd name="connsiteX4-581" fmla="*/ 957925 w 957925"/>
              <a:gd name="connsiteY4-582" fmla="*/ 265061 h 654133"/>
              <a:gd name="connsiteX5-583" fmla="*/ 754251 w 957925"/>
              <a:gd name="connsiteY5-584" fmla="*/ 173685 h 654133"/>
              <a:gd name="connsiteX6-585" fmla="*/ 635431 w 957925"/>
              <a:gd name="connsiteY6-586" fmla="*/ 168519 h 654133"/>
              <a:gd name="connsiteX7-587" fmla="*/ 490780 w 957925"/>
              <a:gd name="connsiteY7-588" fmla="*/ 277007 h 654133"/>
              <a:gd name="connsiteX8-589" fmla="*/ 209356 w 957925"/>
              <a:gd name="connsiteY8-590" fmla="*/ 511096 h 654133"/>
              <a:gd name="connsiteX9-591" fmla="*/ 118821 w 957925"/>
              <a:gd name="connsiteY9-592" fmla="*/ 654133 h 654133"/>
              <a:gd name="connsiteX10-593" fmla="*/ 20665 w 957925"/>
              <a:gd name="connsiteY10-594" fmla="*/ 617970 h 654133"/>
              <a:gd name="connsiteX11-595" fmla="*/ 0 w 957925"/>
              <a:gd name="connsiteY11-596" fmla="*/ 297672 h 654133"/>
              <a:gd name="connsiteX12-597" fmla="*/ 129153 w 957925"/>
              <a:gd name="connsiteY12-598" fmla="*/ 147855 h 654133"/>
              <a:gd name="connsiteX0-599" fmla="*/ 129153 w 957925"/>
              <a:gd name="connsiteY0-600" fmla="*/ 147855 h 654133"/>
              <a:gd name="connsiteX1-601" fmla="*/ 284136 w 957925"/>
              <a:gd name="connsiteY1-602" fmla="*/ 178851 h 654133"/>
              <a:gd name="connsiteX2-603" fmla="*/ 640597 w 957925"/>
              <a:gd name="connsiteY2-604" fmla="*/ 3204 h 654133"/>
              <a:gd name="connsiteX3-605" fmla="*/ 867905 w 957925"/>
              <a:gd name="connsiteY3-606" fmla="*/ 44533 h 654133"/>
              <a:gd name="connsiteX4-607" fmla="*/ 957925 w 957925"/>
              <a:gd name="connsiteY4-608" fmla="*/ 265061 h 654133"/>
              <a:gd name="connsiteX5-609" fmla="*/ 754251 w 957925"/>
              <a:gd name="connsiteY5-610" fmla="*/ 173685 h 654133"/>
              <a:gd name="connsiteX6-611" fmla="*/ 635431 w 957925"/>
              <a:gd name="connsiteY6-612" fmla="*/ 168519 h 654133"/>
              <a:gd name="connsiteX7-613" fmla="*/ 490780 w 957925"/>
              <a:gd name="connsiteY7-614" fmla="*/ 277007 h 654133"/>
              <a:gd name="connsiteX8-615" fmla="*/ 209356 w 957925"/>
              <a:gd name="connsiteY8-616" fmla="*/ 511096 h 654133"/>
              <a:gd name="connsiteX9-617" fmla="*/ 118821 w 957925"/>
              <a:gd name="connsiteY9-618" fmla="*/ 654133 h 654133"/>
              <a:gd name="connsiteX10-619" fmla="*/ 20665 w 957925"/>
              <a:gd name="connsiteY10-620" fmla="*/ 617970 h 654133"/>
              <a:gd name="connsiteX11-621" fmla="*/ 0 w 957925"/>
              <a:gd name="connsiteY11-622" fmla="*/ 297672 h 654133"/>
              <a:gd name="connsiteX12-623" fmla="*/ 129153 w 957925"/>
              <a:gd name="connsiteY12-624" fmla="*/ 147855 h 654133"/>
              <a:gd name="connsiteX0-625" fmla="*/ 129153 w 957925"/>
              <a:gd name="connsiteY0-626" fmla="*/ 147855 h 654133"/>
              <a:gd name="connsiteX1-627" fmla="*/ 284136 w 957925"/>
              <a:gd name="connsiteY1-628" fmla="*/ 178851 h 654133"/>
              <a:gd name="connsiteX2-629" fmla="*/ 640597 w 957925"/>
              <a:gd name="connsiteY2-630" fmla="*/ 3204 h 654133"/>
              <a:gd name="connsiteX3-631" fmla="*/ 867905 w 957925"/>
              <a:gd name="connsiteY3-632" fmla="*/ 44533 h 654133"/>
              <a:gd name="connsiteX4-633" fmla="*/ 957925 w 957925"/>
              <a:gd name="connsiteY4-634" fmla="*/ 265061 h 654133"/>
              <a:gd name="connsiteX5-635" fmla="*/ 754251 w 957925"/>
              <a:gd name="connsiteY5-636" fmla="*/ 173685 h 654133"/>
              <a:gd name="connsiteX6-637" fmla="*/ 635431 w 957925"/>
              <a:gd name="connsiteY6-638" fmla="*/ 168519 h 654133"/>
              <a:gd name="connsiteX7-639" fmla="*/ 490780 w 957925"/>
              <a:gd name="connsiteY7-640" fmla="*/ 277007 h 654133"/>
              <a:gd name="connsiteX8-641" fmla="*/ 209356 w 957925"/>
              <a:gd name="connsiteY8-642" fmla="*/ 511096 h 654133"/>
              <a:gd name="connsiteX9-643" fmla="*/ 118821 w 957925"/>
              <a:gd name="connsiteY9-644" fmla="*/ 654133 h 654133"/>
              <a:gd name="connsiteX10-645" fmla="*/ 20665 w 957925"/>
              <a:gd name="connsiteY10-646" fmla="*/ 617970 h 654133"/>
              <a:gd name="connsiteX11-647" fmla="*/ 0 w 957925"/>
              <a:gd name="connsiteY11-648" fmla="*/ 297672 h 654133"/>
              <a:gd name="connsiteX12-649" fmla="*/ 129153 w 957925"/>
              <a:gd name="connsiteY12-650" fmla="*/ 147855 h 654133"/>
              <a:gd name="connsiteX0-651" fmla="*/ 129153 w 957925"/>
              <a:gd name="connsiteY0-652" fmla="*/ 146176 h 652454"/>
              <a:gd name="connsiteX1-653" fmla="*/ 284136 w 957925"/>
              <a:gd name="connsiteY1-654" fmla="*/ 177172 h 652454"/>
              <a:gd name="connsiteX2-655" fmla="*/ 640597 w 957925"/>
              <a:gd name="connsiteY2-656" fmla="*/ 1525 h 652454"/>
              <a:gd name="connsiteX3-657" fmla="*/ 867905 w 957925"/>
              <a:gd name="connsiteY3-658" fmla="*/ 42854 h 652454"/>
              <a:gd name="connsiteX4-659" fmla="*/ 957925 w 957925"/>
              <a:gd name="connsiteY4-660" fmla="*/ 263382 h 652454"/>
              <a:gd name="connsiteX5-661" fmla="*/ 754251 w 957925"/>
              <a:gd name="connsiteY5-662" fmla="*/ 172006 h 652454"/>
              <a:gd name="connsiteX6-663" fmla="*/ 635431 w 957925"/>
              <a:gd name="connsiteY6-664" fmla="*/ 166840 h 652454"/>
              <a:gd name="connsiteX7-665" fmla="*/ 490780 w 957925"/>
              <a:gd name="connsiteY7-666" fmla="*/ 275328 h 652454"/>
              <a:gd name="connsiteX8-667" fmla="*/ 209356 w 957925"/>
              <a:gd name="connsiteY8-668" fmla="*/ 509417 h 652454"/>
              <a:gd name="connsiteX9-669" fmla="*/ 118821 w 957925"/>
              <a:gd name="connsiteY9-670" fmla="*/ 652454 h 652454"/>
              <a:gd name="connsiteX10-671" fmla="*/ 20665 w 957925"/>
              <a:gd name="connsiteY10-672" fmla="*/ 616291 h 652454"/>
              <a:gd name="connsiteX11-673" fmla="*/ 0 w 957925"/>
              <a:gd name="connsiteY11-674" fmla="*/ 295993 h 652454"/>
              <a:gd name="connsiteX12-675" fmla="*/ 129153 w 957925"/>
              <a:gd name="connsiteY12-676" fmla="*/ 146176 h 652454"/>
              <a:gd name="connsiteX0-677" fmla="*/ 129153 w 957925"/>
              <a:gd name="connsiteY0-678" fmla="*/ 146176 h 652454"/>
              <a:gd name="connsiteX1-679" fmla="*/ 284136 w 957925"/>
              <a:gd name="connsiteY1-680" fmla="*/ 177172 h 652454"/>
              <a:gd name="connsiteX2-681" fmla="*/ 640597 w 957925"/>
              <a:gd name="connsiteY2-682" fmla="*/ 1525 h 652454"/>
              <a:gd name="connsiteX3-683" fmla="*/ 867905 w 957925"/>
              <a:gd name="connsiteY3-684" fmla="*/ 42854 h 652454"/>
              <a:gd name="connsiteX4-685" fmla="*/ 957925 w 957925"/>
              <a:gd name="connsiteY4-686" fmla="*/ 263382 h 652454"/>
              <a:gd name="connsiteX5-687" fmla="*/ 754251 w 957925"/>
              <a:gd name="connsiteY5-688" fmla="*/ 172006 h 652454"/>
              <a:gd name="connsiteX6-689" fmla="*/ 635431 w 957925"/>
              <a:gd name="connsiteY6-690" fmla="*/ 166840 h 652454"/>
              <a:gd name="connsiteX7-691" fmla="*/ 490780 w 957925"/>
              <a:gd name="connsiteY7-692" fmla="*/ 275328 h 652454"/>
              <a:gd name="connsiteX8-693" fmla="*/ 209356 w 957925"/>
              <a:gd name="connsiteY8-694" fmla="*/ 509417 h 652454"/>
              <a:gd name="connsiteX9-695" fmla="*/ 118821 w 957925"/>
              <a:gd name="connsiteY9-696" fmla="*/ 652454 h 652454"/>
              <a:gd name="connsiteX10-697" fmla="*/ 20665 w 957925"/>
              <a:gd name="connsiteY10-698" fmla="*/ 616291 h 652454"/>
              <a:gd name="connsiteX11-699" fmla="*/ 0 w 957925"/>
              <a:gd name="connsiteY11-700" fmla="*/ 295993 h 652454"/>
              <a:gd name="connsiteX12-701" fmla="*/ 129153 w 957925"/>
              <a:gd name="connsiteY12-702" fmla="*/ 146176 h 652454"/>
              <a:gd name="connsiteX0-703" fmla="*/ 129153 w 957925"/>
              <a:gd name="connsiteY0-704" fmla="*/ 146176 h 652454"/>
              <a:gd name="connsiteX1-705" fmla="*/ 284136 w 957925"/>
              <a:gd name="connsiteY1-706" fmla="*/ 177172 h 652454"/>
              <a:gd name="connsiteX2-707" fmla="*/ 640597 w 957925"/>
              <a:gd name="connsiteY2-708" fmla="*/ 1525 h 652454"/>
              <a:gd name="connsiteX3-709" fmla="*/ 867905 w 957925"/>
              <a:gd name="connsiteY3-710" fmla="*/ 42854 h 652454"/>
              <a:gd name="connsiteX4-711" fmla="*/ 957925 w 957925"/>
              <a:gd name="connsiteY4-712" fmla="*/ 263382 h 652454"/>
              <a:gd name="connsiteX5-713" fmla="*/ 754251 w 957925"/>
              <a:gd name="connsiteY5-714" fmla="*/ 172006 h 652454"/>
              <a:gd name="connsiteX6-715" fmla="*/ 635431 w 957925"/>
              <a:gd name="connsiteY6-716" fmla="*/ 166840 h 652454"/>
              <a:gd name="connsiteX7-717" fmla="*/ 490780 w 957925"/>
              <a:gd name="connsiteY7-718" fmla="*/ 275328 h 652454"/>
              <a:gd name="connsiteX8-719" fmla="*/ 239836 w 957925"/>
              <a:gd name="connsiteY8-720" fmla="*/ 478937 h 652454"/>
              <a:gd name="connsiteX9-721" fmla="*/ 118821 w 957925"/>
              <a:gd name="connsiteY9-722" fmla="*/ 652454 h 652454"/>
              <a:gd name="connsiteX10-723" fmla="*/ 20665 w 957925"/>
              <a:gd name="connsiteY10-724" fmla="*/ 616291 h 652454"/>
              <a:gd name="connsiteX11-725" fmla="*/ 0 w 957925"/>
              <a:gd name="connsiteY11-726" fmla="*/ 295993 h 652454"/>
              <a:gd name="connsiteX12-727" fmla="*/ 129153 w 957925"/>
              <a:gd name="connsiteY12-728" fmla="*/ 146176 h 652454"/>
              <a:gd name="connsiteX0-729" fmla="*/ 129153 w 957925"/>
              <a:gd name="connsiteY0-730" fmla="*/ 146176 h 652454"/>
              <a:gd name="connsiteX1-731" fmla="*/ 284136 w 957925"/>
              <a:gd name="connsiteY1-732" fmla="*/ 177172 h 652454"/>
              <a:gd name="connsiteX2-733" fmla="*/ 640597 w 957925"/>
              <a:gd name="connsiteY2-734" fmla="*/ 1525 h 652454"/>
              <a:gd name="connsiteX3-735" fmla="*/ 867905 w 957925"/>
              <a:gd name="connsiteY3-736" fmla="*/ 42854 h 652454"/>
              <a:gd name="connsiteX4-737" fmla="*/ 957925 w 957925"/>
              <a:gd name="connsiteY4-738" fmla="*/ 263382 h 652454"/>
              <a:gd name="connsiteX5-739" fmla="*/ 754251 w 957925"/>
              <a:gd name="connsiteY5-740" fmla="*/ 172006 h 652454"/>
              <a:gd name="connsiteX6-741" fmla="*/ 635431 w 957925"/>
              <a:gd name="connsiteY6-742" fmla="*/ 166840 h 652454"/>
              <a:gd name="connsiteX7-743" fmla="*/ 490780 w 957925"/>
              <a:gd name="connsiteY7-744" fmla="*/ 275328 h 652454"/>
              <a:gd name="connsiteX8-745" fmla="*/ 239836 w 957925"/>
              <a:gd name="connsiteY8-746" fmla="*/ 478937 h 652454"/>
              <a:gd name="connsiteX9-747" fmla="*/ 118821 w 957925"/>
              <a:gd name="connsiteY9-748" fmla="*/ 652454 h 652454"/>
              <a:gd name="connsiteX10-749" fmla="*/ 20665 w 957925"/>
              <a:gd name="connsiteY10-750" fmla="*/ 616291 h 652454"/>
              <a:gd name="connsiteX11-751" fmla="*/ 0 w 957925"/>
              <a:gd name="connsiteY11-752" fmla="*/ 295993 h 652454"/>
              <a:gd name="connsiteX12-753" fmla="*/ 129153 w 957925"/>
              <a:gd name="connsiteY12-754" fmla="*/ 146176 h 652454"/>
              <a:gd name="connsiteX0-755" fmla="*/ 129153 w 957925"/>
              <a:gd name="connsiteY0-756" fmla="*/ 146176 h 652454"/>
              <a:gd name="connsiteX1-757" fmla="*/ 284136 w 957925"/>
              <a:gd name="connsiteY1-758" fmla="*/ 177172 h 652454"/>
              <a:gd name="connsiteX2-759" fmla="*/ 640597 w 957925"/>
              <a:gd name="connsiteY2-760" fmla="*/ 1525 h 652454"/>
              <a:gd name="connsiteX3-761" fmla="*/ 867905 w 957925"/>
              <a:gd name="connsiteY3-762" fmla="*/ 42854 h 652454"/>
              <a:gd name="connsiteX4-763" fmla="*/ 957925 w 957925"/>
              <a:gd name="connsiteY4-764" fmla="*/ 263382 h 652454"/>
              <a:gd name="connsiteX5-765" fmla="*/ 754251 w 957925"/>
              <a:gd name="connsiteY5-766" fmla="*/ 172006 h 652454"/>
              <a:gd name="connsiteX6-767" fmla="*/ 635431 w 957925"/>
              <a:gd name="connsiteY6-768" fmla="*/ 166840 h 652454"/>
              <a:gd name="connsiteX7-769" fmla="*/ 490780 w 957925"/>
              <a:gd name="connsiteY7-770" fmla="*/ 275328 h 652454"/>
              <a:gd name="connsiteX8-771" fmla="*/ 239836 w 957925"/>
              <a:gd name="connsiteY8-772" fmla="*/ 478937 h 652454"/>
              <a:gd name="connsiteX9-773" fmla="*/ 118821 w 957925"/>
              <a:gd name="connsiteY9-774" fmla="*/ 652454 h 652454"/>
              <a:gd name="connsiteX10-775" fmla="*/ 20665 w 957925"/>
              <a:gd name="connsiteY10-776" fmla="*/ 616291 h 652454"/>
              <a:gd name="connsiteX11-777" fmla="*/ 0 w 957925"/>
              <a:gd name="connsiteY11-778" fmla="*/ 295993 h 652454"/>
              <a:gd name="connsiteX12-779" fmla="*/ 129153 w 957925"/>
              <a:gd name="connsiteY12-780" fmla="*/ 146176 h 652454"/>
              <a:gd name="connsiteX0-781" fmla="*/ 129153 w 957925"/>
              <a:gd name="connsiteY0-782" fmla="*/ 146176 h 652454"/>
              <a:gd name="connsiteX1-783" fmla="*/ 284136 w 957925"/>
              <a:gd name="connsiteY1-784" fmla="*/ 177172 h 652454"/>
              <a:gd name="connsiteX2-785" fmla="*/ 640597 w 957925"/>
              <a:gd name="connsiteY2-786" fmla="*/ 1525 h 652454"/>
              <a:gd name="connsiteX3-787" fmla="*/ 867905 w 957925"/>
              <a:gd name="connsiteY3-788" fmla="*/ 42854 h 652454"/>
              <a:gd name="connsiteX4-789" fmla="*/ 957925 w 957925"/>
              <a:gd name="connsiteY4-790" fmla="*/ 263382 h 652454"/>
              <a:gd name="connsiteX5-791" fmla="*/ 754251 w 957925"/>
              <a:gd name="connsiteY5-792" fmla="*/ 172006 h 652454"/>
              <a:gd name="connsiteX6-793" fmla="*/ 635431 w 957925"/>
              <a:gd name="connsiteY6-794" fmla="*/ 166840 h 652454"/>
              <a:gd name="connsiteX7-795" fmla="*/ 490780 w 957925"/>
              <a:gd name="connsiteY7-796" fmla="*/ 275328 h 652454"/>
              <a:gd name="connsiteX8-797" fmla="*/ 239836 w 957925"/>
              <a:gd name="connsiteY8-798" fmla="*/ 478937 h 652454"/>
              <a:gd name="connsiteX9-799" fmla="*/ 118821 w 957925"/>
              <a:gd name="connsiteY9-800" fmla="*/ 652454 h 652454"/>
              <a:gd name="connsiteX10-801" fmla="*/ 20665 w 957925"/>
              <a:gd name="connsiteY10-802" fmla="*/ 616291 h 652454"/>
              <a:gd name="connsiteX11-803" fmla="*/ 0 w 957925"/>
              <a:gd name="connsiteY11-804" fmla="*/ 295993 h 652454"/>
              <a:gd name="connsiteX12-805" fmla="*/ 129153 w 957925"/>
              <a:gd name="connsiteY12-806" fmla="*/ 146176 h 6524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957925" h="652454">
                <a:moveTo>
                  <a:pt x="129153" y="146176"/>
                </a:moveTo>
                <a:lnTo>
                  <a:pt x="284136" y="177172"/>
                </a:lnTo>
                <a:cubicBezTo>
                  <a:pt x="402956" y="118623"/>
                  <a:pt x="552257" y="10544"/>
                  <a:pt x="640597" y="1525"/>
                </a:cubicBezTo>
                <a:cubicBezTo>
                  <a:pt x="670646" y="61"/>
                  <a:pt x="826426" y="-9022"/>
                  <a:pt x="867905" y="42854"/>
                </a:cubicBezTo>
                <a:cubicBezTo>
                  <a:pt x="897912" y="60483"/>
                  <a:pt x="901248" y="196223"/>
                  <a:pt x="957925" y="263382"/>
                </a:cubicBezTo>
                <a:cubicBezTo>
                  <a:pt x="895200" y="307014"/>
                  <a:pt x="834347" y="298339"/>
                  <a:pt x="754251" y="172006"/>
                </a:cubicBezTo>
                <a:cubicBezTo>
                  <a:pt x="710834" y="147424"/>
                  <a:pt x="671228" y="149512"/>
                  <a:pt x="635431" y="166840"/>
                </a:cubicBezTo>
                <a:cubicBezTo>
                  <a:pt x="587214" y="203003"/>
                  <a:pt x="554237" y="231545"/>
                  <a:pt x="490780" y="275328"/>
                </a:cubicBezTo>
                <a:cubicBezTo>
                  <a:pt x="372842" y="363518"/>
                  <a:pt x="331104" y="394557"/>
                  <a:pt x="239836" y="478937"/>
                </a:cubicBezTo>
                <a:cubicBezTo>
                  <a:pt x="153778" y="546936"/>
                  <a:pt x="140109" y="599695"/>
                  <a:pt x="118821" y="652454"/>
                </a:cubicBezTo>
                <a:lnTo>
                  <a:pt x="20665" y="616291"/>
                </a:lnTo>
                <a:lnTo>
                  <a:pt x="0" y="295993"/>
                </a:lnTo>
                <a:lnTo>
                  <a:pt x="129153" y="146176"/>
                </a:lnTo>
                <a:close/>
              </a:path>
            </a:pathLst>
          </a:custGeom>
          <a:solidFill>
            <a:srgbClr val="FFA87D"/>
          </a:solidFill>
          <a:ln w="254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9220" name="任意多边形 9219"/>
          <p:cNvSpPr/>
          <p:nvPr/>
        </p:nvSpPr>
        <p:spPr>
          <a:xfrm>
            <a:off x="4745926" y="3829804"/>
            <a:ext cx="606156" cy="1102101"/>
          </a:xfrm>
          <a:custGeom>
            <a:avLst/>
            <a:gdLst>
              <a:gd name="connsiteX0" fmla="*/ 175648 w 454617"/>
              <a:gd name="connsiteY0" fmla="*/ 826576 h 826576"/>
              <a:gd name="connsiteX1" fmla="*/ 454617 w 454617"/>
              <a:gd name="connsiteY1" fmla="*/ 0 h 826576"/>
              <a:gd name="connsiteX2" fmla="*/ 0 w 454617"/>
              <a:gd name="connsiteY2" fmla="*/ 413288 h 826576"/>
              <a:gd name="connsiteX3" fmla="*/ 175648 w 454617"/>
              <a:gd name="connsiteY3" fmla="*/ 826576 h 826576"/>
              <a:gd name="connsiteX0-1" fmla="*/ 175648 w 454617"/>
              <a:gd name="connsiteY0-2" fmla="*/ 826576 h 826576"/>
              <a:gd name="connsiteX1-3" fmla="*/ 454617 w 454617"/>
              <a:gd name="connsiteY1-4" fmla="*/ 0 h 826576"/>
              <a:gd name="connsiteX2-5" fmla="*/ 0 w 454617"/>
              <a:gd name="connsiteY2-6" fmla="*/ 413288 h 826576"/>
              <a:gd name="connsiteX3-7" fmla="*/ 175648 w 454617"/>
              <a:gd name="connsiteY3-8" fmla="*/ 826576 h 826576"/>
              <a:gd name="connsiteX0-9" fmla="*/ 175648 w 454617"/>
              <a:gd name="connsiteY0-10" fmla="*/ 826576 h 826576"/>
              <a:gd name="connsiteX1-11" fmla="*/ 454617 w 454617"/>
              <a:gd name="connsiteY1-12" fmla="*/ 0 h 826576"/>
              <a:gd name="connsiteX2-13" fmla="*/ 0 w 454617"/>
              <a:gd name="connsiteY2-14" fmla="*/ 413288 h 826576"/>
              <a:gd name="connsiteX3-15" fmla="*/ 175648 w 454617"/>
              <a:gd name="connsiteY3-16" fmla="*/ 826576 h 826576"/>
              <a:gd name="connsiteX0-17" fmla="*/ 175648 w 454617"/>
              <a:gd name="connsiteY0-18" fmla="*/ 826576 h 826576"/>
              <a:gd name="connsiteX1-19" fmla="*/ 454617 w 454617"/>
              <a:gd name="connsiteY1-20" fmla="*/ 0 h 826576"/>
              <a:gd name="connsiteX2-21" fmla="*/ 0 w 454617"/>
              <a:gd name="connsiteY2-22" fmla="*/ 413288 h 826576"/>
              <a:gd name="connsiteX3-23" fmla="*/ 175648 w 454617"/>
              <a:gd name="connsiteY3-24" fmla="*/ 826576 h 826576"/>
            </a:gdLst>
            <a:ahLst/>
            <a:cxnLst>
              <a:cxn ang="0">
                <a:pos x="connsiteX0-1" y="connsiteY0-2"/>
              </a:cxn>
              <a:cxn ang="0">
                <a:pos x="connsiteX1-3" y="connsiteY1-4"/>
              </a:cxn>
              <a:cxn ang="0">
                <a:pos x="connsiteX2-5" y="connsiteY2-6"/>
              </a:cxn>
              <a:cxn ang="0">
                <a:pos x="connsiteX3-7" y="connsiteY3-8"/>
              </a:cxn>
            </a:cxnLst>
            <a:rect l="l" t="t" r="r" b="b"/>
            <a:pathLst>
              <a:path w="454617" h="826576">
                <a:moveTo>
                  <a:pt x="175648" y="826576"/>
                </a:moveTo>
                <a:cubicBezTo>
                  <a:pt x="335797" y="623376"/>
                  <a:pt x="444285" y="301356"/>
                  <a:pt x="454617" y="0"/>
                </a:cubicBezTo>
                <a:lnTo>
                  <a:pt x="0" y="413288"/>
                </a:lnTo>
                <a:lnTo>
                  <a:pt x="175648" y="826576"/>
                </a:lnTo>
                <a:close/>
              </a:path>
            </a:pathLst>
          </a:cu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0" name="任意多边形 9"/>
          <p:cNvSpPr/>
          <p:nvPr/>
        </p:nvSpPr>
        <p:spPr>
          <a:xfrm>
            <a:off x="3019551" y="5476875"/>
            <a:ext cx="1196405" cy="508816"/>
          </a:xfrm>
          <a:custGeom>
            <a:avLst/>
            <a:gdLst>
              <a:gd name="connsiteX0" fmla="*/ 879231 w 879231"/>
              <a:gd name="connsiteY0" fmla="*/ 0 h 367323"/>
              <a:gd name="connsiteX1" fmla="*/ 394677 w 879231"/>
              <a:gd name="connsiteY1" fmla="*/ 0 h 367323"/>
              <a:gd name="connsiteX2" fmla="*/ 0 w 879231"/>
              <a:gd name="connsiteY2" fmla="*/ 367323 h 367323"/>
              <a:gd name="connsiteX3" fmla="*/ 562708 w 879231"/>
              <a:gd name="connsiteY3" fmla="*/ 367323 h 367323"/>
              <a:gd name="connsiteX4" fmla="*/ 879231 w 879231"/>
              <a:gd name="connsiteY4" fmla="*/ 0 h 367323"/>
              <a:gd name="connsiteX0-1" fmla="*/ 879231 w 879231"/>
              <a:gd name="connsiteY0-2" fmla="*/ 0 h 371231"/>
              <a:gd name="connsiteX1-3" fmla="*/ 394677 w 879231"/>
              <a:gd name="connsiteY1-4" fmla="*/ 0 h 371231"/>
              <a:gd name="connsiteX2-5" fmla="*/ 0 w 879231"/>
              <a:gd name="connsiteY2-6" fmla="*/ 367323 h 371231"/>
              <a:gd name="connsiteX3-7" fmla="*/ 582247 w 879231"/>
              <a:gd name="connsiteY3-8" fmla="*/ 371231 h 371231"/>
              <a:gd name="connsiteX4-9" fmla="*/ 879231 w 879231"/>
              <a:gd name="connsiteY4-10" fmla="*/ 0 h 371231"/>
              <a:gd name="connsiteX0-11" fmla="*/ 890954 w 890954"/>
              <a:gd name="connsiteY0-12" fmla="*/ 0 h 375138"/>
              <a:gd name="connsiteX1-13" fmla="*/ 406400 w 890954"/>
              <a:gd name="connsiteY1-14" fmla="*/ 0 h 375138"/>
              <a:gd name="connsiteX2-15" fmla="*/ 0 w 890954"/>
              <a:gd name="connsiteY2-16" fmla="*/ 375138 h 375138"/>
              <a:gd name="connsiteX3-17" fmla="*/ 593970 w 890954"/>
              <a:gd name="connsiteY3-18" fmla="*/ 371231 h 375138"/>
              <a:gd name="connsiteX4-19" fmla="*/ 890954 w 890954"/>
              <a:gd name="connsiteY4-20" fmla="*/ 0 h 375138"/>
              <a:gd name="connsiteX0-21" fmla="*/ 890954 w 890954"/>
              <a:gd name="connsiteY0-22" fmla="*/ 0 h 375994"/>
              <a:gd name="connsiteX1-23" fmla="*/ 406400 w 890954"/>
              <a:gd name="connsiteY1-24" fmla="*/ 0 h 375994"/>
              <a:gd name="connsiteX2-25" fmla="*/ 0 w 890954"/>
              <a:gd name="connsiteY2-26" fmla="*/ 375138 h 375994"/>
              <a:gd name="connsiteX3-27" fmla="*/ 593970 w 890954"/>
              <a:gd name="connsiteY3-28" fmla="*/ 375994 h 375994"/>
              <a:gd name="connsiteX4-29" fmla="*/ 890954 w 890954"/>
              <a:gd name="connsiteY4-30" fmla="*/ 0 h 375994"/>
              <a:gd name="connsiteX0-31" fmla="*/ 890954 w 890954"/>
              <a:gd name="connsiteY0-32" fmla="*/ 0 h 375994"/>
              <a:gd name="connsiteX1-33" fmla="*/ 406400 w 890954"/>
              <a:gd name="connsiteY1-34" fmla="*/ 0 h 375994"/>
              <a:gd name="connsiteX2-35" fmla="*/ 0 w 890954"/>
              <a:gd name="connsiteY2-36" fmla="*/ 375138 h 375994"/>
              <a:gd name="connsiteX3-37" fmla="*/ 591589 w 890954"/>
              <a:gd name="connsiteY3-38" fmla="*/ 375994 h 375994"/>
              <a:gd name="connsiteX4-39" fmla="*/ 890954 w 890954"/>
              <a:gd name="connsiteY4-40" fmla="*/ 0 h 37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90954" h="375994">
                <a:moveTo>
                  <a:pt x="890954" y="0"/>
                </a:moveTo>
                <a:lnTo>
                  <a:pt x="406400" y="0"/>
                </a:lnTo>
                <a:lnTo>
                  <a:pt x="0" y="375138"/>
                </a:lnTo>
                <a:lnTo>
                  <a:pt x="591589" y="375994"/>
                </a:lnTo>
                <a:lnTo>
                  <a:pt x="890954" y="0"/>
                </a:lnTo>
                <a:close/>
              </a:path>
            </a:pathLst>
          </a:custGeom>
          <a:solidFill>
            <a:srgbClr val="232B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1" name="任意多边形 10"/>
          <p:cNvSpPr/>
          <p:nvPr/>
        </p:nvSpPr>
        <p:spPr>
          <a:xfrm>
            <a:off x="3813301" y="5476876"/>
            <a:ext cx="404691" cy="661947"/>
          </a:xfrm>
          <a:custGeom>
            <a:avLst/>
            <a:gdLst>
              <a:gd name="connsiteX0" fmla="*/ 296985 w 296985"/>
              <a:gd name="connsiteY0" fmla="*/ 0 h 488461"/>
              <a:gd name="connsiteX1" fmla="*/ 296985 w 296985"/>
              <a:gd name="connsiteY1" fmla="*/ 117231 h 488461"/>
              <a:gd name="connsiteX2" fmla="*/ 0 w 296985"/>
              <a:gd name="connsiteY2" fmla="*/ 488461 h 488461"/>
              <a:gd name="connsiteX3" fmla="*/ 0 w 296985"/>
              <a:gd name="connsiteY3" fmla="*/ 363415 h 488461"/>
              <a:gd name="connsiteX4" fmla="*/ 296985 w 296985"/>
              <a:gd name="connsiteY4" fmla="*/ 0 h 488461"/>
              <a:gd name="connsiteX0-1" fmla="*/ 299333 w 299333"/>
              <a:gd name="connsiteY0-2" fmla="*/ 0 h 493192"/>
              <a:gd name="connsiteX1-3" fmla="*/ 299333 w 299333"/>
              <a:gd name="connsiteY1-4" fmla="*/ 117231 h 493192"/>
              <a:gd name="connsiteX2-5" fmla="*/ 0 w 299333"/>
              <a:gd name="connsiteY2-6" fmla="*/ 493192 h 493192"/>
              <a:gd name="connsiteX3-7" fmla="*/ 2348 w 299333"/>
              <a:gd name="connsiteY3-8" fmla="*/ 363415 h 493192"/>
              <a:gd name="connsiteX4-9" fmla="*/ 299333 w 299333"/>
              <a:gd name="connsiteY4-10" fmla="*/ 0 h 493192"/>
              <a:gd name="connsiteX0-11" fmla="*/ 299333 w 299333"/>
              <a:gd name="connsiteY0-12" fmla="*/ 0 h 493192"/>
              <a:gd name="connsiteX1-13" fmla="*/ 299333 w 299333"/>
              <a:gd name="connsiteY1-14" fmla="*/ 117231 h 493192"/>
              <a:gd name="connsiteX2-15" fmla="*/ 0 w 299333"/>
              <a:gd name="connsiteY2-16" fmla="*/ 493192 h 493192"/>
              <a:gd name="connsiteX3-17" fmla="*/ 2348 w 299333"/>
              <a:gd name="connsiteY3-18" fmla="*/ 375243 h 493192"/>
              <a:gd name="connsiteX4-19" fmla="*/ 299333 w 299333"/>
              <a:gd name="connsiteY4-20" fmla="*/ 0 h 4931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9333" h="493192">
                <a:moveTo>
                  <a:pt x="299333" y="0"/>
                </a:moveTo>
                <a:lnTo>
                  <a:pt x="299333" y="117231"/>
                </a:lnTo>
                <a:lnTo>
                  <a:pt x="0" y="493192"/>
                </a:lnTo>
                <a:cubicBezTo>
                  <a:pt x="783" y="449933"/>
                  <a:pt x="1565" y="418502"/>
                  <a:pt x="2348" y="375243"/>
                </a:cubicBezTo>
                <a:lnTo>
                  <a:pt x="299333" y="0"/>
                </a:lnTo>
                <a:close/>
              </a:path>
            </a:pathLst>
          </a:custGeom>
          <a:solidFill>
            <a:srgbClr val="2E3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2" name="任意多边形 11"/>
          <p:cNvSpPr/>
          <p:nvPr/>
        </p:nvSpPr>
        <p:spPr>
          <a:xfrm>
            <a:off x="3019633" y="5981375"/>
            <a:ext cx="797169" cy="156308"/>
          </a:xfrm>
          <a:custGeom>
            <a:avLst/>
            <a:gdLst/>
            <a:ahLst/>
            <a:cxnLst/>
            <a:rect l="l" t="t" r="r" b="b"/>
            <a:pathLst>
              <a:path w="582246" h="117231">
                <a:moveTo>
                  <a:pt x="0" y="0"/>
                </a:moveTo>
                <a:lnTo>
                  <a:pt x="582246" y="0"/>
                </a:lnTo>
                <a:lnTo>
                  <a:pt x="582246" y="117231"/>
                </a:lnTo>
                <a:lnTo>
                  <a:pt x="0" y="117231"/>
                </a:lnTo>
                <a:close/>
              </a:path>
            </a:pathLst>
          </a:custGeom>
          <a:solidFill>
            <a:srgbClr val="3B49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9" name="任意多边形 8"/>
          <p:cNvSpPr/>
          <p:nvPr/>
        </p:nvSpPr>
        <p:spPr>
          <a:xfrm>
            <a:off x="3733437" y="4392247"/>
            <a:ext cx="78155" cy="1354667"/>
          </a:xfrm>
          <a:custGeom>
            <a:avLst/>
            <a:gdLst>
              <a:gd name="connsiteX0" fmla="*/ 15631 w 58616"/>
              <a:gd name="connsiteY0" fmla="*/ 1016000 h 1016000"/>
              <a:gd name="connsiteX1" fmla="*/ 58616 w 58616"/>
              <a:gd name="connsiteY1" fmla="*/ 961292 h 1016000"/>
              <a:gd name="connsiteX2" fmla="*/ 31262 w 58616"/>
              <a:gd name="connsiteY2" fmla="*/ 0 h 1016000"/>
              <a:gd name="connsiteX3" fmla="*/ 0 w 58616"/>
              <a:gd name="connsiteY3" fmla="*/ 11723 h 1016000"/>
              <a:gd name="connsiteX4" fmla="*/ 15631 w 58616"/>
              <a:gd name="connsiteY4" fmla="*/ 101600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16" h="1016000">
                <a:moveTo>
                  <a:pt x="15631" y="1016000"/>
                </a:moveTo>
                <a:lnTo>
                  <a:pt x="58616" y="961292"/>
                </a:lnTo>
                <a:lnTo>
                  <a:pt x="31262" y="0"/>
                </a:lnTo>
                <a:lnTo>
                  <a:pt x="0" y="11723"/>
                </a:lnTo>
                <a:lnTo>
                  <a:pt x="15631" y="1016000"/>
                </a:lnTo>
                <a:close/>
              </a:path>
            </a:pathLst>
          </a:custGeom>
          <a:solidFill>
            <a:srgbClr val="232B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4" name="任意多边形 3"/>
          <p:cNvSpPr/>
          <p:nvPr/>
        </p:nvSpPr>
        <p:spPr>
          <a:xfrm>
            <a:off x="3785531" y="2687393"/>
            <a:ext cx="678288" cy="2695977"/>
          </a:xfrm>
          <a:custGeom>
            <a:avLst/>
            <a:gdLst>
              <a:gd name="connsiteX0" fmla="*/ 367048 w 508716"/>
              <a:gd name="connsiteY0" fmla="*/ 180304 h 2021983"/>
              <a:gd name="connsiteX1" fmla="*/ 0 w 508716"/>
              <a:gd name="connsiteY1" fmla="*/ 0 h 2021983"/>
              <a:gd name="connsiteX2" fmla="*/ 154547 w 508716"/>
              <a:gd name="connsiteY2" fmla="*/ 2021983 h 2021983"/>
              <a:gd name="connsiteX3" fmla="*/ 508716 w 508716"/>
              <a:gd name="connsiteY3" fmla="*/ 1732208 h 2021983"/>
              <a:gd name="connsiteX4" fmla="*/ 367048 w 508716"/>
              <a:gd name="connsiteY4" fmla="*/ 180304 h 2021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716" h="2021983">
                <a:moveTo>
                  <a:pt x="367048" y="180304"/>
                </a:moveTo>
                <a:lnTo>
                  <a:pt x="0" y="0"/>
                </a:lnTo>
                <a:lnTo>
                  <a:pt x="154547" y="2021983"/>
                </a:lnTo>
                <a:lnTo>
                  <a:pt x="508716" y="1732208"/>
                </a:lnTo>
                <a:lnTo>
                  <a:pt x="367048" y="180304"/>
                </a:lnTo>
                <a:close/>
              </a:path>
            </a:pathLst>
          </a:custGeom>
          <a:solidFill>
            <a:srgbClr val="232B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5" name="任意多边形 4"/>
          <p:cNvSpPr/>
          <p:nvPr/>
        </p:nvSpPr>
        <p:spPr>
          <a:xfrm>
            <a:off x="3854219" y="2850525"/>
            <a:ext cx="566671" cy="2361127"/>
          </a:xfrm>
          <a:custGeom>
            <a:avLst/>
            <a:gdLst>
              <a:gd name="connsiteX0" fmla="*/ 148107 w 425003"/>
              <a:gd name="connsiteY0" fmla="*/ 1770845 h 1770845"/>
              <a:gd name="connsiteX1" fmla="*/ 425003 w 425003"/>
              <a:gd name="connsiteY1" fmla="*/ 1590541 h 1770845"/>
              <a:gd name="connsiteX2" fmla="*/ 289774 w 425003"/>
              <a:gd name="connsiteY2" fmla="*/ 103031 h 1770845"/>
              <a:gd name="connsiteX3" fmla="*/ 0 w 425003"/>
              <a:gd name="connsiteY3" fmla="*/ 0 h 1770845"/>
              <a:gd name="connsiteX4" fmla="*/ 148107 w 425003"/>
              <a:gd name="connsiteY4" fmla="*/ 1770845 h 1770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003" h="1770845">
                <a:moveTo>
                  <a:pt x="148107" y="1770845"/>
                </a:moveTo>
                <a:lnTo>
                  <a:pt x="425003" y="1590541"/>
                </a:lnTo>
                <a:lnTo>
                  <a:pt x="289774" y="103031"/>
                </a:lnTo>
                <a:lnTo>
                  <a:pt x="0" y="0"/>
                </a:lnTo>
                <a:lnTo>
                  <a:pt x="148107" y="1770845"/>
                </a:lnTo>
                <a:close/>
              </a:path>
            </a:pathLst>
          </a:custGeom>
          <a:solidFill>
            <a:srgbClr val="ABB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任意多边形 5"/>
          <p:cNvSpPr/>
          <p:nvPr/>
        </p:nvSpPr>
        <p:spPr>
          <a:xfrm>
            <a:off x="3707900" y="2695977"/>
            <a:ext cx="300507" cy="2687392"/>
          </a:xfrm>
          <a:custGeom>
            <a:avLst/>
            <a:gdLst>
              <a:gd name="connsiteX0" fmla="*/ 225380 w 225380"/>
              <a:gd name="connsiteY0" fmla="*/ 2015544 h 2015544"/>
              <a:gd name="connsiteX1" fmla="*/ 135228 w 225380"/>
              <a:gd name="connsiteY1" fmla="*/ 1957589 h 2015544"/>
              <a:gd name="connsiteX2" fmla="*/ 0 w 225380"/>
              <a:gd name="connsiteY2" fmla="*/ 141668 h 2015544"/>
              <a:gd name="connsiteX3" fmla="*/ 77273 w 225380"/>
              <a:gd name="connsiteY3" fmla="*/ 0 h 2015544"/>
              <a:gd name="connsiteX4" fmla="*/ 225380 w 225380"/>
              <a:gd name="connsiteY4" fmla="*/ 2015544 h 2015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80" h="2015544">
                <a:moveTo>
                  <a:pt x="225380" y="2015544"/>
                </a:moveTo>
                <a:lnTo>
                  <a:pt x="135228" y="1957589"/>
                </a:lnTo>
                <a:lnTo>
                  <a:pt x="0" y="141668"/>
                </a:lnTo>
                <a:lnTo>
                  <a:pt x="77273" y="0"/>
                </a:lnTo>
                <a:lnTo>
                  <a:pt x="225380" y="2015544"/>
                </a:lnTo>
                <a:close/>
              </a:path>
            </a:pathLst>
          </a:custGeom>
          <a:solidFill>
            <a:srgbClr val="3B49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7" name="任意多边形 6"/>
          <p:cNvSpPr/>
          <p:nvPr/>
        </p:nvSpPr>
        <p:spPr>
          <a:xfrm>
            <a:off x="3426033" y="4043159"/>
            <a:ext cx="401191" cy="1693333"/>
          </a:xfrm>
          <a:custGeom>
            <a:avLst/>
            <a:gdLst>
              <a:gd name="connsiteX0" fmla="*/ 234462 w 300893"/>
              <a:gd name="connsiteY0" fmla="*/ 293077 h 1270000"/>
              <a:gd name="connsiteX1" fmla="*/ 300893 w 300893"/>
              <a:gd name="connsiteY1" fmla="*/ 293077 h 1270000"/>
              <a:gd name="connsiteX2" fmla="*/ 285262 w 300893"/>
              <a:gd name="connsiteY2" fmla="*/ 0 h 1270000"/>
              <a:gd name="connsiteX3" fmla="*/ 101600 w 300893"/>
              <a:gd name="connsiteY3" fmla="*/ 78154 h 1270000"/>
              <a:gd name="connsiteX4" fmla="*/ 0 w 300893"/>
              <a:gd name="connsiteY4" fmla="*/ 1270000 h 1270000"/>
              <a:gd name="connsiteX5" fmla="*/ 242277 w 300893"/>
              <a:gd name="connsiteY5" fmla="*/ 1270000 h 1270000"/>
              <a:gd name="connsiteX6" fmla="*/ 234462 w 300893"/>
              <a:gd name="connsiteY6" fmla="*/ 293077 h 1270000"/>
              <a:gd name="connsiteX0-1" fmla="*/ 234462 w 300893"/>
              <a:gd name="connsiteY0-2" fmla="*/ 293077 h 1270000"/>
              <a:gd name="connsiteX1-3" fmla="*/ 300893 w 300893"/>
              <a:gd name="connsiteY1-4" fmla="*/ 293077 h 1270000"/>
              <a:gd name="connsiteX2-5" fmla="*/ 285262 w 300893"/>
              <a:gd name="connsiteY2-6" fmla="*/ 0 h 1270000"/>
              <a:gd name="connsiteX3-7" fmla="*/ 101600 w 300893"/>
              <a:gd name="connsiteY3-8" fmla="*/ 78154 h 1270000"/>
              <a:gd name="connsiteX4-9" fmla="*/ 0 w 300893"/>
              <a:gd name="connsiteY4-10" fmla="*/ 1270000 h 1270000"/>
              <a:gd name="connsiteX5-11" fmla="*/ 247039 w 300893"/>
              <a:gd name="connsiteY5-12" fmla="*/ 1267619 h 1270000"/>
              <a:gd name="connsiteX6-13" fmla="*/ 234462 w 300893"/>
              <a:gd name="connsiteY6-14" fmla="*/ 293077 h 127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00893" h="1270000">
                <a:moveTo>
                  <a:pt x="234462" y="293077"/>
                </a:moveTo>
                <a:lnTo>
                  <a:pt x="300893" y="293077"/>
                </a:lnTo>
                <a:lnTo>
                  <a:pt x="285262" y="0"/>
                </a:lnTo>
                <a:lnTo>
                  <a:pt x="101600" y="78154"/>
                </a:lnTo>
                <a:lnTo>
                  <a:pt x="0" y="1270000"/>
                </a:lnTo>
                <a:lnTo>
                  <a:pt x="247039" y="1267619"/>
                </a:lnTo>
                <a:lnTo>
                  <a:pt x="234462" y="293077"/>
                </a:lnTo>
                <a:close/>
              </a:path>
            </a:pathLst>
          </a:custGeom>
          <a:solidFill>
            <a:srgbClr val="3B49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4" name="椭圆 13"/>
          <p:cNvSpPr/>
          <p:nvPr/>
        </p:nvSpPr>
        <p:spPr>
          <a:xfrm>
            <a:off x="1801303" y="1066503"/>
            <a:ext cx="2332567" cy="2332567"/>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9" name="任意多边形 18"/>
          <p:cNvSpPr/>
          <p:nvPr/>
        </p:nvSpPr>
        <p:spPr>
          <a:xfrm flipH="1">
            <a:off x="8139307" y="5461491"/>
            <a:ext cx="1196405" cy="508816"/>
          </a:xfrm>
          <a:custGeom>
            <a:avLst/>
            <a:gdLst>
              <a:gd name="connsiteX0" fmla="*/ 879231 w 879231"/>
              <a:gd name="connsiteY0" fmla="*/ 0 h 367323"/>
              <a:gd name="connsiteX1" fmla="*/ 394677 w 879231"/>
              <a:gd name="connsiteY1" fmla="*/ 0 h 367323"/>
              <a:gd name="connsiteX2" fmla="*/ 0 w 879231"/>
              <a:gd name="connsiteY2" fmla="*/ 367323 h 367323"/>
              <a:gd name="connsiteX3" fmla="*/ 562708 w 879231"/>
              <a:gd name="connsiteY3" fmla="*/ 367323 h 367323"/>
              <a:gd name="connsiteX4" fmla="*/ 879231 w 879231"/>
              <a:gd name="connsiteY4" fmla="*/ 0 h 367323"/>
              <a:gd name="connsiteX0-1" fmla="*/ 879231 w 879231"/>
              <a:gd name="connsiteY0-2" fmla="*/ 0 h 371231"/>
              <a:gd name="connsiteX1-3" fmla="*/ 394677 w 879231"/>
              <a:gd name="connsiteY1-4" fmla="*/ 0 h 371231"/>
              <a:gd name="connsiteX2-5" fmla="*/ 0 w 879231"/>
              <a:gd name="connsiteY2-6" fmla="*/ 367323 h 371231"/>
              <a:gd name="connsiteX3-7" fmla="*/ 582247 w 879231"/>
              <a:gd name="connsiteY3-8" fmla="*/ 371231 h 371231"/>
              <a:gd name="connsiteX4-9" fmla="*/ 879231 w 879231"/>
              <a:gd name="connsiteY4-10" fmla="*/ 0 h 371231"/>
              <a:gd name="connsiteX0-11" fmla="*/ 890954 w 890954"/>
              <a:gd name="connsiteY0-12" fmla="*/ 0 h 375138"/>
              <a:gd name="connsiteX1-13" fmla="*/ 406400 w 890954"/>
              <a:gd name="connsiteY1-14" fmla="*/ 0 h 375138"/>
              <a:gd name="connsiteX2-15" fmla="*/ 0 w 890954"/>
              <a:gd name="connsiteY2-16" fmla="*/ 375138 h 375138"/>
              <a:gd name="connsiteX3-17" fmla="*/ 593970 w 890954"/>
              <a:gd name="connsiteY3-18" fmla="*/ 371231 h 375138"/>
              <a:gd name="connsiteX4-19" fmla="*/ 890954 w 890954"/>
              <a:gd name="connsiteY4-20" fmla="*/ 0 h 375138"/>
              <a:gd name="connsiteX0-21" fmla="*/ 890954 w 890954"/>
              <a:gd name="connsiteY0-22" fmla="*/ 0 h 375994"/>
              <a:gd name="connsiteX1-23" fmla="*/ 406400 w 890954"/>
              <a:gd name="connsiteY1-24" fmla="*/ 0 h 375994"/>
              <a:gd name="connsiteX2-25" fmla="*/ 0 w 890954"/>
              <a:gd name="connsiteY2-26" fmla="*/ 375138 h 375994"/>
              <a:gd name="connsiteX3-27" fmla="*/ 593970 w 890954"/>
              <a:gd name="connsiteY3-28" fmla="*/ 375994 h 375994"/>
              <a:gd name="connsiteX4-29" fmla="*/ 890954 w 890954"/>
              <a:gd name="connsiteY4-30" fmla="*/ 0 h 375994"/>
              <a:gd name="connsiteX0-31" fmla="*/ 890954 w 890954"/>
              <a:gd name="connsiteY0-32" fmla="*/ 0 h 375994"/>
              <a:gd name="connsiteX1-33" fmla="*/ 406400 w 890954"/>
              <a:gd name="connsiteY1-34" fmla="*/ 0 h 375994"/>
              <a:gd name="connsiteX2-35" fmla="*/ 0 w 890954"/>
              <a:gd name="connsiteY2-36" fmla="*/ 375138 h 375994"/>
              <a:gd name="connsiteX3-37" fmla="*/ 591589 w 890954"/>
              <a:gd name="connsiteY3-38" fmla="*/ 375994 h 375994"/>
              <a:gd name="connsiteX4-39" fmla="*/ 890954 w 890954"/>
              <a:gd name="connsiteY4-40" fmla="*/ 0 h 37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90954" h="375994">
                <a:moveTo>
                  <a:pt x="890954" y="0"/>
                </a:moveTo>
                <a:lnTo>
                  <a:pt x="406400" y="0"/>
                </a:lnTo>
                <a:lnTo>
                  <a:pt x="0" y="375138"/>
                </a:lnTo>
                <a:lnTo>
                  <a:pt x="591589" y="375994"/>
                </a:lnTo>
                <a:lnTo>
                  <a:pt x="890954" y="0"/>
                </a:lnTo>
                <a:close/>
              </a:path>
            </a:pathLst>
          </a:custGeom>
          <a:solidFill>
            <a:srgbClr val="232B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0" name="任意多边形 19"/>
          <p:cNvSpPr/>
          <p:nvPr/>
        </p:nvSpPr>
        <p:spPr>
          <a:xfrm flipH="1">
            <a:off x="8149971" y="5448792"/>
            <a:ext cx="404691" cy="687347"/>
          </a:xfrm>
          <a:custGeom>
            <a:avLst/>
            <a:gdLst>
              <a:gd name="connsiteX0" fmla="*/ 296985 w 296985"/>
              <a:gd name="connsiteY0" fmla="*/ 0 h 488461"/>
              <a:gd name="connsiteX1" fmla="*/ 296985 w 296985"/>
              <a:gd name="connsiteY1" fmla="*/ 117231 h 488461"/>
              <a:gd name="connsiteX2" fmla="*/ 0 w 296985"/>
              <a:gd name="connsiteY2" fmla="*/ 488461 h 488461"/>
              <a:gd name="connsiteX3" fmla="*/ 0 w 296985"/>
              <a:gd name="connsiteY3" fmla="*/ 363415 h 488461"/>
              <a:gd name="connsiteX4" fmla="*/ 296985 w 296985"/>
              <a:gd name="connsiteY4" fmla="*/ 0 h 488461"/>
              <a:gd name="connsiteX0-1" fmla="*/ 299333 w 299333"/>
              <a:gd name="connsiteY0-2" fmla="*/ 0 h 493192"/>
              <a:gd name="connsiteX1-3" fmla="*/ 299333 w 299333"/>
              <a:gd name="connsiteY1-4" fmla="*/ 117231 h 493192"/>
              <a:gd name="connsiteX2-5" fmla="*/ 0 w 299333"/>
              <a:gd name="connsiteY2-6" fmla="*/ 493192 h 493192"/>
              <a:gd name="connsiteX3-7" fmla="*/ 2348 w 299333"/>
              <a:gd name="connsiteY3-8" fmla="*/ 363415 h 493192"/>
              <a:gd name="connsiteX4-9" fmla="*/ 299333 w 299333"/>
              <a:gd name="connsiteY4-10" fmla="*/ 0 h 493192"/>
              <a:gd name="connsiteX0-11" fmla="*/ 299333 w 299333"/>
              <a:gd name="connsiteY0-12" fmla="*/ 0 h 493192"/>
              <a:gd name="connsiteX1-13" fmla="*/ 299333 w 299333"/>
              <a:gd name="connsiteY1-14" fmla="*/ 117231 h 493192"/>
              <a:gd name="connsiteX2-15" fmla="*/ 0 w 299333"/>
              <a:gd name="connsiteY2-16" fmla="*/ 493192 h 493192"/>
              <a:gd name="connsiteX3-17" fmla="*/ 2348 w 299333"/>
              <a:gd name="connsiteY3-18" fmla="*/ 375243 h 493192"/>
              <a:gd name="connsiteX4-19" fmla="*/ 299333 w 299333"/>
              <a:gd name="connsiteY4-20" fmla="*/ 0 h 493192"/>
              <a:gd name="connsiteX0-21" fmla="*/ 299333 w 299333"/>
              <a:gd name="connsiteY0-22" fmla="*/ 0 h 512117"/>
              <a:gd name="connsiteX1-23" fmla="*/ 299333 w 299333"/>
              <a:gd name="connsiteY1-24" fmla="*/ 117231 h 512117"/>
              <a:gd name="connsiteX2-25" fmla="*/ 0 w 299333"/>
              <a:gd name="connsiteY2-26" fmla="*/ 512117 h 512117"/>
              <a:gd name="connsiteX3-27" fmla="*/ 2348 w 299333"/>
              <a:gd name="connsiteY3-28" fmla="*/ 375243 h 512117"/>
              <a:gd name="connsiteX4-29" fmla="*/ 299333 w 299333"/>
              <a:gd name="connsiteY4-30" fmla="*/ 0 h 51211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9333" h="512117">
                <a:moveTo>
                  <a:pt x="299333" y="0"/>
                </a:moveTo>
                <a:lnTo>
                  <a:pt x="299333" y="117231"/>
                </a:lnTo>
                <a:lnTo>
                  <a:pt x="0" y="512117"/>
                </a:lnTo>
                <a:cubicBezTo>
                  <a:pt x="783" y="468858"/>
                  <a:pt x="1565" y="418502"/>
                  <a:pt x="2348" y="375243"/>
                </a:cubicBezTo>
                <a:lnTo>
                  <a:pt x="299333" y="0"/>
                </a:lnTo>
                <a:close/>
              </a:path>
            </a:pathLst>
          </a:custGeom>
          <a:solidFill>
            <a:srgbClr val="2E38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1" name="任意多边形 20"/>
          <p:cNvSpPr/>
          <p:nvPr/>
        </p:nvSpPr>
        <p:spPr>
          <a:xfrm flipH="1">
            <a:off x="8538462" y="5965991"/>
            <a:ext cx="797169" cy="156308"/>
          </a:xfrm>
          <a:custGeom>
            <a:avLst/>
            <a:gdLst/>
            <a:ahLst/>
            <a:cxnLst/>
            <a:rect l="l" t="t" r="r" b="b"/>
            <a:pathLst>
              <a:path w="582246" h="117231">
                <a:moveTo>
                  <a:pt x="0" y="0"/>
                </a:moveTo>
                <a:lnTo>
                  <a:pt x="582246" y="0"/>
                </a:lnTo>
                <a:lnTo>
                  <a:pt x="582246" y="117231"/>
                </a:lnTo>
                <a:lnTo>
                  <a:pt x="0" y="117231"/>
                </a:lnTo>
                <a:close/>
              </a:path>
            </a:pathLst>
          </a:custGeom>
          <a:solidFill>
            <a:srgbClr val="3B49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2" name="任意多边形 21"/>
          <p:cNvSpPr/>
          <p:nvPr/>
        </p:nvSpPr>
        <p:spPr>
          <a:xfrm flipH="1">
            <a:off x="8543671" y="4376863"/>
            <a:ext cx="78155" cy="1354667"/>
          </a:xfrm>
          <a:custGeom>
            <a:avLst/>
            <a:gdLst>
              <a:gd name="connsiteX0" fmla="*/ 15631 w 58616"/>
              <a:gd name="connsiteY0" fmla="*/ 1016000 h 1016000"/>
              <a:gd name="connsiteX1" fmla="*/ 58616 w 58616"/>
              <a:gd name="connsiteY1" fmla="*/ 961292 h 1016000"/>
              <a:gd name="connsiteX2" fmla="*/ 31262 w 58616"/>
              <a:gd name="connsiteY2" fmla="*/ 0 h 1016000"/>
              <a:gd name="connsiteX3" fmla="*/ 0 w 58616"/>
              <a:gd name="connsiteY3" fmla="*/ 11723 h 1016000"/>
              <a:gd name="connsiteX4" fmla="*/ 15631 w 58616"/>
              <a:gd name="connsiteY4" fmla="*/ 101600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16" h="1016000">
                <a:moveTo>
                  <a:pt x="15631" y="1016000"/>
                </a:moveTo>
                <a:lnTo>
                  <a:pt x="58616" y="961292"/>
                </a:lnTo>
                <a:lnTo>
                  <a:pt x="31262" y="0"/>
                </a:lnTo>
                <a:lnTo>
                  <a:pt x="0" y="11723"/>
                </a:lnTo>
                <a:lnTo>
                  <a:pt x="15631" y="1016000"/>
                </a:lnTo>
                <a:close/>
              </a:path>
            </a:pathLst>
          </a:custGeom>
          <a:solidFill>
            <a:srgbClr val="232B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3" name="任意多边形 22"/>
          <p:cNvSpPr/>
          <p:nvPr/>
        </p:nvSpPr>
        <p:spPr>
          <a:xfrm flipH="1">
            <a:off x="7891444" y="2672009"/>
            <a:ext cx="678288" cy="2695977"/>
          </a:xfrm>
          <a:custGeom>
            <a:avLst/>
            <a:gdLst>
              <a:gd name="connsiteX0" fmla="*/ 367048 w 508716"/>
              <a:gd name="connsiteY0" fmla="*/ 180304 h 2021983"/>
              <a:gd name="connsiteX1" fmla="*/ 0 w 508716"/>
              <a:gd name="connsiteY1" fmla="*/ 0 h 2021983"/>
              <a:gd name="connsiteX2" fmla="*/ 154547 w 508716"/>
              <a:gd name="connsiteY2" fmla="*/ 2021983 h 2021983"/>
              <a:gd name="connsiteX3" fmla="*/ 508716 w 508716"/>
              <a:gd name="connsiteY3" fmla="*/ 1732208 h 2021983"/>
              <a:gd name="connsiteX4" fmla="*/ 367048 w 508716"/>
              <a:gd name="connsiteY4" fmla="*/ 180304 h 2021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716" h="2021983">
                <a:moveTo>
                  <a:pt x="367048" y="180304"/>
                </a:moveTo>
                <a:lnTo>
                  <a:pt x="0" y="0"/>
                </a:lnTo>
                <a:lnTo>
                  <a:pt x="154547" y="2021983"/>
                </a:lnTo>
                <a:lnTo>
                  <a:pt x="508716" y="1732208"/>
                </a:lnTo>
                <a:lnTo>
                  <a:pt x="367048" y="180304"/>
                </a:lnTo>
                <a:close/>
              </a:path>
            </a:pathLst>
          </a:custGeom>
          <a:solidFill>
            <a:srgbClr val="232B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4" name="任意多边形 23"/>
          <p:cNvSpPr/>
          <p:nvPr/>
        </p:nvSpPr>
        <p:spPr>
          <a:xfrm flipH="1">
            <a:off x="7934374" y="2835141"/>
            <a:ext cx="566671" cy="2361127"/>
          </a:xfrm>
          <a:custGeom>
            <a:avLst/>
            <a:gdLst>
              <a:gd name="connsiteX0" fmla="*/ 148107 w 425003"/>
              <a:gd name="connsiteY0" fmla="*/ 1770845 h 1770845"/>
              <a:gd name="connsiteX1" fmla="*/ 425003 w 425003"/>
              <a:gd name="connsiteY1" fmla="*/ 1590541 h 1770845"/>
              <a:gd name="connsiteX2" fmla="*/ 289774 w 425003"/>
              <a:gd name="connsiteY2" fmla="*/ 103031 h 1770845"/>
              <a:gd name="connsiteX3" fmla="*/ 0 w 425003"/>
              <a:gd name="connsiteY3" fmla="*/ 0 h 1770845"/>
              <a:gd name="connsiteX4" fmla="*/ 148107 w 425003"/>
              <a:gd name="connsiteY4" fmla="*/ 1770845 h 1770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003" h="1770845">
                <a:moveTo>
                  <a:pt x="148107" y="1770845"/>
                </a:moveTo>
                <a:lnTo>
                  <a:pt x="425003" y="1590541"/>
                </a:lnTo>
                <a:lnTo>
                  <a:pt x="289774" y="103031"/>
                </a:lnTo>
                <a:lnTo>
                  <a:pt x="0" y="0"/>
                </a:lnTo>
                <a:lnTo>
                  <a:pt x="148107" y="1770845"/>
                </a:lnTo>
                <a:close/>
              </a:path>
            </a:pathLst>
          </a:custGeom>
          <a:solidFill>
            <a:srgbClr val="ABB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任意多边形 24"/>
          <p:cNvSpPr/>
          <p:nvPr/>
        </p:nvSpPr>
        <p:spPr>
          <a:xfrm flipH="1">
            <a:off x="8346856" y="2680593"/>
            <a:ext cx="300507" cy="2687392"/>
          </a:xfrm>
          <a:custGeom>
            <a:avLst/>
            <a:gdLst>
              <a:gd name="connsiteX0" fmla="*/ 225380 w 225380"/>
              <a:gd name="connsiteY0" fmla="*/ 2015544 h 2015544"/>
              <a:gd name="connsiteX1" fmla="*/ 135228 w 225380"/>
              <a:gd name="connsiteY1" fmla="*/ 1957589 h 2015544"/>
              <a:gd name="connsiteX2" fmla="*/ 0 w 225380"/>
              <a:gd name="connsiteY2" fmla="*/ 141668 h 2015544"/>
              <a:gd name="connsiteX3" fmla="*/ 77273 w 225380"/>
              <a:gd name="connsiteY3" fmla="*/ 0 h 2015544"/>
              <a:gd name="connsiteX4" fmla="*/ 225380 w 225380"/>
              <a:gd name="connsiteY4" fmla="*/ 2015544 h 2015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80" h="2015544">
                <a:moveTo>
                  <a:pt x="225380" y="2015544"/>
                </a:moveTo>
                <a:lnTo>
                  <a:pt x="135228" y="1957589"/>
                </a:lnTo>
                <a:lnTo>
                  <a:pt x="0" y="141668"/>
                </a:lnTo>
                <a:lnTo>
                  <a:pt x="77273" y="0"/>
                </a:lnTo>
                <a:lnTo>
                  <a:pt x="225380" y="2015544"/>
                </a:lnTo>
                <a:close/>
              </a:path>
            </a:pathLst>
          </a:custGeom>
          <a:solidFill>
            <a:srgbClr val="3B49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6" name="任意多边形 25"/>
          <p:cNvSpPr/>
          <p:nvPr/>
        </p:nvSpPr>
        <p:spPr>
          <a:xfrm flipH="1">
            <a:off x="8528041" y="4027775"/>
            <a:ext cx="401191" cy="1693333"/>
          </a:xfrm>
          <a:custGeom>
            <a:avLst/>
            <a:gdLst>
              <a:gd name="connsiteX0" fmla="*/ 234462 w 300893"/>
              <a:gd name="connsiteY0" fmla="*/ 293077 h 1270000"/>
              <a:gd name="connsiteX1" fmla="*/ 300893 w 300893"/>
              <a:gd name="connsiteY1" fmla="*/ 293077 h 1270000"/>
              <a:gd name="connsiteX2" fmla="*/ 285262 w 300893"/>
              <a:gd name="connsiteY2" fmla="*/ 0 h 1270000"/>
              <a:gd name="connsiteX3" fmla="*/ 101600 w 300893"/>
              <a:gd name="connsiteY3" fmla="*/ 78154 h 1270000"/>
              <a:gd name="connsiteX4" fmla="*/ 0 w 300893"/>
              <a:gd name="connsiteY4" fmla="*/ 1270000 h 1270000"/>
              <a:gd name="connsiteX5" fmla="*/ 242277 w 300893"/>
              <a:gd name="connsiteY5" fmla="*/ 1270000 h 1270000"/>
              <a:gd name="connsiteX6" fmla="*/ 234462 w 300893"/>
              <a:gd name="connsiteY6" fmla="*/ 293077 h 1270000"/>
              <a:gd name="connsiteX0-1" fmla="*/ 234462 w 300893"/>
              <a:gd name="connsiteY0-2" fmla="*/ 293077 h 1270000"/>
              <a:gd name="connsiteX1-3" fmla="*/ 300893 w 300893"/>
              <a:gd name="connsiteY1-4" fmla="*/ 293077 h 1270000"/>
              <a:gd name="connsiteX2-5" fmla="*/ 285262 w 300893"/>
              <a:gd name="connsiteY2-6" fmla="*/ 0 h 1270000"/>
              <a:gd name="connsiteX3-7" fmla="*/ 101600 w 300893"/>
              <a:gd name="connsiteY3-8" fmla="*/ 78154 h 1270000"/>
              <a:gd name="connsiteX4-9" fmla="*/ 0 w 300893"/>
              <a:gd name="connsiteY4-10" fmla="*/ 1270000 h 1270000"/>
              <a:gd name="connsiteX5-11" fmla="*/ 247039 w 300893"/>
              <a:gd name="connsiteY5-12" fmla="*/ 1267619 h 1270000"/>
              <a:gd name="connsiteX6-13" fmla="*/ 234462 w 300893"/>
              <a:gd name="connsiteY6-14" fmla="*/ 293077 h 127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00893" h="1270000">
                <a:moveTo>
                  <a:pt x="234462" y="293077"/>
                </a:moveTo>
                <a:lnTo>
                  <a:pt x="300893" y="293077"/>
                </a:lnTo>
                <a:lnTo>
                  <a:pt x="285262" y="0"/>
                </a:lnTo>
                <a:lnTo>
                  <a:pt x="101600" y="78154"/>
                </a:lnTo>
                <a:lnTo>
                  <a:pt x="0" y="1270000"/>
                </a:lnTo>
                <a:lnTo>
                  <a:pt x="247039" y="1267619"/>
                </a:lnTo>
                <a:lnTo>
                  <a:pt x="234462" y="293077"/>
                </a:lnTo>
                <a:close/>
              </a:path>
            </a:pathLst>
          </a:custGeom>
          <a:solidFill>
            <a:srgbClr val="3B49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7" name="椭圆 26"/>
          <p:cNvSpPr/>
          <p:nvPr/>
        </p:nvSpPr>
        <p:spPr>
          <a:xfrm flipH="1">
            <a:off x="8221394" y="1051119"/>
            <a:ext cx="2332567" cy="2332567"/>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8" name="TextBox 27"/>
          <p:cNvSpPr txBox="1"/>
          <p:nvPr/>
        </p:nvSpPr>
        <p:spPr>
          <a:xfrm>
            <a:off x="1677085" y="4066940"/>
            <a:ext cx="1342547"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t>YOUR TEXT</a:t>
            </a:r>
            <a:endParaRPr lang="zh-CN" altLang="en-US" sz="1600" dirty="0"/>
          </a:p>
        </p:txBody>
      </p:sp>
      <p:sp>
        <p:nvSpPr>
          <p:cNvPr id="29" name="TextBox 28"/>
          <p:cNvSpPr txBox="1"/>
          <p:nvPr/>
        </p:nvSpPr>
        <p:spPr>
          <a:xfrm>
            <a:off x="992225" y="4331394"/>
            <a:ext cx="2038833" cy="646331"/>
          </a:xfrm>
          <a:prstGeom prst="rect">
            <a:avLst/>
          </a:prstGeom>
          <a:noFill/>
        </p:spPr>
        <p:txBody>
          <a:bodyPr wrap="square" rtlCol="0">
            <a:spAutoFit/>
          </a:bodyPr>
          <a:lstStyle/>
          <a:p>
            <a:pPr algn="r"/>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sp>
        <p:nvSpPr>
          <p:cNvPr id="30" name="TextBox 29"/>
          <p:cNvSpPr txBox="1"/>
          <p:nvPr/>
        </p:nvSpPr>
        <p:spPr>
          <a:xfrm>
            <a:off x="9235594" y="4101075"/>
            <a:ext cx="1342547"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600" dirty="0"/>
              <a:t>YOUR TEXT</a:t>
            </a:r>
            <a:endParaRPr lang="zh-CN" altLang="en-US" sz="1600" dirty="0"/>
          </a:p>
        </p:txBody>
      </p:sp>
      <p:sp>
        <p:nvSpPr>
          <p:cNvPr id="31" name="TextBox 30"/>
          <p:cNvSpPr txBox="1"/>
          <p:nvPr/>
        </p:nvSpPr>
        <p:spPr>
          <a:xfrm>
            <a:off x="9241744" y="4365529"/>
            <a:ext cx="2038833" cy="646331"/>
          </a:xfrm>
          <a:prstGeom prst="rect">
            <a:avLst/>
          </a:prstGeom>
          <a:noFill/>
        </p:spPr>
        <p:txBody>
          <a:bodyPr wrap="square" rtlCol="0">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nvGrpSpPr>
          <p:cNvPr id="32" name="组合 31"/>
          <p:cNvGrpSpPr/>
          <p:nvPr/>
        </p:nvGrpSpPr>
        <p:grpSpPr>
          <a:xfrm>
            <a:off x="9005507" y="1492907"/>
            <a:ext cx="710140" cy="701259"/>
            <a:chOff x="9071432" y="2401956"/>
            <a:chExt cx="1073666" cy="1060237"/>
          </a:xfrm>
        </p:grpSpPr>
        <p:sp>
          <p:nvSpPr>
            <p:cNvPr id="33" name="任意多边形 32"/>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弧形 33"/>
            <p:cNvSpPr/>
            <p:nvPr/>
          </p:nvSpPr>
          <p:spPr>
            <a:xfrm rot="18074005">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35" name="组合 34"/>
          <p:cNvGrpSpPr/>
          <p:nvPr/>
        </p:nvGrpSpPr>
        <p:grpSpPr>
          <a:xfrm>
            <a:off x="2773953" y="1479878"/>
            <a:ext cx="485116" cy="918405"/>
            <a:chOff x="5130721" y="-266700"/>
            <a:chExt cx="990600" cy="1875362"/>
          </a:xfrm>
        </p:grpSpPr>
        <p:sp>
          <p:nvSpPr>
            <p:cNvPr id="36"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弧形 36"/>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38" name="直接连接符 37"/>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39" name="弧形 38"/>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40" name="弧形 39"/>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
        <p:nvSpPr>
          <p:cNvPr id="41" name="TextBox 40"/>
          <p:cNvSpPr txBox="1"/>
          <p:nvPr/>
        </p:nvSpPr>
        <p:spPr>
          <a:xfrm>
            <a:off x="2255574" y="2180862"/>
            <a:ext cx="1441420" cy="830997"/>
          </a:xfrm>
          <a:prstGeom prst="rect">
            <a:avLst/>
          </a:prstGeom>
          <a:noFill/>
        </p:spPr>
        <p:txBody>
          <a:bodyPr wrap="none" rtlCol="0">
            <a:spAutoFit/>
          </a:bodyPr>
          <a:lstStyle/>
          <a:p>
            <a:r>
              <a:rPr lang="en-US" altLang="zh-CN" sz="4800" dirty="0">
                <a:solidFill>
                  <a:schemeClr val="bg1"/>
                </a:solidFill>
                <a:latin typeface="Arial Rounded MT Bold" pitchFamily="34" charset="0"/>
                <a:cs typeface="Arial" panose="020B0604020202020204" pitchFamily="34" charset="0"/>
              </a:rPr>
              <a:t>82%</a:t>
            </a:r>
            <a:endParaRPr lang="zh-CN" altLang="en-US" sz="4800" dirty="0">
              <a:solidFill>
                <a:schemeClr val="bg1"/>
              </a:solidFill>
              <a:latin typeface="Arial Rounded MT Bold" pitchFamily="34" charset="0"/>
              <a:cs typeface="Arial" panose="020B0604020202020204" pitchFamily="34" charset="0"/>
            </a:endParaRPr>
          </a:p>
        </p:txBody>
      </p:sp>
      <p:sp>
        <p:nvSpPr>
          <p:cNvPr id="42" name="TextBox 41"/>
          <p:cNvSpPr txBox="1"/>
          <p:nvPr/>
        </p:nvSpPr>
        <p:spPr>
          <a:xfrm>
            <a:off x="8659530" y="2183183"/>
            <a:ext cx="1441420" cy="830997"/>
          </a:xfrm>
          <a:prstGeom prst="rect">
            <a:avLst/>
          </a:prstGeom>
          <a:noFill/>
        </p:spPr>
        <p:txBody>
          <a:bodyPr wrap="none" rtlCol="0">
            <a:spAutoFit/>
          </a:bodyPr>
          <a:lstStyle/>
          <a:p>
            <a:r>
              <a:rPr lang="en-US" altLang="zh-CN" sz="4800" dirty="0">
                <a:solidFill>
                  <a:schemeClr val="bg1"/>
                </a:solidFill>
                <a:latin typeface="Arial Rounded MT Bold" pitchFamily="34" charset="0"/>
                <a:cs typeface="Arial" panose="020B0604020202020204" pitchFamily="34" charset="0"/>
              </a:rPr>
              <a:t>18%</a:t>
            </a:r>
            <a:endParaRPr lang="zh-CN" altLang="en-US" sz="4800" dirty="0">
              <a:solidFill>
                <a:schemeClr val="bg1"/>
              </a:solidFill>
              <a:latin typeface="Arial Rounded MT Bold" pitchFamily="34" charset="0"/>
              <a:cs typeface="Arial" panose="020B0604020202020204" pitchFamily="34" charset="0"/>
            </a:endParaRPr>
          </a:p>
        </p:txBody>
      </p:sp>
      <p:sp>
        <p:nvSpPr>
          <p:cNvPr id="17" name="任意多边形 16"/>
          <p:cNvSpPr/>
          <p:nvPr/>
        </p:nvSpPr>
        <p:spPr>
          <a:xfrm>
            <a:off x="4973233" y="3836693"/>
            <a:ext cx="489059" cy="750807"/>
          </a:xfrm>
          <a:custGeom>
            <a:avLst/>
            <a:gdLst>
              <a:gd name="connsiteX0" fmla="*/ 0 w 366794"/>
              <a:gd name="connsiteY0" fmla="*/ 470115 h 563105"/>
              <a:gd name="connsiteX1" fmla="*/ 258306 w 366794"/>
              <a:gd name="connsiteY1" fmla="*/ 563105 h 563105"/>
              <a:gd name="connsiteX2" fmla="*/ 366794 w 366794"/>
              <a:gd name="connsiteY2" fmla="*/ 41328 h 563105"/>
              <a:gd name="connsiteX3" fmla="*/ 211811 w 366794"/>
              <a:gd name="connsiteY3" fmla="*/ 0 h 563105"/>
              <a:gd name="connsiteX4" fmla="*/ 0 w 366794"/>
              <a:gd name="connsiteY4" fmla="*/ 470115 h 563105"/>
              <a:gd name="connsiteX0-1" fmla="*/ 0 w 366794"/>
              <a:gd name="connsiteY0-2" fmla="*/ 470115 h 563105"/>
              <a:gd name="connsiteX1-3" fmla="*/ 258306 w 366794"/>
              <a:gd name="connsiteY1-4" fmla="*/ 563105 h 563105"/>
              <a:gd name="connsiteX2-5" fmla="*/ 366794 w 366794"/>
              <a:gd name="connsiteY2-6" fmla="*/ 41328 h 563105"/>
              <a:gd name="connsiteX3-7" fmla="*/ 211811 w 366794"/>
              <a:gd name="connsiteY3-8" fmla="*/ 0 h 563105"/>
              <a:gd name="connsiteX4-9" fmla="*/ 0 w 366794"/>
              <a:gd name="connsiteY4-10" fmla="*/ 470115 h 563105"/>
              <a:gd name="connsiteX0-11" fmla="*/ 0 w 366794"/>
              <a:gd name="connsiteY0-12" fmla="*/ 470115 h 563105"/>
              <a:gd name="connsiteX1-13" fmla="*/ 258306 w 366794"/>
              <a:gd name="connsiteY1-14" fmla="*/ 563105 h 563105"/>
              <a:gd name="connsiteX2-15" fmla="*/ 366794 w 366794"/>
              <a:gd name="connsiteY2-16" fmla="*/ 41328 h 563105"/>
              <a:gd name="connsiteX3-17" fmla="*/ 211811 w 366794"/>
              <a:gd name="connsiteY3-18" fmla="*/ 0 h 563105"/>
              <a:gd name="connsiteX4-19" fmla="*/ 0 w 366794"/>
              <a:gd name="connsiteY4-20" fmla="*/ 470115 h 563105"/>
              <a:gd name="connsiteX0-21" fmla="*/ 0 w 366794"/>
              <a:gd name="connsiteY0-22" fmla="*/ 470115 h 563105"/>
              <a:gd name="connsiteX1-23" fmla="*/ 258306 w 366794"/>
              <a:gd name="connsiteY1-24" fmla="*/ 563105 h 563105"/>
              <a:gd name="connsiteX2-25" fmla="*/ 366794 w 366794"/>
              <a:gd name="connsiteY2-26" fmla="*/ 41328 h 563105"/>
              <a:gd name="connsiteX3-27" fmla="*/ 211811 w 366794"/>
              <a:gd name="connsiteY3-28" fmla="*/ 0 h 563105"/>
              <a:gd name="connsiteX4-29" fmla="*/ 0 w 366794"/>
              <a:gd name="connsiteY4-30" fmla="*/ 470115 h 5631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6794" h="563105">
                <a:moveTo>
                  <a:pt x="0" y="470115"/>
                </a:moveTo>
                <a:lnTo>
                  <a:pt x="258306" y="563105"/>
                </a:lnTo>
                <a:cubicBezTo>
                  <a:pt x="237642" y="399510"/>
                  <a:pt x="211811" y="225586"/>
                  <a:pt x="366794" y="41328"/>
                </a:cubicBezTo>
                <a:lnTo>
                  <a:pt x="211811" y="0"/>
                </a:lnTo>
                <a:lnTo>
                  <a:pt x="0" y="470115"/>
                </a:lnTo>
                <a:close/>
              </a:path>
            </a:pathLst>
          </a:custGeom>
          <a:solidFill>
            <a:srgbClr val="C0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222" name="任意多边形 9221"/>
          <p:cNvSpPr/>
          <p:nvPr/>
        </p:nvSpPr>
        <p:spPr>
          <a:xfrm>
            <a:off x="6686782" y="4345979"/>
            <a:ext cx="135109" cy="143608"/>
          </a:xfrm>
          <a:custGeom>
            <a:avLst/>
            <a:gdLst>
              <a:gd name="connsiteX0" fmla="*/ 41329 w 82658"/>
              <a:gd name="connsiteY0" fmla="*/ 113655 h 113655"/>
              <a:gd name="connsiteX1" fmla="*/ 82658 w 82658"/>
              <a:gd name="connsiteY1" fmla="*/ 5167 h 113655"/>
              <a:gd name="connsiteX2" fmla="*/ 0 w 82658"/>
              <a:gd name="connsiteY2" fmla="*/ 0 h 113655"/>
              <a:gd name="connsiteX3" fmla="*/ 41329 w 82658"/>
              <a:gd name="connsiteY3" fmla="*/ 113655 h 113655"/>
              <a:gd name="connsiteX0-1" fmla="*/ 51361 w 92690"/>
              <a:gd name="connsiteY0-2" fmla="*/ 113655 h 113655"/>
              <a:gd name="connsiteX1-3" fmla="*/ 92690 w 92690"/>
              <a:gd name="connsiteY1-4" fmla="*/ 5167 h 113655"/>
              <a:gd name="connsiteX2-5" fmla="*/ 10032 w 92690"/>
              <a:gd name="connsiteY2-6" fmla="*/ 0 h 113655"/>
              <a:gd name="connsiteX3-7" fmla="*/ 51361 w 92690"/>
              <a:gd name="connsiteY3-8" fmla="*/ 113655 h 113655"/>
              <a:gd name="connsiteX0-9" fmla="*/ 51361 w 92690"/>
              <a:gd name="connsiteY0-10" fmla="*/ 113655 h 113655"/>
              <a:gd name="connsiteX1-11" fmla="*/ 92690 w 92690"/>
              <a:gd name="connsiteY1-12" fmla="*/ 5167 h 113655"/>
              <a:gd name="connsiteX2-13" fmla="*/ 10032 w 92690"/>
              <a:gd name="connsiteY2-14" fmla="*/ 0 h 113655"/>
              <a:gd name="connsiteX3-15" fmla="*/ 51361 w 92690"/>
              <a:gd name="connsiteY3-16" fmla="*/ 113655 h 113655"/>
              <a:gd name="connsiteX0-17" fmla="*/ 51361 w 97969"/>
              <a:gd name="connsiteY0-18" fmla="*/ 113655 h 113655"/>
              <a:gd name="connsiteX1-19" fmla="*/ 92690 w 97969"/>
              <a:gd name="connsiteY1-20" fmla="*/ 5167 h 113655"/>
              <a:gd name="connsiteX2-21" fmla="*/ 10032 w 97969"/>
              <a:gd name="connsiteY2-22" fmla="*/ 0 h 113655"/>
              <a:gd name="connsiteX3-23" fmla="*/ 51361 w 97969"/>
              <a:gd name="connsiteY3-24" fmla="*/ 113655 h 113655"/>
              <a:gd name="connsiteX0-25" fmla="*/ 51361 w 97969"/>
              <a:gd name="connsiteY0-26" fmla="*/ 117875 h 117875"/>
              <a:gd name="connsiteX1-27" fmla="*/ 92690 w 97969"/>
              <a:gd name="connsiteY1-28" fmla="*/ 9387 h 117875"/>
              <a:gd name="connsiteX2-29" fmla="*/ 10032 w 97969"/>
              <a:gd name="connsiteY2-30" fmla="*/ 4220 h 117875"/>
              <a:gd name="connsiteX3-31" fmla="*/ 51361 w 97969"/>
              <a:gd name="connsiteY3-32" fmla="*/ 117875 h 117875"/>
              <a:gd name="connsiteX0-33" fmla="*/ 51361 w 97969"/>
              <a:gd name="connsiteY0-34" fmla="*/ 74332 h 74332"/>
              <a:gd name="connsiteX1-35" fmla="*/ 92690 w 97969"/>
              <a:gd name="connsiteY1-36" fmla="*/ 9387 h 74332"/>
              <a:gd name="connsiteX2-37" fmla="*/ 10032 w 97969"/>
              <a:gd name="connsiteY2-38" fmla="*/ 4220 h 74332"/>
              <a:gd name="connsiteX3-39" fmla="*/ 51361 w 97969"/>
              <a:gd name="connsiteY3-40" fmla="*/ 74332 h 74332"/>
              <a:gd name="connsiteX0-41" fmla="*/ 49227 w 97934"/>
              <a:gd name="connsiteY0-42" fmla="*/ 110618 h 110618"/>
              <a:gd name="connsiteX1-43" fmla="*/ 92975 w 97934"/>
              <a:gd name="connsiteY1-44" fmla="*/ 9387 h 110618"/>
              <a:gd name="connsiteX2-45" fmla="*/ 10317 w 97934"/>
              <a:gd name="connsiteY2-46" fmla="*/ 4220 h 110618"/>
              <a:gd name="connsiteX3-47" fmla="*/ 49227 w 97934"/>
              <a:gd name="connsiteY3-48" fmla="*/ 110618 h 110618"/>
              <a:gd name="connsiteX0-49" fmla="*/ 47110 w 97947"/>
              <a:gd name="connsiteY0-50" fmla="*/ 96103 h 96103"/>
              <a:gd name="connsiteX1-51" fmla="*/ 93277 w 97947"/>
              <a:gd name="connsiteY1-52" fmla="*/ 9387 h 96103"/>
              <a:gd name="connsiteX2-53" fmla="*/ 10619 w 97947"/>
              <a:gd name="connsiteY2-54" fmla="*/ 4220 h 96103"/>
              <a:gd name="connsiteX3-55" fmla="*/ 47110 w 97947"/>
              <a:gd name="connsiteY3-56" fmla="*/ 96103 h 96103"/>
              <a:gd name="connsiteX0-57" fmla="*/ 47110 w 98806"/>
              <a:gd name="connsiteY0-58" fmla="*/ 96103 h 96103"/>
              <a:gd name="connsiteX1-59" fmla="*/ 93277 w 98806"/>
              <a:gd name="connsiteY1-60" fmla="*/ 9387 h 96103"/>
              <a:gd name="connsiteX2-61" fmla="*/ 10619 w 98806"/>
              <a:gd name="connsiteY2-62" fmla="*/ 4220 h 96103"/>
              <a:gd name="connsiteX3-63" fmla="*/ 47110 w 98806"/>
              <a:gd name="connsiteY3-64" fmla="*/ 96103 h 96103"/>
              <a:gd name="connsiteX0-65" fmla="*/ 50699 w 102395"/>
              <a:gd name="connsiteY0-66" fmla="*/ 96103 h 96103"/>
              <a:gd name="connsiteX1-67" fmla="*/ 96866 w 102395"/>
              <a:gd name="connsiteY1-68" fmla="*/ 9387 h 96103"/>
              <a:gd name="connsiteX2-69" fmla="*/ 14208 w 102395"/>
              <a:gd name="connsiteY2-70" fmla="*/ 4220 h 96103"/>
              <a:gd name="connsiteX3-71" fmla="*/ 50699 w 102395"/>
              <a:gd name="connsiteY3-72" fmla="*/ 96103 h 96103"/>
              <a:gd name="connsiteX0-73" fmla="*/ 50699 w 102395"/>
              <a:gd name="connsiteY0-74" fmla="*/ 100199 h 100199"/>
              <a:gd name="connsiteX1-75" fmla="*/ 96866 w 102395"/>
              <a:gd name="connsiteY1-76" fmla="*/ 13483 h 100199"/>
              <a:gd name="connsiteX2-77" fmla="*/ 14208 w 102395"/>
              <a:gd name="connsiteY2-78" fmla="*/ 8316 h 100199"/>
              <a:gd name="connsiteX3-79" fmla="*/ 50699 w 102395"/>
              <a:gd name="connsiteY3-80" fmla="*/ 100199 h 100199"/>
              <a:gd name="connsiteX0-81" fmla="*/ 50699 w 102395"/>
              <a:gd name="connsiteY0-82" fmla="*/ 104141 h 104141"/>
              <a:gd name="connsiteX1-83" fmla="*/ 96866 w 102395"/>
              <a:gd name="connsiteY1-84" fmla="*/ 17425 h 104141"/>
              <a:gd name="connsiteX2-85" fmla="*/ 14208 w 102395"/>
              <a:gd name="connsiteY2-86" fmla="*/ 12258 h 104141"/>
              <a:gd name="connsiteX3-87" fmla="*/ 50699 w 102395"/>
              <a:gd name="connsiteY3-88" fmla="*/ 104141 h 104141"/>
              <a:gd name="connsiteX0-89" fmla="*/ 49636 w 101332"/>
              <a:gd name="connsiteY0-90" fmla="*/ 104141 h 104141"/>
              <a:gd name="connsiteX1-91" fmla="*/ 95803 w 101332"/>
              <a:gd name="connsiteY1-92" fmla="*/ 17425 h 104141"/>
              <a:gd name="connsiteX2-93" fmla="*/ 13145 w 101332"/>
              <a:gd name="connsiteY2-94" fmla="*/ 12258 h 104141"/>
              <a:gd name="connsiteX3-95" fmla="*/ 49636 w 101332"/>
              <a:gd name="connsiteY3-96" fmla="*/ 104141 h 104141"/>
              <a:gd name="connsiteX0-97" fmla="*/ 49636 w 101332"/>
              <a:gd name="connsiteY0-98" fmla="*/ 105730 h 105730"/>
              <a:gd name="connsiteX1-99" fmla="*/ 95803 w 101332"/>
              <a:gd name="connsiteY1-100" fmla="*/ 19014 h 105730"/>
              <a:gd name="connsiteX2-101" fmla="*/ 13145 w 101332"/>
              <a:gd name="connsiteY2-102" fmla="*/ 13847 h 105730"/>
              <a:gd name="connsiteX3-103" fmla="*/ 49636 w 101332"/>
              <a:gd name="connsiteY3-104" fmla="*/ 105730 h 105730"/>
              <a:gd name="connsiteX0-105" fmla="*/ 49636 w 101332"/>
              <a:gd name="connsiteY0-106" fmla="*/ 107706 h 107706"/>
              <a:gd name="connsiteX1-107" fmla="*/ 95803 w 101332"/>
              <a:gd name="connsiteY1-108" fmla="*/ 20990 h 107706"/>
              <a:gd name="connsiteX2-109" fmla="*/ 13145 w 101332"/>
              <a:gd name="connsiteY2-110" fmla="*/ 15823 h 107706"/>
              <a:gd name="connsiteX3-111" fmla="*/ 49636 w 101332"/>
              <a:gd name="connsiteY3-112" fmla="*/ 107706 h 107706"/>
            </a:gdLst>
            <a:ahLst/>
            <a:cxnLst>
              <a:cxn ang="0">
                <a:pos x="connsiteX0-1" y="connsiteY0-2"/>
              </a:cxn>
              <a:cxn ang="0">
                <a:pos x="connsiteX1-3" y="connsiteY1-4"/>
              </a:cxn>
              <a:cxn ang="0">
                <a:pos x="connsiteX2-5" y="connsiteY2-6"/>
              </a:cxn>
              <a:cxn ang="0">
                <a:pos x="connsiteX3-7" y="connsiteY3-8"/>
              </a:cxn>
            </a:cxnLst>
            <a:rect l="l" t="t" r="r" b="b"/>
            <a:pathLst>
              <a:path w="101332" h="107706">
                <a:moveTo>
                  <a:pt x="49636" y="107706"/>
                </a:moveTo>
                <a:cubicBezTo>
                  <a:pt x="94463" y="98152"/>
                  <a:pt x="111055" y="57153"/>
                  <a:pt x="95803" y="20990"/>
                </a:cubicBezTo>
                <a:cubicBezTo>
                  <a:pt x="75508" y="-2504"/>
                  <a:pt x="33441" y="-9065"/>
                  <a:pt x="13145" y="15823"/>
                </a:cubicBezTo>
                <a:cubicBezTo>
                  <a:pt x="-18249" y="52790"/>
                  <a:pt x="11669" y="89173"/>
                  <a:pt x="49636" y="107706"/>
                </a:cubicBezTo>
                <a:close/>
              </a:path>
            </a:pathLst>
          </a:custGeom>
          <a:solidFill>
            <a:srgbClr val="FFA87D"/>
          </a:solidFill>
          <a:ln w="254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9223" name="任意多边形 9222"/>
          <p:cNvSpPr/>
          <p:nvPr/>
        </p:nvSpPr>
        <p:spPr>
          <a:xfrm>
            <a:off x="6506679" y="4422615"/>
            <a:ext cx="227853" cy="241384"/>
          </a:xfrm>
          <a:custGeom>
            <a:avLst/>
            <a:gdLst>
              <a:gd name="connsiteX0" fmla="*/ 46495 w 149817"/>
              <a:gd name="connsiteY0" fmla="*/ 165316 h 165316"/>
              <a:gd name="connsiteX1" fmla="*/ 0 w 149817"/>
              <a:gd name="connsiteY1" fmla="*/ 0 h 165316"/>
              <a:gd name="connsiteX2" fmla="*/ 149817 w 149817"/>
              <a:gd name="connsiteY2" fmla="*/ 77492 h 165316"/>
              <a:gd name="connsiteX3" fmla="*/ 46495 w 149817"/>
              <a:gd name="connsiteY3" fmla="*/ 165316 h 165316"/>
              <a:gd name="connsiteX0-1" fmla="*/ 66438 w 169760"/>
              <a:gd name="connsiteY0-2" fmla="*/ 165316 h 165316"/>
              <a:gd name="connsiteX1-3" fmla="*/ 19943 w 169760"/>
              <a:gd name="connsiteY1-4" fmla="*/ 0 h 165316"/>
              <a:gd name="connsiteX2-5" fmla="*/ 169760 w 169760"/>
              <a:gd name="connsiteY2-6" fmla="*/ 77492 h 165316"/>
              <a:gd name="connsiteX3-7" fmla="*/ 66438 w 169760"/>
              <a:gd name="connsiteY3-8" fmla="*/ 165316 h 165316"/>
              <a:gd name="connsiteX0-9" fmla="*/ 75235 w 168359"/>
              <a:gd name="connsiteY0-10" fmla="*/ 158517 h 158517"/>
              <a:gd name="connsiteX1-11" fmla="*/ 18542 w 168359"/>
              <a:gd name="connsiteY1-12" fmla="*/ 0 h 158517"/>
              <a:gd name="connsiteX2-13" fmla="*/ 168359 w 168359"/>
              <a:gd name="connsiteY2-14" fmla="*/ 77492 h 158517"/>
              <a:gd name="connsiteX3-15" fmla="*/ 75235 w 168359"/>
              <a:gd name="connsiteY3-16" fmla="*/ 158517 h 158517"/>
              <a:gd name="connsiteX0-17" fmla="*/ 75235 w 168359"/>
              <a:gd name="connsiteY0-18" fmla="*/ 158517 h 169852"/>
              <a:gd name="connsiteX1-19" fmla="*/ 18542 w 168359"/>
              <a:gd name="connsiteY1-20" fmla="*/ 0 h 169852"/>
              <a:gd name="connsiteX2-21" fmla="*/ 168359 w 168359"/>
              <a:gd name="connsiteY2-22" fmla="*/ 77492 h 169852"/>
              <a:gd name="connsiteX3-23" fmla="*/ 75235 w 168359"/>
              <a:gd name="connsiteY3-24" fmla="*/ 158517 h 169852"/>
              <a:gd name="connsiteX0-25" fmla="*/ 76946 w 170070"/>
              <a:gd name="connsiteY0-26" fmla="*/ 158517 h 169852"/>
              <a:gd name="connsiteX1-27" fmla="*/ 20253 w 170070"/>
              <a:gd name="connsiteY1-28" fmla="*/ 0 h 169852"/>
              <a:gd name="connsiteX2-29" fmla="*/ 170070 w 170070"/>
              <a:gd name="connsiteY2-30" fmla="*/ 77492 h 169852"/>
              <a:gd name="connsiteX3-31" fmla="*/ 76946 w 170070"/>
              <a:gd name="connsiteY3-32" fmla="*/ 158517 h 169852"/>
              <a:gd name="connsiteX0-33" fmla="*/ 76946 w 173688"/>
              <a:gd name="connsiteY0-34" fmla="*/ 158517 h 171030"/>
              <a:gd name="connsiteX1-35" fmla="*/ 20253 w 173688"/>
              <a:gd name="connsiteY1-36" fmla="*/ 0 h 171030"/>
              <a:gd name="connsiteX2-37" fmla="*/ 170070 w 173688"/>
              <a:gd name="connsiteY2-38" fmla="*/ 77492 h 171030"/>
              <a:gd name="connsiteX3-39" fmla="*/ 76946 w 173688"/>
              <a:gd name="connsiteY3-40" fmla="*/ 158517 h 171030"/>
              <a:gd name="connsiteX0-41" fmla="*/ 76946 w 173688"/>
              <a:gd name="connsiteY0-42" fmla="*/ 158517 h 171030"/>
              <a:gd name="connsiteX1-43" fmla="*/ 20253 w 173688"/>
              <a:gd name="connsiteY1-44" fmla="*/ 0 h 171030"/>
              <a:gd name="connsiteX2-45" fmla="*/ 170070 w 173688"/>
              <a:gd name="connsiteY2-46" fmla="*/ 77492 h 171030"/>
              <a:gd name="connsiteX3-47" fmla="*/ 76946 w 173688"/>
              <a:gd name="connsiteY3-48" fmla="*/ 158517 h 171030"/>
              <a:gd name="connsiteX0-49" fmla="*/ 76946 w 173688"/>
              <a:gd name="connsiteY0-50" fmla="*/ 168525 h 181038"/>
              <a:gd name="connsiteX1-51" fmla="*/ 20253 w 173688"/>
              <a:gd name="connsiteY1-52" fmla="*/ 10008 h 181038"/>
              <a:gd name="connsiteX2-53" fmla="*/ 170070 w 173688"/>
              <a:gd name="connsiteY2-54" fmla="*/ 87500 h 181038"/>
              <a:gd name="connsiteX3-55" fmla="*/ 76946 w 173688"/>
              <a:gd name="connsiteY3-56" fmla="*/ 168525 h 181038"/>
              <a:gd name="connsiteX0-57" fmla="*/ 71324 w 168066"/>
              <a:gd name="connsiteY0-58" fmla="*/ 168525 h 181038"/>
              <a:gd name="connsiteX1-59" fmla="*/ 14631 w 168066"/>
              <a:gd name="connsiteY1-60" fmla="*/ 10008 h 181038"/>
              <a:gd name="connsiteX2-61" fmla="*/ 164448 w 168066"/>
              <a:gd name="connsiteY2-62" fmla="*/ 87500 h 181038"/>
              <a:gd name="connsiteX3-63" fmla="*/ 71324 w 168066"/>
              <a:gd name="connsiteY3-64" fmla="*/ 168525 h 181038"/>
              <a:gd name="connsiteX0-65" fmla="*/ 74148 w 170890"/>
              <a:gd name="connsiteY0-66" fmla="*/ 168525 h 181038"/>
              <a:gd name="connsiteX1-67" fmla="*/ 17455 w 170890"/>
              <a:gd name="connsiteY1-68" fmla="*/ 10008 h 181038"/>
              <a:gd name="connsiteX2-69" fmla="*/ 167272 w 170890"/>
              <a:gd name="connsiteY2-70" fmla="*/ 87500 h 181038"/>
              <a:gd name="connsiteX3-71" fmla="*/ 74148 w 170890"/>
              <a:gd name="connsiteY3-72" fmla="*/ 168525 h 181038"/>
            </a:gdLst>
            <a:ahLst/>
            <a:cxnLst>
              <a:cxn ang="0">
                <a:pos x="connsiteX0-1" y="connsiteY0-2"/>
              </a:cxn>
              <a:cxn ang="0">
                <a:pos x="connsiteX1-3" y="connsiteY1-4"/>
              </a:cxn>
              <a:cxn ang="0">
                <a:pos x="connsiteX2-5" y="connsiteY2-6"/>
              </a:cxn>
              <a:cxn ang="0">
                <a:pos x="connsiteX3-7" y="connsiteY3-8"/>
              </a:cxn>
            </a:cxnLst>
            <a:rect l="l" t="t" r="r" b="b"/>
            <a:pathLst>
              <a:path w="170890" h="181038">
                <a:moveTo>
                  <a:pt x="74148" y="168525"/>
                </a:moveTo>
                <a:cubicBezTo>
                  <a:pt x="24658" y="116820"/>
                  <a:pt x="-28234" y="75310"/>
                  <a:pt x="17455" y="10008"/>
                </a:cubicBezTo>
                <a:cubicBezTo>
                  <a:pt x="77592" y="-21948"/>
                  <a:pt x="144527" y="27676"/>
                  <a:pt x="167272" y="87500"/>
                </a:cubicBezTo>
                <a:cubicBezTo>
                  <a:pt x="180422" y="128105"/>
                  <a:pt x="159577" y="212902"/>
                  <a:pt x="74148" y="168525"/>
                </a:cubicBezTo>
                <a:close/>
              </a:path>
            </a:pathLst>
          </a:custGeom>
          <a:solidFill>
            <a:srgbClr val="FFA87D"/>
          </a:solidFill>
          <a:ln w="254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9224" name="任意多边形 9223"/>
          <p:cNvSpPr/>
          <p:nvPr/>
        </p:nvSpPr>
        <p:spPr>
          <a:xfrm>
            <a:off x="6337885" y="4555945"/>
            <a:ext cx="238688" cy="228892"/>
          </a:xfrm>
          <a:custGeom>
            <a:avLst/>
            <a:gdLst>
              <a:gd name="connsiteX0" fmla="*/ 41329 w 139485"/>
              <a:gd name="connsiteY0" fmla="*/ 139484 h 139484"/>
              <a:gd name="connsiteX1" fmla="*/ 0 w 139485"/>
              <a:gd name="connsiteY1" fmla="*/ 0 h 139484"/>
              <a:gd name="connsiteX2" fmla="*/ 139485 w 139485"/>
              <a:gd name="connsiteY2" fmla="*/ 56827 h 139484"/>
              <a:gd name="connsiteX3" fmla="*/ 41329 w 139485"/>
              <a:gd name="connsiteY3" fmla="*/ 139484 h 139484"/>
              <a:gd name="connsiteX0-1" fmla="*/ 41329 w 139502"/>
              <a:gd name="connsiteY0-2" fmla="*/ 139484 h 139484"/>
              <a:gd name="connsiteX1-3" fmla="*/ 0 w 139502"/>
              <a:gd name="connsiteY1-4" fmla="*/ 0 h 139484"/>
              <a:gd name="connsiteX2-5" fmla="*/ 139485 w 139502"/>
              <a:gd name="connsiteY2-6" fmla="*/ 56827 h 139484"/>
              <a:gd name="connsiteX3-7" fmla="*/ 41329 w 139502"/>
              <a:gd name="connsiteY3-8" fmla="*/ 139484 h 139484"/>
              <a:gd name="connsiteX0-9" fmla="*/ 41329 w 139514"/>
              <a:gd name="connsiteY0-10" fmla="*/ 139484 h 152779"/>
              <a:gd name="connsiteX1-11" fmla="*/ 0 w 139514"/>
              <a:gd name="connsiteY1-12" fmla="*/ 0 h 152779"/>
              <a:gd name="connsiteX2-13" fmla="*/ 139485 w 139514"/>
              <a:gd name="connsiteY2-14" fmla="*/ 56827 h 152779"/>
              <a:gd name="connsiteX3-15" fmla="*/ 41329 w 139514"/>
              <a:gd name="connsiteY3-16" fmla="*/ 139484 h 152779"/>
              <a:gd name="connsiteX0-17" fmla="*/ 41329 w 139514"/>
              <a:gd name="connsiteY0-18" fmla="*/ 139484 h 152779"/>
              <a:gd name="connsiteX1-19" fmla="*/ 0 w 139514"/>
              <a:gd name="connsiteY1-20" fmla="*/ 0 h 152779"/>
              <a:gd name="connsiteX2-21" fmla="*/ 139485 w 139514"/>
              <a:gd name="connsiteY2-22" fmla="*/ 56827 h 152779"/>
              <a:gd name="connsiteX3-23" fmla="*/ 41329 w 139514"/>
              <a:gd name="connsiteY3-24" fmla="*/ 139484 h 152779"/>
              <a:gd name="connsiteX0-25" fmla="*/ 54926 w 153111"/>
              <a:gd name="connsiteY0-26" fmla="*/ 153081 h 166376"/>
              <a:gd name="connsiteX1-27" fmla="*/ 0 w 153111"/>
              <a:gd name="connsiteY1-28" fmla="*/ 0 h 166376"/>
              <a:gd name="connsiteX2-29" fmla="*/ 153082 w 153111"/>
              <a:gd name="connsiteY2-30" fmla="*/ 70424 h 166376"/>
              <a:gd name="connsiteX3-31" fmla="*/ 54926 w 153111"/>
              <a:gd name="connsiteY3-32" fmla="*/ 153081 h 166376"/>
              <a:gd name="connsiteX0-33" fmla="*/ 56298 w 154483"/>
              <a:gd name="connsiteY0-34" fmla="*/ 153081 h 166376"/>
              <a:gd name="connsiteX1-35" fmla="*/ 1372 w 154483"/>
              <a:gd name="connsiteY1-36" fmla="*/ 0 h 166376"/>
              <a:gd name="connsiteX2-37" fmla="*/ 154454 w 154483"/>
              <a:gd name="connsiteY2-38" fmla="*/ 70424 h 166376"/>
              <a:gd name="connsiteX3-39" fmla="*/ 56298 w 154483"/>
              <a:gd name="connsiteY3-40" fmla="*/ 153081 h 166376"/>
              <a:gd name="connsiteX0-41" fmla="*/ 56298 w 154483"/>
              <a:gd name="connsiteY0-42" fmla="*/ 161411 h 174706"/>
              <a:gd name="connsiteX1-43" fmla="*/ 1372 w 154483"/>
              <a:gd name="connsiteY1-44" fmla="*/ 8330 h 174706"/>
              <a:gd name="connsiteX2-45" fmla="*/ 154454 w 154483"/>
              <a:gd name="connsiteY2-46" fmla="*/ 78754 h 174706"/>
              <a:gd name="connsiteX3-47" fmla="*/ 56298 w 154483"/>
              <a:gd name="connsiteY3-48" fmla="*/ 161411 h 174706"/>
              <a:gd name="connsiteX0-49" fmla="*/ 56298 w 154483"/>
              <a:gd name="connsiteY0-50" fmla="*/ 163149 h 176444"/>
              <a:gd name="connsiteX1-51" fmla="*/ 1372 w 154483"/>
              <a:gd name="connsiteY1-52" fmla="*/ 10068 h 176444"/>
              <a:gd name="connsiteX2-53" fmla="*/ 154454 w 154483"/>
              <a:gd name="connsiteY2-54" fmla="*/ 80492 h 176444"/>
              <a:gd name="connsiteX3-55" fmla="*/ 56298 w 154483"/>
              <a:gd name="connsiteY3-56" fmla="*/ 163149 h 176444"/>
              <a:gd name="connsiteX0-57" fmla="*/ 56298 w 162417"/>
              <a:gd name="connsiteY0-58" fmla="*/ 163149 h 175642"/>
              <a:gd name="connsiteX1-59" fmla="*/ 1372 w 162417"/>
              <a:gd name="connsiteY1-60" fmla="*/ 10068 h 175642"/>
              <a:gd name="connsiteX2-61" fmla="*/ 154454 w 162417"/>
              <a:gd name="connsiteY2-62" fmla="*/ 80492 h 175642"/>
              <a:gd name="connsiteX3-63" fmla="*/ 56298 w 162417"/>
              <a:gd name="connsiteY3-64" fmla="*/ 163149 h 175642"/>
              <a:gd name="connsiteX0-65" fmla="*/ 89500 w 165512"/>
              <a:gd name="connsiteY0-66" fmla="*/ 135955 h 158185"/>
              <a:gd name="connsiteX1-67" fmla="*/ 582 w 165512"/>
              <a:gd name="connsiteY1-68" fmla="*/ 10068 h 158185"/>
              <a:gd name="connsiteX2-69" fmla="*/ 153664 w 165512"/>
              <a:gd name="connsiteY2-70" fmla="*/ 80492 h 158185"/>
              <a:gd name="connsiteX3-71" fmla="*/ 89500 w 165512"/>
              <a:gd name="connsiteY3-72" fmla="*/ 135955 h 158185"/>
              <a:gd name="connsiteX0-73" fmla="*/ 56297 w 162417"/>
              <a:gd name="connsiteY0-74" fmla="*/ 156350 h 170826"/>
              <a:gd name="connsiteX1-75" fmla="*/ 1372 w 162417"/>
              <a:gd name="connsiteY1-76" fmla="*/ 10068 h 170826"/>
              <a:gd name="connsiteX2-77" fmla="*/ 154454 w 162417"/>
              <a:gd name="connsiteY2-78" fmla="*/ 80492 h 170826"/>
              <a:gd name="connsiteX3-79" fmla="*/ 56297 w 162417"/>
              <a:gd name="connsiteY3-80" fmla="*/ 156350 h 170826"/>
              <a:gd name="connsiteX0-81" fmla="*/ 58272 w 164392"/>
              <a:gd name="connsiteY0-82" fmla="*/ 156350 h 170826"/>
              <a:gd name="connsiteX1-83" fmla="*/ 3347 w 164392"/>
              <a:gd name="connsiteY1-84" fmla="*/ 10068 h 170826"/>
              <a:gd name="connsiteX2-85" fmla="*/ 156429 w 164392"/>
              <a:gd name="connsiteY2-86" fmla="*/ 80492 h 170826"/>
              <a:gd name="connsiteX3-87" fmla="*/ 58272 w 164392"/>
              <a:gd name="connsiteY3-88" fmla="*/ 156350 h 170826"/>
              <a:gd name="connsiteX0-89" fmla="*/ 58272 w 166862"/>
              <a:gd name="connsiteY0-90" fmla="*/ 156350 h 163125"/>
              <a:gd name="connsiteX1-91" fmla="*/ 3347 w 166862"/>
              <a:gd name="connsiteY1-92" fmla="*/ 10068 h 163125"/>
              <a:gd name="connsiteX2-93" fmla="*/ 156429 w 166862"/>
              <a:gd name="connsiteY2-94" fmla="*/ 80492 h 163125"/>
              <a:gd name="connsiteX3-95" fmla="*/ 58272 w 166862"/>
              <a:gd name="connsiteY3-96" fmla="*/ 156350 h 163125"/>
              <a:gd name="connsiteX0-97" fmla="*/ 58272 w 165565"/>
              <a:gd name="connsiteY0-98" fmla="*/ 156350 h 171669"/>
              <a:gd name="connsiteX1-99" fmla="*/ 3347 w 165565"/>
              <a:gd name="connsiteY1-100" fmla="*/ 10068 h 171669"/>
              <a:gd name="connsiteX2-101" fmla="*/ 156429 w 165565"/>
              <a:gd name="connsiteY2-102" fmla="*/ 80492 h 171669"/>
              <a:gd name="connsiteX3-103" fmla="*/ 58272 w 165565"/>
              <a:gd name="connsiteY3-104" fmla="*/ 156350 h 171669"/>
              <a:gd name="connsiteX0-105" fmla="*/ 71723 w 179016"/>
              <a:gd name="connsiteY0-106" fmla="*/ 156350 h 171669"/>
              <a:gd name="connsiteX1-107" fmla="*/ 16798 w 179016"/>
              <a:gd name="connsiteY1-108" fmla="*/ 10068 h 171669"/>
              <a:gd name="connsiteX2-109" fmla="*/ 169880 w 179016"/>
              <a:gd name="connsiteY2-110" fmla="*/ 80492 h 171669"/>
              <a:gd name="connsiteX3-111" fmla="*/ 71723 w 179016"/>
              <a:gd name="connsiteY3-112" fmla="*/ 156350 h 171669"/>
            </a:gdLst>
            <a:ahLst/>
            <a:cxnLst>
              <a:cxn ang="0">
                <a:pos x="connsiteX0-1" y="connsiteY0-2"/>
              </a:cxn>
              <a:cxn ang="0">
                <a:pos x="connsiteX1-3" y="connsiteY1-4"/>
              </a:cxn>
              <a:cxn ang="0">
                <a:pos x="connsiteX2-5" y="connsiteY2-6"/>
              </a:cxn>
              <a:cxn ang="0">
                <a:pos x="connsiteX3-7" y="connsiteY3-8"/>
              </a:cxn>
            </a:cxnLst>
            <a:rect l="l" t="t" r="r" b="b"/>
            <a:pathLst>
              <a:path w="179016" h="171669">
                <a:moveTo>
                  <a:pt x="71723" y="156350"/>
                </a:moveTo>
                <a:cubicBezTo>
                  <a:pt x="6958" y="82661"/>
                  <a:pt x="-20415" y="46365"/>
                  <a:pt x="16798" y="10068"/>
                </a:cubicBezTo>
                <a:cubicBezTo>
                  <a:pt x="71225" y="-24244"/>
                  <a:pt x="132450" y="36621"/>
                  <a:pt x="169880" y="80492"/>
                </a:cubicBezTo>
                <a:cubicBezTo>
                  <a:pt x="208545" y="152235"/>
                  <a:pt x="114639" y="196784"/>
                  <a:pt x="71723" y="156350"/>
                </a:cubicBezTo>
                <a:close/>
              </a:path>
            </a:pathLst>
          </a:custGeom>
          <a:solidFill>
            <a:srgbClr val="FFA87D"/>
          </a:solidFill>
          <a:ln w="254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9225" name="任意多边形 9224"/>
          <p:cNvSpPr/>
          <p:nvPr/>
        </p:nvSpPr>
        <p:spPr>
          <a:xfrm>
            <a:off x="6230562" y="4703339"/>
            <a:ext cx="183001" cy="192083"/>
          </a:xfrm>
          <a:custGeom>
            <a:avLst/>
            <a:gdLst>
              <a:gd name="connsiteX0" fmla="*/ 41329 w 118821"/>
              <a:gd name="connsiteY0" fmla="*/ 0 h 139485"/>
              <a:gd name="connsiteX1" fmla="*/ 0 w 118821"/>
              <a:gd name="connsiteY1" fmla="*/ 139485 h 139485"/>
              <a:gd name="connsiteX2" fmla="*/ 118821 w 118821"/>
              <a:gd name="connsiteY2" fmla="*/ 129153 h 139485"/>
              <a:gd name="connsiteX3" fmla="*/ 41329 w 118821"/>
              <a:gd name="connsiteY3" fmla="*/ 0 h 139485"/>
              <a:gd name="connsiteX0-1" fmla="*/ 41329 w 127151"/>
              <a:gd name="connsiteY0-2" fmla="*/ 0 h 139485"/>
              <a:gd name="connsiteX1-3" fmla="*/ 0 w 127151"/>
              <a:gd name="connsiteY1-4" fmla="*/ 139485 h 139485"/>
              <a:gd name="connsiteX2-5" fmla="*/ 118821 w 127151"/>
              <a:gd name="connsiteY2-6" fmla="*/ 129153 h 139485"/>
              <a:gd name="connsiteX3-7" fmla="*/ 41329 w 127151"/>
              <a:gd name="connsiteY3-8" fmla="*/ 0 h 139485"/>
              <a:gd name="connsiteX0-9" fmla="*/ 41329 w 127151"/>
              <a:gd name="connsiteY0-10" fmla="*/ 0 h 149465"/>
              <a:gd name="connsiteX1-11" fmla="*/ 0 w 127151"/>
              <a:gd name="connsiteY1-12" fmla="*/ 139485 h 149465"/>
              <a:gd name="connsiteX2-13" fmla="*/ 118821 w 127151"/>
              <a:gd name="connsiteY2-14" fmla="*/ 129153 h 149465"/>
              <a:gd name="connsiteX3-15" fmla="*/ 41329 w 127151"/>
              <a:gd name="connsiteY3-16" fmla="*/ 0 h 149465"/>
              <a:gd name="connsiteX0-17" fmla="*/ 41329 w 127151"/>
              <a:gd name="connsiteY0-18" fmla="*/ 0 h 149465"/>
              <a:gd name="connsiteX1-19" fmla="*/ 0 w 127151"/>
              <a:gd name="connsiteY1-20" fmla="*/ 139485 h 149465"/>
              <a:gd name="connsiteX2-21" fmla="*/ 118821 w 127151"/>
              <a:gd name="connsiteY2-22" fmla="*/ 129153 h 149465"/>
              <a:gd name="connsiteX3-23" fmla="*/ 41329 w 127151"/>
              <a:gd name="connsiteY3-24" fmla="*/ 0 h 149465"/>
              <a:gd name="connsiteX0-25" fmla="*/ 51005 w 127916"/>
              <a:gd name="connsiteY0-26" fmla="*/ 0 h 84150"/>
              <a:gd name="connsiteX1-27" fmla="*/ 0 w 127916"/>
              <a:gd name="connsiteY1-28" fmla="*/ 74170 h 84150"/>
              <a:gd name="connsiteX2-29" fmla="*/ 118821 w 127916"/>
              <a:gd name="connsiteY2-30" fmla="*/ 63838 h 84150"/>
              <a:gd name="connsiteX3-31" fmla="*/ 51005 w 127916"/>
              <a:gd name="connsiteY3-32" fmla="*/ 0 h 84150"/>
              <a:gd name="connsiteX0-33" fmla="*/ 46167 w 127517"/>
              <a:gd name="connsiteY0-34" fmla="*/ 0 h 139788"/>
              <a:gd name="connsiteX1-35" fmla="*/ 0 w 127517"/>
              <a:gd name="connsiteY1-36" fmla="*/ 129808 h 139788"/>
              <a:gd name="connsiteX2-37" fmla="*/ 118821 w 127517"/>
              <a:gd name="connsiteY2-38" fmla="*/ 119476 h 139788"/>
              <a:gd name="connsiteX3-39" fmla="*/ 46167 w 127517"/>
              <a:gd name="connsiteY3-40" fmla="*/ 0 h 139788"/>
              <a:gd name="connsiteX0-41" fmla="*/ 46167 w 127888"/>
              <a:gd name="connsiteY0-42" fmla="*/ 0 h 139788"/>
              <a:gd name="connsiteX1-43" fmla="*/ 0 w 127888"/>
              <a:gd name="connsiteY1-44" fmla="*/ 129808 h 139788"/>
              <a:gd name="connsiteX2-45" fmla="*/ 118821 w 127888"/>
              <a:gd name="connsiteY2-46" fmla="*/ 119476 h 139788"/>
              <a:gd name="connsiteX3-47" fmla="*/ 46167 w 127888"/>
              <a:gd name="connsiteY3-48" fmla="*/ 0 h 139788"/>
              <a:gd name="connsiteX0-49" fmla="*/ 52200 w 133921"/>
              <a:gd name="connsiteY0-50" fmla="*/ 0 h 139788"/>
              <a:gd name="connsiteX1-51" fmla="*/ 6033 w 133921"/>
              <a:gd name="connsiteY1-52" fmla="*/ 129808 h 139788"/>
              <a:gd name="connsiteX2-53" fmla="*/ 124854 w 133921"/>
              <a:gd name="connsiteY2-54" fmla="*/ 119476 h 139788"/>
              <a:gd name="connsiteX3-55" fmla="*/ 52200 w 133921"/>
              <a:gd name="connsiteY3-56" fmla="*/ 0 h 139788"/>
              <a:gd name="connsiteX0-57" fmla="*/ 52200 w 133921"/>
              <a:gd name="connsiteY0-58" fmla="*/ 0 h 145089"/>
              <a:gd name="connsiteX1-59" fmla="*/ 6033 w 133921"/>
              <a:gd name="connsiteY1-60" fmla="*/ 129808 h 145089"/>
              <a:gd name="connsiteX2-61" fmla="*/ 124854 w 133921"/>
              <a:gd name="connsiteY2-62" fmla="*/ 119476 h 145089"/>
              <a:gd name="connsiteX3-63" fmla="*/ 52200 w 133921"/>
              <a:gd name="connsiteY3-64" fmla="*/ 0 h 145089"/>
              <a:gd name="connsiteX0-65" fmla="*/ 52514 w 134235"/>
              <a:gd name="connsiteY0-66" fmla="*/ 0 h 145089"/>
              <a:gd name="connsiteX1-67" fmla="*/ 6347 w 134235"/>
              <a:gd name="connsiteY1-68" fmla="*/ 129808 h 145089"/>
              <a:gd name="connsiteX2-69" fmla="*/ 125168 w 134235"/>
              <a:gd name="connsiteY2-70" fmla="*/ 119476 h 145089"/>
              <a:gd name="connsiteX3-71" fmla="*/ 52514 w 134235"/>
              <a:gd name="connsiteY3-72" fmla="*/ 0 h 145089"/>
              <a:gd name="connsiteX0-73" fmla="*/ 57663 w 139384"/>
              <a:gd name="connsiteY0-74" fmla="*/ 0 h 145089"/>
              <a:gd name="connsiteX1-75" fmla="*/ 11496 w 139384"/>
              <a:gd name="connsiteY1-76" fmla="*/ 129808 h 145089"/>
              <a:gd name="connsiteX2-77" fmla="*/ 130317 w 139384"/>
              <a:gd name="connsiteY2-78" fmla="*/ 119476 h 145089"/>
              <a:gd name="connsiteX3-79" fmla="*/ 57663 w 139384"/>
              <a:gd name="connsiteY3-80" fmla="*/ 0 h 145089"/>
              <a:gd name="connsiteX0-81" fmla="*/ 57663 w 136015"/>
              <a:gd name="connsiteY0-82" fmla="*/ 0 h 145089"/>
              <a:gd name="connsiteX1-83" fmla="*/ 11496 w 136015"/>
              <a:gd name="connsiteY1-84" fmla="*/ 129808 h 145089"/>
              <a:gd name="connsiteX2-85" fmla="*/ 130317 w 136015"/>
              <a:gd name="connsiteY2-86" fmla="*/ 119476 h 145089"/>
              <a:gd name="connsiteX3-87" fmla="*/ 57663 w 136015"/>
              <a:gd name="connsiteY3-88" fmla="*/ 0 h 145089"/>
              <a:gd name="connsiteX0-89" fmla="*/ 57663 w 136015"/>
              <a:gd name="connsiteY0-90" fmla="*/ 0 h 139717"/>
              <a:gd name="connsiteX1-91" fmla="*/ 11496 w 136015"/>
              <a:gd name="connsiteY1-92" fmla="*/ 129808 h 139717"/>
              <a:gd name="connsiteX2-93" fmla="*/ 130317 w 136015"/>
              <a:gd name="connsiteY2-94" fmla="*/ 119476 h 139717"/>
              <a:gd name="connsiteX3-95" fmla="*/ 57663 w 136015"/>
              <a:gd name="connsiteY3-96" fmla="*/ 0 h 139717"/>
              <a:gd name="connsiteX0-97" fmla="*/ 57663 w 136015"/>
              <a:gd name="connsiteY0-98" fmla="*/ 0 h 143772"/>
              <a:gd name="connsiteX1-99" fmla="*/ 11496 w 136015"/>
              <a:gd name="connsiteY1-100" fmla="*/ 129808 h 143772"/>
              <a:gd name="connsiteX2-101" fmla="*/ 130317 w 136015"/>
              <a:gd name="connsiteY2-102" fmla="*/ 119476 h 143772"/>
              <a:gd name="connsiteX3-103" fmla="*/ 57663 w 136015"/>
              <a:gd name="connsiteY3-104" fmla="*/ 0 h 143772"/>
              <a:gd name="connsiteX0-105" fmla="*/ 58899 w 137251"/>
              <a:gd name="connsiteY0-106" fmla="*/ 290 h 144062"/>
              <a:gd name="connsiteX1-107" fmla="*/ 12732 w 137251"/>
              <a:gd name="connsiteY1-108" fmla="*/ 130098 h 144062"/>
              <a:gd name="connsiteX2-109" fmla="*/ 131553 w 137251"/>
              <a:gd name="connsiteY2-110" fmla="*/ 119766 h 144062"/>
              <a:gd name="connsiteX3-111" fmla="*/ 58899 w 137251"/>
              <a:gd name="connsiteY3-112" fmla="*/ 290 h 144062"/>
            </a:gdLst>
            <a:ahLst/>
            <a:cxnLst>
              <a:cxn ang="0">
                <a:pos x="connsiteX0-1" y="connsiteY0-2"/>
              </a:cxn>
              <a:cxn ang="0">
                <a:pos x="connsiteX1-3" y="connsiteY1-4"/>
              </a:cxn>
              <a:cxn ang="0">
                <a:pos x="connsiteX2-5" y="connsiteY2-6"/>
              </a:cxn>
              <a:cxn ang="0">
                <a:pos x="connsiteX3-7" y="connsiteY3-8"/>
              </a:cxn>
            </a:cxnLst>
            <a:rect l="l" t="t" r="r" b="b"/>
            <a:pathLst>
              <a:path w="137251" h="144062">
                <a:moveTo>
                  <a:pt x="58899" y="290"/>
                </a:moveTo>
                <a:cubicBezTo>
                  <a:pt x="8253" y="-6434"/>
                  <a:pt x="-17034" y="105375"/>
                  <a:pt x="12732" y="130098"/>
                </a:cubicBezTo>
                <a:cubicBezTo>
                  <a:pt x="45082" y="153264"/>
                  <a:pt x="116657" y="146087"/>
                  <a:pt x="131553" y="119766"/>
                </a:cubicBezTo>
                <a:cubicBezTo>
                  <a:pt x="157232" y="60178"/>
                  <a:pt x="89568" y="4637"/>
                  <a:pt x="58899" y="290"/>
                </a:cubicBezTo>
                <a:close/>
              </a:path>
            </a:pathLst>
          </a:custGeom>
          <a:solidFill>
            <a:srgbClr val="FFA87D"/>
          </a:solidFill>
          <a:ln w="254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6" name="任意多边形 15"/>
          <p:cNvSpPr/>
          <p:nvPr/>
        </p:nvSpPr>
        <p:spPr>
          <a:xfrm>
            <a:off x="4112217" y="3471620"/>
            <a:ext cx="1226088" cy="1453397"/>
          </a:xfrm>
          <a:custGeom>
            <a:avLst/>
            <a:gdLst>
              <a:gd name="connsiteX0" fmla="*/ 5166 w 919566"/>
              <a:gd name="connsiteY0" fmla="*/ 0 h 1090048"/>
              <a:gd name="connsiteX1" fmla="*/ 919566 w 919566"/>
              <a:gd name="connsiteY1" fmla="*/ 268638 h 1090048"/>
              <a:gd name="connsiteX2" fmla="*/ 645762 w 919566"/>
              <a:gd name="connsiteY2" fmla="*/ 1090048 h 1090048"/>
              <a:gd name="connsiteX3" fmla="*/ 0 w 919566"/>
              <a:gd name="connsiteY3" fmla="*/ 883404 h 1090048"/>
              <a:gd name="connsiteX4" fmla="*/ 5166 w 919566"/>
              <a:gd name="connsiteY4" fmla="*/ 0 h 1090048"/>
              <a:gd name="connsiteX0-1" fmla="*/ 5166 w 919566"/>
              <a:gd name="connsiteY0-2" fmla="*/ 0 h 1090048"/>
              <a:gd name="connsiteX1-3" fmla="*/ 919566 w 919566"/>
              <a:gd name="connsiteY1-4" fmla="*/ 268638 h 1090048"/>
              <a:gd name="connsiteX2-5" fmla="*/ 645762 w 919566"/>
              <a:gd name="connsiteY2-6" fmla="*/ 1090048 h 1090048"/>
              <a:gd name="connsiteX3-7" fmla="*/ 0 w 919566"/>
              <a:gd name="connsiteY3-8" fmla="*/ 883404 h 1090048"/>
              <a:gd name="connsiteX4-9" fmla="*/ 5166 w 919566"/>
              <a:gd name="connsiteY4-10" fmla="*/ 0 h 1090048"/>
              <a:gd name="connsiteX0-11" fmla="*/ 5166 w 919566"/>
              <a:gd name="connsiteY0-12" fmla="*/ 0 h 1090048"/>
              <a:gd name="connsiteX1-13" fmla="*/ 919566 w 919566"/>
              <a:gd name="connsiteY1-14" fmla="*/ 268638 h 1090048"/>
              <a:gd name="connsiteX2-15" fmla="*/ 645762 w 919566"/>
              <a:gd name="connsiteY2-16" fmla="*/ 1090048 h 1090048"/>
              <a:gd name="connsiteX3-17" fmla="*/ 0 w 919566"/>
              <a:gd name="connsiteY3-18" fmla="*/ 883404 h 1090048"/>
              <a:gd name="connsiteX4-19" fmla="*/ 5166 w 919566"/>
              <a:gd name="connsiteY4-20" fmla="*/ 0 h 1090048"/>
              <a:gd name="connsiteX0-21" fmla="*/ 5166 w 919566"/>
              <a:gd name="connsiteY0-22" fmla="*/ 0 h 1090048"/>
              <a:gd name="connsiteX1-23" fmla="*/ 919566 w 919566"/>
              <a:gd name="connsiteY1-24" fmla="*/ 268638 h 1090048"/>
              <a:gd name="connsiteX2-25" fmla="*/ 645762 w 919566"/>
              <a:gd name="connsiteY2-26" fmla="*/ 1090048 h 1090048"/>
              <a:gd name="connsiteX3-27" fmla="*/ 0 w 919566"/>
              <a:gd name="connsiteY3-28" fmla="*/ 883404 h 1090048"/>
              <a:gd name="connsiteX4-29" fmla="*/ 5166 w 919566"/>
              <a:gd name="connsiteY4-30" fmla="*/ 0 h 1090048"/>
              <a:gd name="connsiteX0-31" fmla="*/ 5166 w 919566"/>
              <a:gd name="connsiteY0-32" fmla="*/ 0 h 1090048"/>
              <a:gd name="connsiteX1-33" fmla="*/ 919566 w 919566"/>
              <a:gd name="connsiteY1-34" fmla="*/ 268638 h 1090048"/>
              <a:gd name="connsiteX2-35" fmla="*/ 645762 w 919566"/>
              <a:gd name="connsiteY2-36" fmla="*/ 1090048 h 1090048"/>
              <a:gd name="connsiteX3-37" fmla="*/ 0 w 919566"/>
              <a:gd name="connsiteY3-38" fmla="*/ 883404 h 1090048"/>
              <a:gd name="connsiteX4-39" fmla="*/ 5166 w 919566"/>
              <a:gd name="connsiteY4-40" fmla="*/ 0 h 1090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9566" h="1090048">
                <a:moveTo>
                  <a:pt x="5166" y="0"/>
                </a:moveTo>
                <a:lnTo>
                  <a:pt x="919566" y="268638"/>
                </a:lnTo>
                <a:cubicBezTo>
                  <a:pt x="714644" y="542441"/>
                  <a:pt x="685370" y="857574"/>
                  <a:pt x="645762" y="1090048"/>
                </a:cubicBezTo>
                <a:lnTo>
                  <a:pt x="0" y="883404"/>
                </a:lnTo>
                <a:lnTo>
                  <a:pt x="5166" y="0"/>
                </a:lnTo>
                <a:close/>
              </a:path>
            </a:pathLst>
          </a:cu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53" name="任意多边形 52"/>
          <p:cNvSpPr/>
          <p:nvPr/>
        </p:nvSpPr>
        <p:spPr>
          <a:xfrm flipH="1">
            <a:off x="6855080" y="3589322"/>
            <a:ext cx="489059" cy="750807"/>
          </a:xfrm>
          <a:custGeom>
            <a:avLst/>
            <a:gdLst>
              <a:gd name="connsiteX0" fmla="*/ 0 w 366794"/>
              <a:gd name="connsiteY0" fmla="*/ 470115 h 563105"/>
              <a:gd name="connsiteX1" fmla="*/ 258306 w 366794"/>
              <a:gd name="connsiteY1" fmla="*/ 563105 h 563105"/>
              <a:gd name="connsiteX2" fmla="*/ 366794 w 366794"/>
              <a:gd name="connsiteY2" fmla="*/ 41328 h 563105"/>
              <a:gd name="connsiteX3" fmla="*/ 211811 w 366794"/>
              <a:gd name="connsiteY3" fmla="*/ 0 h 563105"/>
              <a:gd name="connsiteX4" fmla="*/ 0 w 366794"/>
              <a:gd name="connsiteY4" fmla="*/ 470115 h 563105"/>
              <a:gd name="connsiteX0-1" fmla="*/ 0 w 366794"/>
              <a:gd name="connsiteY0-2" fmla="*/ 470115 h 563105"/>
              <a:gd name="connsiteX1-3" fmla="*/ 258306 w 366794"/>
              <a:gd name="connsiteY1-4" fmla="*/ 563105 h 563105"/>
              <a:gd name="connsiteX2-5" fmla="*/ 366794 w 366794"/>
              <a:gd name="connsiteY2-6" fmla="*/ 41328 h 563105"/>
              <a:gd name="connsiteX3-7" fmla="*/ 211811 w 366794"/>
              <a:gd name="connsiteY3-8" fmla="*/ 0 h 563105"/>
              <a:gd name="connsiteX4-9" fmla="*/ 0 w 366794"/>
              <a:gd name="connsiteY4-10" fmla="*/ 470115 h 563105"/>
              <a:gd name="connsiteX0-11" fmla="*/ 0 w 366794"/>
              <a:gd name="connsiteY0-12" fmla="*/ 470115 h 563105"/>
              <a:gd name="connsiteX1-13" fmla="*/ 258306 w 366794"/>
              <a:gd name="connsiteY1-14" fmla="*/ 563105 h 563105"/>
              <a:gd name="connsiteX2-15" fmla="*/ 366794 w 366794"/>
              <a:gd name="connsiteY2-16" fmla="*/ 41328 h 563105"/>
              <a:gd name="connsiteX3-17" fmla="*/ 211811 w 366794"/>
              <a:gd name="connsiteY3-18" fmla="*/ 0 h 563105"/>
              <a:gd name="connsiteX4-19" fmla="*/ 0 w 366794"/>
              <a:gd name="connsiteY4-20" fmla="*/ 470115 h 563105"/>
              <a:gd name="connsiteX0-21" fmla="*/ 0 w 366794"/>
              <a:gd name="connsiteY0-22" fmla="*/ 470115 h 563105"/>
              <a:gd name="connsiteX1-23" fmla="*/ 258306 w 366794"/>
              <a:gd name="connsiteY1-24" fmla="*/ 563105 h 563105"/>
              <a:gd name="connsiteX2-25" fmla="*/ 366794 w 366794"/>
              <a:gd name="connsiteY2-26" fmla="*/ 41328 h 563105"/>
              <a:gd name="connsiteX3-27" fmla="*/ 211811 w 366794"/>
              <a:gd name="connsiteY3-28" fmla="*/ 0 h 563105"/>
              <a:gd name="connsiteX4-29" fmla="*/ 0 w 366794"/>
              <a:gd name="connsiteY4-30" fmla="*/ 470115 h 563105"/>
              <a:gd name="connsiteX0-31" fmla="*/ 0 w 366794"/>
              <a:gd name="connsiteY0-32" fmla="*/ 470115 h 563105"/>
              <a:gd name="connsiteX1-33" fmla="*/ 258306 w 366794"/>
              <a:gd name="connsiteY1-34" fmla="*/ 563105 h 563105"/>
              <a:gd name="connsiteX2-35" fmla="*/ 366794 w 366794"/>
              <a:gd name="connsiteY2-36" fmla="*/ 41328 h 563105"/>
              <a:gd name="connsiteX3-37" fmla="*/ 211811 w 366794"/>
              <a:gd name="connsiteY3-38" fmla="*/ 0 h 563105"/>
              <a:gd name="connsiteX4-39" fmla="*/ 0 w 366794"/>
              <a:gd name="connsiteY4-40" fmla="*/ 470115 h 563105"/>
              <a:gd name="connsiteX0-41" fmla="*/ 0 w 366794"/>
              <a:gd name="connsiteY0-42" fmla="*/ 470115 h 563105"/>
              <a:gd name="connsiteX1-43" fmla="*/ 258306 w 366794"/>
              <a:gd name="connsiteY1-44" fmla="*/ 563105 h 563105"/>
              <a:gd name="connsiteX2-45" fmla="*/ 366794 w 366794"/>
              <a:gd name="connsiteY2-46" fmla="*/ 41328 h 563105"/>
              <a:gd name="connsiteX3-47" fmla="*/ 211811 w 366794"/>
              <a:gd name="connsiteY3-48" fmla="*/ 0 h 563105"/>
              <a:gd name="connsiteX4-49" fmla="*/ 0 w 366794"/>
              <a:gd name="connsiteY4-50" fmla="*/ 470115 h 5631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6794" h="563105">
                <a:moveTo>
                  <a:pt x="0" y="470115"/>
                </a:moveTo>
                <a:lnTo>
                  <a:pt x="258306" y="563105"/>
                </a:lnTo>
                <a:cubicBezTo>
                  <a:pt x="304317" y="428085"/>
                  <a:pt x="345161" y="263686"/>
                  <a:pt x="366794" y="41328"/>
                </a:cubicBezTo>
                <a:lnTo>
                  <a:pt x="211811" y="0"/>
                </a:lnTo>
                <a:lnTo>
                  <a:pt x="0" y="470115"/>
                </a:lnTo>
                <a:close/>
              </a:path>
            </a:pathLst>
          </a:custGeom>
          <a:solidFill>
            <a:srgbClr val="C0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 name="任意多边形 53"/>
          <p:cNvSpPr/>
          <p:nvPr/>
        </p:nvSpPr>
        <p:spPr>
          <a:xfrm flipH="1">
            <a:off x="6982147" y="3229692"/>
            <a:ext cx="1226088" cy="1453397"/>
          </a:xfrm>
          <a:custGeom>
            <a:avLst/>
            <a:gdLst>
              <a:gd name="connsiteX0" fmla="*/ 5166 w 919566"/>
              <a:gd name="connsiteY0" fmla="*/ 0 h 1090048"/>
              <a:gd name="connsiteX1" fmla="*/ 919566 w 919566"/>
              <a:gd name="connsiteY1" fmla="*/ 268638 h 1090048"/>
              <a:gd name="connsiteX2" fmla="*/ 645762 w 919566"/>
              <a:gd name="connsiteY2" fmla="*/ 1090048 h 1090048"/>
              <a:gd name="connsiteX3" fmla="*/ 0 w 919566"/>
              <a:gd name="connsiteY3" fmla="*/ 883404 h 1090048"/>
              <a:gd name="connsiteX4" fmla="*/ 5166 w 919566"/>
              <a:gd name="connsiteY4" fmla="*/ 0 h 1090048"/>
              <a:gd name="connsiteX0-1" fmla="*/ 5166 w 919566"/>
              <a:gd name="connsiteY0-2" fmla="*/ 0 h 1090048"/>
              <a:gd name="connsiteX1-3" fmla="*/ 919566 w 919566"/>
              <a:gd name="connsiteY1-4" fmla="*/ 268638 h 1090048"/>
              <a:gd name="connsiteX2-5" fmla="*/ 645762 w 919566"/>
              <a:gd name="connsiteY2-6" fmla="*/ 1090048 h 1090048"/>
              <a:gd name="connsiteX3-7" fmla="*/ 0 w 919566"/>
              <a:gd name="connsiteY3-8" fmla="*/ 883404 h 1090048"/>
              <a:gd name="connsiteX4-9" fmla="*/ 5166 w 919566"/>
              <a:gd name="connsiteY4-10" fmla="*/ 0 h 1090048"/>
              <a:gd name="connsiteX0-11" fmla="*/ 5166 w 919566"/>
              <a:gd name="connsiteY0-12" fmla="*/ 0 h 1090048"/>
              <a:gd name="connsiteX1-13" fmla="*/ 919566 w 919566"/>
              <a:gd name="connsiteY1-14" fmla="*/ 268638 h 1090048"/>
              <a:gd name="connsiteX2-15" fmla="*/ 645762 w 919566"/>
              <a:gd name="connsiteY2-16" fmla="*/ 1090048 h 1090048"/>
              <a:gd name="connsiteX3-17" fmla="*/ 0 w 919566"/>
              <a:gd name="connsiteY3-18" fmla="*/ 883404 h 1090048"/>
              <a:gd name="connsiteX4-19" fmla="*/ 5166 w 919566"/>
              <a:gd name="connsiteY4-20" fmla="*/ 0 h 1090048"/>
              <a:gd name="connsiteX0-21" fmla="*/ 5166 w 919566"/>
              <a:gd name="connsiteY0-22" fmla="*/ 0 h 1090048"/>
              <a:gd name="connsiteX1-23" fmla="*/ 919566 w 919566"/>
              <a:gd name="connsiteY1-24" fmla="*/ 268638 h 1090048"/>
              <a:gd name="connsiteX2-25" fmla="*/ 645762 w 919566"/>
              <a:gd name="connsiteY2-26" fmla="*/ 1090048 h 1090048"/>
              <a:gd name="connsiteX3-27" fmla="*/ 0 w 919566"/>
              <a:gd name="connsiteY3-28" fmla="*/ 883404 h 1090048"/>
              <a:gd name="connsiteX4-29" fmla="*/ 5166 w 919566"/>
              <a:gd name="connsiteY4-30" fmla="*/ 0 h 1090048"/>
              <a:gd name="connsiteX0-31" fmla="*/ 5166 w 919566"/>
              <a:gd name="connsiteY0-32" fmla="*/ 0 h 1090048"/>
              <a:gd name="connsiteX1-33" fmla="*/ 919566 w 919566"/>
              <a:gd name="connsiteY1-34" fmla="*/ 268638 h 1090048"/>
              <a:gd name="connsiteX2-35" fmla="*/ 645762 w 919566"/>
              <a:gd name="connsiteY2-36" fmla="*/ 1090048 h 1090048"/>
              <a:gd name="connsiteX3-37" fmla="*/ 0 w 919566"/>
              <a:gd name="connsiteY3-38" fmla="*/ 883404 h 1090048"/>
              <a:gd name="connsiteX4-39" fmla="*/ 5166 w 919566"/>
              <a:gd name="connsiteY4-40" fmla="*/ 0 h 1090048"/>
              <a:gd name="connsiteX0-41" fmla="*/ 5166 w 919566"/>
              <a:gd name="connsiteY0-42" fmla="*/ 0 h 1090048"/>
              <a:gd name="connsiteX1-43" fmla="*/ 919566 w 919566"/>
              <a:gd name="connsiteY1-44" fmla="*/ 268638 h 1090048"/>
              <a:gd name="connsiteX2-45" fmla="*/ 645762 w 919566"/>
              <a:gd name="connsiteY2-46" fmla="*/ 1090048 h 1090048"/>
              <a:gd name="connsiteX3-47" fmla="*/ 0 w 919566"/>
              <a:gd name="connsiteY3-48" fmla="*/ 883404 h 1090048"/>
              <a:gd name="connsiteX4-49" fmla="*/ 5166 w 919566"/>
              <a:gd name="connsiteY4-50" fmla="*/ 0 h 1090048"/>
              <a:gd name="connsiteX0-51" fmla="*/ 5166 w 919566"/>
              <a:gd name="connsiteY0-52" fmla="*/ 0 h 1090048"/>
              <a:gd name="connsiteX1-53" fmla="*/ 919566 w 919566"/>
              <a:gd name="connsiteY1-54" fmla="*/ 268638 h 1090048"/>
              <a:gd name="connsiteX2-55" fmla="*/ 645762 w 919566"/>
              <a:gd name="connsiteY2-56" fmla="*/ 1090048 h 1090048"/>
              <a:gd name="connsiteX3-57" fmla="*/ 0 w 919566"/>
              <a:gd name="connsiteY3-58" fmla="*/ 883404 h 1090048"/>
              <a:gd name="connsiteX4-59" fmla="*/ 5166 w 919566"/>
              <a:gd name="connsiteY4-60" fmla="*/ 0 h 1090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9566" h="1090048">
                <a:moveTo>
                  <a:pt x="5166" y="0"/>
                </a:moveTo>
                <a:lnTo>
                  <a:pt x="919566" y="268638"/>
                </a:lnTo>
                <a:cubicBezTo>
                  <a:pt x="867044" y="599591"/>
                  <a:pt x="799670" y="886149"/>
                  <a:pt x="645762" y="1090048"/>
                </a:cubicBezTo>
                <a:lnTo>
                  <a:pt x="0" y="883404"/>
                </a:lnTo>
                <a:lnTo>
                  <a:pt x="5166" y="0"/>
                </a:lnTo>
                <a:close/>
              </a:path>
            </a:pathLst>
          </a:cu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49" name="组合 48"/>
          <p:cNvGrpSpPr/>
          <p:nvPr/>
        </p:nvGrpSpPr>
        <p:grpSpPr>
          <a:xfrm>
            <a:off x="107552" y="-1583"/>
            <a:ext cx="3947767" cy="1075639"/>
            <a:chOff x="107552" y="-1583"/>
            <a:chExt cx="3947767" cy="1075639"/>
          </a:xfrm>
        </p:grpSpPr>
        <p:pic>
          <p:nvPicPr>
            <p:cNvPr id="50" name="图片 4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195808" y="63118"/>
              <a:ext cx="1074057" cy="947819"/>
            </a:xfrm>
            <a:prstGeom prst="rect">
              <a:avLst/>
            </a:prstGeom>
          </p:spPr>
        </p:pic>
        <p:sp>
          <p:nvSpPr>
            <p:cNvPr id="51" name="文本框 50"/>
            <p:cNvSpPr txBox="1"/>
            <p:nvPr/>
          </p:nvSpPr>
          <p:spPr>
            <a:xfrm>
              <a:off x="1206746" y="152306"/>
              <a:ext cx="2848573" cy="769441"/>
            </a:xfrm>
            <a:prstGeom prst="rect">
              <a:avLst/>
            </a:prstGeom>
            <a:noFill/>
          </p:spPr>
          <p:txBody>
            <a:bodyPr wrap="square" rtlCol="0">
              <a:spAutoFit/>
            </a:bodyPr>
            <a:lstStyle/>
            <a:p>
              <a:r>
                <a:rPr lang="en-US" altLang="zh-CN" sz="4400" dirty="0" smtClean="0">
                  <a:latin typeface="华文细黑" panose="02010600040101010101" pitchFamily="2" charset="-122"/>
                  <a:ea typeface="华文细黑" panose="02010600040101010101" pitchFamily="2" charset="-122"/>
                </a:rPr>
                <a:t>T</a:t>
              </a:r>
              <a:r>
                <a:rPr lang="en-US" altLang="zh-CN" sz="2800" dirty="0" smtClean="0">
                  <a:latin typeface="华文细黑" panose="02010600040101010101" pitchFamily="2" charset="-122"/>
                  <a:ea typeface="华文细黑" panose="02010600040101010101" pitchFamily="2" charset="-122"/>
                </a:rPr>
                <a:t>itle goes here</a:t>
              </a:r>
              <a:endParaRPr lang="zh-CN" altLang="en-US" sz="2800" dirty="0">
                <a:latin typeface="华文细黑" panose="02010600040101010101" pitchFamily="2" charset="-122"/>
                <a:ea typeface="华文细黑" panose="02010600040101010101" pitchFamily="2" charset="-122"/>
              </a:endParaRPr>
            </a:p>
          </p:txBody>
        </p:sp>
        <p:sp>
          <p:nvSpPr>
            <p:cNvPr id="57" name="文本框 56"/>
            <p:cNvSpPr txBox="1"/>
            <p:nvPr/>
          </p:nvSpPr>
          <p:spPr>
            <a:xfrm>
              <a:off x="107552" y="-1583"/>
              <a:ext cx="1163483" cy="923330"/>
            </a:xfrm>
            <a:prstGeom prst="rect">
              <a:avLst/>
            </a:prstGeom>
            <a:noFill/>
          </p:spPr>
          <p:txBody>
            <a:bodyPr wrap="square" rtlCol="0">
              <a:spAutoFit/>
            </a:bodyPr>
            <a:lstStyle/>
            <a:p>
              <a:pPr algn="dist"/>
              <a:r>
                <a:rPr lang="en-US" altLang="zh-CN" sz="5400" dirty="0" smtClean="0">
                  <a:solidFill>
                    <a:schemeClr val="bg1"/>
                  </a:solidFill>
                  <a:latin typeface="Impact" panose="020B0806030902050204" pitchFamily="34" charset="0"/>
                  <a:ea typeface="方正兰亭粗黑简体" panose="02000000000000000000" pitchFamily="2" charset="-122"/>
                </a:rPr>
                <a:t>2</a:t>
              </a:r>
              <a:endParaRPr lang="zh-CN" altLang="en-US" sz="5400" dirty="0">
                <a:solidFill>
                  <a:schemeClr val="bg1"/>
                </a:solidFill>
                <a:latin typeface="Impact" panose="020B0806030902050204" pitchFamily="34" charset="0"/>
                <a:ea typeface="方正兰亭超细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五边形 57"/>
          <p:cNvSpPr/>
          <p:nvPr/>
        </p:nvSpPr>
        <p:spPr>
          <a:xfrm flipH="1">
            <a:off x="1109478" y="2195948"/>
            <a:ext cx="4382314" cy="1292681"/>
          </a:xfrm>
          <a:prstGeom prst="homePlate">
            <a:avLst/>
          </a:prstGeom>
          <a:gradFill>
            <a:gsLst>
              <a:gs pos="0">
                <a:srgbClr val="192176"/>
              </a:gs>
              <a:gs pos="56000">
                <a:srgbClr val="2C83D3"/>
              </a:gs>
              <a:gs pos="100000">
                <a:srgbClr val="FF356A"/>
              </a:gs>
            </a:gsLst>
            <a:lin ang="3600000" scaled="0"/>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latin typeface="华文细黑" panose="02010600040101010101" pitchFamily="2" charset="-122"/>
              <a:ea typeface="华文细黑" panose="02010600040101010101" pitchFamily="2" charset="-122"/>
            </a:endParaRPr>
          </a:p>
        </p:txBody>
      </p:sp>
      <p:sp>
        <p:nvSpPr>
          <p:cNvPr id="59" name="直角三角形 58"/>
          <p:cNvSpPr/>
          <p:nvPr/>
        </p:nvSpPr>
        <p:spPr>
          <a:xfrm>
            <a:off x="5491793" y="2195948"/>
            <a:ext cx="1292681" cy="1292681"/>
          </a:xfrm>
          <a:prstGeom prst="rtTriangle">
            <a:avLst/>
          </a:prstGeom>
          <a:solidFill>
            <a:schemeClr val="tx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latin typeface="华文细黑" panose="02010600040101010101" pitchFamily="2" charset="-122"/>
              <a:ea typeface="华文细黑" panose="02010600040101010101" pitchFamily="2" charset="-122"/>
            </a:endParaRPr>
          </a:p>
        </p:txBody>
      </p:sp>
      <p:sp>
        <p:nvSpPr>
          <p:cNvPr id="61" name="矩形 60"/>
          <p:cNvSpPr/>
          <p:nvPr/>
        </p:nvSpPr>
        <p:spPr>
          <a:xfrm>
            <a:off x="2010633" y="2736168"/>
            <a:ext cx="3276727" cy="572464"/>
          </a:xfrm>
          <a:prstGeom prst="rect">
            <a:avLst/>
          </a:prstGeom>
        </p:spPr>
        <p:txBody>
          <a:bodyPr wrap="square">
            <a:spAutoFit/>
          </a:bodyPr>
          <a:lstStyle/>
          <a:p>
            <a:pPr>
              <a:lnSpc>
                <a:spcPct val="130000"/>
              </a:lnSpc>
            </a:pPr>
            <a:r>
              <a:rPr lang="en-US" altLang="zh-CN" sz="12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solidFill>
                <a:schemeClr val="bg1"/>
              </a:solidFill>
              <a:latin typeface="华文细黑" panose="02010600040101010101" pitchFamily="2" charset="-122"/>
              <a:ea typeface="华文细黑" panose="02010600040101010101" pitchFamily="2" charset="-122"/>
            </a:endParaRPr>
          </a:p>
        </p:txBody>
      </p:sp>
      <p:sp>
        <p:nvSpPr>
          <p:cNvPr id="62" name="矩形 61"/>
          <p:cNvSpPr/>
          <p:nvPr/>
        </p:nvSpPr>
        <p:spPr>
          <a:xfrm>
            <a:off x="2010631" y="2279667"/>
            <a:ext cx="3276725" cy="400110"/>
          </a:xfrm>
          <a:prstGeom prst="rect">
            <a:avLst/>
          </a:prstGeom>
        </p:spPr>
        <p:txBody>
          <a:bodyPr wrap="square">
            <a:spAutoFit/>
          </a:bodyPr>
          <a:lstStyle/>
          <a:p>
            <a:r>
              <a:rPr lang="en-US" altLang="zh-CN" sz="2000" b="1" dirty="0">
                <a:solidFill>
                  <a:schemeClr val="bg1"/>
                </a:solidFill>
                <a:latin typeface="华文细黑" panose="02010600040101010101" pitchFamily="2" charset="-122"/>
                <a:ea typeface="华文细黑" panose="02010600040101010101" pitchFamily="2" charset="-122"/>
              </a:rPr>
              <a:t>KEY WORDS</a:t>
            </a:r>
            <a:endParaRPr lang="zh-CN" altLang="en-US" sz="2000" b="1" dirty="0">
              <a:solidFill>
                <a:schemeClr val="bg1"/>
              </a:solidFill>
              <a:latin typeface="华文细黑" panose="02010600040101010101" pitchFamily="2" charset="-122"/>
              <a:ea typeface="华文细黑" panose="02010600040101010101" pitchFamily="2" charset="-122"/>
            </a:endParaRPr>
          </a:p>
        </p:txBody>
      </p:sp>
      <p:grpSp>
        <p:nvGrpSpPr>
          <p:cNvPr id="71" name="组合 70"/>
          <p:cNvGrpSpPr/>
          <p:nvPr/>
        </p:nvGrpSpPr>
        <p:grpSpPr>
          <a:xfrm>
            <a:off x="5754222" y="2994385"/>
            <a:ext cx="403381" cy="314400"/>
            <a:chOff x="9439656" y="2777910"/>
            <a:chExt cx="548947" cy="427856"/>
          </a:xfrm>
          <a:solidFill>
            <a:schemeClr val="bg1"/>
          </a:solidFill>
        </p:grpSpPr>
        <p:sp>
          <p:nvSpPr>
            <p:cNvPr id="72" name="Freeform 267"/>
            <p:cNvSpPr>
              <a:spLocks noEditPoints="1"/>
            </p:cNvSpPr>
            <p:nvPr/>
          </p:nvSpPr>
          <p:spPr bwMode="auto">
            <a:xfrm>
              <a:off x="9439656" y="2777910"/>
              <a:ext cx="548947" cy="427856"/>
            </a:xfrm>
            <a:custGeom>
              <a:avLst/>
              <a:gdLst>
                <a:gd name="T0" fmla="*/ 224 w 260"/>
                <a:gd name="T1" fmla="*/ 0 h 202"/>
                <a:gd name="T2" fmla="*/ 36 w 260"/>
                <a:gd name="T3" fmla="*/ 0 h 202"/>
                <a:gd name="T4" fmla="*/ 0 w 260"/>
                <a:gd name="T5" fmla="*/ 36 h 202"/>
                <a:gd name="T6" fmla="*/ 0 w 260"/>
                <a:gd name="T7" fmla="*/ 166 h 202"/>
                <a:gd name="T8" fmla="*/ 36 w 260"/>
                <a:gd name="T9" fmla="*/ 202 h 202"/>
                <a:gd name="T10" fmla="*/ 224 w 260"/>
                <a:gd name="T11" fmla="*/ 202 h 202"/>
                <a:gd name="T12" fmla="*/ 260 w 260"/>
                <a:gd name="T13" fmla="*/ 166 h 202"/>
                <a:gd name="T14" fmla="*/ 260 w 260"/>
                <a:gd name="T15" fmla="*/ 36 h 202"/>
                <a:gd name="T16" fmla="*/ 224 w 260"/>
                <a:gd name="T17" fmla="*/ 0 h 202"/>
                <a:gd name="T18" fmla="*/ 239 w 260"/>
                <a:gd name="T19" fmla="*/ 166 h 202"/>
                <a:gd name="T20" fmla="*/ 224 w 260"/>
                <a:gd name="T21" fmla="*/ 181 h 202"/>
                <a:gd name="T22" fmla="*/ 36 w 260"/>
                <a:gd name="T23" fmla="*/ 181 h 202"/>
                <a:gd name="T24" fmla="*/ 22 w 260"/>
                <a:gd name="T25" fmla="*/ 166 h 202"/>
                <a:gd name="T26" fmla="*/ 22 w 260"/>
                <a:gd name="T27" fmla="*/ 36 h 202"/>
                <a:gd name="T28" fmla="*/ 36 w 260"/>
                <a:gd name="T29" fmla="*/ 21 h 202"/>
                <a:gd name="T30" fmla="*/ 224 w 260"/>
                <a:gd name="T31" fmla="*/ 21 h 202"/>
                <a:gd name="T32" fmla="*/ 239 w 260"/>
                <a:gd name="T33" fmla="*/ 36 h 202"/>
                <a:gd name="T34" fmla="*/ 239 w 260"/>
                <a:gd name="T35" fmla="*/ 16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202">
                  <a:moveTo>
                    <a:pt x="224" y="0"/>
                  </a:moveTo>
                  <a:cubicBezTo>
                    <a:pt x="36" y="0"/>
                    <a:pt x="36" y="0"/>
                    <a:pt x="36" y="0"/>
                  </a:cubicBezTo>
                  <a:cubicBezTo>
                    <a:pt x="16" y="0"/>
                    <a:pt x="0" y="16"/>
                    <a:pt x="0" y="36"/>
                  </a:cubicBezTo>
                  <a:cubicBezTo>
                    <a:pt x="0" y="166"/>
                    <a:pt x="0" y="166"/>
                    <a:pt x="0" y="166"/>
                  </a:cubicBezTo>
                  <a:cubicBezTo>
                    <a:pt x="0" y="186"/>
                    <a:pt x="16" y="202"/>
                    <a:pt x="36" y="202"/>
                  </a:cubicBezTo>
                  <a:cubicBezTo>
                    <a:pt x="224" y="202"/>
                    <a:pt x="224" y="202"/>
                    <a:pt x="224" y="202"/>
                  </a:cubicBezTo>
                  <a:cubicBezTo>
                    <a:pt x="244" y="202"/>
                    <a:pt x="260" y="186"/>
                    <a:pt x="260" y="166"/>
                  </a:cubicBezTo>
                  <a:cubicBezTo>
                    <a:pt x="260" y="36"/>
                    <a:pt x="260" y="36"/>
                    <a:pt x="260" y="36"/>
                  </a:cubicBezTo>
                  <a:cubicBezTo>
                    <a:pt x="260" y="16"/>
                    <a:pt x="244" y="0"/>
                    <a:pt x="224" y="0"/>
                  </a:cubicBezTo>
                  <a:close/>
                  <a:moveTo>
                    <a:pt x="239" y="166"/>
                  </a:moveTo>
                  <a:cubicBezTo>
                    <a:pt x="239" y="174"/>
                    <a:pt x="232" y="181"/>
                    <a:pt x="224" y="181"/>
                  </a:cubicBezTo>
                  <a:cubicBezTo>
                    <a:pt x="36" y="181"/>
                    <a:pt x="36" y="181"/>
                    <a:pt x="36" y="181"/>
                  </a:cubicBezTo>
                  <a:cubicBezTo>
                    <a:pt x="28" y="181"/>
                    <a:pt x="22" y="174"/>
                    <a:pt x="22" y="166"/>
                  </a:cubicBezTo>
                  <a:cubicBezTo>
                    <a:pt x="22" y="36"/>
                    <a:pt x="22" y="36"/>
                    <a:pt x="22" y="36"/>
                  </a:cubicBezTo>
                  <a:cubicBezTo>
                    <a:pt x="22" y="28"/>
                    <a:pt x="28" y="21"/>
                    <a:pt x="36" y="21"/>
                  </a:cubicBezTo>
                  <a:cubicBezTo>
                    <a:pt x="224" y="21"/>
                    <a:pt x="224" y="21"/>
                    <a:pt x="224" y="21"/>
                  </a:cubicBezTo>
                  <a:cubicBezTo>
                    <a:pt x="232" y="21"/>
                    <a:pt x="239" y="28"/>
                    <a:pt x="239" y="36"/>
                  </a:cubicBezTo>
                  <a:lnTo>
                    <a:pt x="239" y="166"/>
                  </a:lnTo>
                  <a:close/>
                </a:path>
              </a:pathLst>
            </a:custGeom>
            <a:grpFill/>
            <a:ln>
              <a:noFill/>
            </a:ln>
          </p:spPr>
          <p:txBody>
            <a:bodyPr vert="horz" wrap="square" lIns="91440" tIns="45720" rIns="91440" bIns="45720" numCol="1" anchor="t" anchorCtr="0" compatLnSpc="1"/>
            <a:lstStyle/>
            <a:p>
              <a:endParaRPr lang="en-US" sz="2000">
                <a:latin typeface="华文细黑" panose="02010600040101010101" pitchFamily="2" charset="-122"/>
                <a:ea typeface="华文细黑" panose="02010600040101010101" pitchFamily="2" charset="-122"/>
              </a:endParaRPr>
            </a:p>
          </p:txBody>
        </p:sp>
        <p:sp>
          <p:nvSpPr>
            <p:cNvPr id="73" name="Freeform 268"/>
            <p:cNvSpPr/>
            <p:nvPr/>
          </p:nvSpPr>
          <p:spPr bwMode="auto">
            <a:xfrm>
              <a:off x="9638784" y="2884201"/>
              <a:ext cx="192401" cy="215273"/>
            </a:xfrm>
            <a:custGeom>
              <a:avLst/>
              <a:gdLst>
                <a:gd name="T0" fmla="*/ 80 w 91"/>
                <a:gd name="T1" fmla="*/ 40 h 102"/>
                <a:gd name="T2" fmla="*/ 19 w 91"/>
                <a:gd name="T3" fmla="*/ 6 h 102"/>
                <a:gd name="T4" fmla="*/ 0 w 91"/>
                <a:gd name="T5" fmla="*/ 17 h 102"/>
                <a:gd name="T6" fmla="*/ 0 w 91"/>
                <a:gd name="T7" fmla="*/ 85 h 102"/>
                <a:gd name="T8" fmla="*/ 19 w 91"/>
                <a:gd name="T9" fmla="*/ 96 h 102"/>
                <a:gd name="T10" fmla="*/ 80 w 91"/>
                <a:gd name="T11" fmla="*/ 62 h 102"/>
                <a:gd name="T12" fmla="*/ 80 w 91"/>
                <a:gd name="T13" fmla="*/ 40 h 102"/>
              </a:gdLst>
              <a:ahLst/>
              <a:cxnLst>
                <a:cxn ang="0">
                  <a:pos x="T0" y="T1"/>
                </a:cxn>
                <a:cxn ang="0">
                  <a:pos x="T2" y="T3"/>
                </a:cxn>
                <a:cxn ang="0">
                  <a:pos x="T4" y="T5"/>
                </a:cxn>
                <a:cxn ang="0">
                  <a:pos x="T6" y="T7"/>
                </a:cxn>
                <a:cxn ang="0">
                  <a:pos x="T8" y="T9"/>
                </a:cxn>
                <a:cxn ang="0">
                  <a:pos x="T10" y="T11"/>
                </a:cxn>
                <a:cxn ang="0">
                  <a:pos x="T12" y="T13"/>
                </a:cxn>
              </a:cxnLst>
              <a:rect l="0" t="0" r="r" b="b"/>
              <a:pathLst>
                <a:path w="91" h="102">
                  <a:moveTo>
                    <a:pt x="80" y="40"/>
                  </a:moveTo>
                  <a:cubicBezTo>
                    <a:pt x="19" y="6"/>
                    <a:pt x="19" y="6"/>
                    <a:pt x="19" y="6"/>
                  </a:cubicBezTo>
                  <a:cubicBezTo>
                    <a:pt x="8" y="0"/>
                    <a:pt x="0" y="5"/>
                    <a:pt x="0" y="17"/>
                  </a:cubicBezTo>
                  <a:cubicBezTo>
                    <a:pt x="0" y="85"/>
                    <a:pt x="0" y="85"/>
                    <a:pt x="0" y="85"/>
                  </a:cubicBezTo>
                  <a:cubicBezTo>
                    <a:pt x="0" y="97"/>
                    <a:pt x="8" y="102"/>
                    <a:pt x="19" y="96"/>
                  </a:cubicBezTo>
                  <a:cubicBezTo>
                    <a:pt x="80" y="62"/>
                    <a:pt x="80" y="62"/>
                    <a:pt x="80" y="62"/>
                  </a:cubicBezTo>
                  <a:cubicBezTo>
                    <a:pt x="91" y="56"/>
                    <a:pt x="91" y="46"/>
                    <a:pt x="80" y="40"/>
                  </a:cubicBezTo>
                  <a:close/>
                </a:path>
              </a:pathLst>
            </a:custGeom>
            <a:grpFill/>
            <a:ln>
              <a:noFill/>
            </a:ln>
          </p:spPr>
          <p:txBody>
            <a:bodyPr vert="horz" wrap="square" lIns="91440" tIns="45720" rIns="91440" bIns="45720" numCol="1" anchor="t" anchorCtr="0" compatLnSpc="1"/>
            <a:lstStyle/>
            <a:p>
              <a:endParaRPr lang="en-US" sz="2000">
                <a:latin typeface="华文细黑" panose="02010600040101010101" pitchFamily="2" charset="-122"/>
                <a:ea typeface="华文细黑" panose="02010600040101010101" pitchFamily="2" charset="-122"/>
              </a:endParaRPr>
            </a:p>
          </p:txBody>
        </p:sp>
      </p:grpSp>
      <p:sp>
        <p:nvSpPr>
          <p:cNvPr id="65" name="五边形 64"/>
          <p:cNvSpPr/>
          <p:nvPr/>
        </p:nvSpPr>
        <p:spPr>
          <a:xfrm rot="10800000" flipH="1">
            <a:off x="6784473" y="2180492"/>
            <a:ext cx="4382314" cy="1292681"/>
          </a:xfrm>
          <a:prstGeom prst="homePlate">
            <a:avLst/>
          </a:prstGeom>
          <a:gradFill>
            <a:gsLst>
              <a:gs pos="0">
                <a:srgbClr val="192176"/>
              </a:gs>
              <a:gs pos="56000">
                <a:srgbClr val="2C83D3"/>
              </a:gs>
              <a:gs pos="100000">
                <a:srgbClr val="FF356A"/>
              </a:gs>
            </a:gsLst>
            <a:lin ang="3600000" scaled="0"/>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latin typeface="华文细黑" panose="02010600040101010101" pitchFamily="2" charset="-122"/>
              <a:ea typeface="华文细黑" panose="02010600040101010101" pitchFamily="2" charset="-122"/>
            </a:endParaRPr>
          </a:p>
        </p:txBody>
      </p:sp>
      <p:sp>
        <p:nvSpPr>
          <p:cNvPr id="66" name="直角三角形 65"/>
          <p:cNvSpPr/>
          <p:nvPr/>
        </p:nvSpPr>
        <p:spPr>
          <a:xfrm rot="10800000">
            <a:off x="5491791" y="2180492"/>
            <a:ext cx="1292681" cy="1292681"/>
          </a:xfrm>
          <a:prstGeom prst="rtTriangle">
            <a:avLst/>
          </a:prstGeom>
          <a:solidFill>
            <a:schemeClr val="tx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latin typeface="华文细黑" panose="02010600040101010101" pitchFamily="2" charset="-122"/>
              <a:ea typeface="华文细黑" panose="02010600040101010101" pitchFamily="2" charset="-122"/>
            </a:endParaRPr>
          </a:p>
        </p:txBody>
      </p:sp>
      <p:sp>
        <p:nvSpPr>
          <p:cNvPr id="68" name="矩形 67"/>
          <p:cNvSpPr/>
          <p:nvPr/>
        </p:nvSpPr>
        <p:spPr>
          <a:xfrm>
            <a:off x="6988908" y="2285038"/>
            <a:ext cx="3276727" cy="572464"/>
          </a:xfrm>
          <a:prstGeom prst="rect">
            <a:avLst/>
          </a:prstGeom>
        </p:spPr>
        <p:txBody>
          <a:bodyPr wrap="square">
            <a:spAutoFit/>
          </a:bodyPr>
          <a:lstStyle/>
          <a:p>
            <a:pPr>
              <a:lnSpc>
                <a:spcPct val="130000"/>
              </a:lnSpc>
            </a:pPr>
            <a:r>
              <a:rPr lang="en-US" altLang="zh-CN" sz="12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solidFill>
                <a:schemeClr val="bg1"/>
              </a:solidFill>
              <a:latin typeface="华文细黑" panose="02010600040101010101" pitchFamily="2" charset="-122"/>
              <a:ea typeface="华文细黑" panose="02010600040101010101" pitchFamily="2" charset="-122"/>
            </a:endParaRPr>
          </a:p>
        </p:txBody>
      </p:sp>
      <p:sp>
        <p:nvSpPr>
          <p:cNvPr id="69" name="矩形 68"/>
          <p:cNvSpPr/>
          <p:nvPr/>
        </p:nvSpPr>
        <p:spPr>
          <a:xfrm>
            <a:off x="6988909" y="2940030"/>
            <a:ext cx="3276725" cy="400110"/>
          </a:xfrm>
          <a:prstGeom prst="rect">
            <a:avLst/>
          </a:prstGeom>
        </p:spPr>
        <p:txBody>
          <a:bodyPr wrap="square">
            <a:spAutoFit/>
          </a:bodyPr>
          <a:lstStyle/>
          <a:p>
            <a:r>
              <a:rPr lang="en-US" altLang="zh-CN" sz="2000" b="1">
                <a:solidFill>
                  <a:schemeClr val="bg1"/>
                </a:solidFill>
                <a:latin typeface="华文细黑" panose="02010600040101010101" pitchFamily="2" charset="-122"/>
                <a:ea typeface="华文细黑" panose="02010600040101010101" pitchFamily="2" charset="-122"/>
              </a:rPr>
              <a:t>KEY WORDS</a:t>
            </a:r>
            <a:endParaRPr lang="zh-CN" altLang="en-US" sz="2000" b="1">
              <a:solidFill>
                <a:schemeClr val="bg1"/>
              </a:solidFill>
              <a:latin typeface="华文细黑" panose="02010600040101010101" pitchFamily="2" charset="-122"/>
              <a:ea typeface="华文细黑" panose="02010600040101010101" pitchFamily="2" charset="-122"/>
            </a:endParaRPr>
          </a:p>
        </p:txBody>
      </p:sp>
      <p:sp>
        <p:nvSpPr>
          <p:cNvPr id="70" name="Freeform 247"/>
          <p:cNvSpPr>
            <a:spLocks noEditPoints="1"/>
          </p:cNvSpPr>
          <p:nvPr/>
        </p:nvSpPr>
        <p:spPr bwMode="auto">
          <a:xfrm>
            <a:off x="6173495" y="2338409"/>
            <a:ext cx="362847" cy="362847"/>
          </a:xfrm>
          <a:custGeom>
            <a:avLst/>
            <a:gdLst>
              <a:gd name="T0" fmla="*/ 223 w 234"/>
              <a:gd name="T1" fmla="*/ 203 h 234"/>
              <a:gd name="T2" fmla="*/ 167 w 234"/>
              <a:gd name="T3" fmla="*/ 147 h 234"/>
              <a:gd name="T4" fmla="*/ 166 w 234"/>
              <a:gd name="T5" fmla="*/ 146 h 234"/>
              <a:gd name="T6" fmla="*/ 156 w 234"/>
              <a:gd name="T7" fmla="*/ 34 h 234"/>
              <a:gd name="T8" fmla="*/ 33 w 234"/>
              <a:gd name="T9" fmla="*/ 34 h 234"/>
              <a:gd name="T10" fmla="*/ 33 w 234"/>
              <a:gd name="T11" fmla="*/ 157 h 234"/>
              <a:gd name="T12" fmla="*/ 145 w 234"/>
              <a:gd name="T13" fmla="*/ 166 h 234"/>
              <a:gd name="T14" fmla="*/ 147 w 234"/>
              <a:gd name="T15" fmla="*/ 168 h 234"/>
              <a:gd name="T16" fmla="*/ 202 w 234"/>
              <a:gd name="T17" fmla="*/ 223 h 234"/>
              <a:gd name="T18" fmla="*/ 228 w 234"/>
              <a:gd name="T19" fmla="*/ 229 h 234"/>
              <a:gd name="T20" fmla="*/ 223 w 234"/>
              <a:gd name="T21" fmla="*/ 203 h 234"/>
              <a:gd name="T22" fmla="*/ 53 w 234"/>
              <a:gd name="T23" fmla="*/ 137 h 234"/>
              <a:gd name="T24" fmla="*/ 53 w 234"/>
              <a:gd name="T25" fmla="*/ 54 h 234"/>
              <a:gd name="T26" fmla="*/ 136 w 234"/>
              <a:gd name="T27" fmla="*/ 54 h 234"/>
              <a:gd name="T28" fmla="*/ 136 w 234"/>
              <a:gd name="T29" fmla="*/ 137 h 234"/>
              <a:gd name="T30" fmla="*/ 53 w 234"/>
              <a:gd name="T31" fmla="*/ 13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234">
                <a:moveTo>
                  <a:pt x="223" y="203"/>
                </a:moveTo>
                <a:cubicBezTo>
                  <a:pt x="167" y="147"/>
                  <a:pt x="167" y="147"/>
                  <a:pt x="167" y="147"/>
                </a:cubicBezTo>
                <a:cubicBezTo>
                  <a:pt x="167" y="147"/>
                  <a:pt x="166" y="146"/>
                  <a:pt x="166" y="146"/>
                </a:cubicBezTo>
                <a:cubicBezTo>
                  <a:pt x="190" y="112"/>
                  <a:pt x="187" y="65"/>
                  <a:pt x="156" y="34"/>
                </a:cubicBezTo>
                <a:cubicBezTo>
                  <a:pt x="122" y="0"/>
                  <a:pt x="67" y="0"/>
                  <a:pt x="33" y="34"/>
                </a:cubicBezTo>
                <a:cubicBezTo>
                  <a:pt x="0" y="68"/>
                  <a:pt x="0" y="123"/>
                  <a:pt x="33" y="157"/>
                </a:cubicBezTo>
                <a:cubicBezTo>
                  <a:pt x="64" y="187"/>
                  <a:pt x="111" y="190"/>
                  <a:pt x="145" y="166"/>
                </a:cubicBezTo>
                <a:cubicBezTo>
                  <a:pt x="146" y="167"/>
                  <a:pt x="146" y="167"/>
                  <a:pt x="147" y="168"/>
                </a:cubicBezTo>
                <a:cubicBezTo>
                  <a:pt x="202" y="223"/>
                  <a:pt x="202" y="223"/>
                  <a:pt x="202" y="223"/>
                </a:cubicBezTo>
                <a:cubicBezTo>
                  <a:pt x="211" y="232"/>
                  <a:pt x="222" y="234"/>
                  <a:pt x="228" y="229"/>
                </a:cubicBezTo>
                <a:cubicBezTo>
                  <a:pt x="234" y="223"/>
                  <a:pt x="231" y="211"/>
                  <a:pt x="223" y="203"/>
                </a:cubicBezTo>
                <a:close/>
                <a:moveTo>
                  <a:pt x="53" y="137"/>
                </a:moveTo>
                <a:cubicBezTo>
                  <a:pt x="31" y="114"/>
                  <a:pt x="31" y="77"/>
                  <a:pt x="53" y="54"/>
                </a:cubicBezTo>
                <a:cubicBezTo>
                  <a:pt x="76" y="31"/>
                  <a:pt x="113" y="31"/>
                  <a:pt x="136" y="54"/>
                </a:cubicBezTo>
                <a:cubicBezTo>
                  <a:pt x="159" y="77"/>
                  <a:pt x="159" y="114"/>
                  <a:pt x="136" y="137"/>
                </a:cubicBezTo>
                <a:cubicBezTo>
                  <a:pt x="113" y="160"/>
                  <a:pt x="76" y="160"/>
                  <a:pt x="53" y="137"/>
                </a:cubicBezTo>
                <a:close/>
              </a:path>
            </a:pathLst>
          </a:custGeom>
          <a:solidFill>
            <a:schemeClr val="bg1"/>
          </a:solidFill>
          <a:ln>
            <a:noFill/>
          </a:ln>
        </p:spPr>
        <p:txBody>
          <a:bodyPr vert="horz" wrap="square" lIns="91440" tIns="45720" rIns="91440" bIns="45720" numCol="1" anchor="t" anchorCtr="0" compatLnSpc="1"/>
          <a:lstStyle/>
          <a:p>
            <a:endParaRPr lang="en-US" sz="2000">
              <a:latin typeface="华文细黑" panose="02010600040101010101" pitchFamily="2" charset="-122"/>
              <a:ea typeface="华文细黑" panose="02010600040101010101" pitchFamily="2" charset="-122"/>
            </a:endParaRPr>
          </a:p>
        </p:txBody>
      </p:sp>
      <p:sp>
        <p:nvSpPr>
          <p:cNvPr id="35" name="五边形 34"/>
          <p:cNvSpPr/>
          <p:nvPr/>
        </p:nvSpPr>
        <p:spPr>
          <a:xfrm flipH="1">
            <a:off x="1109478" y="3682748"/>
            <a:ext cx="4382314" cy="1292681"/>
          </a:xfrm>
          <a:prstGeom prst="homePlate">
            <a:avLst/>
          </a:prstGeom>
          <a:gradFill>
            <a:gsLst>
              <a:gs pos="0">
                <a:srgbClr val="192176"/>
              </a:gs>
              <a:gs pos="56000">
                <a:srgbClr val="2C83D3"/>
              </a:gs>
              <a:gs pos="100000">
                <a:srgbClr val="FF356A"/>
              </a:gs>
            </a:gsLst>
            <a:lin ang="3600000" scaled="0"/>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latin typeface="华文细黑" panose="02010600040101010101" pitchFamily="2" charset="-122"/>
              <a:ea typeface="华文细黑" panose="02010600040101010101" pitchFamily="2" charset="-122"/>
            </a:endParaRPr>
          </a:p>
        </p:txBody>
      </p:sp>
      <p:sp>
        <p:nvSpPr>
          <p:cNvPr id="36" name="直角三角形 35"/>
          <p:cNvSpPr/>
          <p:nvPr/>
        </p:nvSpPr>
        <p:spPr>
          <a:xfrm>
            <a:off x="5491793" y="3682748"/>
            <a:ext cx="1292681" cy="1292681"/>
          </a:xfrm>
          <a:prstGeom prst="rtTriangle">
            <a:avLst/>
          </a:prstGeom>
          <a:solidFill>
            <a:schemeClr val="tx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latin typeface="华文细黑" panose="02010600040101010101" pitchFamily="2" charset="-122"/>
              <a:ea typeface="华文细黑" panose="02010600040101010101" pitchFamily="2" charset="-122"/>
            </a:endParaRPr>
          </a:p>
        </p:txBody>
      </p:sp>
      <p:sp>
        <p:nvSpPr>
          <p:cNvPr id="37" name="矩形 36"/>
          <p:cNvSpPr/>
          <p:nvPr/>
        </p:nvSpPr>
        <p:spPr>
          <a:xfrm>
            <a:off x="2010633" y="4222967"/>
            <a:ext cx="3276727" cy="572464"/>
          </a:xfrm>
          <a:prstGeom prst="rect">
            <a:avLst/>
          </a:prstGeom>
        </p:spPr>
        <p:txBody>
          <a:bodyPr wrap="square">
            <a:spAutoFit/>
          </a:bodyPr>
          <a:lstStyle/>
          <a:p>
            <a:pPr>
              <a:lnSpc>
                <a:spcPct val="130000"/>
              </a:lnSpc>
            </a:pPr>
            <a:r>
              <a:rPr lang="en-US" altLang="zh-CN" sz="12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solidFill>
                <a:schemeClr val="bg1"/>
              </a:solidFill>
              <a:latin typeface="华文细黑" panose="02010600040101010101" pitchFamily="2" charset="-122"/>
              <a:ea typeface="华文细黑" panose="02010600040101010101" pitchFamily="2" charset="-122"/>
            </a:endParaRPr>
          </a:p>
        </p:txBody>
      </p:sp>
      <p:sp>
        <p:nvSpPr>
          <p:cNvPr id="38" name="矩形 37"/>
          <p:cNvSpPr/>
          <p:nvPr/>
        </p:nvSpPr>
        <p:spPr>
          <a:xfrm>
            <a:off x="2010631" y="3766466"/>
            <a:ext cx="3276725" cy="400110"/>
          </a:xfrm>
          <a:prstGeom prst="rect">
            <a:avLst/>
          </a:prstGeom>
        </p:spPr>
        <p:txBody>
          <a:bodyPr wrap="square">
            <a:spAutoFit/>
          </a:bodyPr>
          <a:lstStyle/>
          <a:p>
            <a:r>
              <a:rPr lang="en-US" altLang="zh-CN" sz="2000" b="1">
                <a:solidFill>
                  <a:schemeClr val="bg1"/>
                </a:solidFill>
                <a:latin typeface="华文细黑" panose="02010600040101010101" pitchFamily="2" charset="-122"/>
                <a:ea typeface="华文细黑" panose="02010600040101010101" pitchFamily="2" charset="-122"/>
              </a:rPr>
              <a:t>KEY WORDS</a:t>
            </a:r>
            <a:endParaRPr lang="zh-CN" altLang="en-US" sz="2000" b="1">
              <a:solidFill>
                <a:schemeClr val="bg1"/>
              </a:solidFill>
              <a:latin typeface="华文细黑" panose="02010600040101010101" pitchFamily="2" charset="-122"/>
              <a:ea typeface="华文细黑" panose="02010600040101010101" pitchFamily="2" charset="-122"/>
            </a:endParaRPr>
          </a:p>
        </p:txBody>
      </p:sp>
      <p:grpSp>
        <p:nvGrpSpPr>
          <p:cNvPr id="75" name="组合 74"/>
          <p:cNvGrpSpPr/>
          <p:nvPr/>
        </p:nvGrpSpPr>
        <p:grpSpPr>
          <a:xfrm>
            <a:off x="5738769" y="4447695"/>
            <a:ext cx="372735" cy="304514"/>
            <a:chOff x="9439656" y="4263297"/>
            <a:chExt cx="507238" cy="414401"/>
          </a:xfrm>
          <a:solidFill>
            <a:schemeClr val="bg1"/>
          </a:solidFill>
        </p:grpSpPr>
        <p:sp>
          <p:nvSpPr>
            <p:cNvPr id="76" name="Freeform 272"/>
            <p:cNvSpPr>
              <a:spLocks noEditPoints="1"/>
            </p:cNvSpPr>
            <p:nvPr/>
          </p:nvSpPr>
          <p:spPr bwMode="auto">
            <a:xfrm>
              <a:off x="9439656" y="4263297"/>
              <a:ext cx="289274" cy="411710"/>
            </a:xfrm>
            <a:custGeom>
              <a:avLst/>
              <a:gdLst>
                <a:gd name="T0" fmla="*/ 43 w 137"/>
                <a:gd name="T1" fmla="*/ 58 h 195"/>
                <a:gd name="T2" fmla="*/ 0 w 137"/>
                <a:gd name="T3" fmla="*/ 87 h 195"/>
                <a:gd name="T4" fmla="*/ 0 w 137"/>
                <a:gd name="T5" fmla="*/ 108 h 195"/>
                <a:gd name="T6" fmla="*/ 43 w 137"/>
                <a:gd name="T7" fmla="*/ 145 h 195"/>
                <a:gd name="T8" fmla="*/ 61 w 137"/>
                <a:gd name="T9" fmla="*/ 145 h 195"/>
                <a:gd name="T10" fmla="*/ 137 w 137"/>
                <a:gd name="T11" fmla="*/ 195 h 195"/>
                <a:gd name="T12" fmla="*/ 137 w 137"/>
                <a:gd name="T13" fmla="*/ 0 h 195"/>
                <a:gd name="T14" fmla="*/ 61 w 137"/>
                <a:gd name="T15" fmla="*/ 58 h 195"/>
                <a:gd name="T16" fmla="*/ 43 w 137"/>
                <a:gd name="T17" fmla="*/ 58 h 195"/>
                <a:gd name="T18" fmla="*/ 71 w 137"/>
                <a:gd name="T19" fmla="*/ 74 h 195"/>
                <a:gd name="T20" fmla="*/ 116 w 137"/>
                <a:gd name="T21" fmla="*/ 41 h 195"/>
                <a:gd name="T22" fmla="*/ 116 w 137"/>
                <a:gd name="T23" fmla="*/ 43 h 195"/>
                <a:gd name="T24" fmla="*/ 116 w 137"/>
                <a:gd name="T25" fmla="*/ 157 h 195"/>
                <a:gd name="T26" fmla="*/ 70 w 137"/>
                <a:gd name="T27" fmla="*/ 127 h 195"/>
                <a:gd name="T28" fmla="*/ 67 w 137"/>
                <a:gd name="T29" fmla="*/ 123 h 195"/>
                <a:gd name="T30" fmla="*/ 61 w 137"/>
                <a:gd name="T31" fmla="*/ 123 h 195"/>
                <a:gd name="T32" fmla="*/ 43 w 137"/>
                <a:gd name="T33" fmla="*/ 123 h 195"/>
                <a:gd name="T34" fmla="*/ 22 w 137"/>
                <a:gd name="T35" fmla="*/ 108 h 195"/>
                <a:gd name="T36" fmla="*/ 22 w 137"/>
                <a:gd name="T37" fmla="*/ 87 h 195"/>
                <a:gd name="T38" fmla="*/ 43 w 137"/>
                <a:gd name="T39" fmla="*/ 79 h 195"/>
                <a:gd name="T40" fmla="*/ 61 w 137"/>
                <a:gd name="T41" fmla="*/ 79 h 195"/>
                <a:gd name="T42" fmla="*/ 67 w 137"/>
                <a:gd name="T43" fmla="*/ 79 h 195"/>
                <a:gd name="T44" fmla="*/ 71 w 137"/>
                <a:gd name="T45" fmla="*/ 7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 h="195">
                  <a:moveTo>
                    <a:pt x="43" y="58"/>
                  </a:moveTo>
                  <a:cubicBezTo>
                    <a:pt x="23" y="58"/>
                    <a:pt x="0" y="68"/>
                    <a:pt x="0" y="87"/>
                  </a:cubicBezTo>
                  <a:cubicBezTo>
                    <a:pt x="0" y="108"/>
                    <a:pt x="0" y="108"/>
                    <a:pt x="0" y="108"/>
                  </a:cubicBezTo>
                  <a:cubicBezTo>
                    <a:pt x="0" y="127"/>
                    <a:pt x="23" y="145"/>
                    <a:pt x="43" y="145"/>
                  </a:cubicBezTo>
                  <a:cubicBezTo>
                    <a:pt x="61" y="145"/>
                    <a:pt x="61" y="145"/>
                    <a:pt x="61" y="145"/>
                  </a:cubicBezTo>
                  <a:cubicBezTo>
                    <a:pt x="137" y="195"/>
                    <a:pt x="137" y="195"/>
                    <a:pt x="137" y="195"/>
                  </a:cubicBezTo>
                  <a:cubicBezTo>
                    <a:pt x="137" y="0"/>
                    <a:pt x="137" y="0"/>
                    <a:pt x="137" y="0"/>
                  </a:cubicBezTo>
                  <a:cubicBezTo>
                    <a:pt x="61" y="58"/>
                    <a:pt x="61" y="58"/>
                    <a:pt x="61" y="58"/>
                  </a:cubicBezTo>
                  <a:lnTo>
                    <a:pt x="43" y="58"/>
                  </a:lnTo>
                  <a:close/>
                  <a:moveTo>
                    <a:pt x="71" y="74"/>
                  </a:moveTo>
                  <a:cubicBezTo>
                    <a:pt x="116" y="41"/>
                    <a:pt x="116" y="41"/>
                    <a:pt x="116" y="41"/>
                  </a:cubicBezTo>
                  <a:cubicBezTo>
                    <a:pt x="116" y="43"/>
                    <a:pt x="116" y="43"/>
                    <a:pt x="116" y="43"/>
                  </a:cubicBezTo>
                  <a:cubicBezTo>
                    <a:pt x="116" y="157"/>
                    <a:pt x="116" y="157"/>
                    <a:pt x="116" y="157"/>
                  </a:cubicBezTo>
                  <a:cubicBezTo>
                    <a:pt x="70" y="127"/>
                    <a:pt x="70" y="127"/>
                    <a:pt x="70" y="127"/>
                  </a:cubicBezTo>
                  <a:cubicBezTo>
                    <a:pt x="67" y="123"/>
                    <a:pt x="67" y="123"/>
                    <a:pt x="67" y="123"/>
                  </a:cubicBezTo>
                  <a:cubicBezTo>
                    <a:pt x="61" y="123"/>
                    <a:pt x="61" y="123"/>
                    <a:pt x="61" y="123"/>
                  </a:cubicBezTo>
                  <a:cubicBezTo>
                    <a:pt x="43" y="123"/>
                    <a:pt x="43" y="123"/>
                    <a:pt x="43" y="123"/>
                  </a:cubicBezTo>
                  <a:cubicBezTo>
                    <a:pt x="35" y="123"/>
                    <a:pt x="22" y="115"/>
                    <a:pt x="22" y="108"/>
                  </a:cubicBezTo>
                  <a:cubicBezTo>
                    <a:pt x="22" y="87"/>
                    <a:pt x="22" y="87"/>
                    <a:pt x="22" y="87"/>
                  </a:cubicBezTo>
                  <a:cubicBezTo>
                    <a:pt x="22" y="82"/>
                    <a:pt x="34" y="79"/>
                    <a:pt x="43" y="79"/>
                  </a:cubicBezTo>
                  <a:cubicBezTo>
                    <a:pt x="61" y="79"/>
                    <a:pt x="61" y="79"/>
                    <a:pt x="61" y="79"/>
                  </a:cubicBezTo>
                  <a:cubicBezTo>
                    <a:pt x="67" y="79"/>
                    <a:pt x="67" y="79"/>
                    <a:pt x="67" y="79"/>
                  </a:cubicBezTo>
                  <a:lnTo>
                    <a:pt x="71" y="74"/>
                  </a:lnTo>
                  <a:close/>
                </a:path>
              </a:pathLst>
            </a:custGeom>
            <a:grpFill/>
            <a:ln>
              <a:noFill/>
            </a:ln>
          </p:spPr>
          <p:txBody>
            <a:bodyPr vert="horz" wrap="square" lIns="91440" tIns="45720" rIns="91440" bIns="45720" numCol="1" anchor="t" anchorCtr="0" compatLnSpc="1"/>
            <a:lstStyle/>
            <a:p>
              <a:endParaRPr lang="en-US" sz="2000">
                <a:latin typeface="华文细黑" panose="02010600040101010101" pitchFamily="2" charset="-122"/>
                <a:ea typeface="华文细黑" panose="02010600040101010101" pitchFamily="2" charset="-122"/>
              </a:endParaRPr>
            </a:p>
          </p:txBody>
        </p:sp>
        <p:sp>
          <p:nvSpPr>
            <p:cNvPr id="77" name="Freeform 273"/>
            <p:cNvSpPr/>
            <p:nvPr/>
          </p:nvSpPr>
          <p:spPr bwMode="auto">
            <a:xfrm>
              <a:off x="9776021" y="4401879"/>
              <a:ext cx="60546" cy="146655"/>
            </a:xfrm>
            <a:custGeom>
              <a:avLst/>
              <a:gdLst>
                <a:gd name="T0" fmla="*/ 29 w 29"/>
                <a:gd name="T1" fmla="*/ 34 h 69"/>
                <a:gd name="T2" fmla="*/ 0 w 29"/>
                <a:gd name="T3" fmla="*/ 0 h 69"/>
                <a:gd name="T4" fmla="*/ 0 w 29"/>
                <a:gd name="T5" fmla="*/ 69 h 69"/>
                <a:gd name="T6" fmla="*/ 29 w 29"/>
                <a:gd name="T7" fmla="*/ 34 h 69"/>
              </a:gdLst>
              <a:ahLst/>
              <a:cxnLst>
                <a:cxn ang="0">
                  <a:pos x="T0" y="T1"/>
                </a:cxn>
                <a:cxn ang="0">
                  <a:pos x="T2" y="T3"/>
                </a:cxn>
                <a:cxn ang="0">
                  <a:pos x="T4" y="T5"/>
                </a:cxn>
                <a:cxn ang="0">
                  <a:pos x="T6" y="T7"/>
                </a:cxn>
              </a:cxnLst>
              <a:rect l="0" t="0" r="r" b="b"/>
              <a:pathLst>
                <a:path w="29" h="69">
                  <a:moveTo>
                    <a:pt x="29" y="34"/>
                  </a:moveTo>
                  <a:cubicBezTo>
                    <a:pt x="29" y="17"/>
                    <a:pt x="15" y="2"/>
                    <a:pt x="0" y="0"/>
                  </a:cubicBezTo>
                  <a:cubicBezTo>
                    <a:pt x="0" y="69"/>
                    <a:pt x="0" y="69"/>
                    <a:pt x="0" y="69"/>
                  </a:cubicBezTo>
                  <a:cubicBezTo>
                    <a:pt x="15" y="66"/>
                    <a:pt x="29" y="52"/>
                    <a:pt x="29" y="34"/>
                  </a:cubicBezTo>
                  <a:close/>
                </a:path>
              </a:pathLst>
            </a:custGeom>
            <a:grpFill/>
            <a:ln>
              <a:noFill/>
            </a:ln>
          </p:spPr>
          <p:txBody>
            <a:bodyPr vert="horz" wrap="square" lIns="91440" tIns="45720" rIns="91440" bIns="45720" numCol="1" anchor="t" anchorCtr="0" compatLnSpc="1"/>
            <a:lstStyle/>
            <a:p>
              <a:endParaRPr lang="en-US" sz="2000">
                <a:latin typeface="华文细黑" panose="02010600040101010101" pitchFamily="2" charset="-122"/>
                <a:ea typeface="华文细黑" panose="02010600040101010101" pitchFamily="2" charset="-122"/>
              </a:endParaRPr>
            </a:p>
          </p:txBody>
        </p:sp>
        <p:sp>
          <p:nvSpPr>
            <p:cNvPr id="78" name="Freeform 274"/>
            <p:cNvSpPr/>
            <p:nvPr/>
          </p:nvSpPr>
          <p:spPr bwMode="auto">
            <a:xfrm>
              <a:off x="9776021" y="4274060"/>
              <a:ext cx="170873" cy="403638"/>
            </a:xfrm>
            <a:custGeom>
              <a:avLst/>
              <a:gdLst>
                <a:gd name="T0" fmla="*/ 0 w 81"/>
                <a:gd name="T1" fmla="*/ 0 h 191"/>
                <a:gd name="T2" fmla="*/ 0 w 81"/>
                <a:gd name="T3" fmla="*/ 23 h 191"/>
                <a:gd name="T4" fmla="*/ 55 w 81"/>
                <a:gd name="T5" fmla="*/ 95 h 191"/>
                <a:gd name="T6" fmla="*/ 0 w 81"/>
                <a:gd name="T7" fmla="*/ 168 h 191"/>
                <a:gd name="T8" fmla="*/ 0 w 81"/>
                <a:gd name="T9" fmla="*/ 191 h 191"/>
                <a:gd name="T10" fmla="*/ 81 w 81"/>
                <a:gd name="T11" fmla="*/ 95 h 191"/>
                <a:gd name="T12" fmla="*/ 0 w 81"/>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81" h="191">
                  <a:moveTo>
                    <a:pt x="0" y="0"/>
                  </a:moveTo>
                  <a:cubicBezTo>
                    <a:pt x="0" y="23"/>
                    <a:pt x="0" y="23"/>
                    <a:pt x="0" y="23"/>
                  </a:cubicBezTo>
                  <a:cubicBezTo>
                    <a:pt x="29" y="32"/>
                    <a:pt x="55" y="61"/>
                    <a:pt x="55" y="95"/>
                  </a:cubicBezTo>
                  <a:cubicBezTo>
                    <a:pt x="55" y="130"/>
                    <a:pt x="29" y="159"/>
                    <a:pt x="0" y="168"/>
                  </a:cubicBezTo>
                  <a:cubicBezTo>
                    <a:pt x="0" y="191"/>
                    <a:pt x="0" y="191"/>
                    <a:pt x="0" y="191"/>
                  </a:cubicBezTo>
                  <a:cubicBezTo>
                    <a:pt x="44" y="183"/>
                    <a:pt x="81" y="143"/>
                    <a:pt x="81" y="95"/>
                  </a:cubicBezTo>
                  <a:cubicBezTo>
                    <a:pt x="81" y="47"/>
                    <a:pt x="44" y="7"/>
                    <a:pt x="0" y="0"/>
                  </a:cubicBezTo>
                  <a:close/>
                </a:path>
              </a:pathLst>
            </a:custGeom>
            <a:grpFill/>
            <a:ln>
              <a:noFill/>
            </a:ln>
          </p:spPr>
          <p:txBody>
            <a:bodyPr vert="horz" wrap="square" lIns="91440" tIns="45720" rIns="91440" bIns="45720" numCol="1" anchor="t" anchorCtr="0" compatLnSpc="1"/>
            <a:lstStyle/>
            <a:p>
              <a:endParaRPr lang="en-US" sz="2000">
                <a:latin typeface="华文细黑" panose="02010600040101010101" pitchFamily="2" charset="-122"/>
                <a:ea typeface="华文细黑" panose="02010600040101010101" pitchFamily="2" charset="-122"/>
              </a:endParaRPr>
            </a:p>
          </p:txBody>
        </p:sp>
      </p:grpSp>
      <p:sp>
        <p:nvSpPr>
          <p:cNvPr id="54" name="五边形 53"/>
          <p:cNvSpPr/>
          <p:nvPr/>
        </p:nvSpPr>
        <p:spPr>
          <a:xfrm rot="10800000" flipH="1">
            <a:off x="6784473" y="3667291"/>
            <a:ext cx="4382314" cy="1292681"/>
          </a:xfrm>
          <a:prstGeom prst="homePlate">
            <a:avLst/>
          </a:prstGeom>
          <a:gradFill>
            <a:gsLst>
              <a:gs pos="0">
                <a:srgbClr val="192176"/>
              </a:gs>
              <a:gs pos="56000">
                <a:srgbClr val="2C83D3"/>
              </a:gs>
              <a:gs pos="100000">
                <a:srgbClr val="FF356A"/>
              </a:gs>
            </a:gsLst>
            <a:lin ang="3600000" scaled="0"/>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latin typeface="华文细黑" panose="02010600040101010101" pitchFamily="2" charset="-122"/>
              <a:ea typeface="华文细黑" panose="02010600040101010101" pitchFamily="2" charset="-122"/>
            </a:endParaRPr>
          </a:p>
        </p:txBody>
      </p:sp>
      <p:sp>
        <p:nvSpPr>
          <p:cNvPr id="55" name="直角三角形 54"/>
          <p:cNvSpPr/>
          <p:nvPr/>
        </p:nvSpPr>
        <p:spPr>
          <a:xfrm rot="10800000">
            <a:off x="5491791" y="3667291"/>
            <a:ext cx="1292681" cy="1292681"/>
          </a:xfrm>
          <a:prstGeom prst="rtTriangle">
            <a:avLst/>
          </a:prstGeom>
          <a:solidFill>
            <a:schemeClr val="tx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latin typeface="华文细黑" panose="02010600040101010101" pitchFamily="2" charset="-122"/>
              <a:ea typeface="华文细黑" panose="02010600040101010101" pitchFamily="2" charset="-122"/>
            </a:endParaRPr>
          </a:p>
        </p:txBody>
      </p:sp>
      <p:sp>
        <p:nvSpPr>
          <p:cNvPr id="52" name="矩形 51"/>
          <p:cNvSpPr/>
          <p:nvPr/>
        </p:nvSpPr>
        <p:spPr>
          <a:xfrm>
            <a:off x="6988908" y="3771837"/>
            <a:ext cx="3276727" cy="572464"/>
          </a:xfrm>
          <a:prstGeom prst="rect">
            <a:avLst/>
          </a:prstGeom>
        </p:spPr>
        <p:txBody>
          <a:bodyPr wrap="square">
            <a:spAutoFit/>
          </a:bodyPr>
          <a:lstStyle/>
          <a:p>
            <a:pPr>
              <a:lnSpc>
                <a:spcPct val="130000"/>
              </a:lnSpc>
            </a:pPr>
            <a:r>
              <a:rPr lang="en-US" altLang="zh-CN" sz="12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solidFill>
                <a:schemeClr val="bg1"/>
              </a:solidFill>
              <a:latin typeface="华文细黑" panose="02010600040101010101" pitchFamily="2" charset="-122"/>
              <a:ea typeface="华文细黑" panose="02010600040101010101" pitchFamily="2" charset="-122"/>
            </a:endParaRPr>
          </a:p>
        </p:txBody>
      </p:sp>
      <p:sp>
        <p:nvSpPr>
          <p:cNvPr id="53" name="矩形 52"/>
          <p:cNvSpPr/>
          <p:nvPr/>
        </p:nvSpPr>
        <p:spPr>
          <a:xfrm>
            <a:off x="6988909" y="4426830"/>
            <a:ext cx="3276725" cy="400110"/>
          </a:xfrm>
          <a:prstGeom prst="rect">
            <a:avLst/>
          </a:prstGeom>
        </p:spPr>
        <p:txBody>
          <a:bodyPr wrap="square">
            <a:spAutoFit/>
          </a:bodyPr>
          <a:lstStyle/>
          <a:p>
            <a:r>
              <a:rPr lang="en-US" altLang="zh-CN" sz="2000" b="1">
                <a:solidFill>
                  <a:schemeClr val="bg1"/>
                </a:solidFill>
                <a:latin typeface="华文细黑" panose="02010600040101010101" pitchFamily="2" charset="-122"/>
                <a:ea typeface="华文细黑" panose="02010600040101010101" pitchFamily="2" charset="-122"/>
              </a:rPr>
              <a:t>KEY WORDS</a:t>
            </a:r>
            <a:endParaRPr lang="zh-CN" altLang="en-US" sz="2000" b="1">
              <a:solidFill>
                <a:schemeClr val="bg1"/>
              </a:solidFill>
              <a:latin typeface="华文细黑" panose="02010600040101010101" pitchFamily="2" charset="-122"/>
              <a:ea typeface="华文细黑" panose="02010600040101010101" pitchFamily="2" charset="-122"/>
            </a:endParaRPr>
          </a:p>
        </p:txBody>
      </p:sp>
      <p:sp>
        <p:nvSpPr>
          <p:cNvPr id="74" name="Freeform 271"/>
          <p:cNvSpPr>
            <a:spLocks noEditPoints="1"/>
          </p:cNvSpPr>
          <p:nvPr/>
        </p:nvSpPr>
        <p:spPr bwMode="auto">
          <a:xfrm>
            <a:off x="6230834" y="3797374"/>
            <a:ext cx="261011" cy="416235"/>
          </a:xfrm>
          <a:custGeom>
            <a:avLst/>
            <a:gdLst>
              <a:gd name="T0" fmla="*/ 146 w 168"/>
              <a:gd name="T1" fmla="*/ 163 h 268"/>
              <a:gd name="T2" fmla="*/ 124 w 168"/>
              <a:gd name="T3" fmla="*/ 149 h 268"/>
              <a:gd name="T4" fmla="*/ 153 w 168"/>
              <a:gd name="T5" fmla="*/ 76 h 268"/>
              <a:gd name="T6" fmla="*/ 84 w 168"/>
              <a:gd name="T7" fmla="*/ 0 h 268"/>
              <a:gd name="T8" fmla="*/ 16 w 168"/>
              <a:gd name="T9" fmla="*/ 76 h 268"/>
              <a:gd name="T10" fmla="*/ 44 w 168"/>
              <a:gd name="T11" fmla="*/ 149 h 268"/>
              <a:gd name="T12" fmla="*/ 23 w 168"/>
              <a:gd name="T13" fmla="*/ 163 h 268"/>
              <a:gd name="T14" fmla="*/ 0 w 168"/>
              <a:gd name="T15" fmla="*/ 206 h 268"/>
              <a:gd name="T16" fmla="*/ 84 w 168"/>
              <a:gd name="T17" fmla="*/ 268 h 268"/>
              <a:gd name="T18" fmla="*/ 168 w 168"/>
              <a:gd name="T19" fmla="*/ 206 h 268"/>
              <a:gd name="T20" fmla="*/ 146 w 168"/>
              <a:gd name="T21" fmla="*/ 163 h 268"/>
              <a:gd name="T22" fmla="*/ 37 w 168"/>
              <a:gd name="T23" fmla="*/ 76 h 268"/>
              <a:gd name="T24" fmla="*/ 84 w 168"/>
              <a:gd name="T25" fmla="*/ 21 h 268"/>
              <a:gd name="T26" fmla="*/ 131 w 168"/>
              <a:gd name="T27" fmla="*/ 76 h 268"/>
              <a:gd name="T28" fmla="*/ 84 w 168"/>
              <a:gd name="T29" fmla="*/ 144 h 268"/>
              <a:gd name="T30" fmla="*/ 37 w 168"/>
              <a:gd name="T31" fmla="*/ 76 h 268"/>
              <a:gd name="T32" fmla="*/ 84 w 168"/>
              <a:gd name="T33" fmla="*/ 246 h 268"/>
              <a:gd name="T34" fmla="*/ 22 w 168"/>
              <a:gd name="T35" fmla="*/ 206 h 268"/>
              <a:gd name="T36" fmla="*/ 33 w 168"/>
              <a:gd name="T37" fmla="*/ 182 h 268"/>
              <a:gd name="T38" fmla="*/ 63 w 168"/>
              <a:gd name="T39" fmla="*/ 162 h 268"/>
              <a:gd name="T40" fmla="*/ 84 w 168"/>
              <a:gd name="T41" fmla="*/ 166 h 268"/>
              <a:gd name="T42" fmla="*/ 106 w 168"/>
              <a:gd name="T43" fmla="*/ 162 h 268"/>
              <a:gd name="T44" fmla="*/ 135 w 168"/>
              <a:gd name="T45" fmla="*/ 182 h 268"/>
              <a:gd name="T46" fmla="*/ 147 w 168"/>
              <a:gd name="T47" fmla="*/ 206 h 268"/>
              <a:gd name="T48" fmla="*/ 84 w 168"/>
              <a:gd name="T49" fmla="*/ 24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268">
                <a:moveTo>
                  <a:pt x="146" y="163"/>
                </a:moveTo>
                <a:cubicBezTo>
                  <a:pt x="140" y="160"/>
                  <a:pt x="133" y="156"/>
                  <a:pt x="124" y="149"/>
                </a:cubicBezTo>
                <a:cubicBezTo>
                  <a:pt x="142" y="131"/>
                  <a:pt x="153" y="103"/>
                  <a:pt x="153" y="76"/>
                </a:cubicBezTo>
                <a:cubicBezTo>
                  <a:pt x="153" y="32"/>
                  <a:pt x="124" y="0"/>
                  <a:pt x="84" y="0"/>
                </a:cubicBezTo>
                <a:cubicBezTo>
                  <a:pt x="44" y="0"/>
                  <a:pt x="16" y="32"/>
                  <a:pt x="16" y="76"/>
                </a:cubicBezTo>
                <a:cubicBezTo>
                  <a:pt x="16" y="103"/>
                  <a:pt x="26" y="131"/>
                  <a:pt x="44" y="149"/>
                </a:cubicBezTo>
                <a:cubicBezTo>
                  <a:pt x="35" y="156"/>
                  <a:pt x="28" y="160"/>
                  <a:pt x="23" y="163"/>
                </a:cubicBezTo>
                <a:cubicBezTo>
                  <a:pt x="6" y="173"/>
                  <a:pt x="0" y="179"/>
                  <a:pt x="0" y="206"/>
                </a:cubicBezTo>
                <a:cubicBezTo>
                  <a:pt x="0" y="243"/>
                  <a:pt x="33" y="268"/>
                  <a:pt x="84" y="268"/>
                </a:cubicBezTo>
                <a:cubicBezTo>
                  <a:pt x="135" y="268"/>
                  <a:pt x="168" y="243"/>
                  <a:pt x="168" y="206"/>
                </a:cubicBezTo>
                <a:cubicBezTo>
                  <a:pt x="168" y="179"/>
                  <a:pt x="163" y="173"/>
                  <a:pt x="146" y="163"/>
                </a:cubicBezTo>
                <a:close/>
                <a:moveTo>
                  <a:pt x="37" y="76"/>
                </a:moveTo>
                <a:cubicBezTo>
                  <a:pt x="37" y="49"/>
                  <a:pt x="52" y="21"/>
                  <a:pt x="84" y="21"/>
                </a:cubicBezTo>
                <a:cubicBezTo>
                  <a:pt x="117" y="21"/>
                  <a:pt x="131" y="49"/>
                  <a:pt x="131" y="76"/>
                </a:cubicBezTo>
                <a:cubicBezTo>
                  <a:pt x="131" y="108"/>
                  <a:pt x="112" y="144"/>
                  <a:pt x="84" y="144"/>
                </a:cubicBezTo>
                <a:cubicBezTo>
                  <a:pt x="57" y="144"/>
                  <a:pt x="37" y="108"/>
                  <a:pt x="37" y="76"/>
                </a:cubicBezTo>
                <a:close/>
                <a:moveTo>
                  <a:pt x="84" y="246"/>
                </a:moveTo>
                <a:cubicBezTo>
                  <a:pt x="70" y="246"/>
                  <a:pt x="22" y="243"/>
                  <a:pt x="22" y="206"/>
                </a:cubicBezTo>
                <a:cubicBezTo>
                  <a:pt x="22" y="189"/>
                  <a:pt x="22" y="189"/>
                  <a:pt x="33" y="182"/>
                </a:cubicBezTo>
                <a:cubicBezTo>
                  <a:pt x="40" y="178"/>
                  <a:pt x="50" y="172"/>
                  <a:pt x="63" y="162"/>
                </a:cubicBezTo>
                <a:cubicBezTo>
                  <a:pt x="70" y="165"/>
                  <a:pt x="77" y="166"/>
                  <a:pt x="84" y="166"/>
                </a:cubicBezTo>
                <a:cubicBezTo>
                  <a:pt x="92" y="166"/>
                  <a:pt x="99" y="165"/>
                  <a:pt x="106" y="162"/>
                </a:cubicBezTo>
                <a:cubicBezTo>
                  <a:pt x="119" y="172"/>
                  <a:pt x="128" y="178"/>
                  <a:pt x="135" y="182"/>
                </a:cubicBezTo>
                <a:cubicBezTo>
                  <a:pt x="147" y="189"/>
                  <a:pt x="147" y="189"/>
                  <a:pt x="147" y="206"/>
                </a:cubicBezTo>
                <a:cubicBezTo>
                  <a:pt x="147" y="243"/>
                  <a:pt x="99" y="246"/>
                  <a:pt x="84" y="246"/>
                </a:cubicBezTo>
                <a:close/>
              </a:path>
            </a:pathLst>
          </a:custGeom>
          <a:solidFill>
            <a:schemeClr val="bg1"/>
          </a:solidFill>
          <a:ln>
            <a:noFill/>
          </a:ln>
        </p:spPr>
        <p:txBody>
          <a:bodyPr vert="horz" wrap="square" lIns="91440" tIns="45720" rIns="91440" bIns="45720" numCol="1" anchor="t" anchorCtr="0" compatLnSpc="1"/>
          <a:lstStyle/>
          <a:p>
            <a:pPr algn="r"/>
            <a:endParaRPr lang="en-US" sz="2000">
              <a:latin typeface="华文细黑" panose="02010600040101010101" pitchFamily="2" charset="-122"/>
              <a:ea typeface="华文细黑" panose="02010600040101010101" pitchFamily="2" charset="-122"/>
            </a:endParaRPr>
          </a:p>
        </p:txBody>
      </p:sp>
      <p:grpSp>
        <p:nvGrpSpPr>
          <p:cNvPr id="40" name="组合 39"/>
          <p:cNvGrpSpPr/>
          <p:nvPr/>
        </p:nvGrpSpPr>
        <p:grpSpPr>
          <a:xfrm>
            <a:off x="107552" y="-1583"/>
            <a:ext cx="3947767" cy="1075639"/>
            <a:chOff x="107552" y="-1583"/>
            <a:chExt cx="3947767" cy="1075639"/>
          </a:xfrm>
        </p:grpSpPr>
        <p:pic>
          <p:nvPicPr>
            <p:cNvPr id="41" name="图片 4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195808" y="63118"/>
              <a:ext cx="1074057" cy="947819"/>
            </a:xfrm>
            <a:prstGeom prst="rect">
              <a:avLst/>
            </a:prstGeom>
          </p:spPr>
        </p:pic>
        <p:sp>
          <p:nvSpPr>
            <p:cNvPr id="42" name="文本框 41"/>
            <p:cNvSpPr txBox="1"/>
            <p:nvPr/>
          </p:nvSpPr>
          <p:spPr>
            <a:xfrm>
              <a:off x="1206746" y="152306"/>
              <a:ext cx="2848573" cy="769441"/>
            </a:xfrm>
            <a:prstGeom prst="rect">
              <a:avLst/>
            </a:prstGeom>
            <a:noFill/>
          </p:spPr>
          <p:txBody>
            <a:bodyPr wrap="square" rtlCol="0">
              <a:spAutoFit/>
            </a:bodyPr>
            <a:lstStyle/>
            <a:p>
              <a:r>
                <a:rPr lang="en-US" altLang="zh-CN" sz="4400" dirty="0" smtClean="0">
                  <a:latin typeface="华文细黑" panose="02010600040101010101" pitchFamily="2" charset="-122"/>
                  <a:ea typeface="华文细黑" panose="02010600040101010101" pitchFamily="2" charset="-122"/>
                </a:rPr>
                <a:t>T</a:t>
              </a:r>
              <a:r>
                <a:rPr lang="en-US" altLang="zh-CN" sz="2800" dirty="0" smtClean="0">
                  <a:latin typeface="华文细黑" panose="02010600040101010101" pitchFamily="2" charset="-122"/>
                  <a:ea typeface="华文细黑" panose="02010600040101010101" pitchFamily="2" charset="-122"/>
                </a:rPr>
                <a:t>itle goes here</a:t>
              </a:r>
              <a:endParaRPr lang="zh-CN" altLang="en-US" sz="2800" dirty="0">
                <a:latin typeface="华文细黑" panose="02010600040101010101" pitchFamily="2" charset="-122"/>
                <a:ea typeface="华文细黑" panose="02010600040101010101" pitchFamily="2" charset="-122"/>
              </a:endParaRPr>
            </a:p>
          </p:txBody>
        </p:sp>
        <p:sp>
          <p:nvSpPr>
            <p:cNvPr id="44" name="文本框 43"/>
            <p:cNvSpPr txBox="1"/>
            <p:nvPr/>
          </p:nvSpPr>
          <p:spPr>
            <a:xfrm>
              <a:off x="107552" y="-1583"/>
              <a:ext cx="1163483" cy="923330"/>
            </a:xfrm>
            <a:prstGeom prst="rect">
              <a:avLst/>
            </a:prstGeom>
            <a:noFill/>
          </p:spPr>
          <p:txBody>
            <a:bodyPr wrap="square" rtlCol="0">
              <a:spAutoFit/>
            </a:bodyPr>
            <a:lstStyle/>
            <a:p>
              <a:pPr algn="dist"/>
              <a:r>
                <a:rPr lang="en-US" altLang="zh-CN" sz="5400" dirty="0" smtClean="0">
                  <a:solidFill>
                    <a:schemeClr val="bg1"/>
                  </a:solidFill>
                  <a:latin typeface="Impact" panose="020B0806030902050204" pitchFamily="34" charset="0"/>
                  <a:ea typeface="方正兰亭粗黑简体" panose="02000000000000000000" pitchFamily="2" charset="-122"/>
                </a:rPr>
                <a:t>2</a:t>
              </a:r>
              <a:endParaRPr lang="zh-CN" altLang="en-US" sz="5400" dirty="0">
                <a:solidFill>
                  <a:schemeClr val="bg1"/>
                </a:solidFill>
                <a:latin typeface="Impact" panose="020B0806030902050204" pitchFamily="34" charset="0"/>
                <a:ea typeface="方正兰亭超细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1525347" y="272094"/>
            <a:ext cx="4630057" cy="4085869"/>
          </a:xfrm>
          <a:prstGeom prst="rect">
            <a:avLst/>
          </a:prstGeom>
        </p:spPr>
      </p:pic>
      <p:grpSp>
        <p:nvGrpSpPr>
          <p:cNvPr id="4" name="组合 3"/>
          <p:cNvGrpSpPr/>
          <p:nvPr/>
        </p:nvGrpSpPr>
        <p:grpSpPr>
          <a:xfrm>
            <a:off x="5505825" y="4886803"/>
            <a:ext cx="5440285" cy="584775"/>
            <a:chOff x="4154089" y="3347346"/>
            <a:chExt cx="5026175" cy="584775"/>
          </a:xfrm>
        </p:grpSpPr>
        <p:sp>
          <p:nvSpPr>
            <p:cNvPr id="5" name="文本框 4"/>
            <p:cNvSpPr txBox="1"/>
            <p:nvPr/>
          </p:nvSpPr>
          <p:spPr>
            <a:xfrm>
              <a:off x="4154089" y="3347346"/>
              <a:ext cx="5026175" cy="584775"/>
            </a:xfrm>
            <a:prstGeom prst="rect">
              <a:avLst/>
            </a:prstGeom>
            <a:noFill/>
          </p:spPr>
          <p:txBody>
            <a:bodyPr wrap="square" rtlCol="0">
              <a:spAutoFit/>
            </a:bodyPr>
            <a:lstStyle/>
            <a:p>
              <a:r>
                <a:rPr lang="en-US" altLang="zh-CN" sz="1600" dirty="0" smtClean="0">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latin typeface="方正兰亭粗黑简体" panose="02000000000000000000" pitchFamily="2" charset="-122"/>
                <a:ea typeface="方正兰亭粗黑简体" panose="02000000000000000000" pitchFamily="2" charset="-122"/>
              </a:endParaRPr>
            </a:p>
          </p:txBody>
        </p:sp>
        <p:cxnSp>
          <p:nvCxnSpPr>
            <p:cNvPr id="6" name="直接连接符 5"/>
            <p:cNvCxnSpPr/>
            <p:nvPr/>
          </p:nvCxnSpPr>
          <p:spPr>
            <a:xfrm>
              <a:off x="5761154" y="3764003"/>
              <a:ext cx="31929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5462270" y="3991610"/>
            <a:ext cx="5774690" cy="1014730"/>
          </a:xfrm>
          <a:prstGeom prst="rect">
            <a:avLst/>
          </a:prstGeom>
          <a:noFill/>
        </p:spPr>
        <p:txBody>
          <a:bodyPr wrap="square" rtlCol="0">
            <a:spAutoFit/>
          </a:bodyPr>
          <a:lstStyle/>
          <a:p>
            <a:pPr algn="dist"/>
            <a:r>
              <a:rPr lang="en-US" altLang="zh-CN" sz="6000" dirty="0" smtClean="0">
                <a:latin typeface="方正兰亭粗黑简体" panose="02000000000000000000" pitchFamily="2" charset="-122"/>
                <a:ea typeface="方正兰亭粗黑简体" panose="02000000000000000000" pitchFamily="2" charset="-122"/>
              </a:rPr>
              <a:t>3/</a:t>
            </a:r>
            <a:r>
              <a:rPr lang="zh-CN" altLang="en-US" sz="6000" dirty="0" smtClean="0">
                <a:latin typeface="方正兰亭粗黑简体" panose="02000000000000000000" pitchFamily="2" charset="-122"/>
                <a:ea typeface="方正兰亭粗黑简体" panose="02000000000000000000" pitchFamily="2" charset="-122"/>
              </a:rPr>
              <a:t>市场状况</a:t>
            </a:r>
            <a:r>
              <a:rPr lang="zh-CN" altLang="en-US" sz="6000" dirty="0" smtClean="0">
                <a:latin typeface="方正兰亭超细黑简体" panose="02000000000000000000" pitchFamily="2" charset="-122"/>
                <a:ea typeface="方正兰亭超细黑简体" panose="02000000000000000000" pitchFamily="2" charset="-122"/>
              </a:rPr>
              <a:t>分析</a:t>
            </a:r>
            <a:endParaRPr lang="zh-CN" altLang="en-US" sz="6000" dirty="0">
              <a:latin typeface="方正兰亭超细黑简体" panose="02000000000000000000" pitchFamily="2" charset="-122"/>
              <a:ea typeface="方正兰亭超细黑简体" panose="02000000000000000000"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07563" y="2256584"/>
            <a:ext cx="1344000" cy="1344000"/>
            <a:chOff x="1673133" y="888723"/>
            <a:chExt cx="720000" cy="720000"/>
          </a:xfrm>
        </p:grpSpPr>
        <p:grpSp>
          <p:nvGrpSpPr>
            <p:cNvPr id="114" name="组合 113"/>
            <p:cNvGrpSpPr/>
            <p:nvPr/>
          </p:nvGrpSpPr>
          <p:grpSpPr>
            <a:xfrm>
              <a:off x="1771197" y="988752"/>
              <a:ext cx="523875" cy="523875"/>
              <a:chOff x="1162498" y="2336853"/>
              <a:chExt cx="523875" cy="523875"/>
            </a:xfrm>
          </p:grpSpPr>
          <p:sp>
            <p:nvSpPr>
              <p:cNvPr id="115" name="椭圆 114"/>
              <p:cNvSpPr/>
              <p:nvPr/>
            </p:nvSpPr>
            <p:spPr>
              <a:xfrm>
                <a:off x="1162498" y="2336853"/>
                <a:ext cx="523875" cy="523875"/>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nvGrpSpPr>
              <p:cNvPr id="116" name="组合 115"/>
              <p:cNvGrpSpPr/>
              <p:nvPr/>
            </p:nvGrpSpPr>
            <p:grpSpPr>
              <a:xfrm>
                <a:off x="1334360" y="2460255"/>
                <a:ext cx="180149" cy="341052"/>
                <a:chOff x="5130721" y="-266700"/>
                <a:chExt cx="990600" cy="1875362"/>
              </a:xfrm>
            </p:grpSpPr>
            <p:sp>
              <p:nvSpPr>
                <p:cNvPr id="117"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8" name="弧形 117"/>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119" name="直接连接符 118"/>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120" name="弧形 119"/>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21" name="弧形 120"/>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sp>
          <p:nvSpPr>
            <p:cNvPr id="2" name="椭圆 1"/>
            <p:cNvSpPr/>
            <p:nvPr/>
          </p:nvSpPr>
          <p:spPr>
            <a:xfrm>
              <a:off x="1673133" y="888723"/>
              <a:ext cx="720000" cy="72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grpSp>
        <p:nvGrpSpPr>
          <p:cNvPr id="7" name="组合 6"/>
          <p:cNvGrpSpPr/>
          <p:nvPr/>
        </p:nvGrpSpPr>
        <p:grpSpPr>
          <a:xfrm>
            <a:off x="9168192" y="3345647"/>
            <a:ext cx="1344000" cy="1344000"/>
            <a:chOff x="7260924" y="2136651"/>
            <a:chExt cx="900000" cy="900000"/>
          </a:xfrm>
        </p:grpSpPr>
        <p:grpSp>
          <p:nvGrpSpPr>
            <p:cNvPr id="87" name="组合 86"/>
            <p:cNvGrpSpPr/>
            <p:nvPr/>
          </p:nvGrpSpPr>
          <p:grpSpPr>
            <a:xfrm>
              <a:off x="7374613" y="2262651"/>
              <a:ext cx="648000" cy="648000"/>
              <a:chOff x="6390532" y="1254781"/>
              <a:chExt cx="523875" cy="523875"/>
            </a:xfrm>
          </p:grpSpPr>
          <p:sp>
            <p:nvSpPr>
              <p:cNvPr id="88" name="椭圆 87"/>
              <p:cNvSpPr/>
              <p:nvPr/>
            </p:nvSpPr>
            <p:spPr>
              <a:xfrm>
                <a:off x="6390532" y="1254781"/>
                <a:ext cx="523875" cy="523875"/>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endParaRPr>
              </a:p>
            </p:txBody>
          </p:sp>
          <p:grpSp>
            <p:nvGrpSpPr>
              <p:cNvPr id="89" name="组合 88"/>
              <p:cNvGrpSpPr/>
              <p:nvPr/>
            </p:nvGrpSpPr>
            <p:grpSpPr>
              <a:xfrm>
                <a:off x="6530567" y="1406023"/>
                <a:ext cx="263712" cy="260414"/>
                <a:chOff x="9071432" y="2401956"/>
                <a:chExt cx="1073666" cy="1060237"/>
              </a:xfrm>
            </p:grpSpPr>
            <p:sp>
              <p:nvSpPr>
                <p:cNvPr id="90" name="任意多边形 89"/>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1" name="弧形 90"/>
                <p:cNvSpPr/>
                <p:nvPr/>
              </p:nvSpPr>
              <p:spPr>
                <a:xfrm rot="18074005">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sp>
          <p:nvSpPr>
            <p:cNvPr id="123" name="椭圆 122"/>
            <p:cNvSpPr/>
            <p:nvPr/>
          </p:nvSpPr>
          <p:spPr>
            <a:xfrm>
              <a:off x="7260924" y="2136651"/>
              <a:ext cx="900000" cy="90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grpSp>
        <p:nvGrpSpPr>
          <p:cNvPr id="6" name="组合 5"/>
          <p:cNvGrpSpPr/>
          <p:nvPr/>
        </p:nvGrpSpPr>
        <p:grpSpPr>
          <a:xfrm>
            <a:off x="5996128" y="3717917"/>
            <a:ext cx="1344000" cy="1344000"/>
            <a:chOff x="5687693" y="1392449"/>
            <a:chExt cx="900000" cy="900000"/>
          </a:xfrm>
        </p:grpSpPr>
        <p:grpSp>
          <p:nvGrpSpPr>
            <p:cNvPr id="92" name="组合 91"/>
            <p:cNvGrpSpPr/>
            <p:nvPr/>
          </p:nvGrpSpPr>
          <p:grpSpPr>
            <a:xfrm>
              <a:off x="5813693" y="1512627"/>
              <a:ext cx="648000" cy="648000"/>
              <a:chOff x="6247656" y="3293941"/>
              <a:chExt cx="523875" cy="523875"/>
            </a:xfrm>
          </p:grpSpPr>
          <p:sp>
            <p:nvSpPr>
              <p:cNvPr id="93" name="椭圆 92"/>
              <p:cNvSpPr/>
              <p:nvPr/>
            </p:nvSpPr>
            <p:spPr>
              <a:xfrm>
                <a:off x="6247656" y="3293941"/>
                <a:ext cx="523875" cy="523875"/>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endParaRPr>
              </a:p>
            </p:txBody>
          </p:sp>
          <p:grpSp>
            <p:nvGrpSpPr>
              <p:cNvPr id="94" name="组合 93"/>
              <p:cNvGrpSpPr/>
              <p:nvPr/>
            </p:nvGrpSpPr>
            <p:grpSpPr>
              <a:xfrm>
                <a:off x="6377468" y="3441862"/>
                <a:ext cx="236901" cy="235171"/>
                <a:chOff x="3914408" y="1848112"/>
                <a:chExt cx="805721" cy="799838"/>
              </a:xfrm>
            </p:grpSpPr>
            <p:cxnSp>
              <p:nvCxnSpPr>
                <p:cNvPr id="95" name="直接连接符 94"/>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4" name="椭圆 123"/>
            <p:cNvSpPr/>
            <p:nvPr/>
          </p:nvSpPr>
          <p:spPr>
            <a:xfrm>
              <a:off x="5687693" y="1392449"/>
              <a:ext cx="900000" cy="90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grpSp>
        <p:nvGrpSpPr>
          <p:cNvPr id="5" name="组合 4"/>
          <p:cNvGrpSpPr/>
          <p:nvPr/>
        </p:nvGrpSpPr>
        <p:grpSpPr>
          <a:xfrm>
            <a:off x="2428095" y="3568337"/>
            <a:ext cx="1344000" cy="1344000"/>
            <a:chOff x="4123814" y="2079192"/>
            <a:chExt cx="900000" cy="900000"/>
          </a:xfrm>
        </p:grpSpPr>
        <p:grpSp>
          <p:nvGrpSpPr>
            <p:cNvPr id="109" name="组合 108"/>
            <p:cNvGrpSpPr/>
            <p:nvPr/>
          </p:nvGrpSpPr>
          <p:grpSpPr>
            <a:xfrm>
              <a:off x="4247045" y="2205192"/>
              <a:ext cx="648000" cy="648000"/>
              <a:chOff x="7393286" y="2370038"/>
              <a:chExt cx="523875" cy="523875"/>
            </a:xfrm>
          </p:grpSpPr>
          <p:sp>
            <p:nvSpPr>
              <p:cNvPr id="110" name="椭圆 109"/>
              <p:cNvSpPr/>
              <p:nvPr/>
            </p:nvSpPr>
            <p:spPr>
              <a:xfrm>
                <a:off x="7393286" y="2370038"/>
                <a:ext cx="523875" cy="523875"/>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endParaRPr>
              </a:p>
            </p:txBody>
          </p:sp>
          <p:grpSp>
            <p:nvGrpSpPr>
              <p:cNvPr id="111" name="组合 110"/>
              <p:cNvGrpSpPr/>
              <p:nvPr/>
            </p:nvGrpSpPr>
            <p:grpSpPr>
              <a:xfrm>
                <a:off x="7531982" y="2495071"/>
                <a:ext cx="258725" cy="261143"/>
                <a:chOff x="-445562" y="2906128"/>
                <a:chExt cx="355785" cy="359110"/>
              </a:xfrm>
            </p:grpSpPr>
            <p:sp>
              <p:nvSpPr>
                <p:cNvPr id="112" name="椭圆 104"/>
                <p:cNvSpPr/>
                <p:nvPr/>
              </p:nvSpPr>
              <p:spPr>
                <a:xfrm>
                  <a:off x="-445562" y="2906128"/>
                  <a:ext cx="355785" cy="359110"/>
                </a:xfrm>
                <a:custGeom>
                  <a:avLst/>
                  <a:gdLst/>
                  <a:ahLst/>
                  <a:cxnLst/>
                  <a:rect l="l" t="t" r="r" b="b"/>
                  <a:pathLst>
                    <a:path w="355785" h="359110">
                      <a:moveTo>
                        <a:pt x="252707" y="0"/>
                      </a:moveTo>
                      <a:cubicBezTo>
                        <a:pt x="309635" y="0"/>
                        <a:pt x="355785" y="46150"/>
                        <a:pt x="355785" y="103078"/>
                      </a:cubicBezTo>
                      <a:cubicBezTo>
                        <a:pt x="355785" y="160006"/>
                        <a:pt x="309635" y="206156"/>
                        <a:pt x="252707" y="206156"/>
                      </a:cubicBezTo>
                      <a:lnTo>
                        <a:pt x="213975" y="198336"/>
                      </a:lnTo>
                      <a:lnTo>
                        <a:pt x="179555" y="232757"/>
                      </a:lnTo>
                      <a:lnTo>
                        <a:pt x="172905" y="282633"/>
                      </a:lnTo>
                      <a:lnTo>
                        <a:pt x="129678" y="279308"/>
                      </a:lnTo>
                      <a:lnTo>
                        <a:pt x="119703" y="329184"/>
                      </a:lnTo>
                      <a:lnTo>
                        <a:pt x="83127" y="329184"/>
                      </a:lnTo>
                      <a:lnTo>
                        <a:pt x="46551" y="359110"/>
                      </a:lnTo>
                      <a:lnTo>
                        <a:pt x="0" y="349135"/>
                      </a:lnTo>
                      <a:lnTo>
                        <a:pt x="0" y="299259"/>
                      </a:lnTo>
                      <a:lnTo>
                        <a:pt x="156279" y="142979"/>
                      </a:lnTo>
                      <a:lnTo>
                        <a:pt x="158337" y="144102"/>
                      </a:lnTo>
                      <a:cubicBezTo>
                        <a:pt x="152669" y="131590"/>
                        <a:pt x="149629" y="117689"/>
                        <a:pt x="149629" y="103078"/>
                      </a:cubicBezTo>
                      <a:cubicBezTo>
                        <a:pt x="149629" y="46150"/>
                        <a:pt x="195779" y="0"/>
                        <a:pt x="252707" y="0"/>
                      </a:cubicBezTo>
                      <a:close/>
                    </a:path>
                  </a:pathLst>
                </a:custGeom>
                <a:ln w="158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13" name="圆角矩形 112"/>
                <p:cNvSpPr/>
                <p:nvPr/>
              </p:nvSpPr>
              <p:spPr>
                <a:xfrm rot="3230190">
                  <a:off x="-203817" y="2964703"/>
                  <a:ext cx="67501" cy="45719"/>
                </a:xfrm>
                <a:prstGeom prst="roundRect">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sp>
          <p:nvSpPr>
            <p:cNvPr id="125" name="椭圆 124"/>
            <p:cNvSpPr/>
            <p:nvPr/>
          </p:nvSpPr>
          <p:spPr>
            <a:xfrm>
              <a:off x="4123814" y="2079192"/>
              <a:ext cx="900000" cy="90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grpSp>
        <p:nvGrpSpPr>
          <p:cNvPr id="4" name="组合 3"/>
          <p:cNvGrpSpPr/>
          <p:nvPr/>
        </p:nvGrpSpPr>
        <p:grpSpPr>
          <a:xfrm>
            <a:off x="7824192" y="1508787"/>
            <a:ext cx="1344000" cy="1344000"/>
            <a:chOff x="2554870" y="2468116"/>
            <a:chExt cx="900000" cy="900000"/>
          </a:xfrm>
        </p:grpSpPr>
        <p:grpSp>
          <p:nvGrpSpPr>
            <p:cNvPr id="103" name="组合 102"/>
            <p:cNvGrpSpPr/>
            <p:nvPr/>
          </p:nvGrpSpPr>
          <p:grpSpPr>
            <a:xfrm>
              <a:off x="2680870" y="2594116"/>
              <a:ext cx="648000" cy="648000"/>
              <a:chOff x="2179763" y="3345581"/>
              <a:chExt cx="523875" cy="523875"/>
            </a:xfrm>
          </p:grpSpPr>
          <p:sp>
            <p:nvSpPr>
              <p:cNvPr id="104" name="椭圆 103"/>
              <p:cNvSpPr/>
              <p:nvPr/>
            </p:nvSpPr>
            <p:spPr>
              <a:xfrm>
                <a:off x="2179763" y="3345581"/>
                <a:ext cx="523875" cy="523875"/>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endParaRPr>
              </a:p>
            </p:txBody>
          </p:sp>
          <p:grpSp>
            <p:nvGrpSpPr>
              <p:cNvPr id="105" name="组合 104"/>
              <p:cNvGrpSpPr/>
              <p:nvPr/>
            </p:nvGrpSpPr>
            <p:grpSpPr>
              <a:xfrm>
                <a:off x="2378583" y="3456276"/>
                <a:ext cx="149898" cy="292438"/>
                <a:chOff x="-367646" y="2940431"/>
                <a:chExt cx="217031" cy="423407"/>
              </a:xfrm>
            </p:grpSpPr>
            <p:sp>
              <p:nvSpPr>
                <p:cNvPr id="106" name="圆角矩形 105"/>
                <p:cNvSpPr/>
                <p:nvPr/>
              </p:nvSpPr>
              <p:spPr>
                <a:xfrm>
                  <a:off x="-367646" y="3003286"/>
                  <a:ext cx="217031" cy="36055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7" name="圆角矩形 106"/>
                <p:cNvSpPr/>
                <p:nvPr/>
              </p:nvSpPr>
              <p:spPr>
                <a:xfrm>
                  <a:off x="-294117" y="3069102"/>
                  <a:ext cx="57751" cy="9706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8" name="弧形 107"/>
                <p:cNvSpPr/>
                <p:nvPr/>
              </p:nvSpPr>
              <p:spPr>
                <a:xfrm>
                  <a:off x="-358219" y="2940431"/>
                  <a:ext cx="103698" cy="103698"/>
                </a:xfrm>
                <a:prstGeom prst="arc">
                  <a:avLst>
                    <a:gd name="adj1" fmla="val 16200000"/>
                    <a:gd name="adj2" fmla="val 21210112"/>
                  </a:avLst>
                </a:prstGeom>
                <a:no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sp>
          <p:nvSpPr>
            <p:cNvPr id="127" name="椭圆 126"/>
            <p:cNvSpPr/>
            <p:nvPr/>
          </p:nvSpPr>
          <p:spPr>
            <a:xfrm>
              <a:off x="2554870" y="2468116"/>
              <a:ext cx="900000" cy="90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grpSp>
        <p:nvGrpSpPr>
          <p:cNvPr id="10" name="组合 9"/>
          <p:cNvGrpSpPr/>
          <p:nvPr/>
        </p:nvGrpSpPr>
        <p:grpSpPr>
          <a:xfrm>
            <a:off x="4172107" y="3237716"/>
            <a:ext cx="1632000" cy="1632001"/>
            <a:chOff x="990000" y="2079681"/>
            <a:chExt cx="1080000" cy="1080000"/>
          </a:xfrm>
        </p:grpSpPr>
        <p:sp>
          <p:nvSpPr>
            <p:cNvPr id="69" name="椭圆 68"/>
            <p:cNvSpPr/>
            <p:nvPr/>
          </p:nvSpPr>
          <p:spPr>
            <a:xfrm>
              <a:off x="1141200" y="2230294"/>
              <a:ext cx="777600" cy="777600"/>
            </a:xfrm>
            <a:prstGeom prst="ellipse">
              <a:avLst/>
            </a:prstGeom>
            <a:solidFill>
              <a:srgbClr val="F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8" name="椭圆 127"/>
            <p:cNvSpPr/>
            <p:nvPr/>
          </p:nvSpPr>
          <p:spPr>
            <a:xfrm>
              <a:off x="990000" y="2079681"/>
              <a:ext cx="1080000" cy="108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 name="文本框 8"/>
            <p:cNvSpPr txBox="1"/>
            <p:nvPr/>
          </p:nvSpPr>
          <p:spPr>
            <a:xfrm>
              <a:off x="1213750" y="2333340"/>
              <a:ext cx="731733" cy="495654"/>
            </a:xfrm>
            <a:prstGeom prst="rect">
              <a:avLst/>
            </a:prstGeom>
            <a:noFill/>
          </p:spPr>
          <p:txBody>
            <a:bodyPr wrap="square" rtlCol="0">
              <a:spAutoFit/>
            </a:bodyPr>
            <a:lstStyle/>
            <a:p>
              <a:r>
                <a:rPr lang="en-US" altLang="zh-CN" sz="4265" dirty="0">
                  <a:latin typeface="方正兰亭粗黑简体" panose="02000000000000000000" pitchFamily="2" charset="-122"/>
                  <a:ea typeface="方正兰亭粗黑简体" panose="02000000000000000000" pitchFamily="2" charset="-122"/>
                </a:rPr>
                <a:t>on</a:t>
              </a:r>
              <a:endParaRPr lang="zh-CN" altLang="en-US" sz="4265" dirty="0">
                <a:latin typeface="方正兰亭粗黑简体" panose="02000000000000000000" pitchFamily="2" charset="-122"/>
                <a:ea typeface="方正兰亭粗黑简体" panose="02000000000000000000" pitchFamily="2" charset="-122"/>
              </a:endParaRPr>
            </a:p>
          </p:txBody>
        </p:sp>
      </p:grpSp>
      <p:cxnSp>
        <p:nvCxnSpPr>
          <p:cNvPr id="12" name="直接箭头连接符 11"/>
          <p:cNvCxnSpPr>
            <a:stCxn id="2" idx="5"/>
            <a:endCxn id="125" idx="1"/>
          </p:cNvCxnSpPr>
          <p:nvPr/>
        </p:nvCxnSpPr>
        <p:spPr>
          <a:xfrm>
            <a:off x="2054739" y="3403760"/>
            <a:ext cx="570180" cy="36140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125" idx="6"/>
            <a:endCxn id="128" idx="2"/>
          </p:cNvCxnSpPr>
          <p:nvPr/>
        </p:nvCxnSpPr>
        <p:spPr>
          <a:xfrm flipV="1">
            <a:off x="3772095" y="4053717"/>
            <a:ext cx="400012" cy="1866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28" idx="6"/>
            <a:endCxn id="124" idx="2"/>
          </p:cNvCxnSpPr>
          <p:nvPr/>
        </p:nvCxnSpPr>
        <p:spPr>
          <a:xfrm>
            <a:off x="5804107" y="4053715"/>
            <a:ext cx="192021" cy="33620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24" idx="7"/>
            <a:endCxn id="127" idx="3"/>
          </p:cNvCxnSpPr>
          <p:nvPr/>
        </p:nvCxnSpPr>
        <p:spPr>
          <a:xfrm flipV="1">
            <a:off x="7143304" y="2655963"/>
            <a:ext cx="877712" cy="125877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127" idx="5"/>
            <a:endCxn id="123" idx="1"/>
          </p:cNvCxnSpPr>
          <p:nvPr/>
        </p:nvCxnSpPr>
        <p:spPr>
          <a:xfrm>
            <a:off x="8971368" y="2655963"/>
            <a:ext cx="393648" cy="88650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95" name="组合 194"/>
          <p:cNvGrpSpPr/>
          <p:nvPr/>
        </p:nvGrpSpPr>
        <p:grpSpPr>
          <a:xfrm>
            <a:off x="715541" y="3752290"/>
            <a:ext cx="1672242" cy="1155472"/>
            <a:chOff x="744386" y="670692"/>
            <a:chExt cx="1254182" cy="866604"/>
          </a:xfrm>
        </p:grpSpPr>
        <p:sp>
          <p:nvSpPr>
            <p:cNvPr id="196"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197"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198" name="组合 197"/>
          <p:cNvGrpSpPr/>
          <p:nvPr/>
        </p:nvGrpSpPr>
        <p:grpSpPr>
          <a:xfrm>
            <a:off x="2473557" y="2130153"/>
            <a:ext cx="1672242" cy="1155472"/>
            <a:chOff x="744386" y="670692"/>
            <a:chExt cx="1254182" cy="866604"/>
          </a:xfrm>
        </p:grpSpPr>
        <p:sp>
          <p:nvSpPr>
            <p:cNvPr id="199"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200"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201" name="组合 200"/>
          <p:cNvGrpSpPr/>
          <p:nvPr/>
        </p:nvGrpSpPr>
        <p:grpSpPr>
          <a:xfrm>
            <a:off x="7256118" y="4703290"/>
            <a:ext cx="1672242" cy="1155472"/>
            <a:chOff x="744386" y="670692"/>
            <a:chExt cx="1254182" cy="866604"/>
          </a:xfrm>
        </p:grpSpPr>
        <p:sp>
          <p:nvSpPr>
            <p:cNvPr id="202"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203"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204" name="组合 203"/>
          <p:cNvGrpSpPr/>
          <p:nvPr/>
        </p:nvGrpSpPr>
        <p:grpSpPr>
          <a:xfrm>
            <a:off x="5963789" y="1257057"/>
            <a:ext cx="1672242" cy="1155472"/>
            <a:chOff x="744386" y="670692"/>
            <a:chExt cx="1254182" cy="866604"/>
          </a:xfrm>
        </p:grpSpPr>
        <p:sp>
          <p:nvSpPr>
            <p:cNvPr id="205"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206"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207" name="组合 206"/>
          <p:cNvGrpSpPr/>
          <p:nvPr/>
        </p:nvGrpSpPr>
        <p:grpSpPr>
          <a:xfrm>
            <a:off x="9930384" y="2177013"/>
            <a:ext cx="1672242" cy="1155472"/>
            <a:chOff x="744386" y="670692"/>
            <a:chExt cx="1254182" cy="866604"/>
          </a:xfrm>
        </p:grpSpPr>
        <p:sp>
          <p:nvSpPr>
            <p:cNvPr id="208"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209"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35" name="Group 4"/>
          <p:cNvGrpSpPr>
            <a:grpSpLocks noChangeAspect="1"/>
          </p:cNvGrpSpPr>
          <p:nvPr/>
        </p:nvGrpSpPr>
        <p:grpSpPr bwMode="auto">
          <a:xfrm>
            <a:off x="4821413" y="4101075"/>
            <a:ext cx="2321892" cy="3856053"/>
            <a:chOff x="2438" y="-77"/>
            <a:chExt cx="1101" cy="2049"/>
          </a:xfrm>
        </p:grpSpPr>
        <p:sp>
          <p:nvSpPr>
            <p:cNvPr id="37" name="Freeform 5"/>
            <p:cNvSpPr/>
            <p:nvPr/>
          </p:nvSpPr>
          <p:spPr bwMode="auto">
            <a:xfrm>
              <a:off x="2444" y="-59"/>
              <a:ext cx="1095" cy="2030"/>
            </a:xfrm>
            <a:custGeom>
              <a:avLst/>
              <a:gdLst>
                <a:gd name="T0" fmla="*/ 925 w 1589"/>
                <a:gd name="T1" fmla="*/ 2675 h 2946"/>
                <a:gd name="T2" fmla="*/ 623 w 1589"/>
                <a:gd name="T3" fmla="*/ 1942 h 2946"/>
                <a:gd name="T4" fmla="*/ 483 w 1589"/>
                <a:gd name="T5" fmla="*/ 1695 h 2946"/>
                <a:gd name="T6" fmla="*/ 380 w 1589"/>
                <a:gd name="T7" fmla="*/ 1603 h 2946"/>
                <a:gd name="T8" fmla="*/ 233 w 1589"/>
                <a:gd name="T9" fmla="*/ 1401 h 2946"/>
                <a:gd name="T10" fmla="*/ 162 w 1589"/>
                <a:gd name="T11" fmla="*/ 1316 h 2946"/>
                <a:gd name="T12" fmla="*/ 122 w 1589"/>
                <a:gd name="T13" fmla="*/ 1178 h 2946"/>
                <a:gd name="T14" fmla="*/ 27 w 1589"/>
                <a:gd name="T15" fmla="*/ 967 h 2946"/>
                <a:gd name="T16" fmla="*/ 65 w 1589"/>
                <a:gd name="T17" fmla="*/ 833 h 2946"/>
                <a:gd name="T18" fmla="*/ 52 w 1589"/>
                <a:gd name="T19" fmla="*/ 697 h 2946"/>
                <a:gd name="T20" fmla="*/ 149 w 1589"/>
                <a:gd name="T21" fmla="*/ 667 h 2946"/>
                <a:gd name="T22" fmla="*/ 206 w 1589"/>
                <a:gd name="T23" fmla="*/ 767 h 2946"/>
                <a:gd name="T24" fmla="*/ 153 w 1589"/>
                <a:gd name="T25" fmla="*/ 610 h 2946"/>
                <a:gd name="T26" fmla="*/ 74 w 1589"/>
                <a:gd name="T27" fmla="*/ 397 h 2946"/>
                <a:gd name="T28" fmla="*/ 32 w 1589"/>
                <a:gd name="T29" fmla="*/ 234 h 2946"/>
                <a:gd name="T30" fmla="*/ 73 w 1589"/>
                <a:gd name="T31" fmla="*/ 24 h 2946"/>
                <a:gd name="T32" fmla="*/ 199 w 1589"/>
                <a:gd name="T33" fmla="*/ 132 h 2946"/>
                <a:gd name="T34" fmla="*/ 266 w 1589"/>
                <a:gd name="T35" fmla="*/ 345 h 2946"/>
                <a:gd name="T36" fmla="*/ 355 w 1589"/>
                <a:gd name="T37" fmla="*/ 575 h 2946"/>
                <a:gd name="T38" fmla="*/ 475 w 1589"/>
                <a:gd name="T39" fmla="*/ 711 h 2946"/>
                <a:gd name="T40" fmla="*/ 586 w 1589"/>
                <a:gd name="T41" fmla="*/ 661 h 2946"/>
                <a:gd name="T42" fmla="*/ 721 w 1589"/>
                <a:gd name="T43" fmla="*/ 729 h 2946"/>
                <a:gd name="T44" fmla="*/ 813 w 1589"/>
                <a:gd name="T45" fmla="*/ 710 h 2946"/>
                <a:gd name="T46" fmla="*/ 924 w 1589"/>
                <a:gd name="T47" fmla="*/ 769 h 2946"/>
                <a:gd name="T48" fmla="*/ 1042 w 1589"/>
                <a:gd name="T49" fmla="*/ 779 h 2946"/>
                <a:gd name="T50" fmla="*/ 1149 w 1589"/>
                <a:gd name="T51" fmla="*/ 1017 h 2946"/>
                <a:gd name="T52" fmla="*/ 1164 w 1589"/>
                <a:gd name="T53" fmla="*/ 1379 h 2946"/>
                <a:gd name="T54" fmla="*/ 1208 w 1589"/>
                <a:gd name="T55" fmla="*/ 1604 h 2946"/>
                <a:gd name="T56" fmla="*/ 1463 w 1589"/>
                <a:gd name="T57" fmla="*/ 2142 h 2946"/>
                <a:gd name="T58" fmla="*/ 1589 w 1589"/>
                <a:gd name="T59" fmla="*/ 2356 h 2946"/>
                <a:gd name="T60" fmla="*/ 1020 w 1589"/>
                <a:gd name="T61" fmla="*/ 2946 h 2946"/>
                <a:gd name="T62" fmla="*/ 925 w 1589"/>
                <a:gd name="T63" fmla="*/ 2675 h 2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9" h="2946">
                  <a:moveTo>
                    <a:pt x="925" y="2675"/>
                  </a:moveTo>
                  <a:cubicBezTo>
                    <a:pt x="925" y="2675"/>
                    <a:pt x="672" y="2066"/>
                    <a:pt x="623" y="1942"/>
                  </a:cubicBezTo>
                  <a:cubicBezTo>
                    <a:pt x="573" y="1818"/>
                    <a:pt x="513" y="1720"/>
                    <a:pt x="483" y="1695"/>
                  </a:cubicBezTo>
                  <a:cubicBezTo>
                    <a:pt x="452" y="1670"/>
                    <a:pt x="404" y="1647"/>
                    <a:pt x="380" y="1603"/>
                  </a:cubicBezTo>
                  <a:cubicBezTo>
                    <a:pt x="355" y="1558"/>
                    <a:pt x="253" y="1433"/>
                    <a:pt x="233" y="1401"/>
                  </a:cubicBezTo>
                  <a:cubicBezTo>
                    <a:pt x="213" y="1369"/>
                    <a:pt x="184" y="1337"/>
                    <a:pt x="162" y="1316"/>
                  </a:cubicBezTo>
                  <a:cubicBezTo>
                    <a:pt x="140" y="1295"/>
                    <a:pt x="127" y="1200"/>
                    <a:pt x="122" y="1178"/>
                  </a:cubicBezTo>
                  <a:cubicBezTo>
                    <a:pt x="118" y="1157"/>
                    <a:pt x="31" y="1025"/>
                    <a:pt x="27" y="967"/>
                  </a:cubicBezTo>
                  <a:cubicBezTo>
                    <a:pt x="24" y="927"/>
                    <a:pt x="63" y="865"/>
                    <a:pt x="65" y="833"/>
                  </a:cubicBezTo>
                  <a:cubicBezTo>
                    <a:pt x="66" y="800"/>
                    <a:pt x="38" y="733"/>
                    <a:pt x="52" y="697"/>
                  </a:cubicBezTo>
                  <a:cubicBezTo>
                    <a:pt x="72" y="645"/>
                    <a:pt x="119" y="642"/>
                    <a:pt x="149" y="667"/>
                  </a:cubicBezTo>
                  <a:cubicBezTo>
                    <a:pt x="180" y="692"/>
                    <a:pt x="197" y="744"/>
                    <a:pt x="206" y="767"/>
                  </a:cubicBezTo>
                  <a:cubicBezTo>
                    <a:pt x="195" y="717"/>
                    <a:pt x="168" y="646"/>
                    <a:pt x="153" y="610"/>
                  </a:cubicBezTo>
                  <a:cubicBezTo>
                    <a:pt x="126" y="543"/>
                    <a:pt x="93" y="474"/>
                    <a:pt x="74" y="397"/>
                  </a:cubicBezTo>
                  <a:cubicBezTo>
                    <a:pt x="55" y="319"/>
                    <a:pt x="41" y="286"/>
                    <a:pt x="32" y="234"/>
                  </a:cubicBezTo>
                  <a:cubicBezTo>
                    <a:pt x="11" y="113"/>
                    <a:pt x="0" y="60"/>
                    <a:pt x="73" y="24"/>
                  </a:cubicBezTo>
                  <a:cubicBezTo>
                    <a:pt x="121" y="0"/>
                    <a:pt x="168" y="40"/>
                    <a:pt x="199" y="132"/>
                  </a:cubicBezTo>
                  <a:cubicBezTo>
                    <a:pt x="223" y="206"/>
                    <a:pt x="231" y="253"/>
                    <a:pt x="266" y="345"/>
                  </a:cubicBezTo>
                  <a:cubicBezTo>
                    <a:pt x="301" y="436"/>
                    <a:pt x="331" y="493"/>
                    <a:pt x="355" y="575"/>
                  </a:cubicBezTo>
                  <a:cubicBezTo>
                    <a:pt x="371" y="630"/>
                    <a:pt x="425" y="697"/>
                    <a:pt x="475" y="711"/>
                  </a:cubicBezTo>
                  <a:cubicBezTo>
                    <a:pt x="525" y="725"/>
                    <a:pt x="552" y="660"/>
                    <a:pt x="586" y="661"/>
                  </a:cubicBezTo>
                  <a:cubicBezTo>
                    <a:pt x="668" y="663"/>
                    <a:pt x="669" y="717"/>
                    <a:pt x="721" y="729"/>
                  </a:cubicBezTo>
                  <a:cubicBezTo>
                    <a:pt x="773" y="741"/>
                    <a:pt x="764" y="700"/>
                    <a:pt x="813" y="710"/>
                  </a:cubicBezTo>
                  <a:cubicBezTo>
                    <a:pt x="861" y="720"/>
                    <a:pt x="869" y="746"/>
                    <a:pt x="924" y="769"/>
                  </a:cubicBezTo>
                  <a:cubicBezTo>
                    <a:pt x="961" y="784"/>
                    <a:pt x="970" y="735"/>
                    <a:pt x="1042" y="779"/>
                  </a:cubicBezTo>
                  <a:cubicBezTo>
                    <a:pt x="1114" y="823"/>
                    <a:pt x="1151" y="918"/>
                    <a:pt x="1149" y="1017"/>
                  </a:cubicBezTo>
                  <a:cubicBezTo>
                    <a:pt x="1146" y="1116"/>
                    <a:pt x="1205" y="1252"/>
                    <a:pt x="1164" y="1379"/>
                  </a:cubicBezTo>
                  <a:cubicBezTo>
                    <a:pt x="1141" y="1452"/>
                    <a:pt x="1182" y="1503"/>
                    <a:pt x="1208" y="1604"/>
                  </a:cubicBezTo>
                  <a:cubicBezTo>
                    <a:pt x="1249" y="1768"/>
                    <a:pt x="1413" y="2066"/>
                    <a:pt x="1463" y="2142"/>
                  </a:cubicBezTo>
                  <a:cubicBezTo>
                    <a:pt x="1512" y="2218"/>
                    <a:pt x="1546" y="2280"/>
                    <a:pt x="1589" y="2356"/>
                  </a:cubicBezTo>
                  <a:cubicBezTo>
                    <a:pt x="1536" y="2409"/>
                    <a:pt x="1087" y="2892"/>
                    <a:pt x="1020" y="2946"/>
                  </a:cubicBezTo>
                  <a:cubicBezTo>
                    <a:pt x="997" y="2884"/>
                    <a:pt x="963" y="2766"/>
                    <a:pt x="925" y="2675"/>
                  </a:cubicBezTo>
                  <a:close/>
                </a:path>
              </a:pathLst>
            </a:custGeom>
            <a:solidFill>
              <a:srgbClr val="FFD3B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6"/>
            <p:cNvSpPr/>
            <p:nvPr/>
          </p:nvSpPr>
          <p:spPr bwMode="auto">
            <a:xfrm>
              <a:off x="2438" y="-59"/>
              <a:ext cx="850" cy="2030"/>
            </a:xfrm>
            <a:custGeom>
              <a:avLst/>
              <a:gdLst>
                <a:gd name="T0" fmla="*/ 384 w 1233"/>
                <a:gd name="T1" fmla="*/ 1416 h 2946"/>
                <a:gd name="T2" fmla="*/ 132 w 1233"/>
                <a:gd name="T3" fmla="*/ 1097 h 2946"/>
                <a:gd name="T4" fmla="*/ 85 w 1233"/>
                <a:gd name="T5" fmla="*/ 868 h 2946"/>
                <a:gd name="T6" fmla="*/ 125 w 1233"/>
                <a:gd name="T7" fmla="*/ 686 h 2946"/>
                <a:gd name="T8" fmla="*/ 186 w 1233"/>
                <a:gd name="T9" fmla="*/ 786 h 2946"/>
                <a:gd name="T10" fmla="*/ 201 w 1233"/>
                <a:gd name="T11" fmla="*/ 869 h 2946"/>
                <a:gd name="T12" fmla="*/ 174 w 1233"/>
                <a:gd name="T13" fmla="*/ 899 h 2946"/>
                <a:gd name="T14" fmla="*/ 225 w 1233"/>
                <a:gd name="T15" fmla="*/ 950 h 2946"/>
                <a:gd name="T16" fmla="*/ 210 w 1233"/>
                <a:gd name="T17" fmla="*/ 1037 h 2946"/>
                <a:gd name="T18" fmla="*/ 240 w 1233"/>
                <a:gd name="T19" fmla="*/ 1188 h 2946"/>
                <a:gd name="T20" fmla="*/ 251 w 1233"/>
                <a:gd name="T21" fmla="*/ 1229 h 2946"/>
                <a:gd name="T22" fmla="*/ 295 w 1233"/>
                <a:gd name="T23" fmla="*/ 1010 h 2946"/>
                <a:gd name="T24" fmla="*/ 254 w 1233"/>
                <a:gd name="T25" fmla="*/ 788 h 2946"/>
                <a:gd name="T26" fmla="*/ 169 w 1233"/>
                <a:gd name="T27" fmla="*/ 550 h 2946"/>
                <a:gd name="T28" fmla="*/ 72 w 1233"/>
                <a:gd name="T29" fmla="*/ 302 h 2946"/>
                <a:gd name="T30" fmla="*/ 83 w 1233"/>
                <a:gd name="T31" fmla="*/ 46 h 2946"/>
                <a:gd name="T32" fmla="*/ 231 w 1233"/>
                <a:gd name="T33" fmla="*/ 246 h 2946"/>
                <a:gd name="T34" fmla="*/ 321 w 1233"/>
                <a:gd name="T35" fmla="*/ 458 h 2946"/>
                <a:gd name="T36" fmla="*/ 207 w 1233"/>
                <a:gd name="T37" fmla="*/ 132 h 2946"/>
                <a:gd name="T38" fmla="*/ 81 w 1233"/>
                <a:gd name="T39" fmla="*/ 24 h 2946"/>
                <a:gd name="T40" fmla="*/ 40 w 1233"/>
                <a:gd name="T41" fmla="*/ 234 h 2946"/>
                <a:gd name="T42" fmla="*/ 82 w 1233"/>
                <a:gd name="T43" fmla="*/ 397 h 2946"/>
                <a:gd name="T44" fmla="*/ 161 w 1233"/>
                <a:gd name="T45" fmla="*/ 610 h 2946"/>
                <a:gd name="T46" fmla="*/ 216 w 1233"/>
                <a:gd name="T47" fmla="*/ 784 h 2946"/>
                <a:gd name="T48" fmla="*/ 157 w 1233"/>
                <a:gd name="T49" fmla="*/ 667 h 2946"/>
                <a:gd name="T50" fmla="*/ 60 w 1233"/>
                <a:gd name="T51" fmla="*/ 697 h 2946"/>
                <a:gd name="T52" fmla="*/ 73 w 1233"/>
                <a:gd name="T53" fmla="*/ 833 h 2946"/>
                <a:gd name="T54" fmla="*/ 35 w 1233"/>
                <a:gd name="T55" fmla="*/ 967 h 2946"/>
                <a:gd name="T56" fmla="*/ 130 w 1233"/>
                <a:gd name="T57" fmla="*/ 1178 h 2946"/>
                <a:gd name="T58" fmla="*/ 170 w 1233"/>
                <a:gd name="T59" fmla="*/ 1316 h 2946"/>
                <a:gd name="T60" fmla="*/ 241 w 1233"/>
                <a:gd name="T61" fmla="*/ 1401 h 2946"/>
                <a:gd name="T62" fmla="*/ 388 w 1233"/>
                <a:gd name="T63" fmla="*/ 1603 h 2946"/>
                <a:gd name="T64" fmla="*/ 491 w 1233"/>
                <a:gd name="T65" fmla="*/ 1695 h 2946"/>
                <a:gd name="T66" fmla="*/ 631 w 1233"/>
                <a:gd name="T67" fmla="*/ 1942 h 2946"/>
                <a:gd name="T68" fmla="*/ 933 w 1233"/>
                <a:gd name="T69" fmla="*/ 2675 h 2946"/>
                <a:gd name="T70" fmla="*/ 1028 w 1233"/>
                <a:gd name="T71" fmla="*/ 2946 h 2946"/>
                <a:gd name="T72" fmla="*/ 1233 w 1233"/>
                <a:gd name="T73" fmla="*/ 2741 h 2946"/>
                <a:gd name="T74" fmla="*/ 734 w 1233"/>
                <a:gd name="T75" fmla="*/ 1984 h 2946"/>
                <a:gd name="T76" fmla="*/ 384 w 1233"/>
                <a:gd name="T77" fmla="*/ 1416 h 2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3" h="2946">
                  <a:moveTo>
                    <a:pt x="384" y="1416"/>
                  </a:moveTo>
                  <a:cubicBezTo>
                    <a:pt x="262" y="1320"/>
                    <a:pt x="183" y="1253"/>
                    <a:pt x="132" y="1097"/>
                  </a:cubicBezTo>
                  <a:cubicBezTo>
                    <a:pt x="107" y="1022"/>
                    <a:pt x="76" y="946"/>
                    <a:pt x="85" y="868"/>
                  </a:cubicBezTo>
                  <a:cubicBezTo>
                    <a:pt x="87" y="849"/>
                    <a:pt x="156" y="763"/>
                    <a:pt x="125" y="686"/>
                  </a:cubicBezTo>
                  <a:cubicBezTo>
                    <a:pt x="144" y="696"/>
                    <a:pt x="180" y="767"/>
                    <a:pt x="186" y="786"/>
                  </a:cubicBezTo>
                  <a:cubicBezTo>
                    <a:pt x="189" y="799"/>
                    <a:pt x="207" y="846"/>
                    <a:pt x="201" y="869"/>
                  </a:cubicBezTo>
                  <a:cubicBezTo>
                    <a:pt x="196" y="887"/>
                    <a:pt x="173" y="887"/>
                    <a:pt x="174" y="899"/>
                  </a:cubicBezTo>
                  <a:cubicBezTo>
                    <a:pt x="175" y="921"/>
                    <a:pt x="222" y="931"/>
                    <a:pt x="225" y="950"/>
                  </a:cubicBezTo>
                  <a:cubicBezTo>
                    <a:pt x="230" y="979"/>
                    <a:pt x="200" y="1008"/>
                    <a:pt x="210" y="1037"/>
                  </a:cubicBezTo>
                  <a:cubicBezTo>
                    <a:pt x="228" y="1086"/>
                    <a:pt x="229" y="1140"/>
                    <a:pt x="240" y="1188"/>
                  </a:cubicBezTo>
                  <a:cubicBezTo>
                    <a:pt x="244" y="1202"/>
                    <a:pt x="247" y="1215"/>
                    <a:pt x="251" y="1229"/>
                  </a:cubicBezTo>
                  <a:cubicBezTo>
                    <a:pt x="272" y="1158"/>
                    <a:pt x="291" y="1085"/>
                    <a:pt x="295" y="1010"/>
                  </a:cubicBezTo>
                  <a:cubicBezTo>
                    <a:pt x="299" y="932"/>
                    <a:pt x="279" y="862"/>
                    <a:pt x="254" y="788"/>
                  </a:cubicBezTo>
                  <a:cubicBezTo>
                    <a:pt x="228" y="711"/>
                    <a:pt x="205" y="623"/>
                    <a:pt x="169" y="550"/>
                  </a:cubicBezTo>
                  <a:cubicBezTo>
                    <a:pt x="133" y="475"/>
                    <a:pt x="107" y="388"/>
                    <a:pt x="72" y="302"/>
                  </a:cubicBezTo>
                  <a:cubicBezTo>
                    <a:pt x="50" y="250"/>
                    <a:pt x="0" y="75"/>
                    <a:pt x="83" y="46"/>
                  </a:cubicBezTo>
                  <a:cubicBezTo>
                    <a:pt x="179" y="12"/>
                    <a:pt x="215" y="200"/>
                    <a:pt x="231" y="246"/>
                  </a:cubicBezTo>
                  <a:cubicBezTo>
                    <a:pt x="241" y="276"/>
                    <a:pt x="294" y="410"/>
                    <a:pt x="321" y="458"/>
                  </a:cubicBezTo>
                  <a:cubicBezTo>
                    <a:pt x="294" y="389"/>
                    <a:pt x="228" y="196"/>
                    <a:pt x="207" y="132"/>
                  </a:cubicBezTo>
                  <a:cubicBezTo>
                    <a:pt x="176" y="40"/>
                    <a:pt x="129" y="0"/>
                    <a:pt x="81" y="24"/>
                  </a:cubicBezTo>
                  <a:cubicBezTo>
                    <a:pt x="8" y="60"/>
                    <a:pt x="19" y="113"/>
                    <a:pt x="40" y="234"/>
                  </a:cubicBezTo>
                  <a:cubicBezTo>
                    <a:pt x="49" y="286"/>
                    <a:pt x="63" y="319"/>
                    <a:pt x="82" y="397"/>
                  </a:cubicBezTo>
                  <a:cubicBezTo>
                    <a:pt x="101" y="474"/>
                    <a:pt x="134" y="543"/>
                    <a:pt x="161" y="610"/>
                  </a:cubicBezTo>
                  <a:cubicBezTo>
                    <a:pt x="176" y="646"/>
                    <a:pt x="216" y="735"/>
                    <a:pt x="216" y="784"/>
                  </a:cubicBezTo>
                  <a:cubicBezTo>
                    <a:pt x="204" y="762"/>
                    <a:pt x="188" y="692"/>
                    <a:pt x="157" y="667"/>
                  </a:cubicBezTo>
                  <a:cubicBezTo>
                    <a:pt x="127" y="642"/>
                    <a:pt x="80" y="645"/>
                    <a:pt x="60" y="697"/>
                  </a:cubicBezTo>
                  <a:cubicBezTo>
                    <a:pt x="46" y="733"/>
                    <a:pt x="74" y="800"/>
                    <a:pt x="73" y="833"/>
                  </a:cubicBezTo>
                  <a:cubicBezTo>
                    <a:pt x="71" y="865"/>
                    <a:pt x="32" y="927"/>
                    <a:pt x="35" y="967"/>
                  </a:cubicBezTo>
                  <a:cubicBezTo>
                    <a:pt x="39" y="1025"/>
                    <a:pt x="126" y="1157"/>
                    <a:pt x="130" y="1178"/>
                  </a:cubicBezTo>
                  <a:cubicBezTo>
                    <a:pt x="135" y="1200"/>
                    <a:pt x="148" y="1295"/>
                    <a:pt x="170" y="1316"/>
                  </a:cubicBezTo>
                  <a:cubicBezTo>
                    <a:pt x="192" y="1337"/>
                    <a:pt x="221" y="1369"/>
                    <a:pt x="241" y="1401"/>
                  </a:cubicBezTo>
                  <a:cubicBezTo>
                    <a:pt x="261" y="1433"/>
                    <a:pt x="363" y="1558"/>
                    <a:pt x="388" y="1603"/>
                  </a:cubicBezTo>
                  <a:cubicBezTo>
                    <a:pt x="412" y="1647"/>
                    <a:pt x="460" y="1670"/>
                    <a:pt x="491" y="1695"/>
                  </a:cubicBezTo>
                  <a:cubicBezTo>
                    <a:pt x="521" y="1720"/>
                    <a:pt x="581" y="1818"/>
                    <a:pt x="631" y="1942"/>
                  </a:cubicBezTo>
                  <a:cubicBezTo>
                    <a:pt x="680" y="2066"/>
                    <a:pt x="933" y="2675"/>
                    <a:pt x="933" y="2675"/>
                  </a:cubicBezTo>
                  <a:cubicBezTo>
                    <a:pt x="971" y="2766"/>
                    <a:pt x="1005" y="2884"/>
                    <a:pt x="1028" y="2946"/>
                  </a:cubicBezTo>
                  <a:cubicBezTo>
                    <a:pt x="1054" y="2926"/>
                    <a:pt x="1137" y="2840"/>
                    <a:pt x="1233" y="2741"/>
                  </a:cubicBezTo>
                  <a:cubicBezTo>
                    <a:pt x="1052" y="2498"/>
                    <a:pt x="869" y="2256"/>
                    <a:pt x="734" y="1984"/>
                  </a:cubicBezTo>
                  <a:cubicBezTo>
                    <a:pt x="640" y="1797"/>
                    <a:pt x="590" y="1577"/>
                    <a:pt x="384" y="1416"/>
                  </a:cubicBezTo>
                  <a:close/>
                </a:path>
              </a:pathLst>
            </a:custGeom>
            <a:solidFill>
              <a:srgbClr val="FBC6A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7"/>
            <p:cNvSpPr/>
            <p:nvPr/>
          </p:nvSpPr>
          <p:spPr bwMode="auto">
            <a:xfrm>
              <a:off x="2645" y="227"/>
              <a:ext cx="894" cy="1407"/>
            </a:xfrm>
            <a:custGeom>
              <a:avLst/>
              <a:gdLst>
                <a:gd name="T0" fmla="*/ 632 w 1297"/>
                <a:gd name="T1" fmla="*/ 355 h 2043"/>
                <a:gd name="T2" fmla="*/ 521 w 1297"/>
                <a:gd name="T3" fmla="*/ 296 h 2043"/>
                <a:gd name="T4" fmla="*/ 429 w 1297"/>
                <a:gd name="T5" fmla="*/ 315 h 2043"/>
                <a:gd name="T6" fmla="*/ 294 w 1297"/>
                <a:gd name="T7" fmla="*/ 247 h 2043"/>
                <a:gd name="T8" fmla="*/ 183 w 1297"/>
                <a:gd name="T9" fmla="*/ 297 h 2043"/>
                <a:gd name="T10" fmla="*/ 63 w 1297"/>
                <a:gd name="T11" fmla="*/ 161 h 2043"/>
                <a:gd name="T12" fmla="*/ 0 w 1297"/>
                <a:gd name="T13" fmla="*/ 0 h 2043"/>
                <a:gd name="T14" fmla="*/ 117 w 1297"/>
                <a:gd name="T15" fmla="*/ 300 h 2043"/>
                <a:gd name="T16" fmla="*/ 209 w 1297"/>
                <a:gd name="T17" fmla="*/ 335 h 2043"/>
                <a:gd name="T18" fmla="*/ 420 w 1297"/>
                <a:gd name="T19" fmla="*/ 364 h 2043"/>
                <a:gd name="T20" fmla="*/ 461 w 1297"/>
                <a:gd name="T21" fmla="*/ 405 h 2043"/>
                <a:gd name="T22" fmla="*/ 514 w 1297"/>
                <a:gd name="T23" fmla="*/ 356 h 2043"/>
                <a:gd name="T24" fmla="*/ 592 w 1297"/>
                <a:gd name="T25" fmla="*/ 394 h 2043"/>
                <a:gd name="T26" fmla="*/ 776 w 1297"/>
                <a:gd name="T27" fmla="*/ 464 h 2043"/>
                <a:gd name="T28" fmla="*/ 829 w 1297"/>
                <a:gd name="T29" fmla="*/ 685 h 2043"/>
                <a:gd name="T30" fmla="*/ 861 w 1297"/>
                <a:gd name="T31" fmla="*/ 907 h 2043"/>
                <a:gd name="T32" fmla="*/ 810 w 1297"/>
                <a:gd name="T33" fmla="*/ 1106 h 2043"/>
                <a:gd name="T34" fmla="*/ 860 w 1297"/>
                <a:gd name="T35" fmla="*/ 1297 h 2043"/>
                <a:gd name="T36" fmla="*/ 889 w 1297"/>
                <a:gd name="T37" fmla="*/ 1536 h 2043"/>
                <a:gd name="T38" fmla="*/ 973 w 1297"/>
                <a:gd name="T39" fmla="*/ 1651 h 2043"/>
                <a:gd name="T40" fmla="*/ 1113 w 1297"/>
                <a:gd name="T41" fmla="*/ 1854 h 2043"/>
                <a:gd name="T42" fmla="*/ 1201 w 1297"/>
                <a:gd name="T43" fmla="*/ 2043 h 2043"/>
                <a:gd name="T44" fmla="*/ 1297 w 1297"/>
                <a:gd name="T45" fmla="*/ 1942 h 2043"/>
                <a:gd name="T46" fmla="*/ 1171 w 1297"/>
                <a:gd name="T47" fmla="*/ 1728 h 2043"/>
                <a:gd name="T48" fmla="*/ 916 w 1297"/>
                <a:gd name="T49" fmla="*/ 1190 h 2043"/>
                <a:gd name="T50" fmla="*/ 872 w 1297"/>
                <a:gd name="T51" fmla="*/ 965 h 2043"/>
                <a:gd name="T52" fmla="*/ 857 w 1297"/>
                <a:gd name="T53" fmla="*/ 603 h 2043"/>
                <a:gd name="T54" fmla="*/ 750 w 1297"/>
                <a:gd name="T55" fmla="*/ 365 h 2043"/>
                <a:gd name="T56" fmla="*/ 632 w 1297"/>
                <a:gd name="T57" fmla="*/ 355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7" h="2043">
                  <a:moveTo>
                    <a:pt x="632" y="355"/>
                  </a:moveTo>
                  <a:cubicBezTo>
                    <a:pt x="577" y="332"/>
                    <a:pt x="569" y="306"/>
                    <a:pt x="521" y="296"/>
                  </a:cubicBezTo>
                  <a:cubicBezTo>
                    <a:pt x="472" y="286"/>
                    <a:pt x="481" y="327"/>
                    <a:pt x="429" y="315"/>
                  </a:cubicBezTo>
                  <a:cubicBezTo>
                    <a:pt x="377" y="303"/>
                    <a:pt x="376" y="249"/>
                    <a:pt x="294" y="247"/>
                  </a:cubicBezTo>
                  <a:cubicBezTo>
                    <a:pt x="260" y="246"/>
                    <a:pt x="233" y="311"/>
                    <a:pt x="183" y="297"/>
                  </a:cubicBezTo>
                  <a:cubicBezTo>
                    <a:pt x="133" y="283"/>
                    <a:pt x="79" y="216"/>
                    <a:pt x="63" y="161"/>
                  </a:cubicBezTo>
                  <a:cubicBezTo>
                    <a:pt x="45" y="99"/>
                    <a:pt x="27" y="55"/>
                    <a:pt x="0" y="0"/>
                  </a:cubicBezTo>
                  <a:cubicBezTo>
                    <a:pt x="43" y="110"/>
                    <a:pt x="52" y="212"/>
                    <a:pt x="117" y="300"/>
                  </a:cubicBezTo>
                  <a:cubicBezTo>
                    <a:pt x="147" y="342"/>
                    <a:pt x="187" y="349"/>
                    <a:pt x="209" y="335"/>
                  </a:cubicBezTo>
                  <a:cubicBezTo>
                    <a:pt x="286" y="286"/>
                    <a:pt x="324" y="229"/>
                    <a:pt x="420" y="364"/>
                  </a:cubicBezTo>
                  <a:cubicBezTo>
                    <a:pt x="431" y="380"/>
                    <a:pt x="448" y="391"/>
                    <a:pt x="461" y="405"/>
                  </a:cubicBezTo>
                  <a:cubicBezTo>
                    <a:pt x="473" y="383"/>
                    <a:pt x="487" y="359"/>
                    <a:pt x="514" y="356"/>
                  </a:cubicBezTo>
                  <a:cubicBezTo>
                    <a:pt x="543" y="351"/>
                    <a:pt x="574" y="372"/>
                    <a:pt x="592" y="394"/>
                  </a:cubicBezTo>
                  <a:cubicBezTo>
                    <a:pt x="637" y="451"/>
                    <a:pt x="720" y="351"/>
                    <a:pt x="776" y="464"/>
                  </a:cubicBezTo>
                  <a:cubicBezTo>
                    <a:pt x="809" y="533"/>
                    <a:pt x="819" y="614"/>
                    <a:pt x="829" y="685"/>
                  </a:cubicBezTo>
                  <a:cubicBezTo>
                    <a:pt x="839" y="759"/>
                    <a:pt x="863" y="832"/>
                    <a:pt x="861" y="907"/>
                  </a:cubicBezTo>
                  <a:cubicBezTo>
                    <a:pt x="858" y="978"/>
                    <a:pt x="819" y="1037"/>
                    <a:pt x="810" y="1106"/>
                  </a:cubicBezTo>
                  <a:cubicBezTo>
                    <a:pt x="801" y="1178"/>
                    <a:pt x="838" y="1232"/>
                    <a:pt x="860" y="1297"/>
                  </a:cubicBezTo>
                  <a:cubicBezTo>
                    <a:pt x="886" y="1375"/>
                    <a:pt x="862" y="1460"/>
                    <a:pt x="889" y="1536"/>
                  </a:cubicBezTo>
                  <a:cubicBezTo>
                    <a:pt x="905" y="1581"/>
                    <a:pt x="942" y="1615"/>
                    <a:pt x="973" y="1651"/>
                  </a:cubicBezTo>
                  <a:cubicBezTo>
                    <a:pt x="1028" y="1713"/>
                    <a:pt x="1074" y="1781"/>
                    <a:pt x="1113" y="1854"/>
                  </a:cubicBezTo>
                  <a:cubicBezTo>
                    <a:pt x="1145" y="1915"/>
                    <a:pt x="1170" y="1981"/>
                    <a:pt x="1201" y="2043"/>
                  </a:cubicBezTo>
                  <a:cubicBezTo>
                    <a:pt x="1249" y="1992"/>
                    <a:pt x="1285" y="1955"/>
                    <a:pt x="1297" y="1942"/>
                  </a:cubicBezTo>
                  <a:cubicBezTo>
                    <a:pt x="1254" y="1866"/>
                    <a:pt x="1220" y="1804"/>
                    <a:pt x="1171" y="1728"/>
                  </a:cubicBezTo>
                  <a:cubicBezTo>
                    <a:pt x="1121" y="1652"/>
                    <a:pt x="957" y="1354"/>
                    <a:pt x="916" y="1190"/>
                  </a:cubicBezTo>
                  <a:cubicBezTo>
                    <a:pt x="890" y="1089"/>
                    <a:pt x="849" y="1038"/>
                    <a:pt x="872" y="965"/>
                  </a:cubicBezTo>
                  <a:cubicBezTo>
                    <a:pt x="913" y="838"/>
                    <a:pt x="854" y="702"/>
                    <a:pt x="857" y="603"/>
                  </a:cubicBezTo>
                  <a:cubicBezTo>
                    <a:pt x="859" y="504"/>
                    <a:pt x="822" y="409"/>
                    <a:pt x="750" y="365"/>
                  </a:cubicBezTo>
                  <a:cubicBezTo>
                    <a:pt x="678" y="321"/>
                    <a:pt x="669" y="370"/>
                    <a:pt x="632" y="355"/>
                  </a:cubicBez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8"/>
            <p:cNvSpPr/>
            <p:nvPr/>
          </p:nvSpPr>
          <p:spPr bwMode="auto">
            <a:xfrm>
              <a:off x="2444" y="-46"/>
              <a:ext cx="758" cy="2017"/>
            </a:xfrm>
            <a:custGeom>
              <a:avLst/>
              <a:gdLst>
                <a:gd name="T0" fmla="*/ 65 w 1100"/>
                <a:gd name="T1" fmla="*/ 253 h 2928"/>
                <a:gd name="T2" fmla="*/ 34 w 1100"/>
                <a:gd name="T3" fmla="*/ 123 h 2928"/>
                <a:gd name="T4" fmla="*/ 90 w 1100"/>
                <a:gd name="T5" fmla="*/ 0 h 2928"/>
                <a:gd name="T6" fmla="*/ 73 w 1100"/>
                <a:gd name="T7" fmla="*/ 6 h 2928"/>
                <a:gd name="T8" fmla="*/ 32 w 1100"/>
                <a:gd name="T9" fmla="*/ 216 h 2928"/>
                <a:gd name="T10" fmla="*/ 74 w 1100"/>
                <a:gd name="T11" fmla="*/ 379 h 2928"/>
                <a:gd name="T12" fmla="*/ 153 w 1100"/>
                <a:gd name="T13" fmla="*/ 592 h 2928"/>
                <a:gd name="T14" fmla="*/ 210 w 1100"/>
                <a:gd name="T15" fmla="*/ 773 h 2928"/>
                <a:gd name="T16" fmla="*/ 149 w 1100"/>
                <a:gd name="T17" fmla="*/ 649 h 2928"/>
                <a:gd name="T18" fmla="*/ 52 w 1100"/>
                <a:gd name="T19" fmla="*/ 679 h 2928"/>
                <a:gd name="T20" fmla="*/ 65 w 1100"/>
                <a:gd name="T21" fmla="*/ 815 h 2928"/>
                <a:gd name="T22" fmla="*/ 27 w 1100"/>
                <a:gd name="T23" fmla="*/ 949 h 2928"/>
                <a:gd name="T24" fmla="*/ 122 w 1100"/>
                <a:gd name="T25" fmla="*/ 1160 h 2928"/>
                <a:gd name="T26" fmla="*/ 162 w 1100"/>
                <a:gd name="T27" fmla="*/ 1298 h 2928"/>
                <a:gd name="T28" fmla="*/ 227 w 1100"/>
                <a:gd name="T29" fmla="*/ 1387 h 2928"/>
                <a:gd name="T30" fmla="*/ 372 w 1100"/>
                <a:gd name="T31" fmla="*/ 1579 h 2928"/>
                <a:gd name="T32" fmla="*/ 483 w 1100"/>
                <a:gd name="T33" fmla="*/ 1677 h 2928"/>
                <a:gd name="T34" fmla="*/ 623 w 1100"/>
                <a:gd name="T35" fmla="*/ 1924 h 2928"/>
                <a:gd name="T36" fmla="*/ 925 w 1100"/>
                <a:gd name="T37" fmla="*/ 2657 h 2928"/>
                <a:gd name="T38" fmla="*/ 1020 w 1100"/>
                <a:gd name="T39" fmla="*/ 2928 h 2928"/>
                <a:gd name="T40" fmla="*/ 1100 w 1100"/>
                <a:gd name="T41" fmla="*/ 2852 h 2928"/>
                <a:gd name="T42" fmla="*/ 1076 w 1100"/>
                <a:gd name="T43" fmla="*/ 2777 h 2928"/>
                <a:gd name="T44" fmla="*/ 974 w 1100"/>
                <a:gd name="T45" fmla="*/ 2577 h 2928"/>
                <a:gd name="T46" fmla="*/ 818 w 1100"/>
                <a:gd name="T47" fmla="*/ 2217 h 2928"/>
                <a:gd name="T48" fmla="*/ 666 w 1100"/>
                <a:gd name="T49" fmla="*/ 1931 h 2928"/>
                <a:gd name="T50" fmla="*/ 525 w 1100"/>
                <a:gd name="T51" fmla="*/ 1664 h 2928"/>
                <a:gd name="T52" fmla="*/ 237 w 1100"/>
                <a:gd name="T53" fmla="*/ 1353 h 2928"/>
                <a:gd name="T54" fmla="*/ 111 w 1100"/>
                <a:gd name="T55" fmla="*/ 1096 h 2928"/>
                <a:gd name="T56" fmla="*/ 64 w 1100"/>
                <a:gd name="T57" fmla="*/ 880 h 2928"/>
                <a:gd name="T58" fmla="*/ 103 w 1100"/>
                <a:gd name="T59" fmla="*/ 648 h 2928"/>
                <a:gd name="T60" fmla="*/ 220 w 1100"/>
                <a:gd name="T61" fmla="*/ 896 h 2928"/>
                <a:gd name="T62" fmla="*/ 170 w 1100"/>
                <a:gd name="T63" fmla="*/ 882 h 2928"/>
                <a:gd name="T64" fmla="*/ 223 w 1100"/>
                <a:gd name="T65" fmla="*/ 930 h 2928"/>
                <a:gd name="T66" fmla="*/ 231 w 1100"/>
                <a:gd name="T67" fmla="*/ 1025 h 2928"/>
                <a:gd name="T68" fmla="*/ 231 w 1100"/>
                <a:gd name="T69" fmla="*/ 1080 h 2928"/>
                <a:gd name="T70" fmla="*/ 231 w 1100"/>
                <a:gd name="T71" fmla="*/ 1144 h 2928"/>
                <a:gd name="T72" fmla="*/ 243 w 1100"/>
                <a:gd name="T73" fmla="*/ 1211 h 2928"/>
                <a:gd name="T74" fmla="*/ 249 w 1100"/>
                <a:gd name="T75" fmla="*/ 1089 h 2928"/>
                <a:gd name="T76" fmla="*/ 257 w 1100"/>
                <a:gd name="T77" fmla="*/ 962 h 2928"/>
                <a:gd name="T78" fmla="*/ 234 w 1100"/>
                <a:gd name="T79" fmla="*/ 861 h 2928"/>
                <a:gd name="T80" fmla="*/ 192 w 1100"/>
                <a:gd name="T81" fmla="*/ 670 h 2928"/>
                <a:gd name="T82" fmla="*/ 92 w 1100"/>
                <a:gd name="T83" fmla="*/ 391 h 2928"/>
                <a:gd name="T84" fmla="*/ 65 w 1100"/>
                <a:gd name="T85" fmla="*/ 253 h 2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0" h="2928">
                  <a:moveTo>
                    <a:pt x="65" y="253"/>
                  </a:moveTo>
                  <a:cubicBezTo>
                    <a:pt x="55" y="210"/>
                    <a:pt x="38" y="167"/>
                    <a:pt x="34" y="123"/>
                  </a:cubicBezTo>
                  <a:cubicBezTo>
                    <a:pt x="29" y="70"/>
                    <a:pt x="53" y="26"/>
                    <a:pt x="90" y="0"/>
                  </a:cubicBezTo>
                  <a:cubicBezTo>
                    <a:pt x="85" y="1"/>
                    <a:pt x="79" y="3"/>
                    <a:pt x="73" y="6"/>
                  </a:cubicBezTo>
                  <a:cubicBezTo>
                    <a:pt x="0" y="42"/>
                    <a:pt x="11" y="95"/>
                    <a:pt x="32" y="216"/>
                  </a:cubicBezTo>
                  <a:cubicBezTo>
                    <a:pt x="41" y="268"/>
                    <a:pt x="55" y="301"/>
                    <a:pt x="74" y="379"/>
                  </a:cubicBezTo>
                  <a:cubicBezTo>
                    <a:pt x="93" y="456"/>
                    <a:pt x="126" y="525"/>
                    <a:pt x="153" y="592"/>
                  </a:cubicBezTo>
                  <a:cubicBezTo>
                    <a:pt x="168" y="628"/>
                    <a:pt x="210" y="722"/>
                    <a:pt x="210" y="773"/>
                  </a:cubicBezTo>
                  <a:cubicBezTo>
                    <a:pt x="207" y="743"/>
                    <a:pt x="180" y="674"/>
                    <a:pt x="149" y="649"/>
                  </a:cubicBezTo>
                  <a:cubicBezTo>
                    <a:pt x="119" y="624"/>
                    <a:pt x="72" y="627"/>
                    <a:pt x="52" y="679"/>
                  </a:cubicBezTo>
                  <a:cubicBezTo>
                    <a:pt x="38" y="715"/>
                    <a:pt x="66" y="782"/>
                    <a:pt x="65" y="815"/>
                  </a:cubicBezTo>
                  <a:cubicBezTo>
                    <a:pt x="63" y="847"/>
                    <a:pt x="24" y="909"/>
                    <a:pt x="27" y="949"/>
                  </a:cubicBezTo>
                  <a:cubicBezTo>
                    <a:pt x="31" y="1007"/>
                    <a:pt x="118" y="1139"/>
                    <a:pt x="122" y="1160"/>
                  </a:cubicBezTo>
                  <a:cubicBezTo>
                    <a:pt x="127" y="1182"/>
                    <a:pt x="142" y="1275"/>
                    <a:pt x="162" y="1298"/>
                  </a:cubicBezTo>
                  <a:cubicBezTo>
                    <a:pt x="186" y="1325"/>
                    <a:pt x="207" y="1355"/>
                    <a:pt x="227" y="1387"/>
                  </a:cubicBezTo>
                  <a:cubicBezTo>
                    <a:pt x="247" y="1419"/>
                    <a:pt x="332" y="1534"/>
                    <a:pt x="372" y="1579"/>
                  </a:cubicBezTo>
                  <a:cubicBezTo>
                    <a:pt x="406" y="1616"/>
                    <a:pt x="452" y="1652"/>
                    <a:pt x="483" y="1677"/>
                  </a:cubicBezTo>
                  <a:cubicBezTo>
                    <a:pt x="513" y="1702"/>
                    <a:pt x="573" y="1800"/>
                    <a:pt x="623" y="1924"/>
                  </a:cubicBezTo>
                  <a:cubicBezTo>
                    <a:pt x="672" y="2048"/>
                    <a:pt x="925" y="2657"/>
                    <a:pt x="925" y="2657"/>
                  </a:cubicBezTo>
                  <a:cubicBezTo>
                    <a:pt x="963" y="2748"/>
                    <a:pt x="997" y="2866"/>
                    <a:pt x="1020" y="2928"/>
                  </a:cubicBezTo>
                  <a:cubicBezTo>
                    <a:pt x="1034" y="2918"/>
                    <a:pt x="1062" y="2890"/>
                    <a:pt x="1100" y="2852"/>
                  </a:cubicBezTo>
                  <a:cubicBezTo>
                    <a:pt x="1093" y="2841"/>
                    <a:pt x="1083" y="2788"/>
                    <a:pt x="1076" y="2777"/>
                  </a:cubicBezTo>
                  <a:cubicBezTo>
                    <a:pt x="1030" y="2699"/>
                    <a:pt x="1019" y="2656"/>
                    <a:pt x="974" y="2577"/>
                  </a:cubicBezTo>
                  <a:cubicBezTo>
                    <a:pt x="907" y="2461"/>
                    <a:pt x="882" y="2388"/>
                    <a:pt x="818" y="2217"/>
                  </a:cubicBezTo>
                  <a:cubicBezTo>
                    <a:pt x="781" y="2117"/>
                    <a:pt x="714" y="2029"/>
                    <a:pt x="666" y="1931"/>
                  </a:cubicBezTo>
                  <a:cubicBezTo>
                    <a:pt x="617" y="1831"/>
                    <a:pt x="596" y="1717"/>
                    <a:pt x="525" y="1664"/>
                  </a:cubicBezTo>
                  <a:cubicBezTo>
                    <a:pt x="392" y="1565"/>
                    <a:pt x="353" y="1465"/>
                    <a:pt x="237" y="1353"/>
                  </a:cubicBezTo>
                  <a:cubicBezTo>
                    <a:pt x="177" y="1295"/>
                    <a:pt x="138" y="1174"/>
                    <a:pt x="111" y="1096"/>
                  </a:cubicBezTo>
                  <a:cubicBezTo>
                    <a:pt x="87" y="1024"/>
                    <a:pt x="34" y="981"/>
                    <a:pt x="64" y="880"/>
                  </a:cubicBezTo>
                  <a:cubicBezTo>
                    <a:pt x="99" y="762"/>
                    <a:pt x="9" y="667"/>
                    <a:pt x="103" y="648"/>
                  </a:cubicBezTo>
                  <a:cubicBezTo>
                    <a:pt x="171" y="634"/>
                    <a:pt x="203" y="852"/>
                    <a:pt x="220" y="896"/>
                  </a:cubicBezTo>
                  <a:cubicBezTo>
                    <a:pt x="200" y="874"/>
                    <a:pt x="166" y="870"/>
                    <a:pt x="170" y="882"/>
                  </a:cubicBezTo>
                  <a:cubicBezTo>
                    <a:pt x="177" y="898"/>
                    <a:pt x="219" y="910"/>
                    <a:pt x="223" y="930"/>
                  </a:cubicBezTo>
                  <a:cubicBezTo>
                    <a:pt x="229" y="963"/>
                    <a:pt x="238" y="993"/>
                    <a:pt x="231" y="1025"/>
                  </a:cubicBezTo>
                  <a:cubicBezTo>
                    <a:pt x="227" y="1043"/>
                    <a:pt x="235" y="1053"/>
                    <a:pt x="231" y="1080"/>
                  </a:cubicBezTo>
                  <a:cubicBezTo>
                    <a:pt x="227" y="1098"/>
                    <a:pt x="229" y="1126"/>
                    <a:pt x="231" y="1144"/>
                  </a:cubicBezTo>
                  <a:cubicBezTo>
                    <a:pt x="232" y="1158"/>
                    <a:pt x="243" y="1195"/>
                    <a:pt x="243" y="1211"/>
                  </a:cubicBezTo>
                  <a:cubicBezTo>
                    <a:pt x="243" y="1202"/>
                    <a:pt x="244" y="1131"/>
                    <a:pt x="249" y="1089"/>
                  </a:cubicBezTo>
                  <a:cubicBezTo>
                    <a:pt x="255" y="1038"/>
                    <a:pt x="253" y="1000"/>
                    <a:pt x="257" y="962"/>
                  </a:cubicBezTo>
                  <a:cubicBezTo>
                    <a:pt x="261" y="927"/>
                    <a:pt x="239" y="891"/>
                    <a:pt x="234" y="861"/>
                  </a:cubicBezTo>
                  <a:cubicBezTo>
                    <a:pt x="222" y="790"/>
                    <a:pt x="213" y="732"/>
                    <a:pt x="192" y="670"/>
                  </a:cubicBezTo>
                  <a:cubicBezTo>
                    <a:pt x="160" y="576"/>
                    <a:pt x="116" y="488"/>
                    <a:pt x="92" y="391"/>
                  </a:cubicBezTo>
                  <a:cubicBezTo>
                    <a:pt x="81" y="346"/>
                    <a:pt x="76" y="299"/>
                    <a:pt x="65" y="253"/>
                  </a:cubicBezTo>
                  <a:close/>
                </a:path>
              </a:pathLst>
            </a:custGeom>
            <a:solidFill>
              <a:srgbClr val="F0B89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Freeform 9"/>
            <p:cNvSpPr/>
            <p:nvPr/>
          </p:nvSpPr>
          <p:spPr bwMode="auto">
            <a:xfrm>
              <a:off x="2611" y="788"/>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EAB19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2" name="Freeform 10"/>
            <p:cNvSpPr/>
            <p:nvPr/>
          </p:nvSpPr>
          <p:spPr bwMode="auto">
            <a:xfrm>
              <a:off x="2498" y="116"/>
              <a:ext cx="54" cy="27"/>
            </a:xfrm>
            <a:custGeom>
              <a:avLst/>
              <a:gdLst>
                <a:gd name="T0" fmla="*/ 77 w 78"/>
                <a:gd name="T1" fmla="*/ 1 h 38"/>
                <a:gd name="T2" fmla="*/ 37 w 78"/>
                <a:gd name="T3" fmla="*/ 15 h 38"/>
                <a:gd name="T4" fmla="*/ 11 w 78"/>
                <a:gd name="T5" fmla="*/ 30 h 38"/>
                <a:gd name="T6" fmla="*/ 1 w 78"/>
                <a:gd name="T7" fmla="*/ 38 h 38"/>
                <a:gd name="T8" fmla="*/ 9 w 78"/>
                <a:gd name="T9" fmla="*/ 29 h 38"/>
                <a:gd name="T10" fmla="*/ 35 w 78"/>
                <a:gd name="T11" fmla="*/ 12 h 38"/>
                <a:gd name="T12" fmla="*/ 77 w 78"/>
                <a:gd name="T13" fmla="*/ 1 h 38"/>
              </a:gdLst>
              <a:ahLst/>
              <a:cxnLst>
                <a:cxn ang="0">
                  <a:pos x="T0" y="T1"/>
                </a:cxn>
                <a:cxn ang="0">
                  <a:pos x="T2" y="T3"/>
                </a:cxn>
                <a:cxn ang="0">
                  <a:pos x="T4" y="T5"/>
                </a:cxn>
                <a:cxn ang="0">
                  <a:pos x="T6" y="T7"/>
                </a:cxn>
                <a:cxn ang="0">
                  <a:pos x="T8" y="T9"/>
                </a:cxn>
                <a:cxn ang="0">
                  <a:pos x="T10" y="T11"/>
                </a:cxn>
                <a:cxn ang="0">
                  <a:pos x="T12" y="T13"/>
                </a:cxn>
              </a:cxnLst>
              <a:rect l="0" t="0" r="r" b="b"/>
              <a:pathLst>
                <a:path w="78" h="38">
                  <a:moveTo>
                    <a:pt x="77" y="1"/>
                  </a:moveTo>
                  <a:cubicBezTo>
                    <a:pt x="78" y="2"/>
                    <a:pt x="58" y="5"/>
                    <a:pt x="37" y="15"/>
                  </a:cubicBezTo>
                  <a:cubicBezTo>
                    <a:pt x="26" y="20"/>
                    <a:pt x="17" y="26"/>
                    <a:pt x="11" y="30"/>
                  </a:cubicBezTo>
                  <a:cubicBezTo>
                    <a:pt x="4" y="35"/>
                    <a:pt x="1" y="38"/>
                    <a:pt x="1" y="38"/>
                  </a:cubicBezTo>
                  <a:cubicBezTo>
                    <a:pt x="0" y="38"/>
                    <a:pt x="3" y="34"/>
                    <a:pt x="9" y="29"/>
                  </a:cubicBezTo>
                  <a:cubicBezTo>
                    <a:pt x="15" y="23"/>
                    <a:pt x="24" y="17"/>
                    <a:pt x="35" y="12"/>
                  </a:cubicBezTo>
                  <a:cubicBezTo>
                    <a:pt x="58" y="2"/>
                    <a:pt x="77" y="0"/>
                    <a:pt x="77" y="1"/>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3" name="Freeform 11"/>
            <p:cNvSpPr/>
            <p:nvPr/>
          </p:nvSpPr>
          <p:spPr bwMode="auto">
            <a:xfrm>
              <a:off x="2528" y="114"/>
              <a:ext cx="45" cy="16"/>
            </a:xfrm>
            <a:custGeom>
              <a:avLst/>
              <a:gdLst>
                <a:gd name="T0" fmla="*/ 65 w 65"/>
                <a:gd name="T1" fmla="*/ 1 h 22"/>
                <a:gd name="T2" fmla="*/ 34 w 65"/>
                <a:gd name="T3" fmla="*/ 15 h 22"/>
                <a:gd name="T4" fmla="*/ 10 w 65"/>
                <a:gd name="T5" fmla="*/ 20 h 22"/>
                <a:gd name="T6" fmla="*/ 0 w 65"/>
                <a:gd name="T7" fmla="*/ 21 h 22"/>
                <a:gd name="T8" fmla="*/ 10 w 65"/>
                <a:gd name="T9" fmla="*/ 19 h 22"/>
                <a:gd name="T10" fmla="*/ 33 w 65"/>
                <a:gd name="T11" fmla="*/ 13 h 22"/>
                <a:gd name="T12" fmla="*/ 65 w 65"/>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65" h="22">
                  <a:moveTo>
                    <a:pt x="65" y="1"/>
                  </a:moveTo>
                  <a:cubicBezTo>
                    <a:pt x="65" y="1"/>
                    <a:pt x="52" y="10"/>
                    <a:pt x="34" y="15"/>
                  </a:cubicBezTo>
                  <a:cubicBezTo>
                    <a:pt x="25" y="18"/>
                    <a:pt x="16" y="20"/>
                    <a:pt x="10" y="20"/>
                  </a:cubicBezTo>
                  <a:cubicBezTo>
                    <a:pt x="4" y="21"/>
                    <a:pt x="0" y="22"/>
                    <a:pt x="0" y="21"/>
                  </a:cubicBezTo>
                  <a:cubicBezTo>
                    <a:pt x="0" y="21"/>
                    <a:pt x="4" y="20"/>
                    <a:pt x="10" y="19"/>
                  </a:cubicBezTo>
                  <a:cubicBezTo>
                    <a:pt x="16" y="18"/>
                    <a:pt x="24" y="16"/>
                    <a:pt x="33" y="13"/>
                  </a:cubicBezTo>
                  <a:cubicBezTo>
                    <a:pt x="51" y="8"/>
                    <a:pt x="65" y="0"/>
                    <a:pt x="65" y="1"/>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4" name="Freeform 12"/>
            <p:cNvSpPr/>
            <p:nvPr/>
          </p:nvSpPr>
          <p:spPr bwMode="auto">
            <a:xfrm>
              <a:off x="2524" y="202"/>
              <a:ext cx="123" cy="42"/>
            </a:xfrm>
            <a:custGeom>
              <a:avLst/>
              <a:gdLst>
                <a:gd name="T0" fmla="*/ 178 w 178"/>
                <a:gd name="T1" fmla="*/ 60 h 61"/>
                <a:gd name="T2" fmla="*/ 160 w 178"/>
                <a:gd name="T3" fmla="*/ 36 h 61"/>
                <a:gd name="T4" fmla="*/ 134 w 178"/>
                <a:gd name="T5" fmla="*/ 16 h 61"/>
                <a:gd name="T6" fmla="*/ 96 w 178"/>
                <a:gd name="T7" fmla="*/ 5 h 61"/>
                <a:gd name="T8" fmla="*/ 56 w 178"/>
                <a:gd name="T9" fmla="*/ 10 h 61"/>
                <a:gd name="T10" fmla="*/ 26 w 178"/>
                <a:gd name="T11" fmla="*/ 23 h 61"/>
                <a:gd name="T12" fmla="*/ 0 w 178"/>
                <a:gd name="T13" fmla="*/ 40 h 61"/>
                <a:gd name="T14" fmla="*/ 25 w 178"/>
                <a:gd name="T15" fmla="*/ 21 h 61"/>
                <a:gd name="T16" fmla="*/ 55 w 178"/>
                <a:gd name="T17" fmla="*/ 7 h 61"/>
                <a:gd name="T18" fmla="*/ 96 w 178"/>
                <a:gd name="T19" fmla="*/ 2 h 61"/>
                <a:gd name="T20" fmla="*/ 135 w 178"/>
                <a:gd name="T21" fmla="*/ 14 h 61"/>
                <a:gd name="T22" fmla="*/ 162 w 178"/>
                <a:gd name="T23" fmla="*/ 34 h 61"/>
                <a:gd name="T24" fmla="*/ 178 w 178"/>
                <a:gd name="T25"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61">
                  <a:moveTo>
                    <a:pt x="178" y="60"/>
                  </a:moveTo>
                  <a:cubicBezTo>
                    <a:pt x="178" y="61"/>
                    <a:pt x="173" y="49"/>
                    <a:pt x="160" y="36"/>
                  </a:cubicBezTo>
                  <a:cubicBezTo>
                    <a:pt x="154" y="29"/>
                    <a:pt x="145" y="22"/>
                    <a:pt x="134" y="16"/>
                  </a:cubicBezTo>
                  <a:cubicBezTo>
                    <a:pt x="123" y="10"/>
                    <a:pt x="110" y="6"/>
                    <a:pt x="96" y="5"/>
                  </a:cubicBezTo>
                  <a:cubicBezTo>
                    <a:pt x="81" y="3"/>
                    <a:pt x="68" y="6"/>
                    <a:pt x="56" y="10"/>
                  </a:cubicBezTo>
                  <a:cubicBezTo>
                    <a:pt x="44" y="14"/>
                    <a:pt x="34" y="18"/>
                    <a:pt x="26" y="23"/>
                  </a:cubicBezTo>
                  <a:cubicBezTo>
                    <a:pt x="9" y="31"/>
                    <a:pt x="1" y="40"/>
                    <a:pt x="0" y="40"/>
                  </a:cubicBezTo>
                  <a:cubicBezTo>
                    <a:pt x="0" y="39"/>
                    <a:pt x="8" y="30"/>
                    <a:pt x="25" y="21"/>
                  </a:cubicBezTo>
                  <a:cubicBezTo>
                    <a:pt x="33" y="16"/>
                    <a:pt x="43" y="11"/>
                    <a:pt x="55" y="7"/>
                  </a:cubicBezTo>
                  <a:cubicBezTo>
                    <a:pt x="67" y="3"/>
                    <a:pt x="81" y="0"/>
                    <a:pt x="96" y="2"/>
                  </a:cubicBezTo>
                  <a:cubicBezTo>
                    <a:pt x="111" y="3"/>
                    <a:pt x="124" y="8"/>
                    <a:pt x="135" y="14"/>
                  </a:cubicBezTo>
                  <a:cubicBezTo>
                    <a:pt x="146" y="20"/>
                    <a:pt x="155" y="27"/>
                    <a:pt x="162" y="34"/>
                  </a:cubicBezTo>
                  <a:cubicBezTo>
                    <a:pt x="175" y="49"/>
                    <a:pt x="178" y="60"/>
                    <a:pt x="178" y="60"/>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5" name="Freeform 13"/>
            <p:cNvSpPr/>
            <p:nvPr/>
          </p:nvSpPr>
          <p:spPr bwMode="auto">
            <a:xfrm>
              <a:off x="2563" y="245"/>
              <a:ext cx="47" cy="13"/>
            </a:xfrm>
            <a:custGeom>
              <a:avLst/>
              <a:gdLst>
                <a:gd name="T0" fmla="*/ 68 w 68"/>
                <a:gd name="T1" fmla="*/ 0 h 19"/>
                <a:gd name="T2" fmla="*/ 34 w 68"/>
                <a:gd name="T3" fmla="*/ 7 h 19"/>
                <a:gd name="T4" fmla="*/ 0 w 68"/>
                <a:gd name="T5" fmla="*/ 19 h 19"/>
                <a:gd name="T6" fmla="*/ 33 w 68"/>
                <a:gd name="T7" fmla="*/ 6 h 19"/>
                <a:gd name="T8" fmla="*/ 68 w 68"/>
                <a:gd name="T9" fmla="*/ 0 h 19"/>
              </a:gdLst>
              <a:ahLst/>
              <a:cxnLst>
                <a:cxn ang="0">
                  <a:pos x="T0" y="T1"/>
                </a:cxn>
                <a:cxn ang="0">
                  <a:pos x="T2" y="T3"/>
                </a:cxn>
                <a:cxn ang="0">
                  <a:pos x="T4" y="T5"/>
                </a:cxn>
                <a:cxn ang="0">
                  <a:pos x="T6" y="T7"/>
                </a:cxn>
                <a:cxn ang="0">
                  <a:pos x="T8" y="T9"/>
                </a:cxn>
              </a:cxnLst>
              <a:rect l="0" t="0" r="r" b="b"/>
              <a:pathLst>
                <a:path w="68" h="19">
                  <a:moveTo>
                    <a:pt x="68" y="0"/>
                  </a:moveTo>
                  <a:cubicBezTo>
                    <a:pt x="68" y="1"/>
                    <a:pt x="53" y="3"/>
                    <a:pt x="34" y="7"/>
                  </a:cubicBezTo>
                  <a:cubicBezTo>
                    <a:pt x="14" y="12"/>
                    <a:pt x="0" y="19"/>
                    <a:pt x="0" y="19"/>
                  </a:cubicBezTo>
                  <a:cubicBezTo>
                    <a:pt x="0" y="18"/>
                    <a:pt x="14" y="10"/>
                    <a:pt x="33" y="6"/>
                  </a:cubicBezTo>
                  <a:cubicBezTo>
                    <a:pt x="52" y="1"/>
                    <a:pt x="68" y="0"/>
                    <a:pt x="68" y="0"/>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6" name="Freeform 14"/>
            <p:cNvSpPr/>
            <p:nvPr/>
          </p:nvSpPr>
          <p:spPr bwMode="auto">
            <a:xfrm>
              <a:off x="2588" y="269"/>
              <a:ext cx="44" cy="13"/>
            </a:xfrm>
            <a:custGeom>
              <a:avLst/>
              <a:gdLst>
                <a:gd name="T0" fmla="*/ 64 w 64"/>
                <a:gd name="T1" fmla="*/ 1 h 18"/>
                <a:gd name="T2" fmla="*/ 31 w 64"/>
                <a:gd name="T3" fmla="*/ 6 h 18"/>
                <a:gd name="T4" fmla="*/ 9 w 64"/>
                <a:gd name="T5" fmla="*/ 13 h 18"/>
                <a:gd name="T6" fmla="*/ 0 w 64"/>
                <a:gd name="T7" fmla="*/ 18 h 18"/>
                <a:gd name="T8" fmla="*/ 8 w 64"/>
                <a:gd name="T9" fmla="*/ 12 h 18"/>
                <a:gd name="T10" fmla="*/ 31 w 64"/>
                <a:gd name="T11" fmla="*/ 5 h 18"/>
                <a:gd name="T12" fmla="*/ 64 w 64"/>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64" h="18">
                  <a:moveTo>
                    <a:pt x="64" y="1"/>
                  </a:moveTo>
                  <a:cubicBezTo>
                    <a:pt x="64" y="1"/>
                    <a:pt x="49" y="3"/>
                    <a:pt x="31" y="6"/>
                  </a:cubicBezTo>
                  <a:cubicBezTo>
                    <a:pt x="22" y="8"/>
                    <a:pt x="14" y="10"/>
                    <a:pt x="9" y="13"/>
                  </a:cubicBezTo>
                  <a:cubicBezTo>
                    <a:pt x="3" y="15"/>
                    <a:pt x="0" y="18"/>
                    <a:pt x="0" y="18"/>
                  </a:cubicBezTo>
                  <a:cubicBezTo>
                    <a:pt x="0" y="17"/>
                    <a:pt x="3" y="14"/>
                    <a:pt x="8" y="12"/>
                  </a:cubicBezTo>
                  <a:cubicBezTo>
                    <a:pt x="14" y="9"/>
                    <a:pt x="22" y="7"/>
                    <a:pt x="31" y="5"/>
                  </a:cubicBezTo>
                  <a:cubicBezTo>
                    <a:pt x="49" y="1"/>
                    <a:pt x="64" y="0"/>
                    <a:pt x="64" y="1"/>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7" name="Freeform 15"/>
            <p:cNvSpPr/>
            <p:nvPr/>
          </p:nvSpPr>
          <p:spPr bwMode="auto">
            <a:xfrm>
              <a:off x="2528" y="237"/>
              <a:ext cx="43" cy="21"/>
            </a:xfrm>
            <a:custGeom>
              <a:avLst/>
              <a:gdLst>
                <a:gd name="T0" fmla="*/ 62 w 62"/>
                <a:gd name="T1" fmla="*/ 0 h 31"/>
                <a:gd name="T2" fmla="*/ 52 w 62"/>
                <a:gd name="T3" fmla="*/ 2 h 31"/>
                <a:gd name="T4" fmla="*/ 28 w 62"/>
                <a:gd name="T5" fmla="*/ 9 h 31"/>
                <a:gd name="T6" fmla="*/ 8 w 62"/>
                <a:gd name="T7" fmla="*/ 24 h 31"/>
                <a:gd name="T8" fmla="*/ 0 w 62"/>
                <a:gd name="T9" fmla="*/ 31 h 31"/>
                <a:gd name="T10" fmla="*/ 7 w 62"/>
                <a:gd name="T11" fmla="*/ 23 h 31"/>
                <a:gd name="T12" fmla="*/ 27 w 62"/>
                <a:gd name="T13" fmla="*/ 7 h 31"/>
                <a:gd name="T14" fmla="*/ 52 w 62"/>
                <a:gd name="T15" fmla="*/ 0 h 31"/>
                <a:gd name="T16" fmla="*/ 62 w 6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1">
                  <a:moveTo>
                    <a:pt x="62" y="0"/>
                  </a:moveTo>
                  <a:cubicBezTo>
                    <a:pt x="62" y="0"/>
                    <a:pt x="59" y="1"/>
                    <a:pt x="52" y="2"/>
                  </a:cubicBezTo>
                  <a:cubicBezTo>
                    <a:pt x="46" y="3"/>
                    <a:pt x="37" y="5"/>
                    <a:pt x="28" y="9"/>
                  </a:cubicBezTo>
                  <a:cubicBezTo>
                    <a:pt x="20" y="14"/>
                    <a:pt x="13" y="20"/>
                    <a:pt x="8" y="24"/>
                  </a:cubicBezTo>
                  <a:cubicBezTo>
                    <a:pt x="3" y="28"/>
                    <a:pt x="0" y="31"/>
                    <a:pt x="0" y="31"/>
                  </a:cubicBezTo>
                  <a:cubicBezTo>
                    <a:pt x="0" y="30"/>
                    <a:pt x="2" y="27"/>
                    <a:pt x="7" y="23"/>
                  </a:cubicBezTo>
                  <a:cubicBezTo>
                    <a:pt x="12" y="18"/>
                    <a:pt x="18" y="12"/>
                    <a:pt x="27" y="7"/>
                  </a:cubicBezTo>
                  <a:cubicBezTo>
                    <a:pt x="36" y="3"/>
                    <a:pt x="45" y="1"/>
                    <a:pt x="52" y="0"/>
                  </a:cubicBezTo>
                  <a:cubicBezTo>
                    <a:pt x="58" y="0"/>
                    <a:pt x="62" y="0"/>
                    <a:pt x="62" y="0"/>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8" name="Freeform 16"/>
            <p:cNvSpPr/>
            <p:nvPr/>
          </p:nvSpPr>
          <p:spPr bwMode="auto">
            <a:xfrm>
              <a:off x="2464" y="597"/>
              <a:ext cx="7" cy="17"/>
            </a:xfrm>
            <a:custGeom>
              <a:avLst/>
              <a:gdLst>
                <a:gd name="T0" fmla="*/ 10 w 11"/>
                <a:gd name="T1" fmla="*/ 0 h 25"/>
                <a:gd name="T2" fmla="*/ 6 w 11"/>
                <a:gd name="T3" fmla="*/ 13 h 25"/>
                <a:gd name="T4" fmla="*/ 1 w 11"/>
                <a:gd name="T5" fmla="*/ 25 h 25"/>
                <a:gd name="T6" fmla="*/ 3 w 11"/>
                <a:gd name="T7" fmla="*/ 12 h 25"/>
                <a:gd name="T8" fmla="*/ 10 w 11"/>
                <a:gd name="T9" fmla="*/ 0 h 25"/>
              </a:gdLst>
              <a:ahLst/>
              <a:cxnLst>
                <a:cxn ang="0">
                  <a:pos x="T0" y="T1"/>
                </a:cxn>
                <a:cxn ang="0">
                  <a:pos x="T2" y="T3"/>
                </a:cxn>
                <a:cxn ang="0">
                  <a:pos x="T4" y="T5"/>
                </a:cxn>
                <a:cxn ang="0">
                  <a:pos x="T6" y="T7"/>
                </a:cxn>
                <a:cxn ang="0">
                  <a:pos x="T8" y="T9"/>
                </a:cxn>
              </a:cxnLst>
              <a:rect l="0" t="0" r="r" b="b"/>
              <a:pathLst>
                <a:path w="11" h="25">
                  <a:moveTo>
                    <a:pt x="10" y="0"/>
                  </a:moveTo>
                  <a:cubicBezTo>
                    <a:pt x="11" y="1"/>
                    <a:pt x="8" y="6"/>
                    <a:pt x="6" y="13"/>
                  </a:cubicBezTo>
                  <a:cubicBezTo>
                    <a:pt x="3" y="19"/>
                    <a:pt x="1" y="25"/>
                    <a:pt x="1" y="25"/>
                  </a:cubicBezTo>
                  <a:cubicBezTo>
                    <a:pt x="0" y="25"/>
                    <a:pt x="0" y="19"/>
                    <a:pt x="3" y="12"/>
                  </a:cubicBezTo>
                  <a:cubicBezTo>
                    <a:pt x="6" y="4"/>
                    <a:pt x="10" y="0"/>
                    <a:pt x="10" y="0"/>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9" name="Freeform 17"/>
            <p:cNvSpPr/>
            <p:nvPr/>
          </p:nvSpPr>
          <p:spPr bwMode="auto">
            <a:xfrm>
              <a:off x="2637" y="894"/>
              <a:ext cx="189" cy="193"/>
            </a:xfrm>
            <a:custGeom>
              <a:avLst/>
              <a:gdLst>
                <a:gd name="T0" fmla="*/ 0 w 273"/>
                <a:gd name="T1" fmla="*/ 0 h 281"/>
                <a:gd name="T2" fmla="*/ 250 w 273"/>
                <a:gd name="T3" fmla="*/ 281 h 281"/>
                <a:gd name="T4" fmla="*/ 213 w 273"/>
                <a:gd name="T5" fmla="*/ 174 h 281"/>
                <a:gd name="T6" fmla="*/ 0 w 273"/>
                <a:gd name="T7" fmla="*/ 0 h 281"/>
              </a:gdLst>
              <a:ahLst/>
              <a:cxnLst>
                <a:cxn ang="0">
                  <a:pos x="T0" y="T1"/>
                </a:cxn>
                <a:cxn ang="0">
                  <a:pos x="T2" y="T3"/>
                </a:cxn>
                <a:cxn ang="0">
                  <a:pos x="T4" y="T5"/>
                </a:cxn>
                <a:cxn ang="0">
                  <a:pos x="T6" y="T7"/>
                </a:cxn>
              </a:cxnLst>
              <a:rect l="0" t="0" r="r" b="b"/>
              <a:pathLst>
                <a:path w="273" h="281">
                  <a:moveTo>
                    <a:pt x="0" y="0"/>
                  </a:moveTo>
                  <a:cubicBezTo>
                    <a:pt x="49" y="48"/>
                    <a:pt x="229" y="265"/>
                    <a:pt x="250" y="281"/>
                  </a:cubicBezTo>
                  <a:cubicBezTo>
                    <a:pt x="273" y="265"/>
                    <a:pt x="228" y="189"/>
                    <a:pt x="213" y="174"/>
                  </a:cubicBezTo>
                  <a:cubicBezTo>
                    <a:pt x="116" y="78"/>
                    <a:pt x="0" y="0"/>
                    <a:pt x="0" y="0"/>
                  </a:cubicBezTo>
                  <a:close/>
                </a:path>
              </a:pathLst>
            </a:custGeom>
            <a:solidFill>
              <a:srgbClr val="F5BFA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0" name="Freeform 18"/>
            <p:cNvSpPr/>
            <p:nvPr/>
          </p:nvSpPr>
          <p:spPr bwMode="auto">
            <a:xfrm>
              <a:off x="2637" y="894"/>
              <a:ext cx="189" cy="193"/>
            </a:xfrm>
            <a:custGeom>
              <a:avLst/>
              <a:gdLst>
                <a:gd name="T0" fmla="*/ 0 w 273"/>
                <a:gd name="T1" fmla="*/ 0 h 281"/>
                <a:gd name="T2" fmla="*/ 250 w 273"/>
                <a:gd name="T3" fmla="*/ 281 h 281"/>
                <a:gd name="T4" fmla="*/ 213 w 273"/>
                <a:gd name="T5" fmla="*/ 174 h 281"/>
                <a:gd name="T6" fmla="*/ 0 w 273"/>
                <a:gd name="T7" fmla="*/ 0 h 281"/>
              </a:gdLst>
              <a:ahLst/>
              <a:cxnLst>
                <a:cxn ang="0">
                  <a:pos x="T0" y="T1"/>
                </a:cxn>
                <a:cxn ang="0">
                  <a:pos x="T2" y="T3"/>
                </a:cxn>
                <a:cxn ang="0">
                  <a:pos x="T4" y="T5"/>
                </a:cxn>
                <a:cxn ang="0">
                  <a:pos x="T6" y="T7"/>
                </a:cxn>
              </a:cxnLst>
              <a:rect l="0" t="0" r="r" b="b"/>
              <a:pathLst>
                <a:path w="273" h="281">
                  <a:moveTo>
                    <a:pt x="0" y="0"/>
                  </a:moveTo>
                  <a:cubicBezTo>
                    <a:pt x="49" y="48"/>
                    <a:pt x="221" y="188"/>
                    <a:pt x="250" y="281"/>
                  </a:cubicBezTo>
                  <a:cubicBezTo>
                    <a:pt x="273" y="265"/>
                    <a:pt x="228" y="189"/>
                    <a:pt x="213" y="174"/>
                  </a:cubicBezTo>
                  <a:cubicBezTo>
                    <a:pt x="116" y="78"/>
                    <a:pt x="0" y="0"/>
                    <a:pt x="0" y="0"/>
                  </a:cubicBezTo>
                  <a:close/>
                </a:path>
              </a:pathLst>
            </a:custGeom>
            <a:solidFill>
              <a:srgbClr val="F5BC9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1" name="Freeform 19"/>
            <p:cNvSpPr/>
            <p:nvPr/>
          </p:nvSpPr>
          <p:spPr bwMode="auto">
            <a:xfrm>
              <a:off x="2712" y="383"/>
              <a:ext cx="827" cy="1206"/>
            </a:xfrm>
            <a:custGeom>
              <a:avLst/>
              <a:gdLst>
                <a:gd name="T0" fmla="*/ 760 w 1200"/>
                <a:gd name="T1" fmla="*/ 376 h 1751"/>
                <a:gd name="T2" fmla="*/ 653 w 1200"/>
                <a:gd name="T3" fmla="*/ 138 h 1751"/>
                <a:gd name="T4" fmla="*/ 535 w 1200"/>
                <a:gd name="T5" fmla="*/ 128 h 1751"/>
                <a:gd name="T6" fmla="*/ 424 w 1200"/>
                <a:gd name="T7" fmla="*/ 69 h 1751"/>
                <a:gd name="T8" fmla="*/ 332 w 1200"/>
                <a:gd name="T9" fmla="*/ 88 h 1751"/>
                <a:gd name="T10" fmla="*/ 197 w 1200"/>
                <a:gd name="T11" fmla="*/ 20 h 1751"/>
                <a:gd name="T12" fmla="*/ 86 w 1200"/>
                <a:gd name="T13" fmla="*/ 70 h 1751"/>
                <a:gd name="T14" fmla="*/ 0 w 1200"/>
                <a:gd name="T15" fmla="*/ 0 h 1751"/>
                <a:gd name="T16" fmla="*/ 2 w 1200"/>
                <a:gd name="T17" fmla="*/ 4 h 1751"/>
                <a:gd name="T18" fmla="*/ 61 w 1200"/>
                <a:gd name="T19" fmla="*/ 84 h 1751"/>
                <a:gd name="T20" fmla="*/ 159 w 1200"/>
                <a:gd name="T21" fmla="*/ 50 h 1751"/>
                <a:gd name="T22" fmla="*/ 251 w 1200"/>
                <a:gd name="T23" fmla="*/ 56 h 1751"/>
                <a:gd name="T24" fmla="*/ 353 w 1200"/>
                <a:gd name="T25" fmla="*/ 142 h 1751"/>
                <a:gd name="T26" fmla="*/ 481 w 1200"/>
                <a:gd name="T27" fmla="*/ 113 h 1751"/>
                <a:gd name="T28" fmla="*/ 543 w 1200"/>
                <a:gd name="T29" fmla="*/ 164 h 1751"/>
                <a:gd name="T30" fmla="*/ 596 w 1200"/>
                <a:gd name="T31" fmla="*/ 142 h 1751"/>
                <a:gd name="T32" fmla="*/ 728 w 1200"/>
                <a:gd name="T33" fmla="*/ 269 h 1751"/>
                <a:gd name="T34" fmla="*/ 747 w 1200"/>
                <a:gd name="T35" fmla="*/ 413 h 1751"/>
                <a:gd name="T36" fmla="*/ 773 w 1200"/>
                <a:gd name="T37" fmla="*/ 684 h 1751"/>
                <a:gd name="T38" fmla="*/ 746 w 1200"/>
                <a:gd name="T39" fmla="*/ 846 h 1751"/>
                <a:gd name="T40" fmla="*/ 785 w 1200"/>
                <a:gd name="T41" fmla="*/ 921 h 1751"/>
                <a:gd name="T42" fmla="*/ 830 w 1200"/>
                <a:gd name="T43" fmla="*/ 1089 h 1751"/>
                <a:gd name="T44" fmla="*/ 856 w 1200"/>
                <a:gd name="T45" fmla="*/ 1174 h 1751"/>
                <a:gd name="T46" fmla="*/ 894 w 1200"/>
                <a:gd name="T47" fmla="*/ 1262 h 1751"/>
                <a:gd name="T48" fmla="*/ 954 w 1200"/>
                <a:gd name="T49" fmla="*/ 1351 h 1751"/>
                <a:gd name="T50" fmla="*/ 951 w 1200"/>
                <a:gd name="T51" fmla="*/ 1403 h 1751"/>
                <a:gd name="T52" fmla="*/ 1019 w 1200"/>
                <a:gd name="T53" fmla="*/ 1503 h 1751"/>
                <a:gd name="T54" fmla="*/ 1025 w 1200"/>
                <a:gd name="T55" fmla="*/ 1554 h 1751"/>
                <a:gd name="T56" fmla="*/ 1070 w 1200"/>
                <a:gd name="T57" fmla="*/ 1608 h 1751"/>
                <a:gd name="T58" fmla="*/ 1141 w 1200"/>
                <a:gd name="T59" fmla="*/ 1697 h 1751"/>
                <a:gd name="T60" fmla="*/ 1165 w 1200"/>
                <a:gd name="T61" fmla="*/ 1751 h 1751"/>
                <a:gd name="T62" fmla="*/ 1200 w 1200"/>
                <a:gd name="T63" fmla="*/ 1715 h 1751"/>
                <a:gd name="T64" fmla="*/ 1074 w 1200"/>
                <a:gd name="T65" fmla="*/ 1501 h 1751"/>
                <a:gd name="T66" fmla="*/ 819 w 1200"/>
                <a:gd name="T67" fmla="*/ 963 h 1751"/>
                <a:gd name="T68" fmla="*/ 775 w 1200"/>
                <a:gd name="T69" fmla="*/ 738 h 1751"/>
                <a:gd name="T70" fmla="*/ 760 w 1200"/>
                <a:gd name="T71" fmla="*/ 376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0" h="1751">
                  <a:moveTo>
                    <a:pt x="760" y="376"/>
                  </a:moveTo>
                  <a:cubicBezTo>
                    <a:pt x="762" y="277"/>
                    <a:pt x="725" y="182"/>
                    <a:pt x="653" y="138"/>
                  </a:cubicBezTo>
                  <a:cubicBezTo>
                    <a:pt x="581" y="94"/>
                    <a:pt x="572" y="143"/>
                    <a:pt x="535" y="128"/>
                  </a:cubicBezTo>
                  <a:cubicBezTo>
                    <a:pt x="480" y="105"/>
                    <a:pt x="472" y="79"/>
                    <a:pt x="424" y="69"/>
                  </a:cubicBezTo>
                  <a:cubicBezTo>
                    <a:pt x="375" y="59"/>
                    <a:pt x="384" y="100"/>
                    <a:pt x="332" y="88"/>
                  </a:cubicBezTo>
                  <a:cubicBezTo>
                    <a:pt x="280" y="76"/>
                    <a:pt x="279" y="22"/>
                    <a:pt x="197" y="20"/>
                  </a:cubicBezTo>
                  <a:cubicBezTo>
                    <a:pt x="163" y="19"/>
                    <a:pt x="136" y="84"/>
                    <a:pt x="86" y="70"/>
                  </a:cubicBezTo>
                  <a:cubicBezTo>
                    <a:pt x="55" y="61"/>
                    <a:pt x="24" y="33"/>
                    <a:pt x="0" y="0"/>
                  </a:cubicBezTo>
                  <a:cubicBezTo>
                    <a:pt x="0" y="1"/>
                    <a:pt x="1" y="3"/>
                    <a:pt x="2" y="4"/>
                  </a:cubicBezTo>
                  <a:cubicBezTo>
                    <a:pt x="15" y="32"/>
                    <a:pt x="28" y="76"/>
                    <a:pt x="61" y="84"/>
                  </a:cubicBezTo>
                  <a:cubicBezTo>
                    <a:pt x="93" y="92"/>
                    <a:pt x="132" y="64"/>
                    <a:pt x="159" y="50"/>
                  </a:cubicBezTo>
                  <a:cubicBezTo>
                    <a:pt x="199" y="31"/>
                    <a:pt x="215" y="35"/>
                    <a:pt x="251" y="56"/>
                  </a:cubicBezTo>
                  <a:cubicBezTo>
                    <a:pt x="288" y="76"/>
                    <a:pt x="325" y="103"/>
                    <a:pt x="353" y="142"/>
                  </a:cubicBezTo>
                  <a:cubicBezTo>
                    <a:pt x="386" y="81"/>
                    <a:pt x="433" y="65"/>
                    <a:pt x="481" y="113"/>
                  </a:cubicBezTo>
                  <a:cubicBezTo>
                    <a:pt x="495" y="128"/>
                    <a:pt x="520" y="160"/>
                    <a:pt x="543" y="164"/>
                  </a:cubicBezTo>
                  <a:cubicBezTo>
                    <a:pt x="565" y="168"/>
                    <a:pt x="576" y="146"/>
                    <a:pt x="596" y="142"/>
                  </a:cubicBezTo>
                  <a:cubicBezTo>
                    <a:pt x="649" y="129"/>
                    <a:pt x="706" y="230"/>
                    <a:pt x="728" y="269"/>
                  </a:cubicBezTo>
                  <a:cubicBezTo>
                    <a:pt x="755" y="318"/>
                    <a:pt x="747" y="360"/>
                    <a:pt x="747" y="413"/>
                  </a:cubicBezTo>
                  <a:cubicBezTo>
                    <a:pt x="745" y="527"/>
                    <a:pt x="777" y="537"/>
                    <a:pt x="773" y="684"/>
                  </a:cubicBezTo>
                  <a:cubicBezTo>
                    <a:pt x="772" y="712"/>
                    <a:pt x="745" y="817"/>
                    <a:pt x="746" y="846"/>
                  </a:cubicBezTo>
                  <a:cubicBezTo>
                    <a:pt x="747" y="877"/>
                    <a:pt x="776" y="892"/>
                    <a:pt x="785" y="921"/>
                  </a:cubicBezTo>
                  <a:cubicBezTo>
                    <a:pt x="803" y="977"/>
                    <a:pt x="815" y="1032"/>
                    <a:pt x="830" y="1089"/>
                  </a:cubicBezTo>
                  <a:cubicBezTo>
                    <a:pt x="838" y="1118"/>
                    <a:pt x="843" y="1146"/>
                    <a:pt x="856" y="1174"/>
                  </a:cubicBezTo>
                  <a:cubicBezTo>
                    <a:pt x="871" y="1203"/>
                    <a:pt x="883" y="1231"/>
                    <a:pt x="894" y="1262"/>
                  </a:cubicBezTo>
                  <a:cubicBezTo>
                    <a:pt x="906" y="1299"/>
                    <a:pt x="929" y="1323"/>
                    <a:pt x="954" y="1351"/>
                  </a:cubicBezTo>
                  <a:cubicBezTo>
                    <a:pt x="971" y="1372"/>
                    <a:pt x="988" y="1396"/>
                    <a:pt x="951" y="1403"/>
                  </a:cubicBezTo>
                  <a:cubicBezTo>
                    <a:pt x="955" y="1455"/>
                    <a:pt x="995" y="1463"/>
                    <a:pt x="1019" y="1503"/>
                  </a:cubicBezTo>
                  <a:cubicBezTo>
                    <a:pt x="1029" y="1520"/>
                    <a:pt x="1018" y="1537"/>
                    <a:pt x="1025" y="1554"/>
                  </a:cubicBezTo>
                  <a:cubicBezTo>
                    <a:pt x="1034" y="1575"/>
                    <a:pt x="1053" y="1592"/>
                    <a:pt x="1070" y="1608"/>
                  </a:cubicBezTo>
                  <a:cubicBezTo>
                    <a:pt x="1094" y="1631"/>
                    <a:pt x="1130" y="1665"/>
                    <a:pt x="1141" y="1697"/>
                  </a:cubicBezTo>
                  <a:cubicBezTo>
                    <a:pt x="1149" y="1719"/>
                    <a:pt x="1152" y="1733"/>
                    <a:pt x="1165" y="1751"/>
                  </a:cubicBezTo>
                  <a:cubicBezTo>
                    <a:pt x="1182" y="1734"/>
                    <a:pt x="1194" y="1721"/>
                    <a:pt x="1200" y="1715"/>
                  </a:cubicBezTo>
                  <a:cubicBezTo>
                    <a:pt x="1157" y="1639"/>
                    <a:pt x="1123" y="1577"/>
                    <a:pt x="1074" y="1501"/>
                  </a:cubicBezTo>
                  <a:cubicBezTo>
                    <a:pt x="1024" y="1425"/>
                    <a:pt x="860" y="1127"/>
                    <a:pt x="819" y="963"/>
                  </a:cubicBezTo>
                  <a:cubicBezTo>
                    <a:pt x="793" y="862"/>
                    <a:pt x="752" y="811"/>
                    <a:pt x="775" y="738"/>
                  </a:cubicBezTo>
                  <a:cubicBezTo>
                    <a:pt x="816" y="611"/>
                    <a:pt x="757" y="475"/>
                    <a:pt x="760" y="376"/>
                  </a:cubicBezTo>
                  <a:close/>
                </a:path>
              </a:pathLst>
            </a:custGeom>
            <a:solidFill>
              <a:srgbClr val="F0B89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2" name="Freeform 20"/>
            <p:cNvSpPr/>
            <p:nvPr/>
          </p:nvSpPr>
          <p:spPr bwMode="auto">
            <a:xfrm>
              <a:off x="3230" y="860"/>
              <a:ext cx="309" cy="718"/>
            </a:xfrm>
            <a:custGeom>
              <a:avLst/>
              <a:gdLst>
                <a:gd name="T0" fmla="*/ 31 w 448"/>
                <a:gd name="T1" fmla="*/ 9 h 1042"/>
                <a:gd name="T2" fmla="*/ 7 w 448"/>
                <a:gd name="T3" fmla="*/ 84 h 1042"/>
                <a:gd name="T4" fmla="*/ 60 w 448"/>
                <a:gd name="T5" fmla="*/ 257 h 1042"/>
                <a:gd name="T6" fmla="*/ 78 w 448"/>
                <a:gd name="T7" fmla="*/ 326 h 1042"/>
                <a:gd name="T8" fmla="*/ 109 w 448"/>
                <a:gd name="T9" fmla="*/ 424 h 1042"/>
                <a:gd name="T10" fmla="*/ 203 w 448"/>
                <a:gd name="T11" fmla="*/ 611 h 1042"/>
                <a:gd name="T12" fmla="*/ 315 w 448"/>
                <a:gd name="T13" fmla="*/ 810 h 1042"/>
                <a:gd name="T14" fmla="*/ 354 w 448"/>
                <a:gd name="T15" fmla="*/ 896 h 1042"/>
                <a:gd name="T16" fmla="*/ 387 w 448"/>
                <a:gd name="T17" fmla="*/ 982 h 1042"/>
                <a:gd name="T18" fmla="*/ 428 w 448"/>
                <a:gd name="T19" fmla="*/ 1042 h 1042"/>
                <a:gd name="T20" fmla="*/ 448 w 448"/>
                <a:gd name="T21" fmla="*/ 1022 h 1042"/>
                <a:gd name="T22" fmla="*/ 322 w 448"/>
                <a:gd name="T23" fmla="*/ 808 h 1042"/>
                <a:gd name="T24" fmla="*/ 67 w 448"/>
                <a:gd name="T25" fmla="*/ 270 h 1042"/>
                <a:gd name="T26" fmla="*/ 23 w 448"/>
                <a:gd name="T27" fmla="*/ 45 h 1042"/>
                <a:gd name="T28" fmla="*/ 34 w 448"/>
                <a:gd name="T29" fmla="*/ 0 h 1042"/>
                <a:gd name="T30" fmla="*/ 31 w 448"/>
                <a:gd name="T31" fmla="*/ 9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1042">
                  <a:moveTo>
                    <a:pt x="31" y="9"/>
                  </a:moveTo>
                  <a:cubicBezTo>
                    <a:pt x="23" y="34"/>
                    <a:pt x="11" y="58"/>
                    <a:pt x="7" y="84"/>
                  </a:cubicBezTo>
                  <a:cubicBezTo>
                    <a:pt x="0" y="148"/>
                    <a:pt x="38" y="200"/>
                    <a:pt x="60" y="257"/>
                  </a:cubicBezTo>
                  <a:cubicBezTo>
                    <a:pt x="69" y="279"/>
                    <a:pt x="73" y="303"/>
                    <a:pt x="78" y="326"/>
                  </a:cubicBezTo>
                  <a:cubicBezTo>
                    <a:pt x="85" y="360"/>
                    <a:pt x="95" y="392"/>
                    <a:pt x="109" y="424"/>
                  </a:cubicBezTo>
                  <a:cubicBezTo>
                    <a:pt x="137" y="487"/>
                    <a:pt x="175" y="546"/>
                    <a:pt x="203" y="611"/>
                  </a:cubicBezTo>
                  <a:cubicBezTo>
                    <a:pt x="233" y="682"/>
                    <a:pt x="275" y="744"/>
                    <a:pt x="315" y="810"/>
                  </a:cubicBezTo>
                  <a:cubicBezTo>
                    <a:pt x="331" y="837"/>
                    <a:pt x="345" y="865"/>
                    <a:pt x="354" y="896"/>
                  </a:cubicBezTo>
                  <a:cubicBezTo>
                    <a:pt x="362" y="926"/>
                    <a:pt x="371" y="955"/>
                    <a:pt x="387" y="982"/>
                  </a:cubicBezTo>
                  <a:cubicBezTo>
                    <a:pt x="398" y="1003"/>
                    <a:pt x="412" y="1024"/>
                    <a:pt x="428" y="1042"/>
                  </a:cubicBezTo>
                  <a:cubicBezTo>
                    <a:pt x="437" y="1033"/>
                    <a:pt x="444" y="1026"/>
                    <a:pt x="448" y="1022"/>
                  </a:cubicBezTo>
                  <a:cubicBezTo>
                    <a:pt x="405" y="946"/>
                    <a:pt x="371" y="884"/>
                    <a:pt x="322" y="808"/>
                  </a:cubicBezTo>
                  <a:cubicBezTo>
                    <a:pt x="272" y="732"/>
                    <a:pt x="108" y="434"/>
                    <a:pt x="67" y="270"/>
                  </a:cubicBezTo>
                  <a:cubicBezTo>
                    <a:pt x="41" y="169"/>
                    <a:pt x="0" y="118"/>
                    <a:pt x="23" y="45"/>
                  </a:cubicBezTo>
                  <a:cubicBezTo>
                    <a:pt x="28" y="30"/>
                    <a:pt x="31" y="15"/>
                    <a:pt x="34" y="0"/>
                  </a:cubicBezTo>
                  <a:cubicBezTo>
                    <a:pt x="33" y="3"/>
                    <a:pt x="32" y="6"/>
                    <a:pt x="31" y="9"/>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3" name="Freeform 21"/>
            <p:cNvSpPr/>
            <p:nvPr/>
          </p:nvSpPr>
          <p:spPr bwMode="auto">
            <a:xfrm>
              <a:off x="2656" y="554"/>
              <a:ext cx="132" cy="213"/>
            </a:xfrm>
            <a:custGeom>
              <a:avLst/>
              <a:gdLst>
                <a:gd name="T0" fmla="*/ 65 w 191"/>
                <a:gd name="T1" fmla="*/ 105 h 310"/>
                <a:gd name="T2" fmla="*/ 27 w 191"/>
                <a:gd name="T3" fmla="*/ 17 h 310"/>
                <a:gd name="T4" fmla="*/ 105 w 191"/>
                <a:gd name="T5" fmla="*/ 59 h 310"/>
                <a:gd name="T6" fmla="*/ 180 w 191"/>
                <a:gd name="T7" fmla="*/ 227 h 310"/>
                <a:gd name="T8" fmla="*/ 191 w 191"/>
                <a:gd name="T9" fmla="*/ 268 h 310"/>
                <a:gd name="T10" fmla="*/ 155 w 191"/>
                <a:gd name="T11" fmla="*/ 241 h 310"/>
                <a:gd name="T12" fmla="*/ 65 w 191"/>
                <a:gd name="T13" fmla="*/ 105 h 310"/>
              </a:gdLst>
              <a:ahLst/>
              <a:cxnLst>
                <a:cxn ang="0">
                  <a:pos x="T0" y="T1"/>
                </a:cxn>
                <a:cxn ang="0">
                  <a:pos x="T2" y="T3"/>
                </a:cxn>
                <a:cxn ang="0">
                  <a:pos x="T4" y="T5"/>
                </a:cxn>
                <a:cxn ang="0">
                  <a:pos x="T6" y="T7"/>
                </a:cxn>
                <a:cxn ang="0">
                  <a:pos x="T8" y="T9"/>
                </a:cxn>
                <a:cxn ang="0">
                  <a:pos x="T10" y="T11"/>
                </a:cxn>
                <a:cxn ang="0">
                  <a:pos x="T12" y="T13"/>
                </a:cxn>
              </a:cxnLst>
              <a:rect l="0" t="0" r="r" b="b"/>
              <a:pathLst>
                <a:path w="191" h="310">
                  <a:moveTo>
                    <a:pt x="65" y="105"/>
                  </a:moveTo>
                  <a:cubicBezTo>
                    <a:pt x="52" y="89"/>
                    <a:pt x="0" y="40"/>
                    <a:pt x="27" y="17"/>
                  </a:cubicBezTo>
                  <a:cubicBezTo>
                    <a:pt x="48" y="0"/>
                    <a:pt x="91" y="45"/>
                    <a:pt x="105" y="59"/>
                  </a:cubicBezTo>
                  <a:cubicBezTo>
                    <a:pt x="128" y="81"/>
                    <a:pt x="178" y="209"/>
                    <a:pt x="180" y="227"/>
                  </a:cubicBezTo>
                  <a:cubicBezTo>
                    <a:pt x="182" y="240"/>
                    <a:pt x="191" y="255"/>
                    <a:pt x="191" y="268"/>
                  </a:cubicBezTo>
                  <a:cubicBezTo>
                    <a:pt x="189" y="310"/>
                    <a:pt x="184" y="295"/>
                    <a:pt x="155" y="241"/>
                  </a:cubicBezTo>
                  <a:cubicBezTo>
                    <a:pt x="145" y="222"/>
                    <a:pt x="86" y="129"/>
                    <a:pt x="65" y="105"/>
                  </a:cubicBezTo>
                  <a:close/>
                </a:path>
              </a:pathLst>
            </a:custGeom>
            <a:solidFill>
              <a:srgbClr val="FFD1B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4" name="Freeform 22"/>
            <p:cNvSpPr/>
            <p:nvPr/>
          </p:nvSpPr>
          <p:spPr bwMode="auto">
            <a:xfrm>
              <a:off x="2920" y="558"/>
              <a:ext cx="88" cy="168"/>
            </a:xfrm>
            <a:custGeom>
              <a:avLst/>
              <a:gdLst>
                <a:gd name="T0" fmla="*/ 109 w 128"/>
                <a:gd name="T1" fmla="*/ 218 h 244"/>
                <a:gd name="T2" fmla="*/ 82 w 128"/>
                <a:gd name="T3" fmla="*/ 168 h 244"/>
                <a:gd name="T4" fmla="*/ 50 w 128"/>
                <a:gd name="T5" fmla="*/ 104 h 244"/>
                <a:gd name="T6" fmla="*/ 34 w 128"/>
                <a:gd name="T7" fmla="*/ 0 h 244"/>
                <a:gd name="T8" fmla="*/ 58 w 128"/>
                <a:gd name="T9" fmla="*/ 21 h 244"/>
                <a:gd name="T10" fmla="*/ 75 w 128"/>
                <a:gd name="T11" fmla="*/ 50 h 244"/>
                <a:gd name="T12" fmla="*/ 97 w 128"/>
                <a:gd name="T13" fmla="*/ 125 h 244"/>
                <a:gd name="T14" fmla="*/ 111 w 128"/>
                <a:gd name="T15" fmla="*/ 183 h 244"/>
                <a:gd name="T16" fmla="*/ 123 w 128"/>
                <a:gd name="T17" fmla="*/ 244 h 244"/>
                <a:gd name="T18" fmla="*/ 109 w 128"/>
                <a:gd name="T19" fmla="*/ 21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44">
                  <a:moveTo>
                    <a:pt x="109" y="218"/>
                  </a:moveTo>
                  <a:cubicBezTo>
                    <a:pt x="98" y="208"/>
                    <a:pt x="89" y="181"/>
                    <a:pt x="82" y="168"/>
                  </a:cubicBezTo>
                  <a:cubicBezTo>
                    <a:pt x="70" y="147"/>
                    <a:pt x="60" y="126"/>
                    <a:pt x="50" y="104"/>
                  </a:cubicBezTo>
                  <a:cubicBezTo>
                    <a:pt x="40" y="81"/>
                    <a:pt x="0" y="21"/>
                    <a:pt x="34" y="0"/>
                  </a:cubicBezTo>
                  <a:cubicBezTo>
                    <a:pt x="43" y="9"/>
                    <a:pt x="50" y="12"/>
                    <a:pt x="58" y="21"/>
                  </a:cubicBezTo>
                  <a:cubicBezTo>
                    <a:pt x="66" y="31"/>
                    <a:pt x="70" y="37"/>
                    <a:pt x="75" y="50"/>
                  </a:cubicBezTo>
                  <a:cubicBezTo>
                    <a:pt x="84" y="74"/>
                    <a:pt x="88" y="100"/>
                    <a:pt x="97" y="125"/>
                  </a:cubicBezTo>
                  <a:cubicBezTo>
                    <a:pt x="104" y="145"/>
                    <a:pt x="109" y="162"/>
                    <a:pt x="111" y="183"/>
                  </a:cubicBezTo>
                  <a:cubicBezTo>
                    <a:pt x="112" y="198"/>
                    <a:pt x="128" y="233"/>
                    <a:pt x="123" y="244"/>
                  </a:cubicBezTo>
                  <a:lnTo>
                    <a:pt x="109" y="218"/>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5" name="Freeform 23"/>
            <p:cNvSpPr/>
            <p:nvPr/>
          </p:nvSpPr>
          <p:spPr bwMode="auto">
            <a:xfrm>
              <a:off x="3057" y="515"/>
              <a:ext cx="41" cy="251"/>
            </a:xfrm>
            <a:custGeom>
              <a:avLst/>
              <a:gdLst>
                <a:gd name="T0" fmla="*/ 48 w 60"/>
                <a:gd name="T1" fmla="*/ 324 h 365"/>
                <a:gd name="T2" fmla="*/ 49 w 60"/>
                <a:gd name="T3" fmla="*/ 324 h 365"/>
                <a:gd name="T4" fmla="*/ 2 w 60"/>
                <a:gd name="T5" fmla="*/ 72 h 365"/>
                <a:gd name="T6" fmla="*/ 48 w 60"/>
                <a:gd name="T7" fmla="*/ 104 h 365"/>
                <a:gd name="T8" fmla="*/ 58 w 60"/>
                <a:gd name="T9" fmla="*/ 265 h 365"/>
                <a:gd name="T10" fmla="*/ 59 w 60"/>
                <a:gd name="T11" fmla="*/ 365 h 365"/>
                <a:gd name="T12" fmla="*/ 55 w 60"/>
                <a:gd name="T13" fmla="*/ 349 h 365"/>
                <a:gd name="T14" fmla="*/ 48 w 60"/>
                <a:gd name="T15" fmla="*/ 324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5">
                  <a:moveTo>
                    <a:pt x="48" y="324"/>
                  </a:moveTo>
                  <a:cubicBezTo>
                    <a:pt x="50" y="327"/>
                    <a:pt x="51" y="327"/>
                    <a:pt x="49" y="324"/>
                  </a:cubicBezTo>
                  <a:cubicBezTo>
                    <a:pt x="23" y="245"/>
                    <a:pt x="0" y="156"/>
                    <a:pt x="2" y="72"/>
                  </a:cubicBezTo>
                  <a:cubicBezTo>
                    <a:pt x="3" y="0"/>
                    <a:pt x="42" y="77"/>
                    <a:pt x="48" y="104"/>
                  </a:cubicBezTo>
                  <a:cubicBezTo>
                    <a:pt x="60" y="157"/>
                    <a:pt x="55" y="212"/>
                    <a:pt x="58" y="265"/>
                  </a:cubicBezTo>
                  <a:cubicBezTo>
                    <a:pt x="59" y="298"/>
                    <a:pt x="60" y="331"/>
                    <a:pt x="59" y="365"/>
                  </a:cubicBezTo>
                  <a:cubicBezTo>
                    <a:pt x="53" y="360"/>
                    <a:pt x="54" y="355"/>
                    <a:pt x="55" y="349"/>
                  </a:cubicBezTo>
                  <a:lnTo>
                    <a:pt x="48" y="324"/>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6" name="Freeform 24"/>
            <p:cNvSpPr/>
            <p:nvPr/>
          </p:nvSpPr>
          <p:spPr bwMode="auto">
            <a:xfrm>
              <a:off x="2477" y="445"/>
              <a:ext cx="129" cy="346"/>
            </a:xfrm>
            <a:custGeom>
              <a:avLst/>
              <a:gdLst>
                <a:gd name="T0" fmla="*/ 88 w 188"/>
                <a:gd name="T1" fmla="*/ 404 h 502"/>
                <a:gd name="T2" fmla="*/ 35 w 188"/>
                <a:gd name="T3" fmla="*/ 287 h 502"/>
                <a:gd name="T4" fmla="*/ 40 w 188"/>
                <a:gd name="T5" fmla="*/ 121 h 502"/>
                <a:gd name="T6" fmla="*/ 84 w 188"/>
                <a:gd name="T7" fmla="*/ 1 h 502"/>
                <a:gd name="T8" fmla="*/ 137 w 188"/>
                <a:gd name="T9" fmla="*/ 131 h 502"/>
                <a:gd name="T10" fmla="*/ 107 w 188"/>
                <a:gd name="T11" fmla="*/ 180 h 502"/>
                <a:gd name="T12" fmla="*/ 163 w 188"/>
                <a:gd name="T13" fmla="*/ 225 h 502"/>
                <a:gd name="T14" fmla="*/ 102 w 188"/>
                <a:gd name="T15" fmla="*/ 245 h 502"/>
                <a:gd name="T16" fmla="*/ 129 w 188"/>
                <a:gd name="T17" fmla="*/ 271 h 502"/>
                <a:gd name="T18" fmla="*/ 129 w 188"/>
                <a:gd name="T19" fmla="*/ 303 h 502"/>
                <a:gd name="T20" fmla="*/ 155 w 188"/>
                <a:gd name="T21" fmla="*/ 346 h 502"/>
                <a:gd name="T22" fmla="*/ 150 w 188"/>
                <a:gd name="T23" fmla="*/ 397 h 502"/>
                <a:gd name="T24" fmla="*/ 175 w 188"/>
                <a:gd name="T25" fmla="*/ 414 h 502"/>
                <a:gd name="T26" fmla="*/ 188 w 188"/>
                <a:gd name="T27" fmla="*/ 472 h 502"/>
                <a:gd name="T28" fmla="*/ 88 w 188"/>
                <a:gd name="T29" fmla="*/ 40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502">
                  <a:moveTo>
                    <a:pt x="88" y="404"/>
                  </a:moveTo>
                  <a:cubicBezTo>
                    <a:pt x="71" y="364"/>
                    <a:pt x="64" y="320"/>
                    <a:pt x="35" y="287"/>
                  </a:cubicBezTo>
                  <a:cubicBezTo>
                    <a:pt x="0" y="246"/>
                    <a:pt x="25" y="159"/>
                    <a:pt x="40" y="121"/>
                  </a:cubicBezTo>
                  <a:cubicBezTo>
                    <a:pt x="72" y="103"/>
                    <a:pt x="85" y="53"/>
                    <a:pt x="84" y="1"/>
                  </a:cubicBezTo>
                  <a:cubicBezTo>
                    <a:pt x="102" y="0"/>
                    <a:pt x="138" y="69"/>
                    <a:pt x="137" y="131"/>
                  </a:cubicBezTo>
                  <a:cubicBezTo>
                    <a:pt x="137" y="148"/>
                    <a:pt x="98" y="166"/>
                    <a:pt x="107" y="180"/>
                  </a:cubicBezTo>
                  <a:cubicBezTo>
                    <a:pt x="129" y="184"/>
                    <a:pt x="162" y="208"/>
                    <a:pt x="163" y="225"/>
                  </a:cubicBezTo>
                  <a:cubicBezTo>
                    <a:pt x="164" y="236"/>
                    <a:pt x="92" y="230"/>
                    <a:pt x="102" y="245"/>
                  </a:cubicBezTo>
                  <a:cubicBezTo>
                    <a:pt x="109" y="255"/>
                    <a:pt x="124" y="261"/>
                    <a:pt x="129" y="271"/>
                  </a:cubicBezTo>
                  <a:cubicBezTo>
                    <a:pt x="134" y="280"/>
                    <a:pt x="130" y="293"/>
                    <a:pt x="129" y="303"/>
                  </a:cubicBezTo>
                  <a:cubicBezTo>
                    <a:pt x="128" y="326"/>
                    <a:pt x="146" y="325"/>
                    <a:pt x="155" y="346"/>
                  </a:cubicBezTo>
                  <a:cubicBezTo>
                    <a:pt x="159" y="357"/>
                    <a:pt x="143" y="374"/>
                    <a:pt x="150" y="397"/>
                  </a:cubicBezTo>
                  <a:cubicBezTo>
                    <a:pt x="152" y="405"/>
                    <a:pt x="178" y="405"/>
                    <a:pt x="175" y="414"/>
                  </a:cubicBezTo>
                  <a:cubicBezTo>
                    <a:pt x="167" y="439"/>
                    <a:pt x="184" y="457"/>
                    <a:pt x="188" y="472"/>
                  </a:cubicBezTo>
                  <a:cubicBezTo>
                    <a:pt x="174" y="502"/>
                    <a:pt x="104" y="442"/>
                    <a:pt x="88" y="404"/>
                  </a:cubicBezTo>
                  <a:close/>
                </a:path>
              </a:pathLst>
            </a:custGeom>
            <a:solidFill>
              <a:srgbClr val="FFD8C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7" name="Freeform 25"/>
            <p:cNvSpPr/>
            <p:nvPr/>
          </p:nvSpPr>
          <p:spPr bwMode="auto">
            <a:xfrm>
              <a:off x="2648" y="596"/>
              <a:ext cx="83" cy="199"/>
            </a:xfrm>
            <a:custGeom>
              <a:avLst/>
              <a:gdLst>
                <a:gd name="T0" fmla="*/ 23 w 120"/>
                <a:gd name="T1" fmla="*/ 127 h 289"/>
                <a:gd name="T2" fmla="*/ 32 w 120"/>
                <a:gd name="T3" fmla="*/ 165 h 289"/>
                <a:gd name="T4" fmla="*/ 69 w 120"/>
                <a:gd name="T5" fmla="*/ 164 h 289"/>
                <a:gd name="T6" fmla="*/ 62 w 120"/>
                <a:gd name="T7" fmla="*/ 228 h 289"/>
                <a:gd name="T8" fmla="*/ 83 w 120"/>
                <a:gd name="T9" fmla="*/ 260 h 289"/>
                <a:gd name="T10" fmla="*/ 108 w 120"/>
                <a:gd name="T11" fmla="*/ 289 h 289"/>
                <a:gd name="T12" fmla="*/ 106 w 120"/>
                <a:gd name="T13" fmla="*/ 206 h 289"/>
                <a:gd name="T14" fmla="*/ 105 w 120"/>
                <a:gd name="T15" fmla="*/ 136 h 289"/>
                <a:gd name="T16" fmla="*/ 52 w 120"/>
                <a:gd name="T17" fmla="*/ 36 h 289"/>
                <a:gd name="T18" fmla="*/ 23 w 120"/>
                <a:gd name="T19" fmla="*/ 12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289">
                  <a:moveTo>
                    <a:pt x="23" y="127"/>
                  </a:moveTo>
                  <a:cubicBezTo>
                    <a:pt x="24" y="135"/>
                    <a:pt x="26" y="160"/>
                    <a:pt x="32" y="165"/>
                  </a:cubicBezTo>
                  <a:cubicBezTo>
                    <a:pt x="45" y="178"/>
                    <a:pt x="54" y="156"/>
                    <a:pt x="69" y="164"/>
                  </a:cubicBezTo>
                  <a:cubicBezTo>
                    <a:pt x="49" y="185"/>
                    <a:pt x="49" y="204"/>
                    <a:pt x="62" y="228"/>
                  </a:cubicBezTo>
                  <a:cubicBezTo>
                    <a:pt x="68" y="240"/>
                    <a:pt x="74" y="250"/>
                    <a:pt x="83" y="260"/>
                  </a:cubicBezTo>
                  <a:cubicBezTo>
                    <a:pt x="90" y="268"/>
                    <a:pt x="99" y="285"/>
                    <a:pt x="108" y="289"/>
                  </a:cubicBezTo>
                  <a:cubicBezTo>
                    <a:pt x="120" y="267"/>
                    <a:pt x="106" y="231"/>
                    <a:pt x="106" y="206"/>
                  </a:cubicBezTo>
                  <a:cubicBezTo>
                    <a:pt x="107" y="181"/>
                    <a:pt x="111" y="160"/>
                    <a:pt x="105" y="136"/>
                  </a:cubicBezTo>
                  <a:cubicBezTo>
                    <a:pt x="98" y="102"/>
                    <a:pt x="81" y="56"/>
                    <a:pt x="52" y="36"/>
                  </a:cubicBezTo>
                  <a:cubicBezTo>
                    <a:pt x="0" y="0"/>
                    <a:pt x="20" y="104"/>
                    <a:pt x="23" y="127"/>
                  </a:cubicBezTo>
                  <a:close/>
                </a:path>
              </a:pathLst>
            </a:custGeom>
            <a:solidFill>
              <a:srgbClr val="FFD6B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8" name="Freeform 26"/>
            <p:cNvSpPr/>
            <p:nvPr/>
          </p:nvSpPr>
          <p:spPr bwMode="auto">
            <a:xfrm>
              <a:off x="2637" y="460"/>
              <a:ext cx="136" cy="177"/>
            </a:xfrm>
            <a:custGeom>
              <a:avLst/>
              <a:gdLst>
                <a:gd name="T0" fmla="*/ 77 w 198"/>
                <a:gd name="T1" fmla="*/ 122 h 257"/>
                <a:gd name="T2" fmla="*/ 75 w 198"/>
                <a:gd name="T3" fmla="*/ 231 h 257"/>
                <a:gd name="T4" fmla="*/ 10 w 198"/>
                <a:gd name="T5" fmla="*/ 157 h 257"/>
                <a:gd name="T6" fmla="*/ 20 w 198"/>
                <a:gd name="T7" fmla="*/ 48 h 257"/>
                <a:gd name="T8" fmla="*/ 100 w 198"/>
                <a:gd name="T9" fmla="*/ 3 h 257"/>
                <a:gd name="T10" fmla="*/ 184 w 198"/>
                <a:gd name="T11" fmla="*/ 97 h 257"/>
                <a:gd name="T12" fmla="*/ 182 w 198"/>
                <a:gd name="T13" fmla="*/ 257 h 257"/>
                <a:gd name="T14" fmla="*/ 77 w 198"/>
                <a:gd name="T15" fmla="*/ 122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257">
                  <a:moveTo>
                    <a:pt x="77" y="122"/>
                  </a:moveTo>
                  <a:cubicBezTo>
                    <a:pt x="8" y="130"/>
                    <a:pt x="37" y="199"/>
                    <a:pt x="75" y="231"/>
                  </a:cubicBezTo>
                  <a:cubicBezTo>
                    <a:pt x="39" y="211"/>
                    <a:pt x="17" y="200"/>
                    <a:pt x="10" y="157"/>
                  </a:cubicBezTo>
                  <a:cubicBezTo>
                    <a:pt x="0" y="94"/>
                    <a:pt x="0" y="83"/>
                    <a:pt x="20" y="48"/>
                  </a:cubicBezTo>
                  <a:cubicBezTo>
                    <a:pt x="37" y="16"/>
                    <a:pt x="66" y="0"/>
                    <a:pt x="100" y="3"/>
                  </a:cubicBezTo>
                  <a:cubicBezTo>
                    <a:pt x="144" y="7"/>
                    <a:pt x="173" y="55"/>
                    <a:pt x="184" y="97"/>
                  </a:cubicBezTo>
                  <a:cubicBezTo>
                    <a:pt x="198" y="148"/>
                    <a:pt x="185" y="205"/>
                    <a:pt x="182" y="257"/>
                  </a:cubicBezTo>
                  <a:cubicBezTo>
                    <a:pt x="182" y="257"/>
                    <a:pt x="150" y="114"/>
                    <a:pt x="77" y="122"/>
                  </a:cubicBezTo>
                  <a:close/>
                </a:path>
              </a:pathLst>
            </a:custGeom>
            <a:solidFill>
              <a:srgbClr val="FFD8C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9" name="Freeform 27"/>
            <p:cNvSpPr/>
            <p:nvPr/>
          </p:nvSpPr>
          <p:spPr bwMode="auto">
            <a:xfrm>
              <a:off x="2628" y="461"/>
              <a:ext cx="122" cy="134"/>
            </a:xfrm>
            <a:custGeom>
              <a:avLst/>
              <a:gdLst>
                <a:gd name="T0" fmla="*/ 91 w 177"/>
                <a:gd name="T1" fmla="*/ 99 h 194"/>
                <a:gd name="T2" fmla="*/ 23 w 177"/>
                <a:gd name="T3" fmla="*/ 155 h 194"/>
                <a:gd name="T4" fmla="*/ 164 w 177"/>
                <a:gd name="T5" fmla="*/ 96 h 194"/>
                <a:gd name="T6" fmla="*/ 91 w 177"/>
                <a:gd name="T7" fmla="*/ 99 h 194"/>
              </a:gdLst>
              <a:ahLst/>
              <a:cxnLst>
                <a:cxn ang="0">
                  <a:pos x="T0" y="T1"/>
                </a:cxn>
                <a:cxn ang="0">
                  <a:pos x="T2" y="T3"/>
                </a:cxn>
                <a:cxn ang="0">
                  <a:pos x="T4" y="T5"/>
                </a:cxn>
                <a:cxn ang="0">
                  <a:pos x="T6" y="T7"/>
                </a:cxn>
              </a:cxnLst>
              <a:rect l="0" t="0" r="r" b="b"/>
              <a:pathLst>
                <a:path w="177" h="194">
                  <a:moveTo>
                    <a:pt x="91" y="99"/>
                  </a:moveTo>
                  <a:cubicBezTo>
                    <a:pt x="22" y="107"/>
                    <a:pt x="44" y="194"/>
                    <a:pt x="23" y="155"/>
                  </a:cubicBezTo>
                  <a:cubicBezTo>
                    <a:pt x="0" y="112"/>
                    <a:pt x="134" y="0"/>
                    <a:pt x="164" y="96"/>
                  </a:cubicBezTo>
                  <a:cubicBezTo>
                    <a:pt x="177" y="137"/>
                    <a:pt x="164" y="91"/>
                    <a:pt x="91" y="99"/>
                  </a:cubicBezTo>
                  <a:close/>
                </a:path>
              </a:pathLst>
            </a:custGeom>
            <a:solidFill>
              <a:srgbClr val="FFE0C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0" name="Freeform 28"/>
            <p:cNvSpPr/>
            <p:nvPr/>
          </p:nvSpPr>
          <p:spPr bwMode="auto">
            <a:xfrm>
              <a:off x="2803" y="426"/>
              <a:ext cx="172" cy="168"/>
            </a:xfrm>
            <a:custGeom>
              <a:avLst/>
              <a:gdLst>
                <a:gd name="T0" fmla="*/ 91 w 249"/>
                <a:gd name="T1" fmla="*/ 3 h 243"/>
                <a:gd name="T2" fmla="*/ 154 w 249"/>
                <a:gd name="T3" fmla="*/ 47 h 243"/>
                <a:gd name="T4" fmla="*/ 213 w 249"/>
                <a:gd name="T5" fmla="*/ 173 h 243"/>
                <a:gd name="T6" fmla="*/ 172 w 249"/>
                <a:gd name="T7" fmla="*/ 134 h 243"/>
                <a:gd name="T8" fmla="*/ 152 w 249"/>
                <a:gd name="T9" fmla="*/ 237 h 243"/>
                <a:gd name="T10" fmla="*/ 61 w 249"/>
                <a:gd name="T11" fmla="*/ 141 h 243"/>
                <a:gd name="T12" fmla="*/ 91 w 249"/>
                <a:gd name="T13" fmla="*/ 3 h 243"/>
              </a:gdLst>
              <a:ahLst/>
              <a:cxnLst>
                <a:cxn ang="0">
                  <a:pos x="T0" y="T1"/>
                </a:cxn>
                <a:cxn ang="0">
                  <a:pos x="T2" y="T3"/>
                </a:cxn>
                <a:cxn ang="0">
                  <a:pos x="T4" y="T5"/>
                </a:cxn>
                <a:cxn ang="0">
                  <a:pos x="T6" y="T7"/>
                </a:cxn>
                <a:cxn ang="0">
                  <a:pos x="T8" y="T9"/>
                </a:cxn>
                <a:cxn ang="0">
                  <a:pos x="T10" y="T11"/>
                </a:cxn>
                <a:cxn ang="0">
                  <a:pos x="T12" y="T13"/>
                </a:cxn>
              </a:cxnLst>
              <a:rect l="0" t="0" r="r" b="b"/>
              <a:pathLst>
                <a:path w="249" h="243">
                  <a:moveTo>
                    <a:pt x="91" y="3"/>
                  </a:moveTo>
                  <a:cubicBezTo>
                    <a:pt x="110" y="0"/>
                    <a:pt x="140" y="35"/>
                    <a:pt x="154" y="47"/>
                  </a:cubicBezTo>
                  <a:cubicBezTo>
                    <a:pt x="181" y="70"/>
                    <a:pt x="249" y="139"/>
                    <a:pt x="213" y="173"/>
                  </a:cubicBezTo>
                  <a:cubicBezTo>
                    <a:pt x="198" y="162"/>
                    <a:pt x="187" y="146"/>
                    <a:pt x="172" y="134"/>
                  </a:cubicBezTo>
                  <a:cubicBezTo>
                    <a:pt x="159" y="124"/>
                    <a:pt x="168" y="234"/>
                    <a:pt x="152" y="237"/>
                  </a:cubicBezTo>
                  <a:cubicBezTo>
                    <a:pt x="118" y="243"/>
                    <a:pt x="96" y="189"/>
                    <a:pt x="61" y="141"/>
                  </a:cubicBezTo>
                  <a:cubicBezTo>
                    <a:pt x="0" y="55"/>
                    <a:pt x="34" y="11"/>
                    <a:pt x="91" y="3"/>
                  </a:cubicBezTo>
                  <a:close/>
                </a:path>
              </a:pathLst>
            </a:custGeom>
            <a:solidFill>
              <a:srgbClr val="FFDA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29"/>
            <p:cNvSpPr/>
            <p:nvPr/>
          </p:nvSpPr>
          <p:spPr bwMode="auto">
            <a:xfrm>
              <a:off x="2852" y="433"/>
              <a:ext cx="88" cy="78"/>
            </a:xfrm>
            <a:custGeom>
              <a:avLst/>
              <a:gdLst>
                <a:gd name="T0" fmla="*/ 29 w 128"/>
                <a:gd name="T1" fmla="*/ 2 h 113"/>
                <a:gd name="T2" fmla="*/ 68 w 128"/>
                <a:gd name="T3" fmla="*/ 30 h 113"/>
                <a:gd name="T4" fmla="*/ 128 w 128"/>
                <a:gd name="T5" fmla="*/ 113 h 113"/>
                <a:gd name="T6" fmla="*/ 52 w 128"/>
                <a:gd name="T7" fmla="*/ 75 h 113"/>
                <a:gd name="T8" fmla="*/ 23 w 128"/>
                <a:gd name="T9" fmla="*/ 58 h 113"/>
                <a:gd name="T10" fmla="*/ 29 w 128"/>
                <a:gd name="T11" fmla="*/ 2 h 113"/>
              </a:gdLst>
              <a:ahLst/>
              <a:cxnLst>
                <a:cxn ang="0">
                  <a:pos x="T0" y="T1"/>
                </a:cxn>
                <a:cxn ang="0">
                  <a:pos x="T2" y="T3"/>
                </a:cxn>
                <a:cxn ang="0">
                  <a:pos x="T4" y="T5"/>
                </a:cxn>
                <a:cxn ang="0">
                  <a:pos x="T6" y="T7"/>
                </a:cxn>
                <a:cxn ang="0">
                  <a:pos x="T8" y="T9"/>
                </a:cxn>
                <a:cxn ang="0">
                  <a:pos x="T10" y="T11"/>
                </a:cxn>
              </a:cxnLst>
              <a:rect l="0" t="0" r="r" b="b"/>
              <a:pathLst>
                <a:path w="128" h="113">
                  <a:moveTo>
                    <a:pt x="29" y="2"/>
                  </a:moveTo>
                  <a:cubicBezTo>
                    <a:pt x="41" y="3"/>
                    <a:pt x="59" y="22"/>
                    <a:pt x="68" y="30"/>
                  </a:cubicBezTo>
                  <a:cubicBezTo>
                    <a:pt x="85" y="44"/>
                    <a:pt x="119" y="76"/>
                    <a:pt x="128" y="113"/>
                  </a:cubicBezTo>
                  <a:cubicBezTo>
                    <a:pt x="118" y="106"/>
                    <a:pt x="80" y="77"/>
                    <a:pt x="52" y="75"/>
                  </a:cubicBezTo>
                  <a:cubicBezTo>
                    <a:pt x="40" y="74"/>
                    <a:pt x="31" y="68"/>
                    <a:pt x="23" y="58"/>
                  </a:cubicBezTo>
                  <a:cubicBezTo>
                    <a:pt x="15" y="49"/>
                    <a:pt x="0" y="0"/>
                    <a:pt x="29" y="2"/>
                  </a:cubicBezTo>
                  <a:close/>
                </a:path>
              </a:pathLst>
            </a:custGeom>
            <a:solidFill>
              <a:srgbClr val="FFE5D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2" name="Freeform 30"/>
            <p:cNvSpPr/>
            <p:nvPr/>
          </p:nvSpPr>
          <p:spPr bwMode="auto">
            <a:xfrm>
              <a:off x="2972" y="437"/>
              <a:ext cx="87" cy="82"/>
            </a:xfrm>
            <a:custGeom>
              <a:avLst/>
              <a:gdLst>
                <a:gd name="T0" fmla="*/ 14 w 127"/>
                <a:gd name="T1" fmla="*/ 24 h 120"/>
                <a:gd name="T2" fmla="*/ 88 w 127"/>
                <a:gd name="T3" fmla="*/ 34 h 120"/>
                <a:gd name="T4" fmla="*/ 119 w 127"/>
                <a:gd name="T5" fmla="*/ 81 h 120"/>
                <a:gd name="T6" fmla="*/ 98 w 127"/>
                <a:gd name="T7" fmla="*/ 109 h 120"/>
                <a:gd name="T8" fmla="*/ 65 w 127"/>
                <a:gd name="T9" fmla="*/ 90 h 120"/>
                <a:gd name="T10" fmla="*/ 12 w 127"/>
                <a:gd name="T11" fmla="*/ 87 h 120"/>
                <a:gd name="T12" fmla="*/ 14 w 127"/>
                <a:gd name="T13" fmla="*/ 24 h 120"/>
              </a:gdLst>
              <a:ahLst/>
              <a:cxnLst>
                <a:cxn ang="0">
                  <a:pos x="T0" y="T1"/>
                </a:cxn>
                <a:cxn ang="0">
                  <a:pos x="T2" y="T3"/>
                </a:cxn>
                <a:cxn ang="0">
                  <a:pos x="T4" y="T5"/>
                </a:cxn>
                <a:cxn ang="0">
                  <a:pos x="T6" y="T7"/>
                </a:cxn>
                <a:cxn ang="0">
                  <a:pos x="T8" y="T9"/>
                </a:cxn>
                <a:cxn ang="0">
                  <a:pos x="T10" y="T11"/>
                </a:cxn>
                <a:cxn ang="0">
                  <a:pos x="T12" y="T13"/>
                </a:cxn>
              </a:cxnLst>
              <a:rect l="0" t="0" r="r" b="b"/>
              <a:pathLst>
                <a:path w="127" h="120">
                  <a:moveTo>
                    <a:pt x="14" y="24"/>
                  </a:moveTo>
                  <a:cubicBezTo>
                    <a:pt x="36" y="0"/>
                    <a:pt x="75" y="23"/>
                    <a:pt x="88" y="34"/>
                  </a:cubicBezTo>
                  <a:cubicBezTo>
                    <a:pt x="97" y="42"/>
                    <a:pt x="114" y="71"/>
                    <a:pt x="119" y="81"/>
                  </a:cubicBezTo>
                  <a:cubicBezTo>
                    <a:pt x="127" y="98"/>
                    <a:pt x="116" y="112"/>
                    <a:pt x="98" y="109"/>
                  </a:cubicBezTo>
                  <a:cubicBezTo>
                    <a:pt x="84" y="108"/>
                    <a:pt x="77" y="91"/>
                    <a:pt x="65" y="90"/>
                  </a:cubicBezTo>
                  <a:cubicBezTo>
                    <a:pt x="40" y="87"/>
                    <a:pt x="29" y="120"/>
                    <a:pt x="12" y="87"/>
                  </a:cubicBezTo>
                  <a:cubicBezTo>
                    <a:pt x="4" y="72"/>
                    <a:pt x="0" y="39"/>
                    <a:pt x="14" y="24"/>
                  </a:cubicBezTo>
                  <a:close/>
                </a:path>
              </a:pathLst>
            </a:custGeom>
            <a:solidFill>
              <a:srgbClr val="FFDDC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3" name="Freeform 31"/>
            <p:cNvSpPr/>
            <p:nvPr/>
          </p:nvSpPr>
          <p:spPr bwMode="auto">
            <a:xfrm>
              <a:off x="2990" y="452"/>
              <a:ext cx="62" cy="49"/>
            </a:xfrm>
            <a:custGeom>
              <a:avLst/>
              <a:gdLst>
                <a:gd name="T0" fmla="*/ 20 w 90"/>
                <a:gd name="T1" fmla="*/ 1 h 71"/>
                <a:gd name="T2" fmla="*/ 47 w 90"/>
                <a:gd name="T3" fmla="*/ 10 h 71"/>
                <a:gd name="T4" fmla="*/ 90 w 90"/>
                <a:gd name="T5" fmla="*/ 71 h 71"/>
                <a:gd name="T6" fmla="*/ 35 w 90"/>
                <a:gd name="T7" fmla="*/ 43 h 71"/>
                <a:gd name="T8" fmla="*/ 14 w 90"/>
                <a:gd name="T9" fmla="*/ 31 h 71"/>
                <a:gd name="T10" fmla="*/ 20 w 90"/>
                <a:gd name="T11" fmla="*/ 1 h 71"/>
              </a:gdLst>
              <a:ahLst/>
              <a:cxnLst>
                <a:cxn ang="0">
                  <a:pos x="T0" y="T1"/>
                </a:cxn>
                <a:cxn ang="0">
                  <a:pos x="T2" y="T3"/>
                </a:cxn>
                <a:cxn ang="0">
                  <a:pos x="T4" y="T5"/>
                </a:cxn>
                <a:cxn ang="0">
                  <a:pos x="T6" y="T7"/>
                </a:cxn>
                <a:cxn ang="0">
                  <a:pos x="T8" y="T9"/>
                </a:cxn>
                <a:cxn ang="0">
                  <a:pos x="T10" y="T11"/>
                </a:cxn>
              </a:cxnLst>
              <a:rect l="0" t="0" r="r" b="b"/>
              <a:pathLst>
                <a:path w="90" h="71">
                  <a:moveTo>
                    <a:pt x="20" y="1"/>
                  </a:moveTo>
                  <a:cubicBezTo>
                    <a:pt x="29" y="2"/>
                    <a:pt x="40" y="4"/>
                    <a:pt x="47" y="10"/>
                  </a:cubicBezTo>
                  <a:cubicBezTo>
                    <a:pt x="59" y="20"/>
                    <a:pt x="84" y="44"/>
                    <a:pt x="90" y="71"/>
                  </a:cubicBezTo>
                  <a:cubicBezTo>
                    <a:pt x="83" y="66"/>
                    <a:pt x="55" y="44"/>
                    <a:pt x="35" y="43"/>
                  </a:cubicBezTo>
                  <a:cubicBezTo>
                    <a:pt x="26" y="42"/>
                    <a:pt x="20" y="37"/>
                    <a:pt x="14" y="31"/>
                  </a:cubicBezTo>
                  <a:cubicBezTo>
                    <a:pt x="8" y="24"/>
                    <a:pt x="0" y="0"/>
                    <a:pt x="20" y="1"/>
                  </a:cubicBezTo>
                  <a:close/>
                </a:path>
              </a:pathLst>
            </a:custGeom>
            <a:solidFill>
              <a:srgbClr val="FFE5D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96" name="Freeform 32"/>
            <p:cNvSpPr/>
            <p:nvPr/>
          </p:nvSpPr>
          <p:spPr bwMode="auto">
            <a:xfrm>
              <a:off x="3095" y="491"/>
              <a:ext cx="164" cy="461"/>
            </a:xfrm>
            <a:custGeom>
              <a:avLst/>
              <a:gdLst>
                <a:gd name="T0" fmla="*/ 59 w 239"/>
                <a:gd name="T1" fmla="*/ 1 h 669"/>
                <a:gd name="T2" fmla="*/ 149 w 239"/>
                <a:gd name="T3" fmla="*/ 107 h 669"/>
                <a:gd name="T4" fmla="*/ 162 w 239"/>
                <a:gd name="T5" fmla="*/ 263 h 669"/>
                <a:gd name="T6" fmla="*/ 144 w 239"/>
                <a:gd name="T7" fmla="*/ 669 h 669"/>
                <a:gd name="T8" fmla="*/ 88 w 239"/>
                <a:gd name="T9" fmla="*/ 278 h 669"/>
                <a:gd name="T10" fmla="*/ 17 w 239"/>
                <a:gd name="T11" fmla="*/ 108 h 669"/>
                <a:gd name="T12" fmla="*/ 59 w 239"/>
                <a:gd name="T13" fmla="*/ 1 h 669"/>
              </a:gdLst>
              <a:ahLst/>
              <a:cxnLst>
                <a:cxn ang="0">
                  <a:pos x="T0" y="T1"/>
                </a:cxn>
                <a:cxn ang="0">
                  <a:pos x="T2" y="T3"/>
                </a:cxn>
                <a:cxn ang="0">
                  <a:pos x="T4" y="T5"/>
                </a:cxn>
                <a:cxn ang="0">
                  <a:pos x="T6" y="T7"/>
                </a:cxn>
                <a:cxn ang="0">
                  <a:pos x="T8" y="T9"/>
                </a:cxn>
                <a:cxn ang="0">
                  <a:pos x="T10" y="T11"/>
                </a:cxn>
                <a:cxn ang="0">
                  <a:pos x="T12" y="T13"/>
                </a:cxn>
              </a:cxnLst>
              <a:rect l="0" t="0" r="r" b="b"/>
              <a:pathLst>
                <a:path w="239" h="669">
                  <a:moveTo>
                    <a:pt x="59" y="1"/>
                  </a:moveTo>
                  <a:cubicBezTo>
                    <a:pt x="107" y="3"/>
                    <a:pt x="138" y="68"/>
                    <a:pt x="149" y="107"/>
                  </a:cubicBezTo>
                  <a:cubicBezTo>
                    <a:pt x="162" y="155"/>
                    <a:pt x="160" y="214"/>
                    <a:pt x="162" y="263"/>
                  </a:cubicBezTo>
                  <a:cubicBezTo>
                    <a:pt x="166" y="333"/>
                    <a:pt x="239" y="499"/>
                    <a:pt x="144" y="669"/>
                  </a:cubicBezTo>
                  <a:cubicBezTo>
                    <a:pt x="173" y="484"/>
                    <a:pt x="96" y="354"/>
                    <a:pt x="88" y="278"/>
                  </a:cubicBezTo>
                  <a:cubicBezTo>
                    <a:pt x="86" y="251"/>
                    <a:pt x="65" y="70"/>
                    <a:pt x="17" y="108"/>
                  </a:cubicBezTo>
                  <a:cubicBezTo>
                    <a:pt x="17" y="108"/>
                    <a:pt x="0" y="0"/>
                    <a:pt x="59" y="1"/>
                  </a:cubicBezTo>
                  <a:close/>
                </a:path>
              </a:pathLst>
            </a:custGeom>
            <a:solidFill>
              <a:srgbClr val="FFDDC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97" name="Freeform 33"/>
            <p:cNvSpPr/>
            <p:nvPr/>
          </p:nvSpPr>
          <p:spPr bwMode="auto">
            <a:xfrm>
              <a:off x="3117" y="493"/>
              <a:ext cx="80" cy="108"/>
            </a:xfrm>
            <a:custGeom>
              <a:avLst/>
              <a:gdLst>
                <a:gd name="T0" fmla="*/ 18 w 116"/>
                <a:gd name="T1" fmla="*/ 11 h 157"/>
                <a:gd name="T2" fmla="*/ 69 w 116"/>
                <a:gd name="T3" fmla="*/ 30 h 157"/>
                <a:gd name="T4" fmla="*/ 113 w 116"/>
                <a:gd name="T5" fmla="*/ 157 h 157"/>
                <a:gd name="T6" fmla="*/ 64 w 116"/>
                <a:gd name="T7" fmla="*/ 58 h 157"/>
                <a:gd name="T8" fmla="*/ 18 w 116"/>
                <a:gd name="T9" fmla="*/ 11 h 157"/>
              </a:gdLst>
              <a:ahLst/>
              <a:cxnLst>
                <a:cxn ang="0">
                  <a:pos x="T0" y="T1"/>
                </a:cxn>
                <a:cxn ang="0">
                  <a:pos x="T2" y="T3"/>
                </a:cxn>
                <a:cxn ang="0">
                  <a:pos x="T4" y="T5"/>
                </a:cxn>
                <a:cxn ang="0">
                  <a:pos x="T6" y="T7"/>
                </a:cxn>
                <a:cxn ang="0">
                  <a:pos x="T8" y="T9"/>
                </a:cxn>
              </a:cxnLst>
              <a:rect l="0" t="0" r="r" b="b"/>
              <a:pathLst>
                <a:path w="116" h="157">
                  <a:moveTo>
                    <a:pt x="18" y="11"/>
                  </a:moveTo>
                  <a:cubicBezTo>
                    <a:pt x="38" y="0"/>
                    <a:pt x="63" y="25"/>
                    <a:pt x="69" y="30"/>
                  </a:cubicBezTo>
                  <a:cubicBezTo>
                    <a:pt x="82" y="41"/>
                    <a:pt x="116" y="104"/>
                    <a:pt x="113" y="157"/>
                  </a:cubicBezTo>
                  <a:cubicBezTo>
                    <a:pt x="107" y="152"/>
                    <a:pt x="81" y="69"/>
                    <a:pt x="64" y="58"/>
                  </a:cubicBezTo>
                  <a:cubicBezTo>
                    <a:pt x="29" y="36"/>
                    <a:pt x="0" y="20"/>
                    <a:pt x="18" y="11"/>
                  </a:cubicBezTo>
                  <a:close/>
                </a:path>
              </a:pathLst>
            </a:custGeom>
            <a:solidFill>
              <a:srgbClr val="FFE5D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98" name="Freeform 34"/>
            <p:cNvSpPr/>
            <p:nvPr/>
          </p:nvSpPr>
          <p:spPr bwMode="auto">
            <a:xfrm>
              <a:off x="2769" y="622"/>
              <a:ext cx="109" cy="215"/>
            </a:xfrm>
            <a:custGeom>
              <a:avLst/>
              <a:gdLst>
                <a:gd name="T0" fmla="*/ 35 w 158"/>
                <a:gd name="T1" fmla="*/ 2 h 312"/>
                <a:gd name="T2" fmla="*/ 105 w 158"/>
                <a:gd name="T3" fmla="*/ 142 h 312"/>
                <a:gd name="T4" fmla="*/ 132 w 158"/>
                <a:gd name="T5" fmla="*/ 235 h 312"/>
                <a:gd name="T6" fmla="*/ 141 w 158"/>
                <a:gd name="T7" fmla="*/ 312 h 312"/>
                <a:gd name="T8" fmla="*/ 100 w 158"/>
                <a:gd name="T9" fmla="*/ 250 h 312"/>
                <a:gd name="T10" fmla="*/ 64 w 158"/>
                <a:gd name="T11" fmla="*/ 171 h 312"/>
                <a:gd name="T12" fmla="*/ 43 w 158"/>
                <a:gd name="T13" fmla="*/ 117 h 312"/>
                <a:gd name="T14" fmla="*/ 14 w 158"/>
                <a:gd name="T15" fmla="*/ 65 h 312"/>
                <a:gd name="T16" fmla="*/ 35 w 158"/>
                <a:gd name="T17" fmla="*/ 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312">
                  <a:moveTo>
                    <a:pt x="35" y="2"/>
                  </a:moveTo>
                  <a:cubicBezTo>
                    <a:pt x="88" y="8"/>
                    <a:pt x="91" y="95"/>
                    <a:pt x="105" y="142"/>
                  </a:cubicBezTo>
                  <a:cubicBezTo>
                    <a:pt x="115" y="173"/>
                    <a:pt x="125" y="203"/>
                    <a:pt x="132" y="235"/>
                  </a:cubicBezTo>
                  <a:cubicBezTo>
                    <a:pt x="135" y="248"/>
                    <a:pt x="158" y="302"/>
                    <a:pt x="141" y="312"/>
                  </a:cubicBezTo>
                  <a:cubicBezTo>
                    <a:pt x="123" y="302"/>
                    <a:pt x="110" y="267"/>
                    <a:pt x="100" y="250"/>
                  </a:cubicBezTo>
                  <a:cubicBezTo>
                    <a:pt x="86" y="225"/>
                    <a:pt x="75" y="197"/>
                    <a:pt x="64" y="171"/>
                  </a:cubicBezTo>
                  <a:cubicBezTo>
                    <a:pt x="57" y="153"/>
                    <a:pt x="52" y="134"/>
                    <a:pt x="43" y="117"/>
                  </a:cubicBezTo>
                  <a:cubicBezTo>
                    <a:pt x="34" y="99"/>
                    <a:pt x="21" y="82"/>
                    <a:pt x="14" y="65"/>
                  </a:cubicBezTo>
                  <a:cubicBezTo>
                    <a:pt x="0" y="34"/>
                    <a:pt x="18" y="0"/>
                    <a:pt x="35" y="2"/>
                  </a:cubicBezTo>
                  <a:close/>
                </a:path>
              </a:pathLst>
            </a:custGeom>
            <a:solidFill>
              <a:srgbClr val="FFD8C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99" name="Freeform 35"/>
            <p:cNvSpPr/>
            <p:nvPr/>
          </p:nvSpPr>
          <p:spPr bwMode="auto">
            <a:xfrm>
              <a:off x="2838" y="834"/>
              <a:ext cx="235" cy="255"/>
            </a:xfrm>
            <a:custGeom>
              <a:avLst/>
              <a:gdLst>
                <a:gd name="T0" fmla="*/ 70 w 341"/>
                <a:gd name="T1" fmla="*/ 357 h 370"/>
                <a:gd name="T2" fmla="*/ 54 w 341"/>
                <a:gd name="T3" fmla="*/ 328 h 370"/>
                <a:gd name="T4" fmla="*/ 21 w 341"/>
                <a:gd name="T5" fmla="*/ 264 h 370"/>
                <a:gd name="T6" fmla="*/ 0 w 341"/>
                <a:gd name="T7" fmla="*/ 174 h 370"/>
                <a:gd name="T8" fmla="*/ 63 w 341"/>
                <a:gd name="T9" fmla="*/ 180 h 370"/>
                <a:gd name="T10" fmla="*/ 86 w 341"/>
                <a:gd name="T11" fmla="*/ 106 h 370"/>
                <a:gd name="T12" fmla="*/ 121 w 341"/>
                <a:gd name="T13" fmla="*/ 109 h 370"/>
                <a:gd name="T14" fmla="*/ 166 w 341"/>
                <a:gd name="T15" fmla="*/ 69 h 370"/>
                <a:gd name="T16" fmla="*/ 278 w 341"/>
                <a:gd name="T17" fmla="*/ 1 h 370"/>
                <a:gd name="T18" fmla="*/ 334 w 341"/>
                <a:gd name="T19" fmla="*/ 36 h 370"/>
                <a:gd name="T20" fmla="*/ 323 w 341"/>
                <a:gd name="T21" fmla="*/ 144 h 370"/>
                <a:gd name="T22" fmla="*/ 283 w 341"/>
                <a:gd name="T23" fmla="*/ 230 h 370"/>
                <a:gd name="T24" fmla="*/ 206 w 341"/>
                <a:gd name="T25" fmla="*/ 276 h 370"/>
                <a:gd name="T26" fmla="*/ 131 w 341"/>
                <a:gd name="T27" fmla="*/ 314 h 370"/>
                <a:gd name="T28" fmla="*/ 64 w 341"/>
                <a:gd name="T29" fmla="*/ 370 h 370"/>
                <a:gd name="T30" fmla="*/ 70 w 341"/>
                <a:gd name="T31" fmla="*/ 3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370">
                  <a:moveTo>
                    <a:pt x="70" y="357"/>
                  </a:moveTo>
                  <a:cubicBezTo>
                    <a:pt x="59" y="348"/>
                    <a:pt x="59" y="341"/>
                    <a:pt x="54" y="328"/>
                  </a:cubicBezTo>
                  <a:cubicBezTo>
                    <a:pt x="45" y="306"/>
                    <a:pt x="31" y="286"/>
                    <a:pt x="21" y="264"/>
                  </a:cubicBezTo>
                  <a:cubicBezTo>
                    <a:pt x="8" y="235"/>
                    <a:pt x="4" y="204"/>
                    <a:pt x="0" y="174"/>
                  </a:cubicBezTo>
                  <a:cubicBezTo>
                    <a:pt x="19" y="183"/>
                    <a:pt x="49" y="205"/>
                    <a:pt x="63" y="180"/>
                  </a:cubicBezTo>
                  <a:cubicBezTo>
                    <a:pt x="74" y="160"/>
                    <a:pt x="58" y="112"/>
                    <a:pt x="86" y="106"/>
                  </a:cubicBezTo>
                  <a:cubicBezTo>
                    <a:pt x="97" y="103"/>
                    <a:pt x="109" y="112"/>
                    <a:pt x="121" y="109"/>
                  </a:cubicBezTo>
                  <a:cubicBezTo>
                    <a:pt x="141" y="105"/>
                    <a:pt x="154" y="84"/>
                    <a:pt x="166" y="69"/>
                  </a:cubicBezTo>
                  <a:cubicBezTo>
                    <a:pt x="196" y="30"/>
                    <a:pt x="226" y="1"/>
                    <a:pt x="278" y="1"/>
                  </a:cubicBezTo>
                  <a:cubicBezTo>
                    <a:pt x="307" y="0"/>
                    <a:pt x="328" y="4"/>
                    <a:pt x="334" y="36"/>
                  </a:cubicBezTo>
                  <a:cubicBezTo>
                    <a:pt x="341" y="72"/>
                    <a:pt x="334" y="110"/>
                    <a:pt x="323" y="144"/>
                  </a:cubicBezTo>
                  <a:cubicBezTo>
                    <a:pt x="314" y="172"/>
                    <a:pt x="304" y="208"/>
                    <a:pt x="283" y="230"/>
                  </a:cubicBezTo>
                  <a:cubicBezTo>
                    <a:pt x="263" y="251"/>
                    <a:pt x="230" y="260"/>
                    <a:pt x="206" y="276"/>
                  </a:cubicBezTo>
                  <a:cubicBezTo>
                    <a:pt x="182" y="291"/>
                    <a:pt x="154" y="299"/>
                    <a:pt x="131" y="314"/>
                  </a:cubicBezTo>
                  <a:cubicBezTo>
                    <a:pt x="106" y="330"/>
                    <a:pt x="89" y="355"/>
                    <a:pt x="64" y="370"/>
                  </a:cubicBezTo>
                  <a:lnTo>
                    <a:pt x="70" y="357"/>
                  </a:lnTo>
                  <a:close/>
                </a:path>
              </a:pathLst>
            </a:custGeom>
            <a:solidFill>
              <a:srgbClr val="FFD8C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0" name="Freeform 36"/>
            <p:cNvSpPr/>
            <p:nvPr/>
          </p:nvSpPr>
          <p:spPr bwMode="auto">
            <a:xfrm>
              <a:off x="3093" y="993"/>
              <a:ext cx="135" cy="275"/>
            </a:xfrm>
            <a:custGeom>
              <a:avLst/>
              <a:gdLst>
                <a:gd name="T0" fmla="*/ 146 w 196"/>
                <a:gd name="T1" fmla="*/ 284 h 400"/>
                <a:gd name="T2" fmla="*/ 14 w 196"/>
                <a:gd name="T3" fmla="*/ 78 h 400"/>
                <a:gd name="T4" fmla="*/ 131 w 196"/>
                <a:gd name="T5" fmla="*/ 79 h 400"/>
                <a:gd name="T6" fmla="*/ 190 w 196"/>
                <a:gd name="T7" fmla="*/ 201 h 400"/>
                <a:gd name="T8" fmla="*/ 174 w 196"/>
                <a:gd name="T9" fmla="*/ 400 h 400"/>
                <a:gd name="T10" fmla="*/ 146 w 196"/>
                <a:gd name="T11" fmla="*/ 284 h 400"/>
              </a:gdLst>
              <a:ahLst/>
              <a:cxnLst>
                <a:cxn ang="0">
                  <a:pos x="T0" y="T1"/>
                </a:cxn>
                <a:cxn ang="0">
                  <a:pos x="T2" y="T3"/>
                </a:cxn>
                <a:cxn ang="0">
                  <a:pos x="T4" y="T5"/>
                </a:cxn>
                <a:cxn ang="0">
                  <a:pos x="T6" y="T7"/>
                </a:cxn>
                <a:cxn ang="0">
                  <a:pos x="T8" y="T9"/>
                </a:cxn>
                <a:cxn ang="0">
                  <a:pos x="T10" y="T11"/>
                </a:cxn>
              </a:cxnLst>
              <a:rect l="0" t="0" r="r" b="b"/>
              <a:pathLst>
                <a:path w="196" h="400">
                  <a:moveTo>
                    <a:pt x="146" y="284"/>
                  </a:moveTo>
                  <a:cubicBezTo>
                    <a:pt x="135" y="222"/>
                    <a:pt x="30" y="138"/>
                    <a:pt x="14" y="78"/>
                  </a:cubicBezTo>
                  <a:cubicBezTo>
                    <a:pt x="0" y="26"/>
                    <a:pt x="71" y="0"/>
                    <a:pt x="131" y="79"/>
                  </a:cubicBezTo>
                  <a:cubicBezTo>
                    <a:pt x="157" y="113"/>
                    <a:pt x="182" y="159"/>
                    <a:pt x="190" y="201"/>
                  </a:cubicBezTo>
                  <a:cubicBezTo>
                    <a:pt x="196" y="227"/>
                    <a:pt x="189" y="375"/>
                    <a:pt x="174" y="400"/>
                  </a:cubicBezTo>
                  <a:lnTo>
                    <a:pt x="146" y="284"/>
                  </a:lnTo>
                  <a:close/>
                </a:path>
              </a:pathLst>
            </a:custGeom>
            <a:solidFill>
              <a:srgbClr val="FFD6B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1" name="Freeform 37"/>
            <p:cNvSpPr/>
            <p:nvPr/>
          </p:nvSpPr>
          <p:spPr bwMode="auto">
            <a:xfrm>
              <a:off x="2879" y="1035"/>
              <a:ext cx="489" cy="696"/>
            </a:xfrm>
            <a:custGeom>
              <a:avLst/>
              <a:gdLst>
                <a:gd name="T0" fmla="*/ 432 w 710"/>
                <a:gd name="T1" fmla="*/ 749 h 1009"/>
                <a:gd name="T2" fmla="*/ 610 w 710"/>
                <a:gd name="T3" fmla="*/ 989 h 1009"/>
                <a:gd name="T4" fmla="*/ 675 w 710"/>
                <a:gd name="T5" fmla="*/ 968 h 1009"/>
                <a:gd name="T6" fmla="*/ 675 w 710"/>
                <a:gd name="T7" fmla="*/ 835 h 1009"/>
                <a:gd name="T8" fmla="*/ 522 w 710"/>
                <a:gd name="T9" fmla="*/ 524 h 1009"/>
                <a:gd name="T10" fmla="*/ 337 w 710"/>
                <a:gd name="T11" fmla="*/ 274 h 1009"/>
                <a:gd name="T12" fmla="*/ 155 w 710"/>
                <a:gd name="T13" fmla="*/ 10 h 1009"/>
                <a:gd name="T14" fmla="*/ 7 w 710"/>
                <a:gd name="T15" fmla="*/ 100 h 1009"/>
                <a:gd name="T16" fmla="*/ 46 w 710"/>
                <a:gd name="T17" fmla="*/ 180 h 1009"/>
                <a:gd name="T18" fmla="*/ 432 w 710"/>
                <a:gd name="T19" fmla="*/ 749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1009">
                  <a:moveTo>
                    <a:pt x="432" y="749"/>
                  </a:moveTo>
                  <a:cubicBezTo>
                    <a:pt x="478" y="818"/>
                    <a:pt x="536" y="947"/>
                    <a:pt x="610" y="989"/>
                  </a:cubicBezTo>
                  <a:cubicBezTo>
                    <a:pt x="644" y="1009"/>
                    <a:pt x="645" y="998"/>
                    <a:pt x="675" y="968"/>
                  </a:cubicBezTo>
                  <a:cubicBezTo>
                    <a:pt x="710" y="933"/>
                    <a:pt x="687" y="875"/>
                    <a:pt x="675" y="835"/>
                  </a:cubicBezTo>
                  <a:cubicBezTo>
                    <a:pt x="659" y="778"/>
                    <a:pt x="566" y="570"/>
                    <a:pt x="522" y="524"/>
                  </a:cubicBezTo>
                  <a:cubicBezTo>
                    <a:pt x="441" y="439"/>
                    <a:pt x="432" y="342"/>
                    <a:pt x="337" y="274"/>
                  </a:cubicBezTo>
                  <a:cubicBezTo>
                    <a:pt x="243" y="207"/>
                    <a:pt x="194" y="152"/>
                    <a:pt x="155" y="10"/>
                  </a:cubicBezTo>
                  <a:cubicBezTo>
                    <a:pt x="114" y="0"/>
                    <a:pt x="13" y="83"/>
                    <a:pt x="7" y="100"/>
                  </a:cubicBezTo>
                  <a:cubicBezTo>
                    <a:pt x="0" y="121"/>
                    <a:pt x="31" y="166"/>
                    <a:pt x="46" y="180"/>
                  </a:cubicBezTo>
                  <a:cubicBezTo>
                    <a:pt x="219" y="347"/>
                    <a:pt x="365" y="651"/>
                    <a:pt x="432" y="749"/>
                  </a:cubicBezTo>
                  <a:close/>
                </a:path>
              </a:pathLst>
            </a:custGeom>
            <a:solidFill>
              <a:srgbClr val="FFD8C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2" name="Freeform 38"/>
            <p:cNvSpPr/>
            <p:nvPr/>
          </p:nvSpPr>
          <p:spPr bwMode="auto">
            <a:xfrm>
              <a:off x="2473" y="92"/>
              <a:ext cx="96" cy="35"/>
            </a:xfrm>
            <a:custGeom>
              <a:avLst/>
              <a:gdLst>
                <a:gd name="T0" fmla="*/ 56 w 139"/>
                <a:gd name="T1" fmla="*/ 40 h 52"/>
                <a:gd name="T2" fmla="*/ 29 w 139"/>
                <a:gd name="T3" fmla="*/ 28 h 52"/>
                <a:gd name="T4" fmla="*/ 81 w 139"/>
                <a:gd name="T5" fmla="*/ 20 h 52"/>
                <a:gd name="T6" fmla="*/ 135 w 139"/>
                <a:gd name="T7" fmla="*/ 10 h 52"/>
                <a:gd name="T8" fmla="*/ 126 w 139"/>
                <a:gd name="T9" fmla="*/ 28 h 52"/>
                <a:gd name="T10" fmla="*/ 109 w 139"/>
                <a:gd name="T11" fmla="*/ 30 h 52"/>
                <a:gd name="T12" fmla="*/ 56 w 139"/>
                <a:gd name="T13" fmla="*/ 40 h 52"/>
              </a:gdLst>
              <a:ahLst/>
              <a:cxnLst>
                <a:cxn ang="0">
                  <a:pos x="T0" y="T1"/>
                </a:cxn>
                <a:cxn ang="0">
                  <a:pos x="T2" y="T3"/>
                </a:cxn>
                <a:cxn ang="0">
                  <a:pos x="T4" y="T5"/>
                </a:cxn>
                <a:cxn ang="0">
                  <a:pos x="T6" y="T7"/>
                </a:cxn>
                <a:cxn ang="0">
                  <a:pos x="T8" y="T9"/>
                </a:cxn>
                <a:cxn ang="0">
                  <a:pos x="T10" y="T11"/>
                </a:cxn>
                <a:cxn ang="0">
                  <a:pos x="T12" y="T13"/>
                </a:cxn>
              </a:cxnLst>
              <a:rect l="0" t="0" r="r" b="b"/>
              <a:pathLst>
                <a:path w="139" h="52">
                  <a:moveTo>
                    <a:pt x="56" y="40"/>
                  </a:moveTo>
                  <a:cubicBezTo>
                    <a:pt x="44" y="44"/>
                    <a:pt x="0" y="52"/>
                    <a:pt x="29" y="28"/>
                  </a:cubicBezTo>
                  <a:cubicBezTo>
                    <a:pt x="41" y="19"/>
                    <a:pt x="65" y="25"/>
                    <a:pt x="81" y="20"/>
                  </a:cubicBezTo>
                  <a:cubicBezTo>
                    <a:pt x="100" y="14"/>
                    <a:pt x="114" y="0"/>
                    <a:pt x="135" y="10"/>
                  </a:cubicBezTo>
                  <a:cubicBezTo>
                    <a:pt x="139" y="13"/>
                    <a:pt x="128" y="27"/>
                    <a:pt x="126" y="28"/>
                  </a:cubicBezTo>
                  <a:cubicBezTo>
                    <a:pt x="118" y="33"/>
                    <a:pt x="116" y="29"/>
                    <a:pt x="109" y="30"/>
                  </a:cubicBezTo>
                  <a:cubicBezTo>
                    <a:pt x="91" y="32"/>
                    <a:pt x="74" y="34"/>
                    <a:pt x="56" y="40"/>
                  </a:cubicBezTo>
                  <a:close/>
                </a:path>
              </a:pathLst>
            </a:custGeom>
            <a:solidFill>
              <a:srgbClr val="FFDA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3" name="Freeform 39"/>
            <p:cNvSpPr/>
            <p:nvPr/>
          </p:nvSpPr>
          <p:spPr bwMode="auto">
            <a:xfrm>
              <a:off x="2504" y="119"/>
              <a:ext cx="104" cy="84"/>
            </a:xfrm>
            <a:custGeom>
              <a:avLst/>
              <a:gdLst>
                <a:gd name="T0" fmla="*/ 138 w 152"/>
                <a:gd name="T1" fmla="*/ 87 h 121"/>
                <a:gd name="T2" fmla="*/ 86 w 152"/>
                <a:gd name="T3" fmla="*/ 93 h 121"/>
                <a:gd name="T4" fmla="*/ 42 w 152"/>
                <a:gd name="T5" fmla="*/ 117 h 121"/>
                <a:gd name="T6" fmla="*/ 13 w 152"/>
                <a:gd name="T7" fmla="*/ 100 h 121"/>
                <a:gd name="T8" fmla="*/ 49 w 152"/>
                <a:gd name="T9" fmla="*/ 72 h 121"/>
                <a:gd name="T10" fmla="*/ 0 w 152"/>
                <a:gd name="T11" fmla="*/ 60 h 121"/>
                <a:gd name="T12" fmla="*/ 72 w 152"/>
                <a:gd name="T13" fmla="*/ 51 h 121"/>
                <a:gd name="T14" fmla="*/ 116 w 152"/>
                <a:gd name="T15" fmla="*/ 0 h 121"/>
                <a:gd name="T16" fmla="*/ 138 w 152"/>
                <a:gd name="T17" fmla="*/ 8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21">
                  <a:moveTo>
                    <a:pt x="138" y="87"/>
                  </a:moveTo>
                  <a:cubicBezTo>
                    <a:pt x="123" y="103"/>
                    <a:pt x="105" y="91"/>
                    <a:pt x="86" y="93"/>
                  </a:cubicBezTo>
                  <a:cubicBezTo>
                    <a:pt x="62" y="96"/>
                    <a:pt x="59" y="112"/>
                    <a:pt x="42" y="117"/>
                  </a:cubicBezTo>
                  <a:cubicBezTo>
                    <a:pt x="31" y="121"/>
                    <a:pt x="7" y="114"/>
                    <a:pt x="13" y="100"/>
                  </a:cubicBezTo>
                  <a:cubicBezTo>
                    <a:pt x="18" y="89"/>
                    <a:pt x="46" y="93"/>
                    <a:pt x="49" y="72"/>
                  </a:cubicBezTo>
                  <a:cubicBezTo>
                    <a:pt x="34" y="64"/>
                    <a:pt x="11" y="74"/>
                    <a:pt x="0" y="60"/>
                  </a:cubicBezTo>
                  <a:cubicBezTo>
                    <a:pt x="12" y="42"/>
                    <a:pt x="54" y="58"/>
                    <a:pt x="72" y="51"/>
                  </a:cubicBezTo>
                  <a:cubicBezTo>
                    <a:pt x="88" y="45"/>
                    <a:pt x="118" y="23"/>
                    <a:pt x="116" y="0"/>
                  </a:cubicBezTo>
                  <a:cubicBezTo>
                    <a:pt x="116" y="0"/>
                    <a:pt x="152" y="72"/>
                    <a:pt x="138" y="87"/>
                  </a:cubicBezTo>
                  <a:close/>
                </a:path>
              </a:pathLst>
            </a:custGeom>
            <a:solidFill>
              <a:srgbClr val="FFDA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4" name="Freeform 40"/>
            <p:cNvSpPr/>
            <p:nvPr/>
          </p:nvSpPr>
          <p:spPr bwMode="auto">
            <a:xfrm>
              <a:off x="2554" y="249"/>
              <a:ext cx="153" cy="179"/>
            </a:xfrm>
            <a:custGeom>
              <a:avLst/>
              <a:gdLst>
                <a:gd name="T0" fmla="*/ 49 w 222"/>
                <a:gd name="T1" fmla="*/ 10 h 260"/>
                <a:gd name="T2" fmla="*/ 11 w 222"/>
                <a:gd name="T3" fmla="*/ 54 h 260"/>
                <a:gd name="T4" fmla="*/ 48 w 222"/>
                <a:gd name="T5" fmla="*/ 25 h 260"/>
                <a:gd name="T6" fmla="*/ 129 w 222"/>
                <a:gd name="T7" fmla="*/ 29 h 260"/>
                <a:gd name="T8" fmla="*/ 51 w 222"/>
                <a:gd name="T9" fmla="*/ 60 h 260"/>
                <a:gd name="T10" fmla="*/ 122 w 222"/>
                <a:gd name="T11" fmla="*/ 67 h 260"/>
                <a:gd name="T12" fmla="*/ 85 w 222"/>
                <a:gd name="T13" fmla="*/ 130 h 260"/>
                <a:gd name="T14" fmla="*/ 118 w 222"/>
                <a:gd name="T15" fmla="*/ 126 h 260"/>
                <a:gd name="T16" fmla="*/ 106 w 222"/>
                <a:gd name="T17" fmla="*/ 172 h 260"/>
                <a:gd name="T18" fmla="*/ 148 w 222"/>
                <a:gd name="T19" fmla="*/ 193 h 260"/>
                <a:gd name="T20" fmla="*/ 219 w 222"/>
                <a:gd name="T21" fmla="*/ 260 h 260"/>
                <a:gd name="T22" fmla="*/ 162 w 222"/>
                <a:gd name="T23" fmla="*/ 121 h 260"/>
                <a:gd name="T24" fmla="*/ 134 w 222"/>
                <a:gd name="T25" fmla="*/ 24 h 260"/>
                <a:gd name="T26" fmla="*/ 49 w 222"/>
                <a:gd name="T27" fmla="*/ 1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2" h="260">
                  <a:moveTo>
                    <a:pt x="49" y="10"/>
                  </a:moveTo>
                  <a:cubicBezTo>
                    <a:pt x="27" y="18"/>
                    <a:pt x="0" y="62"/>
                    <a:pt x="11" y="54"/>
                  </a:cubicBezTo>
                  <a:cubicBezTo>
                    <a:pt x="27" y="43"/>
                    <a:pt x="33" y="31"/>
                    <a:pt x="48" y="25"/>
                  </a:cubicBezTo>
                  <a:cubicBezTo>
                    <a:pt x="76" y="13"/>
                    <a:pt x="101" y="22"/>
                    <a:pt x="129" y="29"/>
                  </a:cubicBezTo>
                  <a:cubicBezTo>
                    <a:pt x="119" y="53"/>
                    <a:pt x="70" y="48"/>
                    <a:pt x="51" y="60"/>
                  </a:cubicBezTo>
                  <a:cubicBezTo>
                    <a:pt x="62" y="85"/>
                    <a:pt x="105" y="44"/>
                    <a:pt x="122" y="67"/>
                  </a:cubicBezTo>
                  <a:cubicBezTo>
                    <a:pt x="138" y="90"/>
                    <a:pt x="82" y="109"/>
                    <a:pt x="85" y="130"/>
                  </a:cubicBezTo>
                  <a:cubicBezTo>
                    <a:pt x="95" y="129"/>
                    <a:pt x="111" y="123"/>
                    <a:pt x="118" y="126"/>
                  </a:cubicBezTo>
                  <a:cubicBezTo>
                    <a:pt x="116" y="142"/>
                    <a:pt x="94" y="157"/>
                    <a:pt x="106" y="172"/>
                  </a:cubicBezTo>
                  <a:cubicBezTo>
                    <a:pt x="115" y="182"/>
                    <a:pt x="136" y="183"/>
                    <a:pt x="148" y="193"/>
                  </a:cubicBezTo>
                  <a:cubicBezTo>
                    <a:pt x="172" y="214"/>
                    <a:pt x="193" y="242"/>
                    <a:pt x="219" y="260"/>
                  </a:cubicBezTo>
                  <a:cubicBezTo>
                    <a:pt x="222" y="213"/>
                    <a:pt x="176" y="166"/>
                    <a:pt x="162" y="121"/>
                  </a:cubicBezTo>
                  <a:cubicBezTo>
                    <a:pt x="153" y="90"/>
                    <a:pt x="153" y="52"/>
                    <a:pt x="134" y="24"/>
                  </a:cubicBezTo>
                  <a:cubicBezTo>
                    <a:pt x="118" y="0"/>
                    <a:pt x="74" y="1"/>
                    <a:pt x="49" y="10"/>
                  </a:cubicBezTo>
                  <a:close/>
                </a:path>
              </a:pathLst>
            </a:custGeom>
            <a:solidFill>
              <a:srgbClr val="FFDA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5" name="Freeform 41"/>
            <p:cNvSpPr/>
            <p:nvPr/>
          </p:nvSpPr>
          <p:spPr bwMode="auto">
            <a:xfrm>
              <a:off x="2533" y="212"/>
              <a:ext cx="95" cy="28"/>
            </a:xfrm>
            <a:custGeom>
              <a:avLst/>
              <a:gdLst>
                <a:gd name="T0" fmla="*/ 136 w 137"/>
                <a:gd name="T1" fmla="*/ 35 h 41"/>
                <a:gd name="T2" fmla="*/ 59 w 137"/>
                <a:gd name="T3" fmla="*/ 14 h 41"/>
                <a:gd name="T4" fmla="*/ 27 w 137"/>
                <a:gd name="T5" fmla="*/ 36 h 41"/>
                <a:gd name="T6" fmla="*/ 11 w 137"/>
                <a:gd name="T7" fmla="*/ 22 h 41"/>
                <a:gd name="T8" fmla="*/ 44 w 137"/>
                <a:gd name="T9" fmla="*/ 11 h 41"/>
                <a:gd name="T10" fmla="*/ 80 w 137"/>
                <a:gd name="T11" fmla="*/ 1 h 41"/>
                <a:gd name="T12" fmla="*/ 137 w 137"/>
                <a:gd name="T13" fmla="*/ 41 h 41"/>
                <a:gd name="T14" fmla="*/ 136 w 137"/>
                <a:gd name="T15" fmla="*/ 35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41">
                  <a:moveTo>
                    <a:pt x="136" y="35"/>
                  </a:moveTo>
                  <a:cubicBezTo>
                    <a:pt x="114" y="15"/>
                    <a:pt x="87" y="3"/>
                    <a:pt x="59" y="14"/>
                  </a:cubicBezTo>
                  <a:cubicBezTo>
                    <a:pt x="47" y="19"/>
                    <a:pt x="38" y="32"/>
                    <a:pt x="27" y="36"/>
                  </a:cubicBezTo>
                  <a:cubicBezTo>
                    <a:pt x="15" y="40"/>
                    <a:pt x="0" y="35"/>
                    <a:pt x="11" y="22"/>
                  </a:cubicBezTo>
                  <a:cubicBezTo>
                    <a:pt x="16" y="16"/>
                    <a:pt x="36" y="14"/>
                    <a:pt x="44" y="11"/>
                  </a:cubicBezTo>
                  <a:cubicBezTo>
                    <a:pt x="57" y="5"/>
                    <a:pt x="65" y="0"/>
                    <a:pt x="80" y="1"/>
                  </a:cubicBezTo>
                  <a:cubicBezTo>
                    <a:pt x="102" y="2"/>
                    <a:pt x="136" y="14"/>
                    <a:pt x="137" y="41"/>
                  </a:cubicBezTo>
                  <a:lnTo>
                    <a:pt x="136" y="35"/>
                  </a:lnTo>
                  <a:close/>
                </a:path>
              </a:pathLst>
            </a:custGeom>
            <a:solidFill>
              <a:srgbClr val="FFDA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6" name="Freeform 42"/>
            <p:cNvSpPr/>
            <p:nvPr/>
          </p:nvSpPr>
          <p:spPr bwMode="auto">
            <a:xfrm>
              <a:off x="2460" y="483"/>
              <a:ext cx="57" cy="128"/>
            </a:xfrm>
            <a:custGeom>
              <a:avLst/>
              <a:gdLst>
                <a:gd name="T0" fmla="*/ 68 w 82"/>
                <a:gd name="T1" fmla="*/ 21 h 186"/>
                <a:gd name="T2" fmla="*/ 41 w 82"/>
                <a:gd name="T3" fmla="*/ 46 h 186"/>
                <a:gd name="T4" fmla="*/ 41 w 82"/>
                <a:gd name="T5" fmla="*/ 47 h 186"/>
                <a:gd name="T6" fmla="*/ 3 w 82"/>
                <a:gd name="T7" fmla="*/ 181 h 186"/>
                <a:gd name="T8" fmla="*/ 3 w 82"/>
                <a:gd name="T9" fmla="*/ 186 h 186"/>
                <a:gd name="T10" fmla="*/ 4 w 82"/>
                <a:gd name="T11" fmla="*/ 174 h 186"/>
                <a:gd name="T12" fmla="*/ 22 w 82"/>
                <a:gd name="T13" fmla="*/ 113 h 186"/>
                <a:gd name="T14" fmla="*/ 82 w 82"/>
                <a:gd name="T15" fmla="*/ 0 h 186"/>
                <a:gd name="T16" fmla="*/ 68 w 82"/>
                <a:gd name="T17" fmla="*/ 2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86">
                  <a:moveTo>
                    <a:pt x="68" y="21"/>
                  </a:moveTo>
                  <a:cubicBezTo>
                    <a:pt x="60" y="31"/>
                    <a:pt x="51" y="39"/>
                    <a:pt x="41" y="46"/>
                  </a:cubicBezTo>
                  <a:cubicBezTo>
                    <a:pt x="41" y="47"/>
                    <a:pt x="41" y="47"/>
                    <a:pt x="41" y="47"/>
                  </a:cubicBezTo>
                  <a:cubicBezTo>
                    <a:pt x="39" y="79"/>
                    <a:pt x="0" y="141"/>
                    <a:pt x="3" y="181"/>
                  </a:cubicBezTo>
                  <a:cubicBezTo>
                    <a:pt x="3" y="182"/>
                    <a:pt x="3" y="184"/>
                    <a:pt x="3" y="186"/>
                  </a:cubicBezTo>
                  <a:cubicBezTo>
                    <a:pt x="3" y="181"/>
                    <a:pt x="4" y="176"/>
                    <a:pt x="4" y="174"/>
                  </a:cubicBezTo>
                  <a:cubicBezTo>
                    <a:pt x="7" y="153"/>
                    <a:pt x="14" y="132"/>
                    <a:pt x="22" y="113"/>
                  </a:cubicBezTo>
                  <a:cubicBezTo>
                    <a:pt x="38" y="73"/>
                    <a:pt x="62" y="38"/>
                    <a:pt x="82" y="0"/>
                  </a:cubicBezTo>
                  <a:cubicBezTo>
                    <a:pt x="78" y="6"/>
                    <a:pt x="73" y="14"/>
                    <a:pt x="68" y="21"/>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7" name="Freeform 43"/>
            <p:cNvSpPr/>
            <p:nvPr/>
          </p:nvSpPr>
          <p:spPr bwMode="auto">
            <a:xfrm>
              <a:off x="2492" y="378"/>
              <a:ext cx="124" cy="416"/>
            </a:xfrm>
            <a:custGeom>
              <a:avLst/>
              <a:gdLst>
                <a:gd name="T0" fmla="*/ 157 w 180"/>
                <a:gd name="T1" fmla="*/ 240 h 604"/>
                <a:gd name="T2" fmla="*/ 117 w 180"/>
                <a:gd name="T3" fmla="*/ 84 h 604"/>
                <a:gd name="T4" fmla="*/ 6 w 180"/>
                <a:gd name="T5" fmla="*/ 28 h 604"/>
                <a:gd name="T6" fmla="*/ 6 w 180"/>
                <a:gd name="T7" fmla="*/ 28 h 604"/>
                <a:gd name="T8" fmla="*/ 0 w 180"/>
                <a:gd name="T9" fmla="*/ 34 h 604"/>
                <a:gd name="T10" fmla="*/ 57 w 180"/>
                <a:gd name="T11" fmla="*/ 27 h 604"/>
                <a:gd name="T12" fmla="*/ 100 w 180"/>
                <a:gd name="T13" fmla="*/ 73 h 604"/>
                <a:gd name="T14" fmla="*/ 118 w 180"/>
                <a:gd name="T15" fmla="*/ 111 h 604"/>
                <a:gd name="T16" fmla="*/ 124 w 180"/>
                <a:gd name="T17" fmla="*/ 143 h 604"/>
                <a:gd name="T18" fmla="*/ 138 w 180"/>
                <a:gd name="T19" fmla="*/ 179 h 604"/>
                <a:gd name="T20" fmla="*/ 140 w 180"/>
                <a:gd name="T21" fmla="*/ 218 h 604"/>
                <a:gd name="T22" fmla="*/ 164 w 180"/>
                <a:gd name="T23" fmla="*/ 302 h 604"/>
                <a:gd name="T24" fmla="*/ 137 w 180"/>
                <a:gd name="T25" fmla="*/ 278 h 604"/>
                <a:gd name="T26" fmla="*/ 111 w 180"/>
                <a:gd name="T27" fmla="*/ 272 h 604"/>
                <a:gd name="T28" fmla="*/ 137 w 180"/>
                <a:gd name="T29" fmla="*/ 285 h 604"/>
                <a:gd name="T30" fmla="*/ 168 w 180"/>
                <a:gd name="T31" fmla="*/ 315 h 604"/>
                <a:gd name="T32" fmla="*/ 172 w 180"/>
                <a:gd name="T33" fmla="*/ 338 h 604"/>
                <a:gd name="T34" fmla="*/ 173 w 180"/>
                <a:gd name="T35" fmla="*/ 437 h 604"/>
                <a:gd name="T36" fmla="*/ 172 w 180"/>
                <a:gd name="T37" fmla="*/ 465 h 604"/>
                <a:gd name="T38" fmla="*/ 170 w 180"/>
                <a:gd name="T39" fmla="*/ 484 h 604"/>
                <a:gd name="T40" fmla="*/ 166 w 180"/>
                <a:gd name="T41" fmla="*/ 502 h 604"/>
                <a:gd name="T42" fmla="*/ 165 w 180"/>
                <a:gd name="T43" fmla="*/ 515 h 604"/>
                <a:gd name="T44" fmla="*/ 159 w 180"/>
                <a:gd name="T45" fmla="*/ 538 h 604"/>
                <a:gd name="T46" fmla="*/ 164 w 180"/>
                <a:gd name="T47" fmla="*/ 543 h 604"/>
                <a:gd name="T48" fmla="*/ 174 w 180"/>
                <a:gd name="T49" fmla="*/ 603 h 604"/>
                <a:gd name="T50" fmla="*/ 178 w 180"/>
                <a:gd name="T51" fmla="*/ 573 h 604"/>
                <a:gd name="T52" fmla="*/ 173 w 180"/>
                <a:gd name="T53" fmla="*/ 534 h 604"/>
                <a:gd name="T54" fmla="*/ 176 w 180"/>
                <a:gd name="T55" fmla="*/ 455 h 604"/>
                <a:gd name="T56" fmla="*/ 174 w 180"/>
                <a:gd name="T57" fmla="*/ 373 h 604"/>
                <a:gd name="T58" fmla="*/ 170 w 180"/>
                <a:gd name="T59" fmla="*/ 309 h 604"/>
                <a:gd name="T60" fmla="*/ 157 w 180"/>
                <a:gd name="T61" fmla="*/ 24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604">
                  <a:moveTo>
                    <a:pt x="157" y="240"/>
                  </a:moveTo>
                  <a:cubicBezTo>
                    <a:pt x="147" y="189"/>
                    <a:pt x="138" y="132"/>
                    <a:pt x="117" y="84"/>
                  </a:cubicBezTo>
                  <a:cubicBezTo>
                    <a:pt x="96" y="36"/>
                    <a:pt x="52" y="0"/>
                    <a:pt x="6" y="28"/>
                  </a:cubicBezTo>
                  <a:cubicBezTo>
                    <a:pt x="6" y="28"/>
                    <a:pt x="6" y="28"/>
                    <a:pt x="6" y="28"/>
                  </a:cubicBezTo>
                  <a:cubicBezTo>
                    <a:pt x="4" y="30"/>
                    <a:pt x="2" y="32"/>
                    <a:pt x="0" y="34"/>
                  </a:cubicBezTo>
                  <a:cubicBezTo>
                    <a:pt x="26" y="18"/>
                    <a:pt x="41" y="20"/>
                    <a:pt x="57" y="27"/>
                  </a:cubicBezTo>
                  <a:cubicBezTo>
                    <a:pt x="80" y="36"/>
                    <a:pt x="89" y="52"/>
                    <a:pt x="100" y="73"/>
                  </a:cubicBezTo>
                  <a:cubicBezTo>
                    <a:pt x="106" y="83"/>
                    <a:pt x="113" y="99"/>
                    <a:pt x="118" y="111"/>
                  </a:cubicBezTo>
                  <a:cubicBezTo>
                    <a:pt x="122" y="121"/>
                    <a:pt x="120" y="132"/>
                    <a:pt x="124" y="143"/>
                  </a:cubicBezTo>
                  <a:cubicBezTo>
                    <a:pt x="129" y="155"/>
                    <a:pt x="136" y="165"/>
                    <a:pt x="138" y="179"/>
                  </a:cubicBezTo>
                  <a:cubicBezTo>
                    <a:pt x="139" y="192"/>
                    <a:pt x="138" y="205"/>
                    <a:pt x="140" y="218"/>
                  </a:cubicBezTo>
                  <a:cubicBezTo>
                    <a:pt x="146" y="242"/>
                    <a:pt x="166" y="280"/>
                    <a:pt x="164" y="302"/>
                  </a:cubicBezTo>
                  <a:cubicBezTo>
                    <a:pt x="159" y="294"/>
                    <a:pt x="148" y="282"/>
                    <a:pt x="137" y="278"/>
                  </a:cubicBezTo>
                  <a:cubicBezTo>
                    <a:pt x="126" y="274"/>
                    <a:pt x="112" y="266"/>
                    <a:pt x="111" y="272"/>
                  </a:cubicBezTo>
                  <a:cubicBezTo>
                    <a:pt x="112" y="276"/>
                    <a:pt x="131" y="281"/>
                    <a:pt x="137" y="285"/>
                  </a:cubicBezTo>
                  <a:cubicBezTo>
                    <a:pt x="148" y="291"/>
                    <a:pt x="170" y="301"/>
                    <a:pt x="168" y="315"/>
                  </a:cubicBezTo>
                  <a:cubicBezTo>
                    <a:pt x="167" y="321"/>
                    <a:pt x="173" y="331"/>
                    <a:pt x="172" y="338"/>
                  </a:cubicBezTo>
                  <a:cubicBezTo>
                    <a:pt x="171" y="386"/>
                    <a:pt x="173" y="432"/>
                    <a:pt x="173" y="437"/>
                  </a:cubicBezTo>
                  <a:cubicBezTo>
                    <a:pt x="173" y="443"/>
                    <a:pt x="172" y="458"/>
                    <a:pt x="172" y="465"/>
                  </a:cubicBezTo>
                  <a:cubicBezTo>
                    <a:pt x="172" y="472"/>
                    <a:pt x="173" y="478"/>
                    <a:pt x="170" y="484"/>
                  </a:cubicBezTo>
                  <a:cubicBezTo>
                    <a:pt x="167" y="491"/>
                    <a:pt x="166" y="494"/>
                    <a:pt x="166" y="502"/>
                  </a:cubicBezTo>
                  <a:cubicBezTo>
                    <a:pt x="166" y="509"/>
                    <a:pt x="167" y="508"/>
                    <a:pt x="165" y="515"/>
                  </a:cubicBezTo>
                  <a:cubicBezTo>
                    <a:pt x="163" y="523"/>
                    <a:pt x="163" y="532"/>
                    <a:pt x="159" y="538"/>
                  </a:cubicBezTo>
                  <a:cubicBezTo>
                    <a:pt x="154" y="544"/>
                    <a:pt x="159" y="553"/>
                    <a:pt x="164" y="543"/>
                  </a:cubicBezTo>
                  <a:cubicBezTo>
                    <a:pt x="175" y="529"/>
                    <a:pt x="165" y="600"/>
                    <a:pt x="174" y="603"/>
                  </a:cubicBezTo>
                  <a:cubicBezTo>
                    <a:pt x="178" y="604"/>
                    <a:pt x="178" y="576"/>
                    <a:pt x="178" y="573"/>
                  </a:cubicBezTo>
                  <a:cubicBezTo>
                    <a:pt x="178" y="559"/>
                    <a:pt x="175" y="547"/>
                    <a:pt x="173" y="534"/>
                  </a:cubicBezTo>
                  <a:cubicBezTo>
                    <a:pt x="169" y="508"/>
                    <a:pt x="174" y="481"/>
                    <a:pt x="176" y="455"/>
                  </a:cubicBezTo>
                  <a:cubicBezTo>
                    <a:pt x="177" y="431"/>
                    <a:pt x="173" y="398"/>
                    <a:pt x="174" y="373"/>
                  </a:cubicBezTo>
                  <a:cubicBezTo>
                    <a:pt x="174" y="350"/>
                    <a:pt x="180" y="340"/>
                    <a:pt x="170" y="309"/>
                  </a:cubicBezTo>
                  <a:cubicBezTo>
                    <a:pt x="163" y="285"/>
                    <a:pt x="162" y="264"/>
                    <a:pt x="157" y="240"/>
                  </a:cubicBezTo>
                  <a:close/>
                </a:path>
              </a:pathLst>
            </a:custGeom>
            <a:solidFill>
              <a:srgbClr val="96573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8" name="Freeform 44"/>
            <p:cNvSpPr/>
            <p:nvPr/>
          </p:nvSpPr>
          <p:spPr bwMode="auto">
            <a:xfrm>
              <a:off x="2447" y="-25"/>
              <a:ext cx="121" cy="435"/>
            </a:xfrm>
            <a:custGeom>
              <a:avLst/>
              <a:gdLst>
                <a:gd name="T0" fmla="*/ 74 w 175"/>
                <a:gd name="T1" fmla="*/ 335 h 632"/>
                <a:gd name="T2" fmla="*/ 37 w 175"/>
                <a:gd name="T3" fmla="*/ 206 h 632"/>
                <a:gd name="T4" fmla="*/ 15 w 175"/>
                <a:gd name="T5" fmla="*/ 73 h 632"/>
                <a:gd name="T6" fmla="*/ 34 w 175"/>
                <a:gd name="T7" fmla="*/ 0 h 632"/>
                <a:gd name="T8" fmla="*/ 27 w 175"/>
                <a:gd name="T9" fmla="*/ 186 h 632"/>
                <a:gd name="T10" fmla="*/ 69 w 175"/>
                <a:gd name="T11" fmla="*/ 349 h 632"/>
                <a:gd name="T12" fmla="*/ 148 w 175"/>
                <a:gd name="T13" fmla="*/ 562 h 632"/>
                <a:gd name="T14" fmla="*/ 175 w 175"/>
                <a:gd name="T15" fmla="*/ 632 h 632"/>
                <a:gd name="T16" fmla="*/ 175 w 175"/>
                <a:gd name="T17" fmla="*/ 632 h 632"/>
                <a:gd name="T18" fmla="*/ 109 w 175"/>
                <a:gd name="T19" fmla="*/ 456 h 632"/>
                <a:gd name="T20" fmla="*/ 74 w 175"/>
                <a:gd name="T21" fmla="*/ 335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632">
                  <a:moveTo>
                    <a:pt x="74" y="335"/>
                  </a:moveTo>
                  <a:cubicBezTo>
                    <a:pt x="66" y="291"/>
                    <a:pt x="46" y="250"/>
                    <a:pt x="37" y="206"/>
                  </a:cubicBezTo>
                  <a:cubicBezTo>
                    <a:pt x="28" y="162"/>
                    <a:pt x="15" y="118"/>
                    <a:pt x="15" y="73"/>
                  </a:cubicBezTo>
                  <a:cubicBezTo>
                    <a:pt x="15" y="46"/>
                    <a:pt x="22" y="21"/>
                    <a:pt x="34" y="0"/>
                  </a:cubicBezTo>
                  <a:cubicBezTo>
                    <a:pt x="0" y="36"/>
                    <a:pt x="10" y="89"/>
                    <a:pt x="27" y="186"/>
                  </a:cubicBezTo>
                  <a:cubicBezTo>
                    <a:pt x="36" y="238"/>
                    <a:pt x="50" y="271"/>
                    <a:pt x="69" y="349"/>
                  </a:cubicBezTo>
                  <a:cubicBezTo>
                    <a:pt x="88" y="426"/>
                    <a:pt x="121" y="495"/>
                    <a:pt x="148" y="562"/>
                  </a:cubicBezTo>
                  <a:cubicBezTo>
                    <a:pt x="156" y="579"/>
                    <a:pt x="165" y="605"/>
                    <a:pt x="175" y="632"/>
                  </a:cubicBezTo>
                  <a:cubicBezTo>
                    <a:pt x="175" y="632"/>
                    <a:pt x="175" y="632"/>
                    <a:pt x="175" y="632"/>
                  </a:cubicBezTo>
                  <a:cubicBezTo>
                    <a:pt x="169" y="606"/>
                    <a:pt x="122" y="487"/>
                    <a:pt x="109" y="456"/>
                  </a:cubicBezTo>
                  <a:cubicBezTo>
                    <a:pt x="91" y="416"/>
                    <a:pt x="82" y="378"/>
                    <a:pt x="74" y="335"/>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9" name="Freeform 45"/>
            <p:cNvSpPr/>
            <p:nvPr/>
          </p:nvSpPr>
          <p:spPr bwMode="auto">
            <a:xfrm>
              <a:off x="2683" y="319"/>
              <a:ext cx="150" cy="120"/>
            </a:xfrm>
            <a:custGeom>
              <a:avLst/>
              <a:gdLst>
                <a:gd name="T0" fmla="*/ 218 w 218"/>
                <a:gd name="T1" fmla="*/ 120 h 174"/>
                <a:gd name="T2" fmla="*/ 128 w 218"/>
                <a:gd name="T3" fmla="*/ 163 h 174"/>
                <a:gd name="T4" fmla="*/ 0 w 218"/>
                <a:gd name="T5" fmla="*/ 0 h 174"/>
                <a:gd name="T6" fmla="*/ 135 w 218"/>
                <a:gd name="T7" fmla="*/ 170 h 174"/>
                <a:gd name="T8" fmla="*/ 199 w 218"/>
                <a:gd name="T9" fmla="*/ 138 h 174"/>
                <a:gd name="T10" fmla="*/ 218 w 218"/>
                <a:gd name="T11" fmla="*/ 120 h 174"/>
              </a:gdLst>
              <a:ahLst/>
              <a:cxnLst>
                <a:cxn ang="0">
                  <a:pos x="T0" y="T1"/>
                </a:cxn>
                <a:cxn ang="0">
                  <a:pos x="T2" y="T3"/>
                </a:cxn>
                <a:cxn ang="0">
                  <a:pos x="T4" y="T5"/>
                </a:cxn>
                <a:cxn ang="0">
                  <a:pos x="T6" y="T7"/>
                </a:cxn>
                <a:cxn ang="0">
                  <a:pos x="T8" y="T9"/>
                </a:cxn>
                <a:cxn ang="0">
                  <a:pos x="T10" y="T11"/>
                </a:cxn>
              </a:cxnLst>
              <a:rect l="0" t="0" r="r" b="b"/>
              <a:pathLst>
                <a:path w="218" h="174">
                  <a:moveTo>
                    <a:pt x="218" y="120"/>
                  </a:moveTo>
                  <a:cubicBezTo>
                    <a:pt x="192" y="136"/>
                    <a:pt x="167" y="174"/>
                    <a:pt x="128" y="163"/>
                  </a:cubicBezTo>
                  <a:cubicBezTo>
                    <a:pt x="87" y="151"/>
                    <a:pt x="27" y="98"/>
                    <a:pt x="0" y="0"/>
                  </a:cubicBezTo>
                  <a:cubicBezTo>
                    <a:pt x="14" y="76"/>
                    <a:pt x="86" y="172"/>
                    <a:pt x="135" y="170"/>
                  </a:cubicBezTo>
                  <a:cubicBezTo>
                    <a:pt x="160" y="169"/>
                    <a:pt x="181" y="154"/>
                    <a:pt x="199" y="138"/>
                  </a:cubicBezTo>
                  <a:cubicBezTo>
                    <a:pt x="201" y="136"/>
                    <a:pt x="210" y="128"/>
                    <a:pt x="218" y="120"/>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0" name="Freeform 46"/>
            <p:cNvSpPr/>
            <p:nvPr/>
          </p:nvSpPr>
          <p:spPr bwMode="auto">
            <a:xfrm>
              <a:off x="3031" y="442"/>
              <a:ext cx="85" cy="38"/>
            </a:xfrm>
            <a:custGeom>
              <a:avLst/>
              <a:gdLst>
                <a:gd name="T0" fmla="*/ 89 w 123"/>
                <a:gd name="T1" fmla="*/ 54 h 56"/>
                <a:gd name="T2" fmla="*/ 123 w 123"/>
                <a:gd name="T3" fmla="*/ 36 h 56"/>
                <a:gd name="T4" fmla="*/ 72 w 123"/>
                <a:gd name="T5" fmla="*/ 43 h 56"/>
                <a:gd name="T6" fmla="*/ 0 w 123"/>
                <a:gd name="T7" fmla="*/ 0 h 56"/>
                <a:gd name="T8" fmla="*/ 43 w 123"/>
                <a:gd name="T9" fmla="*/ 40 h 56"/>
                <a:gd name="T10" fmla="*/ 89 w 123"/>
                <a:gd name="T11" fmla="*/ 54 h 56"/>
              </a:gdLst>
              <a:ahLst/>
              <a:cxnLst>
                <a:cxn ang="0">
                  <a:pos x="T0" y="T1"/>
                </a:cxn>
                <a:cxn ang="0">
                  <a:pos x="T2" y="T3"/>
                </a:cxn>
                <a:cxn ang="0">
                  <a:pos x="T4" y="T5"/>
                </a:cxn>
                <a:cxn ang="0">
                  <a:pos x="T6" y="T7"/>
                </a:cxn>
                <a:cxn ang="0">
                  <a:pos x="T8" y="T9"/>
                </a:cxn>
                <a:cxn ang="0">
                  <a:pos x="T10" y="T11"/>
                </a:cxn>
              </a:cxnLst>
              <a:rect l="0" t="0" r="r" b="b"/>
              <a:pathLst>
                <a:path w="123" h="56">
                  <a:moveTo>
                    <a:pt x="89" y="54"/>
                  </a:moveTo>
                  <a:cubicBezTo>
                    <a:pt x="100" y="52"/>
                    <a:pt x="113" y="44"/>
                    <a:pt x="123" y="36"/>
                  </a:cubicBezTo>
                  <a:cubicBezTo>
                    <a:pt x="104" y="40"/>
                    <a:pt x="93" y="51"/>
                    <a:pt x="72" y="43"/>
                  </a:cubicBezTo>
                  <a:cubicBezTo>
                    <a:pt x="36" y="28"/>
                    <a:pt x="20" y="12"/>
                    <a:pt x="0" y="0"/>
                  </a:cubicBezTo>
                  <a:cubicBezTo>
                    <a:pt x="13" y="13"/>
                    <a:pt x="23" y="25"/>
                    <a:pt x="43" y="40"/>
                  </a:cubicBezTo>
                  <a:cubicBezTo>
                    <a:pt x="56" y="50"/>
                    <a:pt x="71" y="56"/>
                    <a:pt x="89" y="54"/>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1" name="Freeform 47"/>
            <p:cNvSpPr/>
            <p:nvPr/>
          </p:nvSpPr>
          <p:spPr bwMode="auto">
            <a:xfrm>
              <a:off x="2920" y="433"/>
              <a:ext cx="52" cy="25"/>
            </a:xfrm>
            <a:custGeom>
              <a:avLst/>
              <a:gdLst>
                <a:gd name="T0" fmla="*/ 75 w 75"/>
                <a:gd name="T1" fmla="*/ 8 h 36"/>
                <a:gd name="T2" fmla="*/ 30 w 75"/>
                <a:gd name="T3" fmla="*/ 15 h 36"/>
                <a:gd name="T4" fmla="*/ 0 w 75"/>
                <a:gd name="T5" fmla="*/ 0 h 36"/>
                <a:gd name="T6" fmla="*/ 75 w 75"/>
                <a:gd name="T7" fmla="*/ 8 h 36"/>
              </a:gdLst>
              <a:ahLst/>
              <a:cxnLst>
                <a:cxn ang="0">
                  <a:pos x="T0" y="T1"/>
                </a:cxn>
                <a:cxn ang="0">
                  <a:pos x="T2" y="T3"/>
                </a:cxn>
                <a:cxn ang="0">
                  <a:pos x="T4" y="T5"/>
                </a:cxn>
                <a:cxn ang="0">
                  <a:pos x="T6" y="T7"/>
                </a:cxn>
              </a:cxnLst>
              <a:rect l="0" t="0" r="r" b="b"/>
              <a:pathLst>
                <a:path w="75" h="36">
                  <a:moveTo>
                    <a:pt x="75" y="8"/>
                  </a:moveTo>
                  <a:cubicBezTo>
                    <a:pt x="65" y="14"/>
                    <a:pt x="54" y="20"/>
                    <a:pt x="30" y="15"/>
                  </a:cubicBezTo>
                  <a:cubicBezTo>
                    <a:pt x="18" y="12"/>
                    <a:pt x="8" y="7"/>
                    <a:pt x="0" y="0"/>
                  </a:cubicBezTo>
                  <a:cubicBezTo>
                    <a:pt x="30" y="27"/>
                    <a:pt x="57" y="36"/>
                    <a:pt x="75" y="8"/>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2" name="Freeform 48"/>
            <p:cNvSpPr>
              <a:spLocks noEditPoints="1"/>
            </p:cNvSpPr>
            <p:nvPr/>
          </p:nvSpPr>
          <p:spPr bwMode="auto">
            <a:xfrm>
              <a:off x="2463" y="563"/>
              <a:ext cx="703" cy="1409"/>
            </a:xfrm>
            <a:custGeom>
              <a:avLst/>
              <a:gdLst>
                <a:gd name="T0" fmla="*/ 40 w 1020"/>
                <a:gd name="T1" fmla="*/ 28 h 2046"/>
                <a:gd name="T2" fmla="*/ 22 w 1020"/>
                <a:gd name="T3" fmla="*/ 60 h 2046"/>
                <a:gd name="T4" fmla="*/ 4 w 1020"/>
                <a:gd name="T5" fmla="*/ 79 h 2046"/>
                <a:gd name="T6" fmla="*/ 0 w 1020"/>
                <a:gd name="T7" fmla="*/ 76 h 2046"/>
                <a:gd name="T8" fmla="*/ 94 w 1020"/>
                <a:gd name="T9" fmla="*/ 276 h 2046"/>
                <a:gd name="T10" fmla="*/ 132 w 1020"/>
                <a:gd name="T11" fmla="*/ 413 h 2046"/>
                <a:gd name="T12" fmla="*/ 359 w 1020"/>
                <a:gd name="T13" fmla="*/ 716 h 2046"/>
                <a:gd name="T14" fmla="*/ 456 w 1020"/>
                <a:gd name="T15" fmla="*/ 795 h 2046"/>
                <a:gd name="T16" fmla="*/ 596 w 1020"/>
                <a:gd name="T17" fmla="*/ 1042 h 2046"/>
                <a:gd name="T18" fmla="*/ 899 w 1020"/>
                <a:gd name="T19" fmla="*/ 1774 h 2046"/>
                <a:gd name="T20" fmla="*/ 994 w 1020"/>
                <a:gd name="T21" fmla="*/ 2046 h 2046"/>
                <a:gd name="T22" fmla="*/ 1020 w 1020"/>
                <a:gd name="T23" fmla="*/ 2022 h 2046"/>
                <a:gd name="T24" fmla="*/ 1004 w 1020"/>
                <a:gd name="T25" fmla="*/ 1971 h 2046"/>
                <a:gd name="T26" fmla="*/ 944 w 1020"/>
                <a:gd name="T27" fmla="*/ 1830 h 2046"/>
                <a:gd name="T28" fmla="*/ 840 w 1020"/>
                <a:gd name="T29" fmla="*/ 1606 h 2046"/>
                <a:gd name="T30" fmla="*/ 763 w 1020"/>
                <a:gd name="T31" fmla="*/ 1392 h 2046"/>
                <a:gd name="T32" fmla="*/ 666 w 1020"/>
                <a:gd name="T33" fmla="*/ 1180 h 2046"/>
                <a:gd name="T34" fmla="*/ 588 w 1020"/>
                <a:gd name="T35" fmla="*/ 975 h 2046"/>
                <a:gd name="T36" fmla="*/ 405 w 1020"/>
                <a:gd name="T37" fmla="*/ 742 h 2046"/>
                <a:gd name="T38" fmla="*/ 326 w 1020"/>
                <a:gd name="T39" fmla="*/ 671 h 2046"/>
                <a:gd name="T40" fmla="*/ 126 w 1020"/>
                <a:gd name="T41" fmla="*/ 380 h 2046"/>
                <a:gd name="T42" fmla="*/ 103 w 1020"/>
                <a:gd name="T43" fmla="*/ 281 h 2046"/>
                <a:gd name="T44" fmla="*/ 62 w 1020"/>
                <a:gd name="T45" fmla="*/ 200 h 2046"/>
                <a:gd name="T46" fmla="*/ 44 w 1020"/>
                <a:gd name="T47" fmla="*/ 159 h 2046"/>
                <a:gd name="T48" fmla="*/ 32 w 1020"/>
                <a:gd name="T49" fmla="*/ 123 h 2046"/>
                <a:gd name="T50" fmla="*/ 43 w 1020"/>
                <a:gd name="T51" fmla="*/ 87 h 2046"/>
                <a:gd name="T52" fmla="*/ 21 w 1020"/>
                <a:gd name="T53" fmla="*/ 118 h 2046"/>
                <a:gd name="T54" fmla="*/ 15 w 1020"/>
                <a:gd name="T55" fmla="*/ 104 h 2046"/>
                <a:gd name="T56" fmla="*/ 16 w 1020"/>
                <a:gd name="T57" fmla="*/ 89 h 2046"/>
                <a:gd name="T58" fmla="*/ 32 w 1020"/>
                <a:gd name="T59" fmla="*/ 59 h 2046"/>
                <a:gd name="T60" fmla="*/ 47 w 1020"/>
                <a:gd name="T61" fmla="*/ 30 h 2046"/>
                <a:gd name="T62" fmla="*/ 65 w 1020"/>
                <a:gd name="T63" fmla="*/ 0 h 2046"/>
                <a:gd name="T64" fmla="*/ 40 w 1020"/>
                <a:gd name="T65" fmla="*/ 28 h 2046"/>
                <a:gd name="T66" fmla="*/ 344 w 1020"/>
                <a:gd name="T67" fmla="*/ 695 h 2046"/>
                <a:gd name="T68" fmla="*/ 346 w 1020"/>
                <a:gd name="T69" fmla="*/ 697 h 2046"/>
                <a:gd name="T70" fmla="*/ 342 w 1020"/>
                <a:gd name="T71" fmla="*/ 692 h 2046"/>
                <a:gd name="T72" fmla="*/ 344 w 1020"/>
                <a:gd name="T73" fmla="*/ 695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0" h="2046">
                  <a:moveTo>
                    <a:pt x="40" y="28"/>
                  </a:moveTo>
                  <a:cubicBezTo>
                    <a:pt x="33" y="38"/>
                    <a:pt x="28" y="49"/>
                    <a:pt x="22" y="60"/>
                  </a:cubicBezTo>
                  <a:cubicBezTo>
                    <a:pt x="20" y="64"/>
                    <a:pt x="11" y="80"/>
                    <a:pt x="4" y="79"/>
                  </a:cubicBezTo>
                  <a:cubicBezTo>
                    <a:pt x="2" y="79"/>
                    <a:pt x="1" y="78"/>
                    <a:pt x="0" y="76"/>
                  </a:cubicBezTo>
                  <a:cubicBezTo>
                    <a:pt x="13" y="138"/>
                    <a:pt x="90" y="256"/>
                    <a:pt x="94" y="276"/>
                  </a:cubicBezTo>
                  <a:cubicBezTo>
                    <a:pt x="99" y="298"/>
                    <a:pt x="112" y="385"/>
                    <a:pt x="132" y="413"/>
                  </a:cubicBezTo>
                  <a:cubicBezTo>
                    <a:pt x="158" y="452"/>
                    <a:pt x="303" y="666"/>
                    <a:pt x="359" y="716"/>
                  </a:cubicBezTo>
                  <a:cubicBezTo>
                    <a:pt x="390" y="753"/>
                    <a:pt x="430" y="773"/>
                    <a:pt x="456" y="795"/>
                  </a:cubicBezTo>
                  <a:cubicBezTo>
                    <a:pt x="487" y="820"/>
                    <a:pt x="546" y="917"/>
                    <a:pt x="596" y="1042"/>
                  </a:cubicBezTo>
                  <a:cubicBezTo>
                    <a:pt x="646" y="1166"/>
                    <a:pt x="899" y="1774"/>
                    <a:pt x="899" y="1774"/>
                  </a:cubicBezTo>
                  <a:cubicBezTo>
                    <a:pt x="936" y="1865"/>
                    <a:pt x="971" y="1983"/>
                    <a:pt x="994" y="2046"/>
                  </a:cubicBezTo>
                  <a:cubicBezTo>
                    <a:pt x="1000" y="2041"/>
                    <a:pt x="1009" y="2033"/>
                    <a:pt x="1020" y="2022"/>
                  </a:cubicBezTo>
                  <a:cubicBezTo>
                    <a:pt x="1016" y="2002"/>
                    <a:pt x="1007" y="1980"/>
                    <a:pt x="1004" y="1971"/>
                  </a:cubicBezTo>
                  <a:cubicBezTo>
                    <a:pt x="988" y="1923"/>
                    <a:pt x="966" y="1876"/>
                    <a:pt x="944" y="1830"/>
                  </a:cubicBezTo>
                  <a:cubicBezTo>
                    <a:pt x="908" y="1756"/>
                    <a:pt x="868" y="1684"/>
                    <a:pt x="840" y="1606"/>
                  </a:cubicBezTo>
                  <a:cubicBezTo>
                    <a:pt x="814" y="1534"/>
                    <a:pt x="793" y="1462"/>
                    <a:pt x="763" y="1392"/>
                  </a:cubicBezTo>
                  <a:cubicBezTo>
                    <a:pt x="733" y="1320"/>
                    <a:pt x="696" y="1252"/>
                    <a:pt x="666" y="1180"/>
                  </a:cubicBezTo>
                  <a:cubicBezTo>
                    <a:pt x="638" y="1113"/>
                    <a:pt x="619" y="1042"/>
                    <a:pt x="588" y="975"/>
                  </a:cubicBezTo>
                  <a:cubicBezTo>
                    <a:pt x="520" y="827"/>
                    <a:pt x="489" y="792"/>
                    <a:pt x="405" y="742"/>
                  </a:cubicBezTo>
                  <a:cubicBezTo>
                    <a:pt x="375" y="724"/>
                    <a:pt x="352" y="703"/>
                    <a:pt x="326" y="671"/>
                  </a:cubicBezTo>
                  <a:cubicBezTo>
                    <a:pt x="227" y="545"/>
                    <a:pt x="129" y="394"/>
                    <a:pt x="126" y="380"/>
                  </a:cubicBezTo>
                  <a:cubicBezTo>
                    <a:pt x="119" y="347"/>
                    <a:pt x="115" y="313"/>
                    <a:pt x="103" y="281"/>
                  </a:cubicBezTo>
                  <a:cubicBezTo>
                    <a:pt x="93" y="252"/>
                    <a:pt x="74" y="228"/>
                    <a:pt x="62" y="200"/>
                  </a:cubicBezTo>
                  <a:cubicBezTo>
                    <a:pt x="55" y="187"/>
                    <a:pt x="51" y="172"/>
                    <a:pt x="44" y="159"/>
                  </a:cubicBezTo>
                  <a:cubicBezTo>
                    <a:pt x="37" y="147"/>
                    <a:pt x="28" y="137"/>
                    <a:pt x="32" y="123"/>
                  </a:cubicBezTo>
                  <a:cubicBezTo>
                    <a:pt x="33" y="116"/>
                    <a:pt x="49" y="93"/>
                    <a:pt x="43" y="87"/>
                  </a:cubicBezTo>
                  <a:cubicBezTo>
                    <a:pt x="34" y="78"/>
                    <a:pt x="22" y="114"/>
                    <a:pt x="21" y="118"/>
                  </a:cubicBezTo>
                  <a:cubicBezTo>
                    <a:pt x="18" y="116"/>
                    <a:pt x="16" y="107"/>
                    <a:pt x="15" y="104"/>
                  </a:cubicBezTo>
                  <a:cubicBezTo>
                    <a:pt x="13" y="98"/>
                    <a:pt x="14" y="94"/>
                    <a:pt x="16" y="89"/>
                  </a:cubicBezTo>
                  <a:cubicBezTo>
                    <a:pt x="20" y="78"/>
                    <a:pt x="26" y="68"/>
                    <a:pt x="32" y="59"/>
                  </a:cubicBezTo>
                  <a:cubicBezTo>
                    <a:pt x="37" y="50"/>
                    <a:pt x="40" y="39"/>
                    <a:pt x="47" y="30"/>
                  </a:cubicBezTo>
                  <a:cubicBezTo>
                    <a:pt x="52" y="24"/>
                    <a:pt x="71" y="9"/>
                    <a:pt x="65" y="0"/>
                  </a:cubicBezTo>
                  <a:cubicBezTo>
                    <a:pt x="56" y="9"/>
                    <a:pt x="47" y="18"/>
                    <a:pt x="40" y="28"/>
                  </a:cubicBezTo>
                  <a:close/>
                  <a:moveTo>
                    <a:pt x="344" y="695"/>
                  </a:moveTo>
                  <a:cubicBezTo>
                    <a:pt x="345" y="695"/>
                    <a:pt x="345" y="696"/>
                    <a:pt x="346" y="697"/>
                  </a:cubicBezTo>
                  <a:cubicBezTo>
                    <a:pt x="344" y="695"/>
                    <a:pt x="343" y="694"/>
                    <a:pt x="342" y="692"/>
                  </a:cubicBezTo>
                  <a:cubicBezTo>
                    <a:pt x="343" y="693"/>
                    <a:pt x="343" y="694"/>
                    <a:pt x="344" y="695"/>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3" name="Freeform 49"/>
            <p:cNvSpPr/>
            <p:nvPr/>
          </p:nvSpPr>
          <p:spPr bwMode="auto">
            <a:xfrm>
              <a:off x="2479" y="30"/>
              <a:ext cx="92" cy="68"/>
            </a:xfrm>
            <a:custGeom>
              <a:avLst/>
              <a:gdLst>
                <a:gd name="T0" fmla="*/ 1 w 134"/>
                <a:gd name="T1" fmla="*/ 42 h 98"/>
                <a:gd name="T2" fmla="*/ 65 w 134"/>
                <a:gd name="T3" fmla="*/ 49 h 98"/>
                <a:gd name="T4" fmla="*/ 115 w 134"/>
                <a:gd name="T5" fmla="*/ 0 h 98"/>
                <a:gd name="T6" fmla="*/ 127 w 134"/>
                <a:gd name="T7" fmla="*/ 36 h 98"/>
                <a:gd name="T8" fmla="*/ 134 w 134"/>
                <a:gd name="T9" fmla="*/ 59 h 98"/>
                <a:gd name="T10" fmla="*/ 78 w 134"/>
                <a:gd name="T11" fmla="*/ 58 h 98"/>
                <a:gd name="T12" fmla="*/ 25 w 134"/>
                <a:gd name="T13" fmla="*/ 98 h 98"/>
                <a:gd name="T14" fmla="*/ 8 w 134"/>
                <a:gd name="T15" fmla="*/ 76 h 98"/>
                <a:gd name="T16" fmla="*/ 1 w 134"/>
                <a:gd name="T17" fmla="*/ 4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98">
                  <a:moveTo>
                    <a:pt x="1" y="42"/>
                  </a:moveTo>
                  <a:cubicBezTo>
                    <a:pt x="5" y="48"/>
                    <a:pt x="44" y="58"/>
                    <a:pt x="65" y="49"/>
                  </a:cubicBezTo>
                  <a:cubicBezTo>
                    <a:pt x="76" y="44"/>
                    <a:pt x="122" y="29"/>
                    <a:pt x="115" y="0"/>
                  </a:cubicBezTo>
                  <a:cubicBezTo>
                    <a:pt x="115" y="5"/>
                    <a:pt x="124" y="26"/>
                    <a:pt x="127" y="36"/>
                  </a:cubicBezTo>
                  <a:cubicBezTo>
                    <a:pt x="129" y="44"/>
                    <a:pt x="131" y="51"/>
                    <a:pt x="134" y="59"/>
                  </a:cubicBezTo>
                  <a:cubicBezTo>
                    <a:pt x="127" y="48"/>
                    <a:pt x="87" y="54"/>
                    <a:pt x="78" y="58"/>
                  </a:cubicBezTo>
                  <a:cubicBezTo>
                    <a:pt x="63" y="64"/>
                    <a:pt x="23" y="88"/>
                    <a:pt x="25" y="98"/>
                  </a:cubicBezTo>
                  <a:cubicBezTo>
                    <a:pt x="26" y="89"/>
                    <a:pt x="13" y="82"/>
                    <a:pt x="8" y="76"/>
                  </a:cubicBezTo>
                  <a:cubicBezTo>
                    <a:pt x="3" y="68"/>
                    <a:pt x="0" y="55"/>
                    <a:pt x="1" y="42"/>
                  </a:cubicBez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4" name="Freeform 50"/>
            <p:cNvSpPr/>
            <p:nvPr/>
          </p:nvSpPr>
          <p:spPr bwMode="auto">
            <a:xfrm>
              <a:off x="2488" y="110"/>
              <a:ext cx="87" cy="35"/>
            </a:xfrm>
            <a:custGeom>
              <a:avLst/>
              <a:gdLst>
                <a:gd name="T0" fmla="*/ 125 w 125"/>
                <a:gd name="T1" fmla="*/ 1 h 50"/>
                <a:gd name="T2" fmla="*/ 33 w 125"/>
                <a:gd name="T3" fmla="*/ 20 h 50"/>
                <a:gd name="T4" fmla="*/ 29 w 125"/>
                <a:gd name="T5" fmla="*/ 50 h 50"/>
                <a:gd name="T6" fmla="*/ 87 w 125"/>
                <a:gd name="T7" fmla="*/ 38 h 50"/>
                <a:gd name="T8" fmla="*/ 124 w 125"/>
                <a:gd name="T9" fmla="*/ 0 h 50"/>
                <a:gd name="T10" fmla="*/ 125 w 125"/>
                <a:gd name="T11" fmla="*/ 1 h 50"/>
              </a:gdLst>
              <a:ahLst/>
              <a:cxnLst>
                <a:cxn ang="0">
                  <a:pos x="T0" y="T1"/>
                </a:cxn>
                <a:cxn ang="0">
                  <a:pos x="T2" y="T3"/>
                </a:cxn>
                <a:cxn ang="0">
                  <a:pos x="T4" y="T5"/>
                </a:cxn>
                <a:cxn ang="0">
                  <a:pos x="T6" y="T7"/>
                </a:cxn>
                <a:cxn ang="0">
                  <a:pos x="T8" y="T9"/>
                </a:cxn>
                <a:cxn ang="0">
                  <a:pos x="T10" y="T11"/>
                </a:cxn>
              </a:cxnLst>
              <a:rect l="0" t="0" r="r" b="b"/>
              <a:pathLst>
                <a:path w="125" h="50">
                  <a:moveTo>
                    <a:pt x="125" y="1"/>
                  </a:moveTo>
                  <a:cubicBezTo>
                    <a:pt x="94" y="9"/>
                    <a:pt x="62" y="5"/>
                    <a:pt x="33" y="20"/>
                  </a:cubicBezTo>
                  <a:cubicBezTo>
                    <a:pt x="17" y="29"/>
                    <a:pt x="0" y="49"/>
                    <a:pt x="29" y="50"/>
                  </a:cubicBezTo>
                  <a:cubicBezTo>
                    <a:pt x="48" y="50"/>
                    <a:pt x="69" y="45"/>
                    <a:pt x="87" y="38"/>
                  </a:cubicBezTo>
                  <a:cubicBezTo>
                    <a:pt x="106" y="32"/>
                    <a:pt x="124" y="22"/>
                    <a:pt x="124" y="0"/>
                  </a:cubicBezTo>
                  <a:lnTo>
                    <a:pt x="125" y="1"/>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5" name="Freeform 51"/>
            <p:cNvSpPr/>
            <p:nvPr/>
          </p:nvSpPr>
          <p:spPr bwMode="auto">
            <a:xfrm>
              <a:off x="2521" y="196"/>
              <a:ext cx="118" cy="40"/>
            </a:xfrm>
            <a:custGeom>
              <a:avLst/>
              <a:gdLst>
                <a:gd name="T0" fmla="*/ 164 w 171"/>
                <a:gd name="T1" fmla="*/ 51 h 58"/>
                <a:gd name="T2" fmla="*/ 86 w 171"/>
                <a:gd name="T3" fmla="*/ 17 h 58"/>
                <a:gd name="T4" fmla="*/ 54 w 171"/>
                <a:gd name="T5" fmla="*/ 28 h 58"/>
                <a:gd name="T6" fmla="*/ 18 w 171"/>
                <a:gd name="T7" fmla="*/ 47 h 58"/>
                <a:gd name="T8" fmla="*/ 2 w 171"/>
                <a:gd name="T9" fmla="*/ 45 h 58"/>
                <a:gd name="T10" fmla="*/ 32 w 171"/>
                <a:gd name="T11" fmla="*/ 14 h 58"/>
                <a:gd name="T12" fmla="*/ 72 w 171"/>
                <a:gd name="T13" fmla="*/ 6 h 58"/>
                <a:gd name="T14" fmla="*/ 107 w 171"/>
                <a:gd name="T15" fmla="*/ 1 h 58"/>
                <a:gd name="T16" fmla="*/ 171 w 171"/>
                <a:gd name="T17" fmla="*/ 54 h 58"/>
                <a:gd name="T18" fmla="*/ 164 w 171"/>
                <a:gd name="T19"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58">
                  <a:moveTo>
                    <a:pt x="164" y="51"/>
                  </a:moveTo>
                  <a:cubicBezTo>
                    <a:pt x="136" y="23"/>
                    <a:pt x="115" y="13"/>
                    <a:pt x="86" y="17"/>
                  </a:cubicBezTo>
                  <a:cubicBezTo>
                    <a:pt x="75" y="18"/>
                    <a:pt x="64" y="25"/>
                    <a:pt x="54" y="28"/>
                  </a:cubicBezTo>
                  <a:cubicBezTo>
                    <a:pt x="40" y="31"/>
                    <a:pt x="30" y="40"/>
                    <a:pt x="18" y="47"/>
                  </a:cubicBezTo>
                  <a:cubicBezTo>
                    <a:pt x="10" y="52"/>
                    <a:pt x="0" y="58"/>
                    <a:pt x="2" y="45"/>
                  </a:cubicBezTo>
                  <a:cubicBezTo>
                    <a:pt x="3" y="31"/>
                    <a:pt x="21" y="19"/>
                    <a:pt x="32" y="14"/>
                  </a:cubicBezTo>
                  <a:cubicBezTo>
                    <a:pt x="44" y="8"/>
                    <a:pt x="58" y="9"/>
                    <a:pt x="72" y="6"/>
                  </a:cubicBezTo>
                  <a:cubicBezTo>
                    <a:pt x="83" y="4"/>
                    <a:pt x="95" y="0"/>
                    <a:pt x="107" y="1"/>
                  </a:cubicBezTo>
                  <a:cubicBezTo>
                    <a:pt x="134" y="3"/>
                    <a:pt x="158" y="31"/>
                    <a:pt x="171" y="54"/>
                  </a:cubicBezTo>
                  <a:lnTo>
                    <a:pt x="164" y="51"/>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6" name="Freeform 52"/>
            <p:cNvSpPr/>
            <p:nvPr/>
          </p:nvSpPr>
          <p:spPr bwMode="auto">
            <a:xfrm>
              <a:off x="2582" y="266"/>
              <a:ext cx="63" cy="25"/>
            </a:xfrm>
            <a:custGeom>
              <a:avLst/>
              <a:gdLst>
                <a:gd name="T0" fmla="*/ 52 w 92"/>
                <a:gd name="T1" fmla="*/ 3 h 37"/>
                <a:gd name="T2" fmla="*/ 0 w 92"/>
                <a:gd name="T3" fmla="*/ 19 h 37"/>
                <a:gd name="T4" fmla="*/ 58 w 92"/>
                <a:gd name="T5" fmla="*/ 9 h 37"/>
                <a:gd name="T6" fmla="*/ 83 w 92"/>
                <a:gd name="T7" fmla="*/ 4 h 37"/>
                <a:gd name="T8" fmla="*/ 52 w 92"/>
                <a:gd name="T9" fmla="*/ 3 h 37"/>
              </a:gdLst>
              <a:ahLst/>
              <a:cxnLst>
                <a:cxn ang="0">
                  <a:pos x="T0" y="T1"/>
                </a:cxn>
                <a:cxn ang="0">
                  <a:pos x="T2" y="T3"/>
                </a:cxn>
                <a:cxn ang="0">
                  <a:pos x="T4" y="T5"/>
                </a:cxn>
                <a:cxn ang="0">
                  <a:pos x="T6" y="T7"/>
                </a:cxn>
                <a:cxn ang="0">
                  <a:pos x="T8" y="T9"/>
                </a:cxn>
              </a:cxnLst>
              <a:rect l="0" t="0" r="r" b="b"/>
              <a:pathLst>
                <a:path w="92" h="37">
                  <a:moveTo>
                    <a:pt x="52" y="3"/>
                  </a:moveTo>
                  <a:cubicBezTo>
                    <a:pt x="37" y="6"/>
                    <a:pt x="9" y="5"/>
                    <a:pt x="0" y="19"/>
                  </a:cubicBezTo>
                  <a:cubicBezTo>
                    <a:pt x="8" y="37"/>
                    <a:pt x="47" y="12"/>
                    <a:pt x="58" y="9"/>
                  </a:cubicBezTo>
                  <a:cubicBezTo>
                    <a:pt x="67" y="7"/>
                    <a:pt x="74" y="5"/>
                    <a:pt x="83" y="4"/>
                  </a:cubicBezTo>
                  <a:cubicBezTo>
                    <a:pt x="92" y="3"/>
                    <a:pt x="68" y="0"/>
                    <a:pt x="52" y="3"/>
                  </a:cubicBez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7" name="Freeform 53"/>
            <p:cNvSpPr/>
            <p:nvPr/>
          </p:nvSpPr>
          <p:spPr bwMode="auto">
            <a:xfrm>
              <a:off x="2555" y="243"/>
              <a:ext cx="62" cy="24"/>
            </a:xfrm>
            <a:custGeom>
              <a:avLst/>
              <a:gdLst>
                <a:gd name="T0" fmla="*/ 88 w 90"/>
                <a:gd name="T1" fmla="*/ 0 h 35"/>
                <a:gd name="T2" fmla="*/ 42 w 90"/>
                <a:gd name="T3" fmla="*/ 13 h 35"/>
                <a:gd name="T4" fmla="*/ 0 w 90"/>
                <a:gd name="T5" fmla="*/ 22 h 35"/>
                <a:gd name="T6" fmla="*/ 47 w 90"/>
                <a:gd name="T7" fmla="*/ 7 h 35"/>
                <a:gd name="T8" fmla="*/ 90 w 90"/>
                <a:gd name="T9" fmla="*/ 1 h 35"/>
                <a:gd name="T10" fmla="*/ 88 w 90"/>
                <a:gd name="T11" fmla="*/ 0 h 35"/>
              </a:gdLst>
              <a:ahLst/>
              <a:cxnLst>
                <a:cxn ang="0">
                  <a:pos x="T0" y="T1"/>
                </a:cxn>
                <a:cxn ang="0">
                  <a:pos x="T2" y="T3"/>
                </a:cxn>
                <a:cxn ang="0">
                  <a:pos x="T4" y="T5"/>
                </a:cxn>
                <a:cxn ang="0">
                  <a:pos x="T6" y="T7"/>
                </a:cxn>
                <a:cxn ang="0">
                  <a:pos x="T8" y="T9"/>
                </a:cxn>
                <a:cxn ang="0">
                  <a:pos x="T10" y="T11"/>
                </a:cxn>
              </a:cxnLst>
              <a:rect l="0" t="0" r="r" b="b"/>
              <a:pathLst>
                <a:path w="90" h="35">
                  <a:moveTo>
                    <a:pt x="88" y="0"/>
                  </a:moveTo>
                  <a:cubicBezTo>
                    <a:pt x="73" y="5"/>
                    <a:pt x="58" y="9"/>
                    <a:pt x="42" y="13"/>
                  </a:cubicBezTo>
                  <a:cubicBezTo>
                    <a:pt x="34" y="16"/>
                    <a:pt x="7" y="35"/>
                    <a:pt x="0" y="22"/>
                  </a:cubicBezTo>
                  <a:cubicBezTo>
                    <a:pt x="8" y="10"/>
                    <a:pt x="34" y="9"/>
                    <a:pt x="47" y="7"/>
                  </a:cubicBezTo>
                  <a:cubicBezTo>
                    <a:pt x="61" y="5"/>
                    <a:pt x="76" y="3"/>
                    <a:pt x="90" y="1"/>
                  </a:cubicBezTo>
                  <a:lnTo>
                    <a:pt x="88" y="0"/>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8" name="Freeform 54"/>
            <p:cNvSpPr/>
            <p:nvPr/>
          </p:nvSpPr>
          <p:spPr bwMode="auto">
            <a:xfrm>
              <a:off x="2561" y="223"/>
              <a:ext cx="43" cy="18"/>
            </a:xfrm>
            <a:custGeom>
              <a:avLst/>
              <a:gdLst>
                <a:gd name="T0" fmla="*/ 61 w 63"/>
                <a:gd name="T1" fmla="*/ 20 h 27"/>
                <a:gd name="T2" fmla="*/ 22 w 63"/>
                <a:gd name="T3" fmla="*/ 21 h 27"/>
                <a:gd name="T4" fmla="*/ 0 w 63"/>
                <a:gd name="T5" fmla="*/ 21 h 27"/>
                <a:gd name="T6" fmla="*/ 63 w 63"/>
                <a:gd name="T7" fmla="*/ 22 h 27"/>
                <a:gd name="T8" fmla="*/ 61 w 63"/>
                <a:gd name="T9" fmla="*/ 20 h 27"/>
              </a:gdLst>
              <a:ahLst/>
              <a:cxnLst>
                <a:cxn ang="0">
                  <a:pos x="T0" y="T1"/>
                </a:cxn>
                <a:cxn ang="0">
                  <a:pos x="T2" y="T3"/>
                </a:cxn>
                <a:cxn ang="0">
                  <a:pos x="T4" y="T5"/>
                </a:cxn>
                <a:cxn ang="0">
                  <a:pos x="T6" y="T7"/>
                </a:cxn>
                <a:cxn ang="0">
                  <a:pos x="T8" y="T9"/>
                </a:cxn>
              </a:cxnLst>
              <a:rect l="0" t="0" r="r" b="b"/>
              <a:pathLst>
                <a:path w="63" h="27">
                  <a:moveTo>
                    <a:pt x="61" y="20"/>
                  </a:moveTo>
                  <a:cubicBezTo>
                    <a:pt x="55" y="26"/>
                    <a:pt x="32" y="20"/>
                    <a:pt x="22" y="21"/>
                  </a:cubicBezTo>
                  <a:cubicBezTo>
                    <a:pt x="16" y="22"/>
                    <a:pt x="5" y="27"/>
                    <a:pt x="0" y="21"/>
                  </a:cubicBezTo>
                  <a:cubicBezTo>
                    <a:pt x="14" y="0"/>
                    <a:pt x="45" y="16"/>
                    <a:pt x="63" y="22"/>
                  </a:cubicBezTo>
                  <a:lnTo>
                    <a:pt x="61" y="20"/>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9" name="Freeform 55"/>
            <p:cNvSpPr/>
            <p:nvPr/>
          </p:nvSpPr>
          <p:spPr bwMode="auto">
            <a:xfrm>
              <a:off x="2453" y="-77"/>
              <a:ext cx="104" cy="144"/>
            </a:xfrm>
            <a:custGeom>
              <a:avLst/>
              <a:gdLst>
                <a:gd name="T0" fmla="*/ 135 w 151"/>
                <a:gd name="T1" fmla="*/ 112 h 209"/>
                <a:gd name="T2" fmla="*/ 130 w 151"/>
                <a:gd name="T3" fmla="*/ 184 h 209"/>
                <a:gd name="T4" fmla="*/ 37 w 151"/>
                <a:gd name="T5" fmla="*/ 186 h 209"/>
                <a:gd name="T6" fmla="*/ 2 w 151"/>
                <a:gd name="T7" fmla="*/ 75 h 209"/>
                <a:gd name="T8" fmla="*/ 57 w 151"/>
                <a:gd name="T9" fmla="*/ 7 h 209"/>
                <a:gd name="T10" fmla="*/ 135 w 151"/>
                <a:gd name="T11" fmla="*/ 112 h 209"/>
              </a:gdLst>
              <a:ahLst/>
              <a:cxnLst>
                <a:cxn ang="0">
                  <a:pos x="T0" y="T1"/>
                </a:cxn>
                <a:cxn ang="0">
                  <a:pos x="T2" y="T3"/>
                </a:cxn>
                <a:cxn ang="0">
                  <a:pos x="T4" y="T5"/>
                </a:cxn>
                <a:cxn ang="0">
                  <a:pos x="T6" y="T7"/>
                </a:cxn>
                <a:cxn ang="0">
                  <a:pos x="T8" y="T9"/>
                </a:cxn>
                <a:cxn ang="0">
                  <a:pos x="T10" y="T11"/>
                </a:cxn>
              </a:cxnLst>
              <a:rect l="0" t="0" r="r" b="b"/>
              <a:pathLst>
                <a:path w="151" h="209">
                  <a:moveTo>
                    <a:pt x="135" y="112"/>
                  </a:moveTo>
                  <a:cubicBezTo>
                    <a:pt x="142" y="139"/>
                    <a:pt x="151" y="166"/>
                    <a:pt x="130" y="184"/>
                  </a:cubicBezTo>
                  <a:cubicBezTo>
                    <a:pt x="108" y="201"/>
                    <a:pt x="58" y="209"/>
                    <a:pt x="37" y="186"/>
                  </a:cubicBezTo>
                  <a:cubicBezTo>
                    <a:pt x="18" y="167"/>
                    <a:pt x="4" y="105"/>
                    <a:pt x="2" y="75"/>
                  </a:cubicBezTo>
                  <a:cubicBezTo>
                    <a:pt x="0" y="43"/>
                    <a:pt x="17" y="12"/>
                    <a:pt x="57" y="7"/>
                  </a:cubicBezTo>
                  <a:cubicBezTo>
                    <a:pt x="109" y="0"/>
                    <a:pt x="128" y="86"/>
                    <a:pt x="135" y="112"/>
                  </a:cubicBezTo>
                  <a:close/>
                </a:path>
              </a:pathLst>
            </a:custGeom>
            <a:solidFill>
              <a:srgbClr val="FFDCD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0" name="Freeform 56"/>
            <p:cNvSpPr/>
            <p:nvPr/>
          </p:nvSpPr>
          <p:spPr bwMode="auto">
            <a:xfrm>
              <a:off x="2460" y="-29"/>
              <a:ext cx="95" cy="96"/>
            </a:xfrm>
            <a:custGeom>
              <a:avLst/>
              <a:gdLst>
                <a:gd name="T0" fmla="*/ 128 w 138"/>
                <a:gd name="T1" fmla="*/ 84 h 139"/>
                <a:gd name="T2" fmla="*/ 83 w 138"/>
                <a:gd name="T3" fmla="*/ 119 h 139"/>
                <a:gd name="T4" fmla="*/ 30 w 138"/>
                <a:gd name="T5" fmla="*/ 104 h 139"/>
                <a:gd name="T6" fmla="*/ 2 w 138"/>
                <a:gd name="T7" fmla="*/ 0 h 139"/>
                <a:gd name="T8" fmla="*/ 3 w 138"/>
                <a:gd name="T9" fmla="*/ 24 h 139"/>
                <a:gd name="T10" fmla="*/ 31 w 138"/>
                <a:gd name="T11" fmla="*/ 116 h 139"/>
                <a:gd name="T12" fmla="*/ 121 w 138"/>
                <a:gd name="T13" fmla="*/ 114 h 139"/>
                <a:gd name="T14" fmla="*/ 129 w 138"/>
                <a:gd name="T15" fmla="*/ 59 h 139"/>
                <a:gd name="T16" fmla="*/ 128 w 138"/>
                <a:gd name="T17" fmla="*/ 8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9">
                  <a:moveTo>
                    <a:pt x="128" y="84"/>
                  </a:moveTo>
                  <a:cubicBezTo>
                    <a:pt x="123" y="107"/>
                    <a:pt x="105" y="117"/>
                    <a:pt x="83" y="119"/>
                  </a:cubicBezTo>
                  <a:cubicBezTo>
                    <a:pt x="64" y="120"/>
                    <a:pt x="39" y="125"/>
                    <a:pt x="30" y="104"/>
                  </a:cubicBezTo>
                  <a:cubicBezTo>
                    <a:pt x="19" y="80"/>
                    <a:pt x="0" y="25"/>
                    <a:pt x="2" y="0"/>
                  </a:cubicBezTo>
                  <a:cubicBezTo>
                    <a:pt x="2" y="3"/>
                    <a:pt x="2" y="21"/>
                    <a:pt x="3" y="24"/>
                  </a:cubicBezTo>
                  <a:cubicBezTo>
                    <a:pt x="7" y="47"/>
                    <a:pt x="13" y="97"/>
                    <a:pt x="31" y="116"/>
                  </a:cubicBezTo>
                  <a:cubicBezTo>
                    <a:pt x="53" y="139"/>
                    <a:pt x="99" y="131"/>
                    <a:pt x="121" y="114"/>
                  </a:cubicBezTo>
                  <a:cubicBezTo>
                    <a:pt x="138" y="99"/>
                    <a:pt x="135" y="80"/>
                    <a:pt x="129" y="59"/>
                  </a:cubicBezTo>
                  <a:cubicBezTo>
                    <a:pt x="130" y="67"/>
                    <a:pt x="129" y="76"/>
                    <a:pt x="128" y="84"/>
                  </a:cubicBezTo>
                  <a:close/>
                </a:path>
              </a:pathLst>
            </a:custGeom>
            <a:solidFill>
              <a:srgbClr val="FDD4C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1" name="Freeform 57"/>
            <p:cNvSpPr/>
            <p:nvPr/>
          </p:nvSpPr>
          <p:spPr bwMode="auto">
            <a:xfrm>
              <a:off x="2469" y="-24"/>
              <a:ext cx="1" cy="1"/>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1" y="1"/>
                    <a:pt x="1" y="0"/>
                  </a:cubicBezTo>
                  <a:cubicBezTo>
                    <a:pt x="1" y="1"/>
                    <a:pt x="0" y="2"/>
                    <a:pt x="0" y="2"/>
                  </a:cubicBezTo>
                  <a:close/>
                </a:path>
              </a:pathLst>
            </a:custGeom>
            <a:solidFill>
              <a:srgbClr val="FDD4C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2" name="Freeform 58"/>
            <p:cNvSpPr/>
            <p:nvPr/>
          </p:nvSpPr>
          <p:spPr bwMode="auto">
            <a:xfrm>
              <a:off x="2454" y="-76"/>
              <a:ext cx="78" cy="125"/>
            </a:xfrm>
            <a:custGeom>
              <a:avLst/>
              <a:gdLst>
                <a:gd name="T0" fmla="*/ 56 w 113"/>
                <a:gd name="T1" fmla="*/ 27 h 182"/>
                <a:gd name="T2" fmla="*/ 8 w 113"/>
                <a:gd name="T3" fmla="*/ 77 h 182"/>
                <a:gd name="T4" fmla="*/ 33 w 113"/>
                <a:gd name="T5" fmla="*/ 182 h 182"/>
                <a:gd name="T6" fmla="*/ 3 w 113"/>
                <a:gd name="T7" fmla="*/ 76 h 182"/>
                <a:gd name="T8" fmla="*/ 52 w 113"/>
                <a:gd name="T9" fmla="*/ 8 h 182"/>
                <a:gd name="T10" fmla="*/ 113 w 113"/>
                <a:gd name="T11" fmla="*/ 51 h 182"/>
                <a:gd name="T12" fmla="*/ 56 w 113"/>
                <a:gd name="T13" fmla="*/ 27 h 182"/>
              </a:gdLst>
              <a:ahLst/>
              <a:cxnLst>
                <a:cxn ang="0">
                  <a:pos x="T0" y="T1"/>
                </a:cxn>
                <a:cxn ang="0">
                  <a:pos x="T2" y="T3"/>
                </a:cxn>
                <a:cxn ang="0">
                  <a:pos x="T4" y="T5"/>
                </a:cxn>
                <a:cxn ang="0">
                  <a:pos x="T6" y="T7"/>
                </a:cxn>
                <a:cxn ang="0">
                  <a:pos x="T8" y="T9"/>
                </a:cxn>
                <a:cxn ang="0">
                  <a:pos x="T10" y="T11"/>
                </a:cxn>
                <a:cxn ang="0">
                  <a:pos x="T12" y="T13"/>
                </a:cxn>
              </a:cxnLst>
              <a:rect l="0" t="0" r="r" b="b"/>
              <a:pathLst>
                <a:path w="113" h="182">
                  <a:moveTo>
                    <a:pt x="56" y="27"/>
                  </a:moveTo>
                  <a:cubicBezTo>
                    <a:pt x="30" y="35"/>
                    <a:pt x="7" y="44"/>
                    <a:pt x="8" y="77"/>
                  </a:cubicBezTo>
                  <a:cubicBezTo>
                    <a:pt x="8" y="100"/>
                    <a:pt x="20" y="160"/>
                    <a:pt x="33" y="182"/>
                  </a:cubicBezTo>
                  <a:cubicBezTo>
                    <a:pt x="17" y="161"/>
                    <a:pt x="7" y="107"/>
                    <a:pt x="3" y="76"/>
                  </a:cubicBezTo>
                  <a:cubicBezTo>
                    <a:pt x="0" y="49"/>
                    <a:pt x="7" y="19"/>
                    <a:pt x="52" y="8"/>
                  </a:cubicBezTo>
                  <a:cubicBezTo>
                    <a:pt x="85" y="0"/>
                    <a:pt x="107" y="37"/>
                    <a:pt x="113" y="51"/>
                  </a:cubicBezTo>
                  <a:cubicBezTo>
                    <a:pt x="104" y="40"/>
                    <a:pt x="83" y="20"/>
                    <a:pt x="56" y="27"/>
                  </a:cubicBezTo>
                  <a:close/>
                </a:path>
              </a:pathLst>
            </a:custGeom>
            <a:solidFill>
              <a:srgbClr val="FFF3F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3" name="Freeform 59"/>
            <p:cNvSpPr/>
            <p:nvPr/>
          </p:nvSpPr>
          <p:spPr bwMode="auto">
            <a:xfrm>
              <a:off x="2454" y="-76"/>
              <a:ext cx="78" cy="73"/>
            </a:xfrm>
            <a:custGeom>
              <a:avLst/>
              <a:gdLst>
                <a:gd name="T0" fmla="*/ 51 w 113"/>
                <a:gd name="T1" fmla="*/ 17 h 107"/>
                <a:gd name="T2" fmla="*/ 5 w 113"/>
                <a:gd name="T3" fmla="*/ 74 h 107"/>
                <a:gd name="T4" fmla="*/ 3 w 113"/>
                <a:gd name="T5" fmla="*/ 76 h 107"/>
                <a:gd name="T6" fmla="*/ 52 w 113"/>
                <a:gd name="T7" fmla="*/ 8 h 107"/>
                <a:gd name="T8" fmla="*/ 113 w 113"/>
                <a:gd name="T9" fmla="*/ 51 h 107"/>
                <a:gd name="T10" fmla="*/ 51 w 113"/>
                <a:gd name="T11" fmla="*/ 17 h 107"/>
              </a:gdLst>
              <a:ahLst/>
              <a:cxnLst>
                <a:cxn ang="0">
                  <a:pos x="T0" y="T1"/>
                </a:cxn>
                <a:cxn ang="0">
                  <a:pos x="T2" y="T3"/>
                </a:cxn>
                <a:cxn ang="0">
                  <a:pos x="T4" y="T5"/>
                </a:cxn>
                <a:cxn ang="0">
                  <a:pos x="T6" y="T7"/>
                </a:cxn>
                <a:cxn ang="0">
                  <a:pos x="T8" y="T9"/>
                </a:cxn>
                <a:cxn ang="0">
                  <a:pos x="T10" y="T11"/>
                </a:cxn>
              </a:cxnLst>
              <a:rect l="0" t="0" r="r" b="b"/>
              <a:pathLst>
                <a:path w="113" h="107">
                  <a:moveTo>
                    <a:pt x="51" y="17"/>
                  </a:moveTo>
                  <a:cubicBezTo>
                    <a:pt x="25" y="25"/>
                    <a:pt x="4" y="41"/>
                    <a:pt x="5" y="74"/>
                  </a:cubicBezTo>
                  <a:cubicBezTo>
                    <a:pt x="6" y="97"/>
                    <a:pt x="7" y="107"/>
                    <a:pt x="3" y="76"/>
                  </a:cubicBezTo>
                  <a:cubicBezTo>
                    <a:pt x="0" y="49"/>
                    <a:pt x="7" y="19"/>
                    <a:pt x="52" y="8"/>
                  </a:cubicBezTo>
                  <a:cubicBezTo>
                    <a:pt x="85" y="0"/>
                    <a:pt x="107" y="37"/>
                    <a:pt x="113" y="51"/>
                  </a:cubicBezTo>
                  <a:cubicBezTo>
                    <a:pt x="104" y="40"/>
                    <a:pt x="78" y="10"/>
                    <a:pt x="51" y="17"/>
                  </a:cubicBezTo>
                  <a:close/>
                </a:path>
              </a:pathLst>
            </a:custGeom>
            <a:solidFill>
              <a:srgbClr val="FFFAF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4" name="Freeform 60"/>
            <p:cNvSpPr/>
            <p:nvPr/>
          </p:nvSpPr>
          <p:spPr bwMode="auto">
            <a:xfrm>
              <a:off x="2477" y="-41"/>
              <a:ext cx="83" cy="111"/>
            </a:xfrm>
            <a:custGeom>
              <a:avLst/>
              <a:gdLst>
                <a:gd name="T0" fmla="*/ 3 w 120"/>
                <a:gd name="T1" fmla="*/ 134 h 161"/>
                <a:gd name="T2" fmla="*/ 96 w 120"/>
                <a:gd name="T3" fmla="*/ 132 h 161"/>
                <a:gd name="T4" fmla="*/ 100 w 120"/>
                <a:gd name="T5" fmla="*/ 63 h 161"/>
                <a:gd name="T6" fmla="*/ 80 w 120"/>
                <a:gd name="T7" fmla="*/ 0 h 161"/>
                <a:gd name="T8" fmla="*/ 103 w 120"/>
                <a:gd name="T9" fmla="*/ 68 h 161"/>
                <a:gd name="T10" fmla="*/ 99 w 120"/>
                <a:gd name="T11" fmla="*/ 136 h 161"/>
                <a:gd name="T12" fmla="*/ 6 w 120"/>
                <a:gd name="T13" fmla="*/ 139 h 161"/>
                <a:gd name="T14" fmla="*/ 0 w 120"/>
                <a:gd name="T15" fmla="*/ 131 h 161"/>
                <a:gd name="T16" fmla="*/ 3 w 120"/>
                <a:gd name="T17" fmla="*/ 13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61">
                  <a:moveTo>
                    <a:pt x="3" y="134"/>
                  </a:moveTo>
                  <a:cubicBezTo>
                    <a:pt x="24" y="157"/>
                    <a:pt x="74" y="149"/>
                    <a:pt x="96" y="132"/>
                  </a:cubicBezTo>
                  <a:cubicBezTo>
                    <a:pt x="117" y="114"/>
                    <a:pt x="107" y="90"/>
                    <a:pt x="100" y="63"/>
                  </a:cubicBezTo>
                  <a:cubicBezTo>
                    <a:pt x="96" y="49"/>
                    <a:pt x="89" y="20"/>
                    <a:pt x="80" y="0"/>
                  </a:cubicBezTo>
                  <a:cubicBezTo>
                    <a:pt x="91" y="21"/>
                    <a:pt x="99" y="52"/>
                    <a:pt x="103" y="68"/>
                  </a:cubicBezTo>
                  <a:cubicBezTo>
                    <a:pt x="110" y="95"/>
                    <a:pt x="120" y="118"/>
                    <a:pt x="99" y="136"/>
                  </a:cubicBezTo>
                  <a:cubicBezTo>
                    <a:pt x="77" y="153"/>
                    <a:pt x="27" y="161"/>
                    <a:pt x="6" y="139"/>
                  </a:cubicBezTo>
                  <a:cubicBezTo>
                    <a:pt x="4" y="137"/>
                    <a:pt x="2" y="134"/>
                    <a:pt x="0" y="131"/>
                  </a:cubicBezTo>
                  <a:cubicBezTo>
                    <a:pt x="1" y="132"/>
                    <a:pt x="2" y="133"/>
                    <a:pt x="3" y="134"/>
                  </a:cubicBezTo>
                  <a:close/>
                </a:path>
              </a:pathLst>
            </a:custGeom>
            <a:solidFill>
              <a:srgbClr val="FFEBE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5" name="Freeform 61"/>
            <p:cNvSpPr/>
            <p:nvPr/>
          </p:nvSpPr>
          <p:spPr bwMode="auto">
            <a:xfrm>
              <a:off x="2507" y="-45"/>
              <a:ext cx="41" cy="87"/>
            </a:xfrm>
            <a:custGeom>
              <a:avLst/>
              <a:gdLst>
                <a:gd name="T0" fmla="*/ 40 w 59"/>
                <a:gd name="T1" fmla="*/ 122 h 127"/>
                <a:gd name="T2" fmla="*/ 9 w 59"/>
                <a:gd name="T3" fmla="*/ 76 h 127"/>
                <a:gd name="T4" fmla="*/ 4 w 59"/>
                <a:gd name="T5" fmla="*/ 0 h 127"/>
                <a:gd name="T6" fmla="*/ 47 w 59"/>
                <a:gd name="T7" fmla="*/ 80 h 127"/>
                <a:gd name="T8" fmla="*/ 40 w 59"/>
                <a:gd name="T9" fmla="*/ 122 h 127"/>
              </a:gdLst>
              <a:ahLst/>
              <a:cxnLst>
                <a:cxn ang="0">
                  <a:pos x="T0" y="T1"/>
                </a:cxn>
                <a:cxn ang="0">
                  <a:pos x="T2" y="T3"/>
                </a:cxn>
                <a:cxn ang="0">
                  <a:pos x="T4" y="T5"/>
                </a:cxn>
                <a:cxn ang="0">
                  <a:pos x="T6" y="T7"/>
                </a:cxn>
                <a:cxn ang="0">
                  <a:pos x="T8" y="T9"/>
                </a:cxn>
              </a:cxnLst>
              <a:rect l="0" t="0" r="r" b="b"/>
              <a:pathLst>
                <a:path w="59" h="127">
                  <a:moveTo>
                    <a:pt x="40" y="122"/>
                  </a:moveTo>
                  <a:cubicBezTo>
                    <a:pt x="22" y="118"/>
                    <a:pt x="12" y="92"/>
                    <a:pt x="9" y="76"/>
                  </a:cubicBezTo>
                  <a:cubicBezTo>
                    <a:pt x="6" y="58"/>
                    <a:pt x="0" y="17"/>
                    <a:pt x="4" y="0"/>
                  </a:cubicBezTo>
                  <a:cubicBezTo>
                    <a:pt x="24" y="2"/>
                    <a:pt x="44" y="62"/>
                    <a:pt x="47" y="80"/>
                  </a:cubicBezTo>
                  <a:cubicBezTo>
                    <a:pt x="50" y="92"/>
                    <a:pt x="59" y="127"/>
                    <a:pt x="40" y="122"/>
                  </a:cubicBezTo>
                  <a:close/>
                </a:path>
              </a:pathLst>
            </a:custGeom>
            <a:solidFill>
              <a:srgbClr val="FFE7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6" name="Freeform 62"/>
            <p:cNvSpPr/>
            <p:nvPr/>
          </p:nvSpPr>
          <p:spPr bwMode="auto">
            <a:xfrm>
              <a:off x="2510" y="-45"/>
              <a:ext cx="32" cy="82"/>
            </a:xfrm>
            <a:custGeom>
              <a:avLst/>
              <a:gdLst>
                <a:gd name="T0" fmla="*/ 32 w 46"/>
                <a:gd name="T1" fmla="*/ 101 h 120"/>
                <a:gd name="T2" fmla="*/ 0 w 46"/>
                <a:gd name="T3" fmla="*/ 0 h 120"/>
                <a:gd name="T4" fmla="*/ 43 w 46"/>
                <a:gd name="T5" fmla="*/ 80 h 120"/>
                <a:gd name="T6" fmla="*/ 32 w 46"/>
                <a:gd name="T7" fmla="*/ 101 h 120"/>
              </a:gdLst>
              <a:ahLst/>
              <a:cxnLst>
                <a:cxn ang="0">
                  <a:pos x="T0" y="T1"/>
                </a:cxn>
                <a:cxn ang="0">
                  <a:pos x="T2" y="T3"/>
                </a:cxn>
                <a:cxn ang="0">
                  <a:pos x="T4" y="T5"/>
                </a:cxn>
                <a:cxn ang="0">
                  <a:pos x="T6" y="T7"/>
                </a:cxn>
              </a:cxnLst>
              <a:rect l="0" t="0" r="r" b="b"/>
              <a:pathLst>
                <a:path w="46" h="120">
                  <a:moveTo>
                    <a:pt x="32" y="101"/>
                  </a:moveTo>
                  <a:cubicBezTo>
                    <a:pt x="21" y="72"/>
                    <a:pt x="20" y="26"/>
                    <a:pt x="0" y="0"/>
                  </a:cubicBezTo>
                  <a:cubicBezTo>
                    <a:pt x="20" y="2"/>
                    <a:pt x="40" y="62"/>
                    <a:pt x="43" y="80"/>
                  </a:cubicBezTo>
                  <a:cubicBezTo>
                    <a:pt x="46" y="92"/>
                    <a:pt x="39" y="120"/>
                    <a:pt x="32" y="101"/>
                  </a:cubicBezTo>
                  <a:close/>
                </a:path>
              </a:pathLst>
            </a:custGeom>
            <a:solidFill>
              <a:srgbClr val="FFEEF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7" name="Freeform 63"/>
            <p:cNvSpPr/>
            <p:nvPr/>
          </p:nvSpPr>
          <p:spPr bwMode="auto">
            <a:xfrm>
              <a:off x="2472" y="391"/>
              <a:ext cx="52" cy="123"/>
            </a:xfrm>
            <a:custGeom>
              <a:avLst/>
              <a:gdLst>
                <a:gd name="T0" fmla="*/ 73 w 75"/>
                <a:gd name="T1" fmla="*/ 105 h 179"/>
                <a:gd name="T2" fmla="*/ 24 w 75"/>
                <a:gd name="T3" fmla="*/ 179 h 179"/>
                <a:gd name="T4" fmla="*/ 5 w 75"/>
                <a:gd name="T5" fmla="*/ 85 h 179"/>
                <a:gd name="T6" fmla="*/ 25 w 75"/>
                <a:gd name="T7" fmla="*/ 15 h 179"/>
                <a:gd name="T8" fmla="*/ 64 w 75"/>
                <a:gd name="T9" fmla="*/ 8 h 179"/>
                <a:gd name="T10" fmla="*/ 73 w 75"/>
                <a:gd name="T11" fmla="*/ 105 h 179"/>
              </a:gdLst>
              <a:ahLst/>
              <a:cxnLst>
                <a:cxn ang="0">
                  <a:pos x="T0" y="T1"/>
                </a:cxn>
                <a:cxn ang="0">
                  <a:pos x="T2" y="T3"/>
                </a:cxn>
                <a:cxn ang="0">
                  <a:pos x="T4" y="T5"/>
                </a:cxn>
                <a:cxn ang="0">
                  <a:pos x="T6" y="T7"/>
                </a:cxn>
                <a:cxn ang="0">
                  <a:pos x="T8" y="T9"/>
                </a:cxn>
                <a:cxn ang="0">
                  <a:pos x="T10" y="T11"/>
                </a:cxn>
              </a:cxnLst>
              <a:rect l="0" t="0" r="r" b="b"/>
              <a:pathLst>
                <a:path w="75" h="179">
                  <a:moveTo>
                    <a:pt x="73" y="105"/>
                  </a:moveTo>
                  <a:cubicBezTo>
                    <a:pt x="70" y="131"/>
                    <a:pt x="26" y="155"/>
                    <a:pt x="24" y="179"/>
                  </a:cubicBezTo>
                  <a:cubicBezTo>
                    <a:pt x="18" y="168"/>
                    <a:pt x="8" y="102"/>
                    <a:pt x="5" y="85"/>
                  </a:cubicBezTo>
                  <a:cubicBezTo>
                    <a:pt x="0" y="58"/>
                    <a:pt x="6" y="28"/>
                    <a:pt x="25" y="15"/>
                  </a:cubicBezTo>
                  <a:cubicBezTo>
                    <a:pt x="31" y="11"/>
                    <a:pt x="54" y="0"/>
                    <a:pt x="64" y="8"/>
                  </a:cubicBezTo>
                  <a:cubicBezTo>
                    <a:pt x="72" y="14"/>
                    <a:pt x="75" y="85"/>
                    <a:pt x="73" y="105"/>
                  </a:cubicBezTo>
                  <a:close/>
                </a:path>
              </a:pathLst>
            </a:custGeom>
            <a:solidFill>
              <a:srgbClr val="FFDCD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8" name="Freeform 64"/>
            <p:cNvSpPr/>
            <p:nvPr/>
          </p:nvSpPr>
          <p:spPr bwMode="auto">
            <a:xfrm>
              <a:off x="2474" y="394"/>
              <a:ext cx="49" cy="120"/>
            </a:xfrm>
            <a:custGeom>
              <a:avLst/>
              <a:gdLst>
                <a:gd name="T0" fmla="*/ 51 w 71"/>
                <a:gd name="T1" fmla="*/ 0 h 174"/>
                <a:gd name="T2" fmla="*/ 22 w 71"/>
                <a:gd name="T3" fmla="*/ 10 h 174"/>
                <a:gd name="T4" fmla="*/ 6 w 71"/>
                <a:gd name="T5" fmla="*/ 33 h 174"/>
                <a:gd name="T6" fmla="*/ 6 w 71"/>
                <a:gd name="T7" fmla="*/ 33 h 174"/>
                <a:gd name="T8" fmla="*/ 1 w 71"/>
                <a:gd name="T9" fmla="*/ 50 h 174"/>
                <a:gd name="T10" fmla="*/ 2 w 71"/>
                <a:gd name="T11" fmla="*/ 80 h 174"/>
                <a:gd name="T12" fmla="*/ 21 w 71"/>
                <a:gd name="T13" fmla="*/ 174 h 174"/>
                <a:gd name="T14" fmla="*/ 27 w 71"/>
                <a:gd name="T15" fmla="*/ 159 h 174"/>
                <a:gd name="T16" fmla="*/ 6 w 71"/>
                <a:gd name="T17" fmla="*/ 77 h 174"/>
                <a:gd name="T18" fmla="*/ 5 w 71"/>
                <a:gd name="T19" fmla="*/ 50 h 174"/>
                <a:gd name="T20" fmla="*/ 13 w 71"/>
                <a:gd name="T21" fmla="*/ 26 h 174"/>
                <a:gd name="T22" fmla="*/ 37 w 71"/>
                <a:gd name="T23" fmla="*/ 10 h 174"/>
                <a:gd name="T24" fmla="*/ 54 w 71"/>
                <a:gd name="T25" fmla="*/ 30 h 174"/>
                <a:gd name="T26" fmla="*/ 59 w 71"/>
                <a:gd name="T27" fmla="*/ 47 h 174"/>
                <a:gd name="T28" fmla="*/ 61 w 71"/>
                <a:gd name="T29" fmla="*/ 70 h 174"/>
                <a:gd name="T30" fmla="*/ 57 w 71"/>
                <a:gd name="T31" fmla="*/ 87 h 174"/>
                <a:gd name="T32" fmla="*/ 45 w 71"/>
                <a:gd name="T33" fmla="*/ 100 h 174"/>
                <a:gd name="T34" fmla="*/ 43 w 71"/>
                <a:gd name="T35" fmla="*/ 116 h 174"/>
                <a:gd name="T36" fmla="*/ 49 w 71"/>
                <a:gd name="T37" fmla="*/ 132 h 174"/>
                <a:gd name="T38" fmla="*/ 49 w 71"/>
                <a:gd name="T39" fmla="*/ 134 h 174"/>
                <a:gd name="T40" fmla="*/ 70 w 71"/>
                <a:gd name="T41" fmla="*/ 100 h 174"/>
                <a:gd name="T42" fmla="*/ 65 w 71"/>
                <a:gd name="T43" fmla="*/ 12 h 174"/>
                <a:gd name="T44" fmla="*/ 51 w 71"/>
                <a:gd name="T4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174">
                  <a:moveTo>
                    <a:pt x="51" y="0"/>
                  </a:moveTo>
                  <a:cubicBezTo>
                    <a:pt x="40" y="0"/>
                    <a:pt x="27" y="7"/>
                    <a:pt x="22" y="10"/>
                  </a:cubicBezTo>
                  <a:cubicBezTo>
                    <a:pt x="15" y="15"/>
                    <a:pt x="9" y="23"/>
                    <a:pt x="6" y="33"/>
                  </a:cubicBezTo>
                  <a:cubicBezTo>
                    <a:pt x="6" y="33"/>
                    <a:pt x="6" y="33"/>
                    <a:pt x="6" y="33"/>
                  </a:cubicBezTo>
                  <a:cubicBezTo>
                    <a:pt x="3" y="38"/>
                    <a:pt x="2" y="50"/>
                    <a:pt x="1" y="50"/>
                  </a:cubicBezTo>
                  <a:cubicBezTo>
                    <a:pt x="0" y="60"/>
                    <a:pt x="0" y="70"/>
                    <a:pt x="2" y="80"/>
                  </a:cubicBezTo>
                  <a:cubicBezTo>
                    <a:pt x="5" y="97"/>
                    <a:pt x="15" y="163"/>
                    <a:pt x="21" y="174"/>
                  </a:cubicBezTo>
                  <a:cubicBezTo>
                    <a:pt x="22" y="169"/>
                    <a:pt x="24" y="164"/>
                    <a:pt x="27" y="159"/>
                  </a:cubicBezTo>
                  <a:cubicBezTo>
                    <a:pt x="13" y="165"/>
                    <a:pt x="8" y="89"/>
                    <a:pt x="6" y="77"/>
                  </a:cubicBezTo>
                  <a:cubicBezTo>
                    <a:pt x="6" y="73"/>
                    <a:pt x="4" y="54"/>
                    <a:pt x="5" y="50"/>
                  </a:cubicBezTo>
                  <a:cubicBezTo>
                    <a:pt x="5" y="47"/>
                    <a:pt x="8" y="34"/>
                    <a:pt x="13" y="26"/>
                  </a:cubicBezTo>
                  <a:cubicBezTo>
                    <a:pt x="18" y="20"/>
                    <a:pt x="30" y="11"/>
                    <a:pt x="37" y="10"/>
                  </a:cubicBezTo>
                  <a:cubicBezTo>
                    <a:pt x="43" y="10"/>
                    <a:pt x="51" y="21"/>
                    <a:pt x="54" y="30"/>
                  </a:cubicBezTo>
                  <a:cubicBezTo>
                    <a:pt x="55" y="35"/>
                    <a:pt x="58" y="42"/>
                    <a:pt x="59" y="47"/>
                  </a:cubicBezTo>
                  <a:cubicBezTo>
                    <a:pt x="61" y="55"/>
                    <a:pt x="62" y="63"/>
                    <a:pt x="61" y="70"/>
                  </a:cubicBezTo>
                  <a:cubicBezTo>
                    <a:pt x="61" y="76"/>
                    <a:pt x="61" y="82"/>
                    <a:pt x="57" y="87"/>
                  </a:cubicBezTo>
                  <a:cubicBezTo>
                    <a:pt x="54" y="92"/>
                    <a:pt x="49" y="95"/>
                    <a:pt x="45" y="100"/>
                  </a:cubicBezTo>
                  <a:cubicBezTo>
                    <a:pt x="41" y="105"/>
                    <a:pt x="41" y="111"/>
                    <a:pt x="43" y="116"/>
                  </a:cubicBezTo>
                  <a:cubicBezTo>
                    <a:pt x="45" y="122"/>
                    <a:pt x="49" y="127"/>
                    <a:pt x="49" y="132"/>
                  </a:cubicBezTo>
                  <a:cubicBezTo>
                    <a:pt x="49" y="133"/>
                    <a:pt x="49" y="133"/>
                    <a:pt x="49" y="134"/>
                  </a:cubicBezTo>
                  <a:cubicBezTo>
                    <a:pt x="59" y="123"/>
                    <a:pt x="68" y="112"/>
                    <a:pt x="70" y="100"/>
                  </a:cubicBezTo>
                  <a:cubicBezTo>
                    <a:pt x="71" y="83"/>
                    <a:pt x="70" y="34"/>
                    <a:pt x="65" y="12"/>
                  </a:cubicBezTo>
                  <a:cubicBezTo>
                    <a:pt x="62" y="0"/>
                    <a:pt x="57" y="0"/>
                    <a:pt x="51" y="0"/>
                  </a:cubicBezTo>
                  <a:close/>
                </a:path>
              </a:pathLst>
            </a:custGeom>
            <a:solidFill>
              <a:srgbClr val="FDD4C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9" name="Freeform 65"/>
            <p:cNvSpPr/>
            <p:nvPr/>
          </p:nvSpPr>
          <p:spPr bwMode="auto">
            <a:xfrm>
              <a:off x="2488" y="416"/>
              <a:ext cx="35" cy="98"/>
            </a:xfrm>
            <a:custGeom>
              <a:avLst/>
              <a:gdLst>
                <a:gd name="T0" fmla="*/ 48 w 51"/>
                <a:gd name="T1" fmla="*/ 0 h 142"/>
                <a:gd name="T2" fmla="*/ 46 w 51"/>
                <a:gd name="T3" fmla="*/ 32 h 142"/>
                <a:gd name="T4" fmla="*/ 37 w 51"/>
                <a:gd name="T5" fmla="*/ 89 h 142"/>
                <a:gd name="T6" fmla="*/ 33 w 51"/>
                <a:gd name="T7" fmla="*/ 95 h 142"/>
                <a:gd name="T8" fmla="*/ 1 w 51"/>
                <a:gd name="T9" fmla="*/ 142 h 142"/>
                <a:gd name="T10" fmla="*/ 50 w 51"/>
                <a:gd name="T11" fmla="*/ 68 h 142"/>
                <a:gd name="T12" fmla="*/ 48 w 51"/>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51" h="142">
                  <a:moveTo>
                    <a:pt x="48" y="0"/>
                  </a:moveTo>
                  <a:cubicBezTo>
                    <a:pt x="47" y="3"/>
                    <a:pt x="46" y="25"/>
                    <a:pt x="46" y="32"/>
                  </a:cubicBezTo>
                  <a:cubicBezTo>
                    <a:pt x="48" y="47"/>
                    <a:pt x="48" y="75"/>
                    <a:pt x="37" y="89"/>
                  </a:cubicBezTo>
                  <a:cubicBezTo>
                    <a:pt x="36" y="91"/>
                    <a:pt x="33" y="94"/>
                    <a:pt x="33" y="95"/>
                  </a:cubicBezTo>
                  <a:cubicBezTo>
                    <a:pt x="33" y="97"/>
                    <a:pt x="0" y="125"/>
                    <a:pt x="1" y="142"/>
                  </a:cubicBezTo>
                  <a:cubicBezTo>
                    <a:pt x="3" y="118"/>
                    <a:pt x="47" y="94"/>
                    <a:pt x="50" y="68"/>
                  </a:cubicBezTo>
                  <a:cubicBezTo>
                    <a:pt x="51" y="55"/>
                    <a:pt x="50" y="24"/>
                    <a:pt x="48" y="0"/>
                  </a:cubicBezTo>
                  <a:close/>
                </a:path>
              </a:pathLst>
            </a:custGeom>
            <a:solidFill>
              <a:srgbClr val="F5BCA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30" name="Freeform 66"/>
            <p:cNvSpPr/>
            <p:nvPr/>
          </p:nvSpPr>
          <p:spPr bwMode="auto">
            <a:xfrm>
              <a:off x="2476" y="389"/>
              <a:ext cx="44" cy="37"/>
            </a:xfrm>
            <a:custGeom>
              <a:avLst/>
              <a:gdLst>
                <a:gd name="T0" fmla="*/ 62 w 63"/>
                <a:gd name="T1" fmla="*/ 52 h 54"/>
                <a:gd name="T2" fmla="*/ 55 w 63"/>
                <a:gd name="T3" fmla="*/ 12 h 54"/>
                <a:gd name="T4" fmla="*/ 15 w 63"/>
                <a:gd name="T5" fmla="*/ 24 h 54"/>
                <a:gd name="T6" fmla="*/ 0 w 63"/>
                <a:gd name="T7" fmla="*/ 54 h 54"/>
                <a:gd name="T8" fmla="*/ 62 w 63"/>
                <a:gd name="T9" fmla="*/ 52 h 54"/>
              </a:gdLst>
              <a:ahLst/>
              <a:cxnLst>
                <a:cxn ang="0">
                  <a:pos x="T0" y="T1"/>
                </a:cxn>
                <a:cxn ang="0">
                  <a:pos x="T2" y="T3"/>
                </a:cxn>
                <a:cxn ang="0">
                  <a:pos x="T4" y="T5"/>
                </a:cxn>
                <a:cxn ang="0">
                  <a:pos x="T6" y="T7"/>
                </a:cxn>
                <a:cxn ang="0">
                  <a:pos x="T8" y="T9"/>
                </a:cxn>
              </a:cxnLst>
              <a:rect l="0" t="0" r="r" b="b"/>
              <a:pathLst>
                <a:path w="63" h="54">
                  <a:moveTo>
                    <a:pt x="62" y="52"/>
                  </a:moveTo>
                  <a:cubicBezTo>
                    <a:pt x="63" y="40"/>
                    <a:pt x="62" y="17"/>
                    <a:pt x="55" y="12"/>
                  </a:cubicBezTo>
                  <a:cubicBezTo>
                    <a:pt x="45" y="5"/>
                    <a:pt x="22" y="17"/>
                    <a:pt x="15" y="24"/>
                  </a:cubicBezTo>
                  <a:cubicBezTo>
                    <a:pt x="10" y="29"/>
                    <a:pt x="1" y="47"/>
                    <a:pt x="0" y="54"/>
                  </a:cubicBezTo>
                  <a:cubicBezTo>
                    <a:pt x="16" y="24"/>
                    <a:pt x="39" y="0"/>
                    <a:pt x="62" y="52"/>
                  </a:cubicBezTo>
                  <a:close/>
                </a:path>
              </a:pathLst>
            </a:custGeom>
            <a:solidFill>
              <a:srgbClr val="FFEF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31" name="Freeform 67"/>
            <p:cNvSpPr/>
            <p:nvPr/>
          </p:nvSpPr>
          <p:spPr bwMode="auto">
            <a:xfrm>
              <a:off x="2476" y="391"/>
              <a:ext cx="41" cy="35"/>
            </a:xfrm>
            <a:custGeom>
              <a:avLst/>
              <a:gdLst>
                <a:gd name="T0" fmla="*/ 55 w 59"/>
                <a:gd name="T1" fmla="*/ 8 h 50"/>
                <a:gd name="T2" fmla="*/ 13 w 59"/>
                <a:gd name="T3" fmla="*/ 20 h 50"/>
                <a:gd name="T4" fmla="*/ 0 w 59"/>
                <a:gd name="T5" fmla="*/ 50 h 50"/>
                <a:gd name="T6" fmla="*/ 25 w 59"/>
                <a:gd name="T7" fmla="*/ 14 h 50"/>
                <a:gd name="T8" fmla="*/ 55 w 59"/>
                <a:gd name="T9" fmla="*/ 8 h 50"/>
              </a:gdLst>
              <a:ahLst/>
              <a:cxnLst>
                <a:cxn ang="0">
                  <a:pos x="T0" y="T1"/>
                </a:cxn>
                <a:cxn ang="0">
                  <a:pos x="T2" y="T3"/>
                </a:cxn>
                <a:cxn ang="0">
                  <a:pos x="T4" y="T5"/>
                </a:cxn>
                <a:cxn ang="0">
                  <a:pos x="T6" y="T7"/>
                </a:cxn>
                <a:cxn ang="0">
                  <a:pos x="T8" y="T9"/>
                </a:cxn>
              </a:cxnLst>
              <a:rect l="0" t="0" r="r" b="b"/>
              <a:pathLst>
                <a:path w="59" h="50">
                  <a:moveTo>
                    <a:pt x="55" y="8"/>
                  </a:moveTo>
                  <a:cubicBezTo>
                    <a:pt x="41" y="0"/>
                    <a:pt x="20" y="13"/>
                    <a:pt x="13" y="20"/>
                  </a:cubicBezTo>
                  <a:cubicBezTo>
                    <a:pt x="4" y="29"/>
                    <a:pt x="1" y="43"/>
                    <a:pt x="0" y="50"/>
                  </a:cubicBezTo>
                  <a:cubicBezTo>
                    <a:pt x="3" y="33"/>
                    <a:pt x="13" y="19"/>
                    <a:pt x="25" y="14"/>
                  </a:cubicBezTo>
                  <a:cubicBezTo>
                    <a:pt x="40" y="8"/>
                    <a:pt x="59" y="14"/>
                    <a:pt x="55" y="8"/>
                  </a:cubicBezTo>
                  <a:close/>
                </a:path>
              </a:pathLst>
            </a:custGeom>
            <a:solidFill>
              <a:srgbClr val="FFF5F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32" name="Freeform 68"/>
            <p:cNvSpPr/>
            <p:nvPr/>
          </p:nvSpPr>
          <p:spPr bwMode="auto">
            <a:xfrm>
              <a:off x="2478" y="413"/>
              <a:ext cx="16" cy="74"/>
            </a:xfrm>
            <a:custGeom>
              <a:avLst/>
              <a:gdLst>
                <a:gd name="T0" fmla="*/ 16 w 23"/>
                <a:gd name="T1" fmla="*/ 105 h 107"/>
                <a:gd name="T2" fmla="*/ 2 w 23"/>
                <a:gd name="T3" fmla="*/ 45 h 107"/>
                <a:gd name="T4" fmla="*/ 3 w 23"/>
                <a:gd name="T5" fmla="*/ 17 h 107"/>
                <a:gd name="T6" fmla="*/ 16 w 23"/>
                <a:gd name="T7" fmla="*/ 0 h 107"/>
                <a:gd name="T8" fmla="*/ 22 w 23"/>
                <a:gd name="T9" fmla="*/ 20 h 107"/>
                <a:gd name="T10" fmla="*/ 20 w 23"/>
                <a:gd name="T11" fmla="*/ 42 h 107"/>
                <a:gd name="T12" fmla="*/ 16 w 23"/>
                <a:gd name="T13" fmla="*/ 78 h 107"/>
                <a:gd name="T14" fmla="*/ 17 w 23"/>
                <a:gd name="T15" fmla="*/ 93 h 107"/>
                <a:gd name="T16" fmla="*/ 17 w 23"/>
                <a:gd name="T17" fmla="*/ 107 h 107"/>
                <a:gd name="T18" fmla="*/ 15 w 23"/>
                <a:gd name="T19" fmla="*/ 106 h 107"/>
                <a:gd name="T20" fmla="*/ 16 w 23"/>
                <a:gd name="T21" fmla="*/ 10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07">
                  <a:moveTo>
                    <a:pt x="16" y="105"/>
                  </a:moveTo>
                  <a:cubicBezTo>
                    <a:pt x="7" y="87"/>
                    <a:pt x="4" y="66"/>
                    <a:pt x="2" y="45"/>
                  </a:cubicBezTo>
                  <a:cubicBezTo>
                    <a:pt x="0" y="34"/>
                    <a:pt x="1" y="26"/>
                    <a:pt x="3" y="17"/>
                  </a:cubicBezTo>
                  <a:cubicBezTo>
                    <a:pt x="4" y="11"/>
                    <a:pt x="12" y="0"/>
                    <a:pt x="16" y="0"/>
                  </a:cubicBezTo>
                  <a:cubicBezTo>
                    <a:pt x="21" y="1"/>
                    <a:pt x="22" y="17"/>
                    <a:pt x="22" y="20"/>
                  </a:cubicBezTo>
                  <a:cubicBezTo>
                    <a:pt x="23" y="28"/>
                    <a:pt x="21" y="35"/>
                    <a:pt x="20" y="42"/>
                  </a:cubicBezTo>
                  <a:cubicBezTo>
                    <a:pt x="17" y="54"/>
                    <a:pt x="14" y="66"/>
                    <a:pt x="16" y="78"/>
                  </a:cubicBezTo>
                  <a:cubicBezTo>
                    <a:pt x="16" y="83"/>
                    <a:pt x="17" y="88"/>
                    <a:pt x="17" y="93"/>
                  </a:cubicBezTo>
                  <a:cubicBezTo>
                    <a:pt x="18" y="98"/>
                    <a:pt x="17" y="102"/>
                    <a:pt x="17" y="107"/>
                  </a:cubicBezTo>
                  <a:cubicBezTo>
                    <a:pt x="16" y="107"/>
                    <a:pt x="16" y="106"/>
                    <a:pt x="15" y="106"/>
                  </a:cubicBezTo>
                  <a:lnTo>
                    <a:pt x="16" y="105"/>
                  </a:lnTo>
                  <a:close/>
                </a:path>
              </a:pathLst>
            </a:custGeom>
            <a:solidFill>
              <a:srgbClr val="FFE8E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33" name="Freeform 69"/>
            <p:cNvSpPr/>
            <p:nvPr/>
          </p:nvSpPr>
          <p:spPr bwMode="auto">
            <a:xfrm>
              <a:off x="2475" y="411"/>
              <a:ext cx="16" cy="76"/>
            </a:xfrm>
            <a:custGeom>
              <a:avLst/>
              <a:gdLst>
                <a:gd name="T0" fmla="*/ 20 w 22"/>
                <a:gd name="T1" fmla="*/ 109 h 111"/>
                <a:gd name="T2" fmla="*/ 6 w 22"/>
                <a:gd name="T3" fmla="*/ 49 h 111"/>
                <a:gd name="T4" fmla="*/ 7 w 22"/>
                <a:gd name="T5" fmla="*/ 21 h 111"/>
                <a:gd name="T6" fmla="*/ 20 w 22"/>
                <a:gd name="T7" fmla="*/ 4 h 111"/>
                <a:gd name="T8" fmla="*/ 21 w 22"/>
                <a:gd name="T9" fmla="*/ 111 h 111"/>
                <a:gd name="T10" fmla="*/ 19 w 22"/>
                <a:gd name="T11" fmla="*/ 110 h 111"/>
                <a:gd name="T12" fmla="*/ 20 w 22"/>
                <a:gd name="T13" fmla="*/ 109 h 111"/>
              </a:gdLst>
              <a:ahLst/>
              <a:cxnLst>
                <a:cxn ang="0">
                  <a:pos x="T0" y="T1"/>
                </a:cxn>
                <a:cxn ang="0">
                  <a:pos x="T2" y="T3"/>
                </a:cxn>
                <a:cxn ang="0">
                  <a:pos x="T4" y="T5"/>
                </a:cxn>
                <a:cxn ang="0">
                  <a:pos x="T6" y="T7"/>
                </a:cxn>
                <a:cxn ang="0">
                  <a:pos x="T8" y="T9"/>
                </a:cxn>
                <a:cxn ang="0">
                  <a:pos x="T10" y="T11"/>
                </a:cxn>
                <a:cxn ang="0">
                  <a:pos x="T12" y="T13"/>
                </a:cxn>
              </a:cxnLst>
              <a:rect l="0" t="0" r="r" b="b"/>
              <a:pathLst>
                <a:path w="22" h="111">
                  <a:moveTo>
                    <a:pt x="20" y="109"/>
                  </a:moveTo>
                  <a:cubicBezTo>
                    <a:pt x="11" y="91"/>
                    <a:pt x="8" y="70"/>
                    <a:pt x="6" y="49"/>
                  </a:cubicBezTo>
                  <a:cubicBezTo>
                    <a:pt x="4" y="38"/>
                    <a:pt x="5" y="30"/>
                    <a:pt x="7" y="21"/>
                  </a:cubicBezTo>
                  <a:cubicBezTo>
                    <a:pt x="8" y="15"/>
                    <a:pt x="22" y="0"/>
                    <a:pt x="20" y="4"/>
                  </a:cubicBezTo>
                  <a:cubicBezTo>
                    <a:pt x="0" y="66"/>
                    <a:pt x="21" y="106"/>
                    <a:pt x="21" y="111"/>
                  </a:cubicBezTo>
                  <a:cubicBezTo>
                    <a:pt x="20" y="111"/>
                    <a:pt x="20" y="110"/>
                    <a:pt x="19" y="110"/>
                  </a:cubicBezTo>
                  <a:lnTo>
                    <a:pt x="20" y="109"/>
                  </a:lnTo>
                  <a:close/>
                </a:path>
              </a:pathLst>
            </a:custGeom>
            <a:solidFill>
              <a:srgbClr val="FFF2E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40" name="组合 139"/>
          <p:cNvGrpSpPr/>
          <p:nvPr/>
        </p:nvGrpSpPr>
        <p:grpSpPr>
          <a:xfrm>
            <a:off x="107552" y="-1583"/>
            <a:ext cx="3947767" cy="1075639"/>
            <a:chOff x="107552" y="-1583"/>
            <a:chExt cx="3947767" cy="1075639"/>
          </a:xfrm>
        </p:grpSpPr>
        <p:pic>
          <p:nvPicPr>
            <p:cNvPr id="141" name="图片 14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195808" y="63118"/>
              <a:ext cx="1074057" cy="947819"/>
            </a:xfrm>
            <a:prstGeom prst="rect">
              <a:avLst/>
            </a:prstGeom>
          </p:spPr>
        </p:pic>
        <p:sp>
          <p:nvSpPr>
            <p:cNvPr id="142" name="文本框 141"/>
            <p:cNvSpPr txBox="1"/>
            <p:nvPr/>
          </p:nvSpPr>
          <p:spPr>
            <a:xfrm>
              <a:off x="1206746" y="152306"/>
              <a:ext cx="2848573" cy="769441"/>
            </a:xfrm>
            <a:prstGeom prst="rect">
              <a:avLst/>
            </a:prstGeom>
            <a:noFill/>
          </p:spPr>
          <p:txBody>
            <a:bodyPr wrap="square" rtlCol="0">
              <a:spAutoFit/>
            </a:bodyPr>
            <a:lstStyle/>
            <a:p>
              <a:r>
                <a:rPr lang="en-US" altLang="zh-CN" sz="4400" dirty="0" smtClean="0">
                  <a:latin typeface="华文细黑" panose="02010600040101010101" pitchFamily="2" charset="-122"/>
                  <a:ea typeface="华文细黑" panose="02010600040101010101" pitchFamily="2" charset="-122"/>
                </a:rPr>
                <a:t>T</a:t>
              </a:r>
              <a:r>
                <a:rPr lang="en-US" altLang="zh-CN" sz="2800" dirty="0" smtClean="0">
                  <a:latin typeface="华文细黑" panose="02010600040101010101" pitchFamily="2" charset="-122"/>
                  <a:ea typeface="华文细黑" panose="02010600040101010101" pitchFamily="2" charset="-122"/>
                </a:rPr>
                <a:t>itle goes here</a:t>
              </a:r>
              <a:endParaRPr lang="zh-CN" altLang="en-US" sz="2800" dirty="0">
                <a:latin typeface="华文细黑" panose="02010600040101010101" pitchFamily="2" charset="-122"/>
                <a:ea typeface="华文细黑" panose="02010600040101010101" pitchFamily="2" charset="-122"/>
              </a:endParaRPr>
            </a:p>
          </p:txBody>
        </p:sp>
        <p:sp>
          <p:nvSpPr>
            <p:cNvPr id="146" name="文本框 145"/>
            <p:cNvSpPr txBox="1"/>
            <p:nvPr/>
          </p:nvSpPr>
          <p:spPr>
            <a:xfrm>
              <a:off x="107552" y="-1583"/>
              <a:ext cx="1163483" cy="923330"/>
            </a:xfrm>
            <a:prstGeom prst="rect">
              <a:avLst/>
            </a:prstGeom>
            <a:noFill/>
          </p:spPr>
          <p:txBody>
            <a:bodyPr wrap="square" rtlCol="0">
              <a:spAutoFit/>
            </a:bodyPr>
            <a:lstStyle/>
            <a:p>
              <a:pPr algn="dist"/>
              <a:r>
                <a:rPr lang="en-US" altLang="zh-CN" sz="5400" dirty="0" smtClean="0">
                  <a:solidFill>
                    <a:schemeClr val="bg1"/>
                  </a:solidFill>
                  <a:latin typeface="Impact" panose="020B0806030902050204" pitchFamily="34" charset="0"/>
                  <a:ea typeface="方正兰亭粗黑简体" panose="02000000000000000000" pitchFamily="2" charset="-122"/>
                </a:rPr>
                <a:t>3</a:t>
              </a:r>
              <a:endParaRPr lang="zh-CN" altLang="en-US" sz="5400" dirty="0">
                <a:solidFill>
                  <a:schemeClr val="bg1"/>
                </a:solidFill>
                <a:latin typeface="Impact" panose="020B0806030902050204" pitchFamily="34" charset="0"/>
                <a:ea typeface="方正兰亭超细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椭圆 42"/>
          <p:cNvSpPr/>
          <p:nvPr/>
        </p:nvSpPr>
        <p:spPr>
          <a:xfrm>
            <a:off x="3495910" y="5701796"/>
            <a:ext cx="5372569" cy="621179"/>
          </a:xfrm>
          <a:prstGeom prst="ellipse">
            <a:avLst/>
          </a:prstGeom>
          <a:solidFill>
            <a:schemeClr val="tx1">
              <a:alpha val="44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48" name="任意多边形 47"/>
          <p:cNvSpPr/>
          <p:nvPr/>
        </p:nvSpPr>
        <p:spPr>
          <a:xfrm>
            <a:off x="6051323" y="5145867"/>
            <a:ext cx="261743" cy="1800"/>
          </a:xfrm>
          <a:custGeom>
            <a:avLst/>
            <a:gdLst>
              <a:gd name="connsiteX0" fmla="*/ 0 w 261743"/>
              <a:gd name="connsiteY0" fmla="*/ 0 h 1800"/>
              <a:gd name="connsiteX1" fmla="*/ 243568 w 261743"/>
              <a:gd name="connsiteY1" fmla="*/ 1469 h 1800"/>
              <a:gd name="connsiteX2" fmla="*/ 261743 w 261743"/>
              <a:gd name="connsiteY2" fmla="*/ 1800 h 1800"/>
              <a:gd name="connsiteX3" fmla="*/ 0 w 261743"/>
              <a:gd name="connsiteY3" fmla="*/ 0 h 1800"/>
            </a:gdLst>
            <a:ahLst/>
            <a:cxnLst>
              <a:cxn ang="0">
                <a:pos x="connsiteX0" y="connsiteY0"/>
              </a:cxn>
              <a:cxn ang="0">
                <a:pos x="connsiteX1" y="connsiteY1"/>
              </a:cxn>
              <a:cxn ang="0">
                <a:pos x="connsiteX2" y="connsiteY2"/>
              </a:cxn>
              <a:cxn ang="0">
                <a:pos x="connsiteX3" y="connsiteY3"/>
              </a:cxn>
            </a:cxnLst>
            <a:rect l="l" t="t" r="r" b="b"/>
            <a:pathLst>
              <a:path w="261743" h="1800">
                <a:moveTo>
                  <a:pt x="0" y="0"/>
                </a:moveTo>
                <a:lnTo>
                  <a:pt x="243568" y="1469"/>
                </a:lnTo>
                <a:lnTo>
                  <a:pt x="261743" y="1800"/>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51" name="任意多边形 50"/>
          <p:cNvSpPr/>
          <p:nvPr/>
        </p:nvSpPr>
        <p:spPr>
          <a:xfrm>
            <a:off x="6051330" y="5145867"/>
            <a:ext cx="261727" cy="1800"/>
          </a:xfrm>
          <a:custGeom>
            <a:avLst/>
            <a:gdLst>
              <a:gd name="connsiteX0" fmla="*/ 261726 w 261726"/>
              <a:gd name="connsiteY0" fmla="*/ 0 h 1800"/>
              <a:gd name="connsiteX1" fmla="*/ 0 w 261726"/>
              <a:gd name="connsiteY1" fmla="*/ 1800 h 1800"/>
              <a:gd name="connsiteX2" fmla="*/ 18174 w 261726"/>
              <a:gd name="connsiteY2" fmla="*/ 1469 h 1800"/>
              <a:gd name="connsiteX3" fmla="*/ 261726 w 261726"/>
              <a:gd name="connsiteY3" fmla="*/ 0 h 1800"/>
            </a:gdLst>
            <a:ahLst/>
            <a:cxnLst>
              <a:cxn ang="0">
                <a:pos x="connsiteX0" y="connsiteY0"/>
              </a:cxn>
              <a:cxn ang="0">
                <a:pos x="connsiteX1" y="connsiteY1"/>
              </a:cxn>
              <a:cxn ang="0">
                <a:pos x="connsiteX2" y="connsiteY2"/>
              </a:cxn>
              <a:cxn ang="0">
                <a:pos x="connsiteX3" y="connsiteY3"/>
              </a:cxn>
            </a:cxnLst>
            <a:rect l="l" t="t" r="r" b="b"/>
            <a:pathLst>
              <a:path w="261726" h="1800">
                <a:moveTo>
                  <a:pt x="261726" y="0"/>
                </a:moveTo>
                <a:lnTo>
                  <a:pt x="0" y="1800"/>
                </a:lnTo>
                <a:lnTo>
                  <a:pt x="18174" y="1469"/>
                </a:lnTo>
                <a:lnTo>
                  <a:pt x="261726"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60" name="任意多边形 59"/>
          <p:cNvSpPr/>
          <p:nvPr/>
        </p:nvSpPr>
        <p:spPr>
          <a:xfrm>
            <a:off x="3354586" y="5147667"/>
            <a:ext cx="5655215" cy="673443"/>
          </a:xfrm>
          <a:custGeom>
            <a:avLst/>
            <a:gdLst>
              <a:gd name="connsiteX0" fmla="*/ 2564692 w 5655214"/>
              <a:gd name="connsiteY0" fmla="*/ 0 h 673443"/>
              <a:gd name="connsiteX1" fmla="*/ 2345194 w 5655214"/>
              <a:gd name="connsiteY1" fmla="*/ 4000 h 673443"/>
              <a:gd name="connsiteX2" fmla="*/ 433914 w 5655214"/>
              <a:gd name="connsiteY2" fmla="*/ 284007 h 673443"/>
              <a:gd name="connsiteX3" fmla="*/ 2827607 w 5655214"/>
              <a:gd name="connsiteY3" fmla="*/ 569821 h 673443"/>
              <a:gd name="connsiteX4" fmla="*/ 5221300 w 5655214"/>
              <a:gd name="connsiteY4" fmla="*/ 284007 h 673443"/>
              <a:gd name="connsiteX5" fmla="*/ 3310020 w 5655214"/>
              <a:gd name="connsiteY5" fmla="*/ 4000 h 673443"/>
              <a:gd name="connsiteX6" fmla="*/ 3090523 w 5655214"/>
              <a:gd name="connsiteY6" fmla="*/ 0 h 673443"/>
              <a:gd name="connsiteX7" fmla="*/ 3138249 w 5655214"/>
              <a:gd name="connsiteY7" fmla="*/ 329 h 673443"/>
              <a:gd name="connsiteX8" fmla="*/ 3212934 w 5655214"/>
              <a:gd name="connsiteY8" fmla="*/ 1689 h 673443"/>
              <a:gd name="connsiteX9" fmla="*/ 3445094 w 5655214"/>
              <a:gd name="connsiteY9" fmla="*/ 6514 h 673443"/>
              <a:gd name="connsiteX10" fmla="*/ 3517420 w 5655214"/>
              <a:gd name="connsiteY10" fmla="*/ 8735 h 673443"/>
              <a:gd name="connsiteX11" fmla="*/ 3743551 w 5655214"/>
              <a:gd name="connsiteY11" fmla="*/ 16654 h 673443"/>
              <a:gd name="connsiteX12" fmla="*/ 3809994 w 5655214"/>
              <a:gd name="connsiteY12" fmla="*/ 19558 h 673443"/>
              <a:gd name="connsiteX13" fmla="*/ 4022798 w 5655214"/>
              <a:gd name="connsiteY13" fmla="*/ 30164 h 673443"/>
              <a:gd name="connsiteX14" fmla="*/ 4100377 w 5655214"/>
              <a:gd name="connsiteY14" fmla="*/ 34627 h 673443"/>
              <a:gd name="connsiteX15" fmla="*/ 4262902 w 5655214"/>
              <a:gd name="connsiteY15" fmla="*/ 45289 h 673443"/>
              <a:gd name="connsiteX16" fmla="*/ 4392266 w 5655214"/>
              <a:gd name="connsiteY16" fmla="*/ 54673 h 673443"/>
              <a:gd name="connsiteX17" fmla="*/ 4433897 w 5655214"/>
              <a:gd name="connsiteY17" fmla="*/ 58117 h 673443"/>
              <a:gd name="connsiteX18" fmla="*/ 4626228 w 5655214"/>
              <a:gd name="connsiteY18" fmla="*/ 75290 h 673443"/>
              <a:gd name="connsiteX19" fmla="*/ 5655214 w 5655214"/>
              <a:gd name="connsiteY19" fmla="*/ 335818 h 673443"/>
              <a:gd name="connsiteX20" fmla="*/ 2827607 w 5655214"/>
              <a:gd name="connsiteY20" fmla="*/ 673443 h 673443"/>
              <a:gd name="connsiteX21" fmla="*/ 0 w 5655214"/>
              <a:gd name="connsiteY21" fmla="*/ 335818 h 673443"/>
              <a:gd name="connsiteX22" fmla="*/ 1028986 w 5655214"/>
              <a:gd name="connsiteY22" fmla="*/ 75290 h 673443"/>
              <a:gd name="connsiteX23" fmla="*/ 1221343 w 5655214"/>
              <a:gd name="connsiteY23" fmla="*/ 58115 h 673443"/>
              <a:gd name="connsiteX24" fmla="*/ 1262932 w 5655214"/>
              <a:gd name="connsiteY24" fmla="*/ 54674 h 673443"/>
              <a:gd name="connsiteX25" fmla="*/ 1392331 w 5655214"/>
              <a:gd name="connsiteY25" fmla="*/ 45288 h 673443"/>
              <a:gd name="connsiteX26" fmla="*/ 1554821 w 5655214"/>
              <a:gd name="connsiteY26" fmla="*/ 34628 h 673443"/>
              <a:gd name="connsiteX27" fmla="*/ 1632430 w 5655214"/>
              <a:gd name="connsiteY27" fmla="*/ 30164 h 673443"/>
              <a:gd name="connsiteX28" fmla="*/ 1845204 w 5655214"/>
              <a:gd name="connsiteY28" fmla="*/ 19558 h 673443"/>
              <a:gd name="connsiteX29" fmla="*/ 1911672 w 5655214"/>
              <a:gd name="connsiteY29" fmla="*/ 16654 h 673443"/>
              <a:gd name="connsiteX30" fmla="*/ 2137778 w 5655214"/>
              <a:gd name="connsiteY30" fmla="*/ 8736 h 673443"/>
              <a:gd name="connsiteX31" fmla="*/ 2210125 w 5655214"/>
              <a:gd name="connsiteY31" fmla="*/ 6514 h 673443"/>
              <a:gd name="connsiteX32" fmla="*/ 2442264 w 5655214"/>
              <a:gd name="connsiteY32" fmla="*/ 1690 h 673443"/>
              <a:gd name="connsiteX33" fmla="*/ 2516967 w 5655214"/>
              <a:gd name="connsiteY33" fmla="*/ 329 h 673443"/>
              <a:gd name="connsiteX34" fmla="*/ 2564692 w 5655214"/>
              <a:gd name="connsiteY34" fmla="*/ 0 h 67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55214" h="673443">
                <a:moveTo>
                  <a:pt x="2564692" y="0"/>
                </a:moveTo>
                <a:lnTo>
                  <a:pt x="2345194" y="4000"/>
                </a:lnTo>
                <a:cubicBezTo>
                  <a:pt x="1254429" y="30651"/>
                  <a:pt x="433914" y="145888"/>
                  <a:pt x="433914" y="284007"/>
                </a:cubicBezTo>
                <a:cubicBezTo>
                  <a:pt x="433914" y="441858"/>
                  <a:pt x="1505607" y="569821"/>
                  <a:pt x="2827607" y="569821"/>
                </a:cubicBezTo>
                <a:cubicBezTo>
                  <a:pt x="4149607" y="569821"/>
                  <a:pt x="5221300" y="441858"/>
                  <a:pt x="5221300" y="284007"/>
                </a:cubicBezTo>
                <a:cubicBezTo>
                  <a:pt x="5221300" y="145888"/>
                  <a:pt x="4400785" y="30651"/>
                  <a:pt x="3310020" y="4000"/>
                </a:cubicBezTo>
                <a:lnTo>
                  <a:pt x="3090523" y="0"/>
                </a:lnTo>
                <a:lnTo>
                  <a:pt x="3138249" y="329"/>
                </a:lnTo>
                <a:lnTo>
                  <a:pt x="3212934" y="1689"/>
                </a:lnTo>
                <a:lnTo>
                  <a:pt x="3445094" y="6514"/>
                </a:lnTo>
                <a:lnTo>
                  <a:pt x="3517420" y="8735"/>
                </a:lnTo>
                <a:lnTo>
                  <a:pt x="3743551" y="16654"/>
                </a:lnTo>
                <a:lnTo>
                  <a:pt x="3809994" y="19558"/>
                </a:lnTo>
                <a:lnTo>
                  <a:pt x="4022798" y="30164"/>
                </a:lnTo>
                <a:lnTo>
                  <a:pt x="4100377" y="34627"/>
                </a:lnTo>
                <a:lnTo>
                  <a:pt x="4262902" y="45289"/>
                </a:lnTo>
                <a:lnTo>
                  <a:pt x="4392266" y="54673"/>
                </a:lnTo>
                <a:lnTo>
                  <a:pt x="4433897" y="58117"/>
                </a:lnTo>
                <a:lnTo>
                  <a:pt x="4626228" y="75290"/>
                </a:lnTo>
                <a:cubicBezTo>
                  <a:pt x="5254656" y="137216"/>
                  <a:pt x="5655214" y="230932"/>
                  <a:pt x="5655214" y="335818"/>
                </a:cubicBezTo>
                <a:cubicBezTo>
                  <a:pt x="5655214" y="522283"/>
                  <a:pt x="4389251" y="673443"/>
                  <a:pt x="2827607" y="673443"/>
                </a:cubicBezTo>
                <a:cubicBezTo>
                  <a:pt x="1265963" y="673443"/>
                  <a:pt x="0" y="522283"/>
                  <a:pt x="0" y="335818"/>
                </a:cubicBezTo>
                <a:cubicBezTo>
                  <a:pt x="0" y="230932"/>
                  <a:pt x="400558" y="137216"/>
                  <a:pt x="1028986" y="75290"/>
                </a:cubicBezTo>
                <a:lnTo>
                  <a:pt x="1221343" y="58115"/>
                </a:lnTo>
                <a:lnTo>
                  <a:pt x="1262932" y="54674"/>
                </a:lnTo>
                <a:lnTo>
                  <a:pt x="1392331" y="45288"/>
                </a:lnTo>
                <a:lnTo>
                  <a:pt x="1554821" y="34628"/>
                </a:lnTo>
                <a:lnTo>
                  <a:pt x="1632430" y="30164"/>
                </a:lnTo>
                <a:lnTo>
                  <a:pt x="1845204" y="19558"/>
                </a:lnTo>
                <a:lnTo>
                  <a:pt x="1911672" y="16654"/>
                </a:lnTo>
                <a:lnTo>
                  <a:pt x="2137778" y="8736"/>
                </a:lnTo>
                <a:lnTo>
                  <a:pt x="2210125" y="6514"/>
                </a:lnTo>
                <a:lnTo>
                  <a:pt x="2442264" y="1690"/>
                </a:lnTo>
                <a:lnTo>
                  <a:pt x="2516967" y="329"/>
                </a:lnTo>
                <a:lnTo>
                  <a:pt x="2564692" y="0"/>
                </a:lnTo>
                <a:close/>
              </a:path>
            </a:pathLst>
          </a:custGeom>
          <a:solidFill>
            <a:schemeClr val="bg1"/>
          </a:solidFill>
          <a:ln w="285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tx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67" name="任意多边形 66"/>
          <p:cNvSpPr/>
          <p:nvPr/>
        </p:nvSpPr>
        <p:spPr>
          <a:xfrm>
            <a:off x="3788500" y="5145859"/>
            <a:ext cx="4787387" cy="571628"/>
          </a:xfrm>
          <a:custGeom>
            <a:avLst/>
            <a:gdLst>
              <a:gd name="connsiteX0" fmla="*/ 2393693 w 4787386"/>
              <a:gd name="connsiteY0" fmla="*/ 0 h 571628"/>
              <a:gd name="connsiteX1" fmla="*/ 2394866 w 4787386"/>
              <a:gd name="connsiteY1" fmla="*/ 7 h 571628"/>
              <a:gd name="connsiteX2" fmla="*/ 2656609 w 4787386"/>
              <a:gd name="connsiteY2" fmla="*/ 1807 h 571628"/>
              <a:gd name="connsiteX3" fmla="*/ 2876106 w 4787386"/>
              <a:gd name="connsiteY3" fmla="*/ 5807 h 571628"/>
              <a:gd name="connsiteX4" fmla="*/ 4787386 w 4787386"/>
              <a:gd name="connsiteY4" fmla="*/ 285814 h 571628"/>
              <a:gd name="connsiteX5" fmla="*/ 2393693 w 4787386"/>
              <a:gd name="connsiteY5" fmla="*/ 571628 h 571628"/>
              <a:gd name="connsiteX6" fmla="*/ 0 w 4787386"/>
              <a:gd name="connsiteY6" fmla="*/ 285814 h 571628"/>
              <a:gd name="connsiteX7" fmla="*/ 1911280 w 4787386"/>
              <a:gd name="connsiteY7" fmla="*/ 5807 h 571628"/>
              <a:gd name="connsiteX8" fmla="*/ 2130778 w 4787386"/>
              <a:gd name="connsiteY8" fmla="*/ 1807 h 571628"/>
              <a:gd name="connsiteX9" fmla="*/ 2392504 w 4787386"/>
              <a:gd name="connsiteY9" fmla="*/ 7 h 571628"/>
              <a:gd name="connsiteX10" fmla="*/ 2393691 w 4787386"/>
              <a:gd name="connsiteY10" fmla="*/ 0 h 571628"/>
              <a:gd name="connsiteX11" fmla="*/ 2071244 w 4787386"/>
              <a:gd name="connsiteY11" fmla="*/ 3881 h 571628"/>
              <a:gd name="connsiteX12" fmla="*/ 793732 w 4787386"/>
              <a:gd name="connsiteY12" fmla="*/ 191040 h 571628"/>
              <a:gd name="connsiteX13" fmla="*/ 2393692 w 4787386"/>
              <a:gd name="connsiteY13" fmla="*/ 382080 h 571628"/>
              <a:gd name="connsiteX14" fmla="*/ 3993652 w 4787386"/>
              <a:gd name="connsiteY14" fmla="*/ 191040 h 571628"/>
              <a:gd name="connsiteX15" fmla="*/ 2716140 w 4787386"/>
              <a:gd name="connsiteY15" fmla="*/ 3881 h 571628"/>
              <a:gd name="connsiteX16" fmla="*/ 2393693 w 4787386"/>
              <a:gd name="connsiteY16" fmla="*/ 0 h 571628"/>
              <a:gd name="connsiteX17" fmla="*/ 2393693 w 4787386"/>
              <a:gd name="connsiteY17" fmla="*/ 0 h 57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87386" h="571628">
                <a:moveTo>
                  <a:pt x="2393693" y="0"/>
                </a:moveTo>
                <a:lnTo>
                  <a:pt x="2394866" y="7"/>
                </a:lnTo>
                <a:lnTo>
                  <a:pt x="2656609" y="1807"/>
                </a:lnTo>
                <a:lnTo>
                  <a:pt x="2876106" y="5807"/>
                </a:lnTo>
                <a:cubicBezTo>
                  <a:pt x="3966871" y="32458"/>
                  <a:pt x="4787386" y="147695"/>
                  <a:pt x="4787386" y="285814"/>
                </a:cubicBezTo>
                <a:cubicBezTo>
                  <a:pt x="4787386" y="443665"/>
                  <a:pt x="3715693" y="571628"/>
                  <a:pt x="2393693" y="571628"/>
                </a:cubicBezTo>
                <a:cubicBezTo>
                  <a:pt x="1071693" y="571628"/>
                  <a:pt x="0" y="443665"/>
                  <a:pt x="0" y="285814"/>
                </a:cubicBezTo>
                <a:cubicBezTo>
                  <a:pt x="0" y="147695"/>
                  <a:pt x="820515" y="32458"/>
                  <a:pt x="1911280" y="5807"/>
                </a:cubicBezTo>
                <a:lnTo>
                  <a:pt x="2130778" y="1807"/>
                </a:lnTo>
                <a:lnTo>
                  <a:pt x="2392504" y="7"/>
                </a:lnTo>
                <a:lnTo>
                  <a:pt x="2393691" y="0"/>
                </a:lnTo>
                <a:lnTo>
                  <a:pt x="2071244" y="3881"/>
                </a:lnTo>
                <a:cubicBezTo>
                  <a:pt x="1342169" y="21695"/>
                  <a:pt x="793732" y="98721"/>
                  <a:pt x="793732" y="191040"/>
                </a:cubicBezTo>
                <a:cubicBezTo>
                  <a:pt x="793732" y="296548"/>
                  <a:pt x="1510058" y="382080"/>
                  <a:pt x="2393692" y="382080"/>
                </a:cubicBezTo>
                <a:cubicBezTo>
                  <a:pt x="3277326" y="382080"/>
                  <a:pt x="3993652" y="296548"/>
                  <a:pt x="3993652" y="191040"/>
                </a:cubicBezTo>
                <a:cubicBezTo>
                  <a:pt x="3993652" y="98721"/>
                  <a:pt x="3445215" y="21695"/>
                  <a:pt x="2716140" y="3881"/>
                </a:cubicBezTo>
                <a:lnTo>
                  <a:pt x="2393693" y="0"/>
                </a:lnTo>
                <a:lnTo>
                  <a:pt x="2393693" y="0"/>
                </a:lnTo>
                <a:close/>
              </a:path>
            </a:pathLst>
          </a:custGeom>
          <a:gradFill>
            <a:gsLst>
              <a:gs pos="0">
                <a:srgbClr val="192176"/>
              </a:gs>
              <a:gs pos="56000">
                <a:srgbClr val="2C83D3"/>
              </a:gs>
              <a:gs pos="100000">
                <a:srgbClr val="FF356A"/>
              </a:gs>
            </a:gsLst>
            <a:lin ang="3600000" scaled="0"/>
          </a:gradFill>
          <a:ln w="285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tx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80" name="任意多边形 79"/>
          <p:cNvSpPr/>
          <p:nvPr/>
        </p:nvSpPr>
        <p:spPr>
          <a:xfrm>
            <a:off x="6027459" y="5145869"/>
            <a:ext cx="309471" cy="2129"/>
          </a:xfrm>
          <a:custGeom>
            <a:avLst/>
            <a:gdLst>
              <a:gd name="connsiteX0" fmla="*/ 0 w 309471"/>
              <a:gd name="connsiteY0" fmla="*/ 0 h 2129"/>
              <a:gd name="connsiteX1" fmla="*/ 287935 w 309471"/>
              <a:gd name="connsiteY1" fmla="*/ 1736 h 2129"/>
              <a:gd name="connsiteX2" fmla="*/ 309471 w 309471"/>
              <a:gd name="connsiteY2" fmla="*/ 2129 h 2129"/>
              <a:gd name="connsiteX3" fmla="*/ 261745 w 309471"/>
              <a:gd name="connsiteY3" fmla="*/ 1800 h 2129"/>
              <a:gd name="connsiteX4" fmla="*/ 243570 w 309471"/>
              <a:gd name="connsiteY4" fmla="*/ 1469 h 2129"/>
              <a:gd name="connsiteX5" fmla="*/ 2 w 309471"/>
              <a:gd name="connsiteY5" fmla="*/ 0 h 2129"/>
              <a:gd name="connsiteX6" fmla="*/ 0 w 309471"/>
              <a:gd name="connsiteY6" fmla="*/ 0 h 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471" h="2129">
                <a:moveTo>
                  <a:pt x="0" y="0"/>
                </a:moveTo>
                <a:lnTo>
                  <a:pt x="287935" y="1736"/>
                </a:lnTo>
                <a:lnTo>
                  <a:pt x="309471" y="2129"/>
                </a:lnTo>
                <a:lnTo>
                  <a:pt x="261745" y="1800"/>
                </a:lnTo>
                <a:lnTo>
                  <a:pt x="243570" y="1469"/>
                </a:lnTo>
                <a:lnTo>
                  <a:pt x="2" y="0"/>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81" name="任意多边形 80"/>
          <p:cNvSpPr/>
          <p:nvPr/>
        </p:nvSpPr>
        <p:spPr>
          <a:xfrm>
            <a:off x="6027466" y="5145869"/>
            <a:ext cx="309455" cy="2129"/>
          </a:xfrm>
          <a:custGeom>
            <a:avLst/>
            <a:gdLst>
              <a:gd name="connsiteX0" fmla="*/ 309454 w 309454"/>
              <a:gd name="connsiteY0" fmla="*/ 0 h 2129"/>
              <a:gd name="connsiteX1" fmla="*/ 309451 w 309454"/>
              <a:gd name="connsiteY1" fmla="*/ 0 h 2129"/>
              <a:gd name="connsiteX2" fmla="*/ 65899 w 309454"/>
              <a:gd name="connsiteY2" fmla="*/ 1469 h 2129"/>
              <a:gd name="connsiteX3" fmla="*/ 47725 w 309454"/>
              <a:gd name="connsiteY3" fmla="*/ 1800 h 2129"/>
              <a:gd name="connsiteX4" fmla="*/ 0 w 309454"/>
              <a:gd name="connsiteY4" fmla="*/ 2129 h 2129"/>
              <a:gd name="connsiteX5" fmla="*/ 21534 w 309454"/>
              <a:gd name="connsiteY5" fmla="*/ 1736 h 2129"/>
              <a:gd name="connsiteX6" fmla="*/ 309454 w 309454"/>
              <a:gd name="connsiteY6" fmla="*/ 0 h 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454" h="2129">
                <a:moveTo>
                  <a:pt x="309454" y="0"/>
                </a:moveTo>
                <a:lnTo>
                  <a:pt x="309451" y="0"/>
                </a:lnTo>
                <a:lnTo>
                  <a:pt x="65899" y="1469"/>
                </a:lnTo>
                <a:lnTo>
                  <a:pt x="47725" y="1800"/>
                </a:lnTo>
                <a:lnTo>
                  <a:pt x="0" y="2129"/>
                </a:lnTo>
                <a:lnTo>
                  <a:pt x="21534" y="1736"/>
                </a:lnTo>
                <a:lnTo>
                  <a:pt x="309454"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82" name="任意多边形 81"/>
          <p:cNvSpPr/>
          <p:nvPr/>
        </p:nvSpPr>
        <p:spPr>
          <a:xfrm>
            <a:off x="6144843" y="5147997"/>
            <a:ext cx="74703" cy="1361"/>
          </a:xfrm>
          <a:custGeom>
            <a:avLst/>
            <a:gdLst>
              <a:gd name="connsiteX0" fmla="*/ 74703 w 74703"/>
              <a:gd name="connsiteY0" fmla="*/ 0 h 1361"/>
              <a:gd name="connsiteX1" fmla="*/ 0 w 74703"/>
              <a:gd name="connsiteY1" fmla="*/ 1361 h 1361"/>
              <a:gd name="connsiteX2" fmla="*/ 60948 w 74703"/>
              <a:gd name="connsiteY2" fmla="*/ 94 h 1361"/>
              <a:gd name="connsiteX3" fmla="*/ 74703 w 74703"/>
              <a:gd name="connsiteY3" fmla="*/ 0 h 1361"/>
            </a:gdLst>
            <a:ahLst/>
            <a:cxnLst>
              <a:cxn ang="0">
                <a:pos x="connsiteX0" y="connsiteY0"/>
              </a:cxn>
              <a:cxn ang="0">
                <a:pos x="connsiteX1" y="connsiteY1"/>
              </a:cxn>
              <a:cxn ang="0">
                <a:pos x="connsiteX2" y="connsiteY2"/>
              </a:cxn>
              <a:cxn ang="0">
                <a:pos x="connsiteX3" y="connsiteY3"/>
              </a:cxn>
            </a:cxnLst>
            <a:rect l="l" t="t" r="r" b="b"/>
            <a:pathLst>
              <a:path w="74703" h="1361">
                <a:moveTo>
                  <a:pt x="74703" y="0"/>
                </a:moveTo>
                <a:lnTo>
                  <a:pt x="0" y="1361"/>
                </a:lnTo>
                <a:lnTo>
                  <a:pt x="60948" y="94"/>
                </a:lnTo>
                <a:lnTo>
                  <a:pt x="74703"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83" name="任意多边形 82"/>
          <p:cNvSpPr/>
          <p:nvPr/>
        </p:nvSpPr>
        <p:spPr>
          <a:xfrm>
            <a:off x="6144852" y="5147995"/>
            <a:ext cx="74685" cy="1360"/>
          </a:xfrm>
          <a:custGeom>
            <a:avLst/>
            <a:gdLst>
              <a:gd name="connsiteX0" fmla="*/ 0 w 74685"/>
              <a:gd name="connsiteY0" fmla="*/ 0 h 1360"/>
              <a:gd name="connsiteX1" fmla="*/ 13751 w 74685"/>
              <a:gd name="connsiteY1" fmla="*/ 94 h 1360"/>
              <a:gd name="connsiteX2" fmla="*/ 74685 w 74685"/>
              <a:gd name="connsiteY2" fmla="*/ 1360 h 1360"/>
              <a:gd name="connsiteX3" fmla="*/ 0 w 74685"/>
              <a:gd name="connsiteY3" fmla="*/ 0 h 1360"/>
            </a:gdLst>
            <a:ahLst/>
            <a:cxnLst>
              <a:cxn ang="0">
                <a:pos x="connsiteX0" y="connsiteY0"/>
              </a:cxn>
              <a:cxn ang="0">
                <a:pos x="connsiteX1" y="connsiteY1"/>
              </a:cxn>
              <a:cxn ang="0">
                <a:pos x="connsiteX2" y="connsiteY2"/>
              </a:cxn>
              <a:cxn ang="0">
                <a:pos x="connsiteX3" y="connsiteY3"/>
              </a:cxn>
            </a:cxnLst>
            <a:rect l="l" t="t" r="r" b="b"/>
            <a:pathLst>
              <a:path w="74685" h="1360">
                <a:moveTo>
                  <a:pt x="0" y="0"/>
                </a:moveTo>
                <a:lnTo>
                  <a:pt x="13751" y="94"/>
                </a:lnTo>
                <a:lnTo>
                  <a:pt x="74685" y="1360"/>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84" name="任意多边形 83"/>
          <p:cNvSpPr/>
          <p:nvPr/>
        </p:nvSpPr>
        <p:spPr>
          <a:xfrm>
            <a:off x="6066113" y="5149357"/>
            <a:ext cx="232160" cy="4825"/>
          </a:xfrm>
          <a:custGeom>
            <a:avLst/>
            <a:gdLst>
              <a:gd name="connsiteX0" fmla="*/ 0 w 232160"/>
              <a:gd name="connsiteY0" fmla="*/ 0 h 4825"/>
              <a:gd name="connsiteX1" fmla="*/ 184534 w 232160"/>
              <a:gd name="connsiteY1" fmla="*/ 3363 h 4825"/>
              <a:gd name="connsiteX2" fmla="*/ 232160 w 232160"/>
              <a:gd name="connsiteY2" fmla="*/ 4825 h 4825"/>
              <a:gd name="connsiteX3" fmla="*/ 0 w 232160"/>
              <a:gd name="connsiteY3" fmla="*/ 0 h 4825"/>
            </a:gdLst>
            <a:ahLst/>
            <a:cxnLst>
              <a:cxn ang="0">
                <a:pos x="connsiteX0" y="connsiteY0"/>
              </a:cxn>
              <a:cxn ang="0">
                <a:pos x="connsiteX1" y="connsiteY1"/>
              </a:cxn>
              <a:cxn ang="0">
                <a:pos x="connsiteX2" y="connsiteY2"/>
              </a:cxn>
              <a:cxn ang="0">
                <a:pos x="connsiteX3" y="connsiteY3"/>
              </a:cxn>
            </a:cxnLst>
            <a:rect l="l" t="t" r="r" b="b"/>
            <a:pathLst>
              <a:path w="232160" h="4825">
                <a:moveTo>
                  <a:pt x="0" y="0"/>
                </a:moveTo>
                <a:lnTo>
                  <a:pt x="184534" y="3363"/>
                </a:lnTo>
                <a:lnTo>
                  <a:pt x="232160" y="4825"/>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85" name="任意多边形 84"/>
          <p:cNvSpPr/>
          <p:nvPr/>
        </p:nvSpPr>
        <p:spPr>
          <a:xfrm>
            <a:off x="6066125" y="5149356"/>
            <a:ext cx="232139" cy="4824"/>
          </a:xfrm>
          <a:custGeom>
            <a:avLst/>
            <a:gdLst>
              <a:gd name="connsiteX0" fmla="*/ 232139 w 232139"/>
              <a:gd name="connsiteY0" fmla="*/ 0 h 4824"/>
              <a:gd name="connsiteX1" fmla="*/ 0 w 232139"/>
              <a:gd name="connsiteY1" fmla="*/ 4824 h 4824"/>
              <a:gd name="connsiteX2" fmla="*/ 47621 w 232139"/>
              <a:gd name="connsiteY2" fmla="*/ 3362 h 4824"/>
              <a:gd name="connsiteX3" fmla="*/ 232139 w 232139"/>
              <a:gd name="connsiteY3" fmla="*/ 0 h 4824"/>
            </a:gdLst>
            <a:ahLst/>
            <a:cxnLst>
              <a:cxn ang="0">
                <a:pos x="connsiteX0" y="connsiteY0"/>
              </a:cxn>
              <a:cxn ang="0">
                <a:pos x="connsiteX1" y="connsiteY1"/>
              </a:cxn>
              <a:cxn ang="0">
                <a:pos x="connsiteX2" y="connsiteY2"/>
              </a:cxn>
              <a:cxn ang="0">
                <a:pos x="connsiteX3" y="connsiteY3"/>
              </a:cxn>
            </a:cxnLst>
            <a:rect l="l" t="t" r="r" b="b"/>
            <a:pathLst>
              <a:path w="232139" h="4824">
                <a:moveTo>
                  <a:pt x="232139" y="0"/>
                </a:moveTo>
                <a:lnTo>
                  <a:pt x="0" y="4824"/>
                </a:lnTo>
                <a:lnTo>
                  <a:pt x="47621" y="3362"/>
                </a:lnTo>
                <a:lnTo>
                  <a:pt x="232139"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86" name="任意多边形 85"/>
          <p:cNvSpPr/>
          <p:nvPr/>
        </p:nvSpPr>
        <p:spPr>
          <a:xfrm>
            <a:off x="6146021" y="5154181"/>
            <a:ext cx="72347" cy="2223"/>
          </a:xfrm>
          <a:custGeom>
            <a:avLst/>
            <a:gdLst>
              <a:gd name="connsiteX0" fmla="*/ 72347 w 72347"/>
              <a:gd name="connsiteY0" fmla="*/ 0 h 2222"/>
              <a:gd name="connsiteX1" fmla="*/ 0 w 72347"/>
              <a:gd name="connsiteY1" fmla="*/ 2222 h 2222"/>
              <a:gd name="connsiteX2" fmla="*/ 50411 w 72347"/>
              <a:gd name="connsiteY2" fmla="*/ 456 h 2222"/>
              <a:gd name="connsiteX3" fmla="*/ 72347 w 72347"/>
              <a:gd name="connsiteY3" fmla="*/ 0 h 2222"/>
            </a:gdLst>
            <a:ahLst/>
            <a:cxnLst>
              <a:cxn ang="0">
                <a:pos x="connsiteX0" y="connsiteY0"/>
              </a:cxn>
              <a:cxn ang="0">
                <a:pos x="connsiteX1" y="connsiteY1"/>
              </a:cxn>
              <a:cxn ang="0">
                <a:pos x="connsiteX2" y="connsiteY2"/>
              </a:cxn>
              <a:cxn ang="0">
                <a:pos x="connsiteX3" y="connsiteY3"/>
              </a:cxn>
            </a:cxnLst>
            <a:rect l="l" t="t" r="r" b="b"/>
            <a:pathLst>
              <a:path w="72347" h="2222">
                <a:moveTo>
                  <a:pt x="72347" y="0"/>
                </a:moveTo>
                <a:lnTo>
                  <a:pt x="0" y="2222"/>
                </a:lnTo>
                <a:lnTo>
                  <a:pt x="50411" y="456"/>
                </a:lnTo>
                <a:lnTo>
                  <a:pt x="72347"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87" name="任意多边形 86"/>
          <p:cNvSpPr/>
          <p:nvPr/>
        </p:nvSpPr>
        <p:spPr>
          <a:xfrm>
            <a:off x="6146030" y="5154182"/>
            <a:ext cx="72327" cy="2221"/>
          </a:xfrm>
          <a:custGeom>
            <a:avLst/>
            <a:gdLst>
              <a:gd name="connsiteX0" fmla="*/ 0 w 72326"/>
              <a:gd name="connsiteY0" fmla="*/ 0 h 2221"/>
              <a:gd name="connsiteX1" fmla="*/ 21929 w 72326"/>
              <a:gd name="connsiteY1" fmla="*/ 456 h 2221"/>
              <a:gd name="connsiteX2" fmla="*/ 72326 w 72326"/>
              <a:gd name="connsiteY2" fmla="*/ 2221 h 2221"/>
              <a:gd name="connsiteX3" fmla="*/ 0 w 72326"/>
              <a:gd name="connsiteY3" fmla="*/ 0 h 2221"/>
            </a:gdLst>
            <a:ahLst/>
            <a:cxnLst>
              <a:cxn ang="0">
                <a:pos x="connsiteX0" y="connsiteY0"/>
              </a:cxn>
              <a:cxn ang="0">
                <a:pos x="connsiteX1" y="connsiteY1"/>
              </a:cxn>
              <a:cxn ang="0">
                <a:pos x="connsiteX2" y="connsiteY2"/>
              </a:cxn>
              <a:cxn ang="0">
                <a:pos x="connsiteX3" y="connsiteY3"/>
              </a:cxn>
            </a:cxnLst>
            <a:rect l="l" t="t" r="r" b="b"/>
            <a:pathLst>
              <a:path w="72326" h="2221">
                <a:moveTo>
                  <a:pt x="0" y="0"/>
                </a:moveTo>
                <a:lnTo>
                  <a:pt x="21929" y="456"/>
                </a:lnTo>
                <a:lnTo>
                  <a:pt x="72326" y="2221"/>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88" name="任意多边形 87"/>
          <p:cNvSpPr/>
          <p:nvPr/>
        </p:nvSpPr>
        <p:spPr>
          <a:xfrm>
            <a:off x="6069129" y="5156403"/>
            <a:ext cx="226131" cy="7919"/>
          </a:xfrm>
          <a:custGeom>
            <a:avLst/>
            <a:gdLst>
              <a:gd name="connsiteX0" fmla="*/ 0 w 226131"/>
              <a:gd name="connsiteY0" fmla="*/ 0 h 7919"/>
              <a:gd name="connsiteX1" fmla="*/ 151031 w 226131"/>
              <a:gd name="connsiteY1" fmla="*/ 4637 h 7919"/>
              <a:gd name="connsiteX2" fmla="*/ 226131 w 226131"/>
              <a:gd name="connsiteY2" fmla="*/ 7919 h 7919"/>
              <a:gd name="connsiteX3" fmla="*/ 0 w 226131"/>
              <a:gd name="connsiteY3" fmla="*/ 0 h 7919"/>
            </a:gdLst>
            <a:ahLst/>
            <a:cxnLst>
              <a:cxn ang="0">
                <a:pos x="connsiteX0" y="connsiteY0"/>
              </a:cxn>
              <a:cxn ang="0">
                <a:pos x="connsiteX1" y="connsiteY1"/>
              </a:cxn>
              <a:cxn ang="0">
                <a:pos x="connsiteX2" y="connsiteY2"/>
              </a:cxn>
              <a:cxn ang="0">
                <a:pos x="connsiteX3" y="connsiteY3"/>
              </a:cxn>
            </a:cxnLst>
            <a:rect l="l" t="t" r="r" b="b"/>
            <a:pathLst>
              <a:path w="226131" h="7919">
                <a:moveTo>
                  <a:pt x="0" y="0"/>
                </a:moveTo>
                <a:lnTo>
                  <a:pt x="151031" y="4637"/>
                </a:lnTo>
                <a:lnTo>
                  <a:pt x="226131" y="7919"/>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89" name="任意多边形 88"/>
          <p:cNvSpPr/>
          <p:nvPr/>
        </p:nvSpPr>
        <p:spPr>
          <a:xfrm>
            <a:off x="6069140" y="5156402"/>
            <a:ext cx="226107" cy="7919"/>
          </a:xfrm>
          <a:custGeom>
            <a:avLst/>
            <a:gdLst>
              <a:gd name="connsiteX0" fmla="*/ 226106 w 226106"/>
              <a:gd name="connsiteY0" fmla="*/ 0 h 7918"/>
              <a:gd name="connsiteX1" fmla="*/ 0 w 226106"/>
              <a:gd name="connsiteY1" fmla="*/ 7918 h 7918"/>
              <a:gd name="connsiteX2" fmla="*/ 75091 w 226106"/>
              <a:gd name="connsiteY2" fmla="*/ 4636 h 7918"/>
              <a:gd name="connsiteX3" fmla="*/ 226106 w 226106"/>
              <a:gd name="connsiteY3" fmla="*/ 0 h 7918"/>
            </a:gdLst>
            <a:ahLst/>
            <a:cxnLst>
              <a:cxn ang="0">
                <a:pos x="connsiteX0" y="connsiteY0"/>
              </a:cxn>
              <a:cxn ang="0">
                <a:pos x="connsiteX1" y="connsiteY1"/>
              </a:cxn>
              <a:cxn ang="0">
                <a:pos x="connsiteX2" y="connsiteY2"/>
              </a:cxn>
              <a:cxn ang="0">
                <a:pos x="connsiteX3" y="connsiteY3"/>
              </a:cxn>
            </a:cxnLst>
            <a:rect l="l" t="t" r="r" b="b"/>
            <a:pathLst>
              <a:path w="226106" h="7918">
                <a:moveTo>
                  <a:pt x="226106" y="0"/>
                </a:moveTo>
                <a:lnTo>
                  <a:pt x="0" y="7918"/>
                </a:lnTo>
                <a:lnTo>
                  <a:pt x="75091" y="4636"/>
                </a:lnTo>
                <a:lnTo>
                  <a:pt x="226106"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90" name="任意多边形 89"/>
          <p:cNvSpPr/>
          <p:nvPr/>
        </p:nvSpPr>
        <p:spPr>
          <a:xfrm>
            <a:off x="6148959" y="5164320"/>
            <a:ext cx="66468" cy="2904"/>
          </a:xfrm>
          <a:custGeom>
            <a:avLst/>
            <a:gdLst>
              <a:gd name="connsiteX0" fmla="*/ 66468 w 66468"/>
              <a:gd name="connsiteY0" fmla="*/ 0 h 2904"/>
              <a:gd name="connsiteX1" fmla="*/ 0 w 66468"/>
              <a:gd name="connsiteY1" fmla="*/ 2904 h 2904"/>
              <a:gd name="connsiteX2" fmla="*/ 38928 w 66468"/>
              <a:gd name="connsiteY2" fmla="*/ 964 h 2904"/>
              <a:gd name="connsiteX3" fmla="*/ 66468 w 66468"/>
              <a:gd name="connsiteY3" fmla="*/ 0 h 2904"/>
            </a:gdLst>
            <a:ahLst/>
            <a:cxnLst>
              <a:cxn ang="0">
                <a:pos x="connsiteX0" y="connsiteY0"/>
              </a:cxn>
              <a:cxn ang="0">
                <a:pos x="connsiteX1" y="connsiteY1"/>
              </a:cxn>
              <a:cxn ang="0">
                <a:pos x="connsiteX2" y="connsiteY2"/>
              </a:cxn>
              <a:cxn ang="0">
                <a:pos x="connsiteX3" y="connsiteY3"/>
              </a:cxn>
            </a:cxnLst>
            <a:rect l="l" t="t" r="r" b="b"/>
            <a:pathLst>
              <a:path w="66468" h="2904">
                <a:moveTo>
                  <a:pt x="66468" y="0"/>
                </a:moveTo>
                <a:lnTo>
                  <a:pt x="0" y="2904"/>
                </a:lnTo>
                <a:lnTo>
                  <a:pt x="38928" y="964"/>
                </a:lnTo>
                <a:lnTo>
                  <a:pt x="66468"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91" name="任意多边形 90"/>
          <p:cNvSpPr/>
          <p:nvPr/>
        </p:nvSpPr>
        <p:spPr>
          <a:xfrm>
            <a:off x="6148973" y="5164320"/>
            <a:ext cx="66443" cy="2904"/>
          </a:xfrm>
          <a:custGeom>
            <a:avLst/>
            <a:gdLst>
              <a:gd name="connsiteX0" fmla="*/ 0 w 66443"/>
              <a:gd name="connsiteY0" fmla="*/ 0 h 2904"/>
              <a:gd name="connsiteX1" fmla="*/ 27529 w 66443"/>
              <a:gd name="connsiteY1" fmla="*/ 964 h 2904"/>
              <a:gd name="connsiteX2" fmla="*/ 66443 w 66443"/>
              <a:gd name="connsiteY2" fmla="*/ 2904 h 2904"/>
              <a:gd name="connsiteX3" fmla="*/ 0 w 66443"/>
              <a:gd name="connsiteY3" fmla="*/ 0 h 2904"/>
            </a:gdLst>
            <a:ahLst/>
            <a:cxnLst>
              <a:cxn ang="0">
                <a:pos x="connsiteX0" y="connsiteY0"/>
              </a:cxn>
              <a:cxn ang="0">
                <a:pos x="connsiteX1" y="connsiteY1"/>
              </a:cxn>
              <a:cxn ang="0">
                <a:pos x="connsiteX2" y="connsiteY2"/>
              </a:cxn>
              <a:cxn ang="0">
                <a:pos x="connsiteX3" y="connsiteY3"/>
              </a:cxn>
            </a:cxnLst>
            <a:rect l="l" t="t" r="r" b="b"/>
            <a:pathLst>
              <a:path w="66443" h="2904">
                <a:moveTo>
                  <a:pt x="0" y="0"/>
                </a:moveTo>
                <a:lnTo>
                  <a:pt x="27529" y="964"/>
                </a:lnTo>
                <a:lnTo>
                  <a:pt x="66443" y="2904"/>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92" name="任意多边形 91"/>
          <p:cNvSpPr/>
          <p:nvPr/>
        </p:nvSpPr>
        <p:spPr>
          <a:xfrm>
            <a:off x="6075791" y="5167225"/>
            <a:ext cx="212804" cy="10607"/>
          </a:xfrm>
          <a:custGeom>
            <a:avLst/>
            <a:gdLst>
              <a:gd name="connsiteX0" fmla="*/ 0 w 212804"/>
              <a:gd name="connsiteY0" fmla="*/ 0 h 10606"/>
              <a:gd name="connsiteX1" fmla="*/ 118245 w 212804"/>
              <a:gd name="connsiteY1" fmla="*/ 5167 h 10606"/>
              <a:gd name="connsiteX2" fmla="*/ 212804 w 212804"/>
              <a:gd name="connsiteY2" fmla="*/ 10606 h 10606"/>
              <a:gd name="connsiteX3" fmla="*/ 0 w 212804"/>
              <a:gd name="connsiteY3" fmla="*/ 0 h 10606"/>
            </a:gdLst>
            <a:ahLst/>
            <a:cxnLst>
              <a:cxn ang="0">
                <a:pos x="connsiteX0" y="connsiteY0"/>
              </a:cxn>
              <a:cxn ang="0">
                <a:pos x="connsiteX1" y="connsiteY1"/>
              </a:cxn>
              <a:cxn ang="0">
                <a:pos x="connsiteX2" y="connsiteY2"/>
              </a:cxn>
              <a:cxn ang="0">
                <a:pos x="connsiteX3" y="connsiteY3"/>
              </a:cxn>
            </a:cxnLst>
            <a:rect l="l" t="t" r="r" b="b"/>
            <a:pathLst>
              <a:path w="212804" h="10606">
                <a:moveTo>
                  <a:pt x="0" y="0"/>
                </a:moveTo>
                <a:lnTo>
                  <a:pt x="118245" y="5167"/>
                </a:lnTo>
                <a:lnTo>
                  <a:pt x="212804" y="10606"/>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93" name="任意多边形 92"/>
          <p:cNvSpPr/>
          <p:nvPr/>
        </p:nvSpPr>
        <p:spPr>
          <a:xfrm>
            <a:off x="6075806" y="5167225"/>
            <a:ext cx="212775" cy="10607"/>
          </a:xfrm>
          <a:custGeom>
            <a:avLst/>
            <a:gdLst>
              <a:gd name="connsiteX0" fmla="*/ 212774 w 212774"/>
              <a:gd name="connsiteY0" fmla="*/ 0 h 10606"/>
              <a:gd name="connsiteX1" fmla="*/ 0 w 212774"/>
              <a:gd name="connsiteY1" fmla="*/ 10606 h 10606"/>
              <a:gd name="connsiteX2" fmla="*/ 94545 w 212774"/>
              <a:gd name="connsiteY2" fmla="*/ 5167 h 10606"/>
              <a:gd name="connsiteX3" fmla="*/ 212774 w 212774"/>
              <a:gd name="connsiteY3" fmla="*/ 0 h 10606"/>
            </a:gdLst>
            <a:ahLst/>
            <a:cxnLst>
              <a:cxn ang="0">
                <a:pos x="connsiteX0" y="connsiteY0"/>
              </a:cxn>
              <a:cxn ang="0">
                <a:pos x="connsiteX1" y="connsiteY1"/>
              </a:cxn>
              <a:cxn ang="0">
                <a:pos x="connsiteX2" y="connsiteY2"/>
              </a:cxn>
              <a:cxn ang="0">
                <a:pos x="connsiteX3" y="connsiteY3"/>
              </a:cxn>
            </a:cxnLst>
            <a:rect l="l" t="t" r="r" b="b"/>
            <a:pathLst>
              <a:path w="212774" h="10606">
                <a:moveTo>
                  <a:pt x="212774" y="0"/>
                </a:moveTo>
                <a:lnTo>
                  <a:pt x="0" y="10606"/>
                </a:lnTo>
                <a:lnTo>
                  <a:pt x="94545" y="5167"/>
                </a:lnTo>
                <a:lnTo>
                  <a:pt x="212774"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94" name="任意多边形 93"/>
          <p:cNvSpPr/>
          <p:nvPr/>
        </p:nvSpPr>
        <p:spPr>
          <a:xfrm>
            <a:off x="6143390" y="5177831"/>
            <a:ext cx="77609" cy="4464"/>
          </a:xfrm>
          <a:custGeom>
            <a:avLst/>
            <a:gdLst>
              <a:gd name="connsiteX0" fmla="*/ 77609 w 77609"/>
              <a:gd name="connsiteY0" fmla="*/ 0 h 4464"/>
              <a:gd name="connsiteX1" fmla="*/ 0 w 77609"/>
              <a:gd name="connsiteY1" fmla="*/ 4464 h 4464"/>
              <a:gd name="connsiteX2" fmla="*/ 37813 w 77609"/>
              <a:gd name="connsiteY2" fmla="*/ 1983 h 4464"/>
              <a:gd name="connsiteX3" fmla="*/ 77609 w 77609"/>
              <a:gd name="connsiteY3" fmla="*/ 0 h 4464"/>
            </a:gdLst>
            <a:ahLst/>
            <a:cxnLst>
              <a:cxn ang="0">
                <a:pos x="connsiteX0" y="connsiteY0"/>
              </a:cxn>
              <a:cxn ang="0">
                <a:pos x="connsiteX1" y="connsiteY1"/>
              </a:cxn>
              <a:cxn ang="0">
                <a:pos x="connsiteX2" y="connsiteY2"/>
              </a:cxn>
              <a:cxn ang="0">
                <a:pos x="connsiteX3" y="connsiteY3"/>
              </a:cxn>
            </a:cxnLst>
            <a:rect l="l" t="t" r="r" b="b"/>
            <a:pathLst>
              <a:path w="77609" h="4464">
                <a:moveTo>
                  <a:pt x="77609" y="0"/>
                </a:moveTo>
                <a:lnTo>
                  <a:pt x="0" y="4464"/>
                </a:lnTo>
                <a:lnTo>
                  <a:pt x="37813" y="1983"/>
                </a:lnTo>
                <a:lnTo>
                  <a:pt x="77609"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95" name="任意多边形 94"/>
          <p:cNvSpPr/>
          <p:nvPr/>
        </p:nvSpPr>
        <p:spPr>
          <a:xfrm>
            <a:off x="6143405" y="5177833"/>
            <a:ext cx="77579" cy="4463"/>
          </a:xfrm>
          <a:custGeom>
            <a:avLst/>
            <a:gdLst>
              <a:gd name="connsiteX0" fmla="*/ 0 w 77579"/>
              <a:gd name="connsiteY0" fmla="*/ 0 h 4463"/>
              <a:gd name="connsiteX1" fmla="*/ 39780 w 77579"/>
              <a:gd name="connsiteY1" fmla="*/ 1983 h 4463"/>
              <a:gd name="connsiteX2" fmla="*/ 77579 w 77579"/>
              <a:gd name="connsiteY2" fmla="*/ 4463 h 4463"/>
              <a:gd name="connsiteX3" fmla="*/ 0 w 77579"/>
              <a:gd name="connsiteY3" fmla="*/ 0 h 4463"/>
            </a:gdLst>
            <a:ahLst/>
            <a:cxnLst>
              <a:cxn ang="0">
                <a:pos x="connsiteX0" y="connsiteY0"/>
              </a:cxn>
              <a:cxn ang="0">
                <a:pos x="connsiteX1" y="connsiteY1"/>
              </a:cxn>
              <a:cxn ang="0">
                <a:pos x="connsiteX2" y="connsiteY2"/>
              </a:cxn>
              <a:cxn ang="0">
                <a:pos x="connsiteX3" y="connsiteY3"/>
              </a:cxn>
            </a:cxnLst>
            <a:rect l="l" t="t" r="r" b="b"/>
            <a:pathLst>
              <a:path w="77579" h="4463">
                <a:moveTo>
                  <a:pt x="0" y="0"/>
                </a:moveTo>
                <a:lnTo>
                  <a:pt x="39780" y="1983"/>
                </a:lnTo>
                <a:lnTo>
                  <a:pt x="77579" y="4463"/>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96" name="任意多边形 95"/>
          <p:cNvSpPr/>
          <p:nvPr/>
        </p:nvSpPr>
        <p:spPr>
          <a:xfrm>
            <a:off x="6100932" y="5182294"/>
            <a:ext cx="162525" cy="10663"/>
          </a:xfrm>
          <a:custGeom>
            <a:avLst/>
            <a:gdLst>
              <a:gd name="connsiteX0" fmla="*/ 0 w 162525"/>
              <a:gd name="connsiteY0" fmla="*/ 0 h 10662"/>
              <a:gd name="connsiteX1" fmla="*/ 75035 w 162525"/>
              <a:gd name="connsiteY1" fmla="*/ 4316 h 10662"/>
              <a:gd name="connsiteX2" fmla="*/ 162525 w 162525"/>
              <a:gd name="connsiteY2" fmla="*/ 10662 h 10662"/>
              <a:gd name="connsiteX3" fmla="*/ 0 w 162525"/>
              <a:gd name="connsiteY3" fmla="*/ 0 h 10662"/>
            </a:gdLst>
            <a:ahLst/>
            <a:cxnLst>
              <a:cxn ang="0">
                <a:pos x="connsiteX0" y="connsiteY0"/>
              </a:cxn>
              <a:cxn ang="0">
                <a:pos x="connsiteX1" y="connsiteY1"/>
              </a:cxn>
              <a:cxn ang="0">
                <a:pos x="connsiteX2" y="connsiteY2"/>
              </a:cxn>
              <a:cxn ang="0">
                <a:pos x="connsiteX3" y="connsiteY3"/>
              </a:cxn>
            </a:cxnLst>
            <a:rect l="l" t="t" r="r" b="b"/>
            <a:pathLst>
              <a:path w="162525" h="10662">
                <a:moveTo>
                  <a:pt x="0" y="0"/>
                </a:moveTo>
                <a:lnTo>
                  <a:pt x="75035" y="4316"/>
                </a:lnTo>
                <a:lnTo>
                  <a:pt x="162525" y="10662"/>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97" name="任意多边形 96"/>
          <p:cNvSpPr/>
          <p:nvPr/>
        </p:nvSpPr>
        <p:spPr>
          <a:xfrm>
            <a:off x="6100948" y="5182295"/>
            <a:ext cx="162491" cy="10660"/>
          </a:xfrm>
          <a:custGeom>
            <a:avLst/>
            <a:gdLst>
              <a:gd name="connsiteX0" fmla="*/ 162490 w 162490"/>
              <a:gd name="connsiteY0" fmla="*/ 0 h 10660"/>
              <a:gd name="connsiteX1" fmla="*/ 0 w 162490"/>
              <a:gd name="connsiteY1" fmla="*/ 10660 h 10660"/>
              <a:gd name="connsiteX2" fmla="*/ 87471 w 162490"/>
              <a:gd name="connsiteY2" fmla="*/ 4315 h 10660"/>
              <a:gd name="connsiteX3" fmla="*/ 162490 w 162490"/>
              <a:gd name="connsiteY3" fmla="*/ 0 h 10660"/>
            </a:gdLst>
            <a:ahLst/>
            <a:cxnLst>
              <a:cxn ang="0">
                <a:pos x="connsiteX0" y="connsiteY0"/>
              </a:cxn>
              <a:cxn ang="0">
                <a:pos x="connsiteX1" y="connsiteY1"/>
              </a:cxn>
              <a:cxn ang="0">
                <a:pos x="connsiteX2" y="connsiteY2"/>
              </a:cxn>
              <a:cxn ang="0">
                <a:pos x="connsiteX3" y="connsiteY3"/>
              </a:cxn>
            </a:cxnLst>
            <a:rect l="l" t="t" r="r" b="b"/>
            <a:pathLst>
              <a:path w="162490" h="10660">
                <a:moveTo>
                  <a:pt x="162490" y="0"/>
                </a:moveTo>
                <a:lnTo>
                  <a:pt x="0" y="10660"/>
                </a:lnTo>
                <a:lnTo>
                  <a:pt x="87471" y="4315"/>
                </a:lnTo>
                <a:lnTo>
                  <a:pt x="16249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98" name="任意多边形 97"/>
          <p:cNvSpPr/>
          <p:nvPr/>
        </p:nvSpPr>
        <p:spPr>
          <a:xfrm>
            <a:off x="6117495" y="5192953"/>
            <a:ext cx="129399" cy="9387"/>
          </a:xfrm>
          <a:custGeom>
            <a:avLst/>
            <a:gdLst>
              <a:gd name="connsiteX0" fmla="*/ 129399 w 129399"/>
              <a:gd name="connsiteY0" fmla="*/ 0 h 9386"/>
              <a:gd name="connsiteX1" fmla="*/ 0 w 129399"/>
              <a:gd name="connsiteY1" fmla="*/ 9386 h 9386"/>
              <a:gd name="connsiteX2" fmla="*/ 52360 w 129399"/>
              <a:gd name="connsiteY2" fmla="*/ 5054 h 9386"/>
              <a:gd name="connsiteX3" fmla="*/ 129399 w 129399"/>
              <a:gd name="connsiteY3" fmla="*/ 0 h 9386"/>
            </a:gdLst>
            <a:ahLst/>
            <a:cxnLst>
              <a:cxn ang="0">
                <a:pos x="connsiteX0" y="connsiteY0"/>
              </a:cxn>
              <a:cxn ang="0">
                <a:pos x="connsiteX1" y="connsiteY1"/>
              </a:cxn>
              <a:cxn ang="0">
                <a:pos x="connsiteX2" y="connsiteY2"/>
              </a:cxn>
              <a:cxn ang="0">
                <a:pos x="connsiteX3" y="connsiteY3"/>
              </a:cxn>
            </a:cxnLst>
            <a:rect l="l" t="t" r="r" b="b"/>
            <a:pathLst>
              <a:path w="129399" h="9386">
                <a:moveTo>
                  <a:pt x="129399" y="0"/>
                </a:moveTo>
                <a:lnTo>
                  <a:pt x="0" y="9386"/>
                </a:lnTo>
                <a:lnTo>
                  <a:pt x="52360" y="5054"/>
                </a:lnTo>
                <a:lnTo>
                  <a:pt x="129399"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99" name="任意多边形 98"/>
          <p:cNvSpPr/>
          <p:nvPr/>
        </p:nvSpPr>
        <p:spPr>
          <a:xfrm>
            <a:off x="6117511" y="5192955"/>
            <a:ext cx="129364" cy="9384"/>
          </a:xfrm>
          <a:custGeom>
            <a:avLst/>
            <a:gdLst>
              <a:gd name="connsiteX0" fmla="*/ 0 w 129364"/>
              <a:gd name="connsiteY0" fmla="*/ 0 h 9384"/>
              <a:gd name="connsiteX1" fmla="*/ 77018 w 129364"/>
              <a:gd name="connsiteY1" fmla="*/ 5053 h 9384"/>
              <a:gd name="connsiteX2" fmla="*/ 129364 w 129364"/>
              <a:gd name="connsiteY2" fmla="*/ 9384 h 9384"/>
              <a:gd name="connsiteX3" fmla="*/ 0 w 129364"/>
              <a:gd name="connsiteY3" fmla="*/ 0 h 9384"/>
            </a:gdLst>
            <a:ahLst/>
            <a:cxnLst>
              <a:cxn ang="0">
                <a:pos x="connsiteX0" y="connsiteY0"/>
              </a:cxn>
              <a:cxn ang="0">
                <a:pos x="connsiteX1" y="connsiteY1"/>
              </a:cxn>
              <a:cxn ang="0">
                <a:pos x="connsiteX2" y="connsiteY2"/>
              </a:cxn>
              <a:cxn ang="0">
                <a:pos x="connsiteX3" y="connsiteY3"/>
              </a:cxn>
            </a:cxnLst>
            <a:rect l="l" t="t" r="r" b="b"/>
            <a:pathLst>
              <a:path w="129364" h="9384">
                <a:moveTo>
                  <a:pt x="0" y="0"/>
                </a:moveTo>
                <a:lnTo>
                  <a:pt x="77018" y="5053"/>
                </a:lnTo>
                <a:lnTo>
                  <a:pt x="129364" y="9384"/>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100" name="任意多边形 99"/>
          <p:cNvSpPr/>
          <p:nvPr/>
        </p:nvSpPr>
        <p:spPr>
          <a:xfrm>
            <a:off x="6161379" y="5202339"/>
            <a:ext cx="41631" cy="3444"/>
          </a:xfrm>
          <a:custGeom>
            <a:avLst/>
            <a:gdLst>
              <a:gd name="connsiteX0" fmla="*/ 0 w 41631"/>
              <a:gd name="connsiteY0" fmla="*/ 0 h 3444"/>
              <a:gd name="connsiteX1" fmla="*/ 16283 w 41631"/>
              <a:gd name="connsiteY1" fmla="*/ 1181 h 3444"/>
              <a:gd name="connsiteX2" fmla="*/ 41631 w 41631"/>
              <a:gd name="connsiteY2" fmla="*/ 3444 h 3444"/>
              <a:gd name="connsiteX3" fmla="*/ 0 w 41631"/>
              <a:gd name="connsiteY3" fmla="*/ 0 h 3444"/>
            </a:gdLst>
            <a:ahLst/>
            <a:cxnLst>
              <a:cxn ang="0">
                <a:pos x="connsiteX0" y="connsiteY0"/>
              </a:cxn>
              <a:cxn ang="0">
                <a:pos x="connsiteX1" y="connsiteY1"/>
              </a:cxn>
              <a:cxn ang="0">
                <a:pos x="connsiteX2" y="connsiteY2"/>
              </a:cxn>
              <a:cxn ang="0">
                <a:pos x="connsiteX3" y="connsiteY3"/>
              </a:cxn>
            </a:cxnLst>
            <a:rect l="l" t="t" r="r" b="b"/>
            <a:pathLst>
              <a:path w="41631" h="3444">
                <a:moveTo>
                  <a:pt x="0" y="0"/>
                </a:moveTo>
                <a:lnTo>
                  <a:pt x="16283" y="1181"/>
                </a:lnTo>
                <a:lnTo>
                  <a:pt x="41631" y="3444"/>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101" name="任意多边形 100"/>
          <p:cNvSpPr/>
          <p:nvPr/>
        </p:nvSpPr>
        <p:spPr>
          <a:xfrm>
            <a:off x="6161400" y="5202342"/>
            <a:ext cx="41589" cy="3441"/>
          </a:xfrm>
          <a:custGeom>
            <a:avLst/>
            <a:gdLst>
              <a:gd name="connsiteX0" fmla="*/ 41589 w 41589"/>
              <a:gd name="connsiteY0" fmla="*/ 0 h 3441"/>
              <a:gd name="connsiteX1" fmla="*/ 0 w 41589"/>
              <a:gd name="connsiteY1" fmla="*/ 3441 h 3441"/>
              <a:gd name="connsiteX2" fmla="*/ 25322 w 41589"/>
              <a:gd name="connsiteY2" fmla="*/ 1180 h 3441"/>
              <a:gd name="connsiteX3" fmla="*/ 41589 w 41589"/>
              <a:gd name="connsiteY3" fmla="*/ 0 h 3441"/>
            </a:gdLst>
            <a:ahLst/>
            <a:cxnLst>
              <a:cxn ang="0">
                <a:pos x="connsiteX0" y="connsiteY0"/>
              </a:cxn>
              <a:cxn ang="0">
                <a:pos x="connsiteX1" y="connsiteY1"/>
              </a:cxn>
              <a:cxn ang="0">
                <a:pos x="connsiteX2" y="connsiteY2"/>
              </a:cxn>
              <a:cxn ang="0">
                <a:pos x="connsiteX3" y="connsiteY3"/>
              </a:cxn>
            </a:cxnLst>
            <a:rect l="l" t="t" r="r" b="b"/>
            <a:pathLst>
              <a:path w="41589" h="3441">
                <a:moveTo>
                  <a:pt x="41589" y="0"/>
                </a:moveTo>
                <a:lnTo>
                  <a:pt x="0" y="3441"/>
                </a:lnTo>
                <a:lnTo>
                  <a:pt x="25322" y="1180"/>
                </a:lnTo>
                <a:lnTo>
                  <a:pt x="41589"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102" name="任意多边形 101"/>
          <p:cNvSpPr/>
          <p:nvPr/>
        </p:nvSpPr>
        <p:spPr>
          <a:xfrm>
            <a:off x="3009458" y="5205782"/>
            <a:ext cx="6345471" cy="804249"/>
          </a:xfrm>
          <a:custGeom>
            <a:avLst/>
            <a:gdLst>
              <a:gd name="connsiteX0" fmla="*/ 1566472 w 6345470"/>
              <a:gd name="connsiteY0" fmla="*/ 0 h 804249"/>
              <a:gd name="connsiteX1" fmla="*/ 1374115 w 6345470"/>
              <a:gd name="connsiteY1" fmla="*/ 17175 h 804249"/>
              <a:gd name="connsiteX2" fmla="*/ 345129 w 6345470"/>
              <a:gd name="connsiteY2" fmla="*/ 277703 h 804249"/>
              <a:gd name="connsiteX3" fmla="*/ 3172736 w 6345470"/>
              <a:gd name="connsiteY3" fmla="*/ 615328 h 804249"/>
              <a:gd name="connsiteX4" fmla="*/ 6000343 w 6345470"/>
              <a:gd name="connsiteY4" fmla="*/ 277703 h 804249"/>
              <a:gd name="connsiteX5" fmla="*/ 4971357 w 6345470"/>
              <a:gd name="connsiteY5" fmla="*/ 17175 h 804249"/>
              <a:gd name="connsiteX6" fmla="*/ 4779026 w 6345470"/>
              <a:gd name="connsiteY6" fmla="*/ 2 h 804249"/>
              <a:gd name="connsiteX7" fmla="*/ 4946641 w 6345470"/>
              <a:gd name="connsiteY7" fmla="*/ 13870 h 804249"/>
              <a:gd name="connsiteX8" fmla="*/ 6345470 w 6345470"/>
              <a:gd name="connsiteY8" fmla="*/ 372163 h 804249"/>
              <a:gd name="connsiteX9" fmla="*/ 3172735 w 6345470"/>
              <a:gd name="connsiteY9" fmla="*/ 804249 h 804249"/>
              <a:gd name="connsiteX10" fmla="*/ 0 w 6345470"/>
              <a:gd name="connsiteY10" fmla="*/ 372163 h 804249"/>
              <a:gd name="connsiteX11" fmla="*/ 1398829 w 6345470"/>
              <a:gd name="connsiteY11" fmla="*/ 13870 h 804249"/>
              <a:gd name="connsiteX12" fmla="*/ 1566472 w 6345470"/>
              <a:gd name="connsiteY12" fmla="*/ 0 h 804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5470" h="804249">
                <a:moveTo>
                  <a:pt x="1566472" y="0"/>
                </a:moveTo>
                <a:lnTo>
                  <a:pt x="1374115" y="17175"/>
                </a:lnTo>
                <a:cubicBezTo>
                  <a:pt x="745687" y="79101"/>
                  <a:pt x="345129" y="172817"/>
                  <a:pt x="345129" y="277703"/>
                </a:cubicBezTo>
                <a:cubicBezTo>
                  <a:pt x="345129" y="464168"/>
                  <a:pt x="1611092" y="615328"/>
                  <a:pt x="3172736" y="615328"/>
                </a:cubicBezTo>
                <a:cubicBezTo>
                  <a:pt x="4734380" y="615328"/>
                  <a:pt x="6000343" y="464168"/>
                  <a:pt x="6000343" y="277703"/>
                </a:cubicBezTo>
                <a:cubicBezTo>
                  <a:pt x="6000343" y="172817"/>
                  <a:pt x="5599785" y="79101"/>
                  <a:pt x="4971357" y="17175"/>
                </a:cubicBezTo>
                <a:lnTo>
                  <a:pt x="4779026" y="2"/>
                </a:lnTo>
                <a:lnTo>
                  <a:pt x="4946641" y="13870"/>
                </a:lnTo>
                <a:cubicBezTo>
                  <a:pt x="5790594" y="91519"/>
                  <a:pt x="6345470" y="223016"/>
                  <a:pt x="6345470" y="372163"/>
                </a:cubicBezTo>
                <a:cubicBezTo>
                  <a:pt x="6345470" y="610798"/>
                  <a:pt x="4924988" y="804249"/>
                  <a:pt x="3172735" y="804249"/>
                </a:cubicBezTo>
                <a:cubicBezTo>
                  <a:pt x="1420482" y="804249"/>
                  <a:pt x="0" y="610798"/>
                  <a:pt x="0" y="372163"/>
                </a:cubicBezTo>
                <a:cubicBezTo>
                  <a:pt x="0" y="223016"/>
                  <a:pt x="554876" y="91519"/>
                  <a:pt x="1398829" y="13870"/>
                </a:cubicBezTo>
                <a:lnTo>
                  <a:pt x="1566472" y="0"/>
                </a:lnTo>
                <a:close/>
              </a:path>
            </a:pathLst>
          </a:custGeom>
          <a:gradFill>
            <a:gsLst>
              <a:gs pos="0">
                <a:srgbClr val="192176"/>
              </a:gs>
              <a:gs pos="56000">
                <a:srgbClr val="2C83D3"/>
              </a:gs>
              <a:gs pos="100000">
                <a:srgbClr val="FF356A"/>
              </a:gs>
            </a:gsLst>
            <a:lin ang="3600000" scaled="0"/>
          </a:gradFill>
          <a:ln w="285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tx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cxnSp>
        <p:nvCxnSpPr>
          <p:cNvPr id="103" name="直接连接符 102"/>
          <p:cNvCxnSpPr/>
          <p:nvPr/>
        </p:nvCxnSpPr>
        <p:spPr>
          <a:xfrm flipV="1">
            <a:off x="3223288" y="3871742"/>
            <a:ext cx="0" cy="1691649"/>
          </a:xfrm>
          <a:prstGeom prst="line">
            <a:avLst/>
          </a:prstGeom>
          <a:ln>
            <a:solidFill>
              <a:schemeClr val="tx1">
                <a:lumMod val="75000"/>
                <a:lumOff val="25000"/>
              </a:schemeClr>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104" name="矩形 103"/>
          <p:cNvSpPr/>
          <p:nvPr/>
        </p:nvSpPr>
        <p:spPr>
          <a:xfrm>
            <a:off x="2293337" y="2841190"/>
            <a:ext cx="1912748" cy="752514"/>
          </a:xfrm>
          <a:prstGeom prst="rect">
            <a:avLst/>
          </a:prstGeom>
        </p:spPr>
        <p:txBody>
          <a:bodyPr wrap="square">
            <a:spAutoFit/>
          </a:bodyPr>
          <a:lstStyle/>
          <a:p>
            <a:pPr>
              <a:lnSpc>
                <a:spcPct val="130000"/>
              </a:lnSpc>
            </a:pPr>
            <a:r>
              <a:rPr lang="en-US" altLang="zh-CN" sz="11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latin typeface="华文细黑" panose="02010600040101010101" pitchFamily="2" charset="-122"/>
              <a:ea typeface="华文细黑" panose="02010600040101010101" pitchFamily="2" charset="-122"/>
            </a:endParaRPr>
          </a:p>
        </p:txBody>
      </p:sp>
      <p:sp>
        <p:nvSpPr>
          <p:cNvPr id="105" name="矩形 104"/>
          <p:cNvSpPr/>
          <p:nvPr/>
        </p:nvSpPr>
        <p:spPr>
          <a:xfrm>
            <a:off x="2280983" y="2466039"/>
            <a:ext cx="1912747" cy="369332"/>
          </a:xfrm>
          <a:prstGeom prst="rect">
            <a:avLst/>
          </a:prstGeom>
        </p:spPr>
        <p:txBody>
          <a:bodyPr wrap="square">
            <a:spAutoFit/>
          </a:bodyPr>
          <a:lstStyle/>
          <a:p>
            <a:r>
              <a:rPr lang="en-US" altLang="zh-CN" b="1" dirty="0">
                <a:latin typeface="华文细黑" panose="02010600040101010101" pitchFamily="2" charset="-122"/>
                <a:ea typeface="华文细黑" panose="02010600040101010101" pitchFamily="2" charset="-122"/>
              </a:rPr>
              <a:t>KEY WORDS</a:t>
            </a:r>
            <a:endParaRPr lang="zh-CN" altLang="en-US" b="1" dirty="0">
              <a:latin typeface="华文细黑" panose="02010600040101010101" pitchFamily="2" charset="-122"/>
              <a:ea typeface="华文细黑" panose="02010600040101010101" pitchFamily="2" charset="-122"/>
            </a:endParaRPr>
          </a:p>
        </p:txBody>
      </p:sp>
      <p:cxnSp>
        <p:nvCxnSpPr>
          <p:cNvPr id="106" name="直接连接符 105"/>
          <p:cNvCxnSpPr/>
          <p:nvPr/>
        </p:nvCxnSpPr>
        <p:spPr>
          <a:xfrm flipV="1">
            <a:off x="8679207" y="4659532"/>
            <a:ext cx="0" cy="810789"/>
          </a:xfrm>
          <a:prstGeom prst="line">
            <a:avLst/>
          </a:prstGeom>
          <a:ln>
            <a:solidFill>
              <a:schemeClr val="tx1">
                <a:lumMod val="75000"/>
                <a:lumOff val="25000"/>
              </a:schemeClr>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107" name="矩形 106"/>
          <p:cNvSpPr/>
          <p:nvPr/>
        </p:nvSpPr>
        <p:spPr>
          <a:xfrm>
            <a:off x="7732022" y="3697996"/>
            <a:ext cx="1912748" cy="752514"/>
          </a:xfrm>
          <a:prstGeom prst="rect">
            <a:avLst/>
          </a:prstGeom>
        </p:spPr>
        <p:txBody>
          <a:bodyPr wrap="square">
            <a:spAutoFit/>
          </a:bodyPr>
          <a:lstStyle/>
          <a:p>
            <a:pPr>
              <a:lnSpc>
                <a:spcPct val="130000"/>
              </a:lnSpc>
            </a:pPr>
            <a:r>
              <a:rPr lang="en-US" altLang="zh-CN" sz="11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latin typeface="华文细黑" panose="02010600040101010101" pitchFamily="2" charset="-122"/>
              <a:ea typeface="华文细黑" panose="02010600040101010101" pitchFamily="2" charset="-122"/>
            </a:endParaRPr>
          </a:p>
        </p:txBody>
      </p:sp>
      <p:sp>
        <p:nvSpPr>
          <p:cNvPr id="108" name="矩形 107"/>
          <p:cNvSpPr/>
          <p:nvPr/>
        </p:nvSpPr>
        <p:spPr>
          <a:xfrm>
            <a:off x="7719668" y="3322846"/>
            <a:ext cx="1912747" cy="369332"/>
          </a:xfrm>
          <a:prstGeom prst="rect">
            <a:avLst/>
          </a:prstGeom>
        </p:spPr>
        <p:txBody>
          <a:bodyPr wrap="square">
            <a:spAutoFit/>
          </a:bodyPr>
          <a:lstStyle/>
          <a:p>
            <a:r>
              <a:rPr lang="en-US" altLang="zh-CN" b="1">
                <a:latin typeface="华文细黑" panose="02010600040101010101" pitchFamily="2" charset="-122"/>
                <a:ea typeface="华文细黑" panose="02010600040101010101" pitchFamily="2" charset="-122"/>
              </a:rPr>
              <a:t>KEY WORDS</a:t>
            </a:r>
            <a:endParaRPr lang="zh-CN" altLang="en-US" b="1">
              <a:latin typeface="华文细黑" panose="02010600040101010101" pitchFamily="2" charset="-122"/>
              <a:ea typeface="华文细黑" panose="02010600040101010101" pitchFamily="2" charset="-122"/>
            </a:endParaRPr>
          </a:p>
        </p:txBody>
      </p:sp>
      <p:cxnSp>
        <p:nvCxnSpPr>
          <p:cNvPr id="109" name="直接连接符 108"/>
          <p:cNvCxnSpPr/>
          <p:nvPr/>
        </p:nvCxnSpPr>
        <p:spPr>
          <a:xfrm flipV="1">
            <a:off x="7340431" y="2863507"/>
            <a:ext cx="0" cy="2728020"/>
          </a:xfrm>
          <a:prstGeom prst="line">
            <a:avLst/>
          </a:prstGeom>
          <a:ln>
            <a:solidFill>
              <a:schemeClr val="tx1">
                <a:lumMod val="75000"/>
                <a:lumOff val="25000"/>
              </a:schemeClr>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110" name="矩形 109"/>
          <p:cNvSpPr/>
          <p:nvPr/>
        </p:nvSpPr>
        <p:spPr>
          <a:xfrm>
            <a:off x="6396411" y="1864319"/>
            <a:ext cx="1912748" cy="752514"/>
          </a:xfrm>
          <a:prstGeom prst="rect">
            <a:avLst/>
          </a:prstGeom>
        </p:spPr>
        <p:txBody>
          <a:bodyPr wrap="square">
            <a:spAutoFit/>
          </a:bodyPr>
          <a:lstStyle/>
          <a:p>
            <a:pPr>
              <a:lnSpc>
                <a:spcPct val="130000"/>
              </a:lnSpc>
            </a:pPr>
            <a:r>
              <a:rPr lang="en-US" altLang="zh-CN" sz="11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latin typeface="华文细黑" panose="02010600040101010101" pitchFamily="2" charset="-122"/>
              <a:ea typeface="华文细黑" panose="02010600040101010101" pitchFamily="2" charset="-122"/>
            </a:endParaRPr>
          </a:p>
        </p:txBody>
      </p:sp>
      <p:sp>
        <p:nvSpPr>
          <p:cNvPr id="111" name="矩形 110"/>
          <p:cNvSpPr/>
          <p:nvPr/>
        </p:nvSpPr>
        <p:spPr>
          <a:xfrm>
            <a:off x="6384057" y="1489170"/>
            <a:ext cx="1912747" cy="369332"/>
          </a:xfrm>
          <a:prstGeom prst="rect">
            <a:avLst/>
          </a:prstGeom>
        </p:spPr>
        <p:txBody>
          <a:bodyPr wrap="square">
            <a:spAutoFit/>
          </a:bodyPr>
          <a:lstStyle/>
          <a:p>
            <a:r>
              <a:rPr lang="en-US" altLang="zh-CN" b="1">
                <a:latin typeface="华文细黑" panose="02010600040101010101" pitchFamily="2" charset="-122"/>
                <a:ea typeface="华文细黑" panose="02010600040101010101" pitchFamily="2" charset="-122"/>
              </a:rPr>
              <a:t>KEY WORDS</a:t>
            </a:r>
            <a:endParaRPr lang="zh-CN" altLang="en-US" b="1">
              <a:latin typeface="华文细黑" panose="02010600040101010101" pitchFamily="2" charset="-122"/>
              <a:ea typeface="华文细黑" panose="02010600040101010101" pitchFamily="2" charset="-122"/>
            </a:endParaRPr>
          </a:p>
        </p:txBody>
      </p:sp>
      <p:sp>
        <p:nvSpPr>
          <p:cNvPr id="44" name="上箭头 43"/>
          <p:cNvSpPr/>
          <p:nvPr/>
        </p:nvSpPr>
        <p:spPr>
          <a:xfrm>
            <a:off x="6376317" y="3610223"/>
            <a:ext cx="422655" cy="1925032"/>
          </a:xfrm>
          <a:prstGeom prst="upArrow">
            <a:avLst/>
          </a:prstGeom>
          <a:gradFill>
            <a:gsLst>
              <a:gs pos="0">
                <a:schemeClr val="tx1">
                  <a:lumMod val="85000"/>
                  <a:lumOff val="15000"/>
                  <a:alpha val="52000"/>
                </a:schemeClr>
              </a:gs>
              <a:gs pos="92000">
                <a:schemeClr val="tx1">
                  <a:lumMod val="85000"/>
                  <a:lumOff val="15000"/>
                  <a:alpha val="0"/>
                </a:schemeClr>
              </a:gs>
              <a:gs pos="80000">
                <a:schemeClr val="tx1">
                  <a:lumMod val="85000"/>
                  <a:lumOff val="15000"/>
                  <a:alpha val="52000"/>
                </a:schemeClr>
              </a:gs>
            </a:gsLst>
            <a:lin ang="5400000" scaled="0"/>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46" name="上箭头 45"/>
          <p:cNvSpPr/>
          <p:nvPr/>
        </p:nvSpPr>
        <p:spPr>
          <a:xfrm>
            <a:off x="5505455" y="4245900"/>
            <a:ext cx="424728" cy="1266625"/>
          </a:xfrm>
          <a:prstGeom prst="upArrow">
            <a:avLst/>
          </a:prstGeom>
          <a:gradFill>
            <a:gsLst>
              <a:gs pos="0">
                <a:schemeClr val="tx1">
                  <a:lumMod val="85000"/>
                  <a:lumOff val="15000"/>
                  <a:alpha val="52000"/>
                </a:schemeClr>
              </a:gs>
              <a:gs pos="92000">
                <a:schemeClr val="tx1">
                  <a:lumMod val="85000"/>
                  <a:lumOff val="15000"/>
                  <a:alpha val="0"/>
                </a:schemeClr>
              </a:gs>
              <a:gs pos="80000">
                <a:schemeClr val="tx1">
                  <a:lumMod val="85000"/>
                  <a:lumOff val="15000"/>
                  <a:alpha val="52000"/>
                </a:schemeClr>
              </a:gs>
            </a:gsLst>
            <a:lin ang="5400000" scaled="0"/>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sp>
        <p:nvSpPr>
          <p:cNvPr id="47" name="上箭头 46"/>
          <p:cNvSpPr/>
          <p:nvPr/>
        </p:nvSpPr>
        <p:spPr>
          <a:xfrm>
            <a:off x="5703893" y="2895072"/>
            <a:ext cx="956603" cy="2852781"/>
          </a:xfrm>
          <a:prstGeom prst="upArrow">
            <a:avLst/>
          </a:prstGeom>
          <a:gradFill>
            <a:gsLst>
              <a:gs pos="0">
                <a:schemeClr val="tx1">
                  <a:lumMod val="85000"/>
                  <a:lumOff val="15000"/>
                </a:schemeClr>
              </a:gs>
              <a:gs pos="92000">
                <a:schemeClr val="tx1">
                  <a:lumMod val="85000"/>
                  <a:lumOff val="15000"/>
                  <a:alpha val="0"/>
                </a:schemeClr>
              </a:gs>
              <a:gs pos="80000">
                <a:schemeClr val="tx1">
                  <a:lumMod val="85000"/>
                  <a:lumOff val="15000"/>
                </a:schemeClr>
              </a:gs>
            </a:gsLst>
            <a:lin ang="5400000" scaled="0"/>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华文细黑" panose="02010600040101010101" pitchFamily="2" charset="-122"/>
              <a:ea typeface="华文细黑" panose="02010600040101010101" pitchFamily="2" charset="-122"/>
            </a:endParaRPr>
          </a:p>
        </p:txBody>
      </p:sp>
      <p:grpSp>
        <p:nvGrpSpPr>
          <p:cNvPr id="50" name="组合 49"/>
          <p:cNvGrpSpPr/>
          <p:nvPr/>
        </p:nvGrpSpPr>
        <p:grpSpPr>
          <a:xfrm>
            <a:off x="107552" y="-1583"/>
            <a:ext cx="3947767" cy="1075639"/>
            <a:chOff x="107552" y="-1583"/>
            <a:chExt cx="3947767" cy="1075639"/>
          </a:xfrm>
        </p:grpSpPr>
        <p:pic>
          <p:nvPicPr>
            <p:cNvPr id="52" name="图片 5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195808" y="63118"/>
              <a:ext cx="1074057" cy="947819"/>
            </a:xfrm>
            <a:prstGeom prst="rect">
              <a:avLst/>
            </a:prstGeom>
          </p:spPr>
        </p:pic>
        <p:sp>
          <p:nvSpPr>
            <p:cNvPr id="53" name="文本框 52"/>
            <p:cNvSpPr txBox="1"/>
            <p:nvPr/>
          </p:nvSpPr>
          <p:spPr>
            <a:xfrm>
              <a:off x="1206746" y="152306"/>
              <a:ext cx="2848573" cy="769441"/>
            </a:xfrm>
            <a:prstGeom prst="rect">
              <a:avLst/>
            </a:prstGeom>
            <a:noFill/>
          </p:spPr>
          <p:txBody>
            <a:bodyPr wrap="square" rtlCol="0">
              <a:spAutoFit/>
            </a:bodyPr>
            <a:lstStyle/>
            <a:p>
              <a:r>
                <a:rPr lang="en-US" altLang="zh-CN" sz="4400" dirty="0" smtClean="0">
                  <a:latin typeface="华文细黑" panose="02010600040101010101" pitchFamily="2" charset="-122"/>
                  <a:ea typeface="华文细黑" panose="02010600040101010101" pitchFamily="2" charset="-122"/>
                </a:rPr>
                <a:t>T</a:t>
              </a:r>
              <a:r>
                <a:rPr lang="en-US" altLang="zh-CN" sz="2800" dirty="0" smtClean="0">
                  <a:latin typeface="华文细黑" panose="02010600040101010101" pitchFamily="2" charset="-122"/>
                  <a:ea typeface="华文细黑" panose="02010600040101010101" pitchFamily="2" charset="-122"/>
                </a:rPr>
                <a:t>itle goes here</a:t>
              </a:r>
              <a:endParaRPr lang="zh-CN" altLang="en-US" sz="2800" dirty="0">
                <a:latin typeface="华文细黑" panose="02010600040101010101" pitchFamily="2" charset="-122"/>
                <a:ea typeface="华文细黑" panose="02010600040101010101" pitchFamily="2" charset="-122"/>
              </a:endParaRPr>
            </a:p>
          </p:txBody>
        </p:sp>
        <p:sp>
          <p:nvSpPr>
            <p:cNvPr id="55" name="文本框 54"/>
            <p:cNvSpPr txBox="1"/>
            <p:nvPr/>
          </p:nvSpPr>
          <p:spPr>
            <a:xfrm>
              <a:off x="107552" y="-1583"/>
              <a:ext cx="1163483" cy="923330"/>
            </a:xfrm>
            <a:prstGeom prst="rect">
              <a:avLst/>
            </a:prstGeom>
            <a:noFill/>
          </p:spPr>
          <p:txBody>
            <a:bodyPr wrap="square" rtlCol="0">
              <a:spAutoFit/>
            </a:bodyPr>
            <a:lstStyle/>
            <a:p>
              <a:pPr algn="dist"/>
              <a:r>
                <a:rPr lang="en-US" altLang="zh-CN" sz="5400" dirty="0" smtClean="0">
                  <a:solidFill>
                    <a:schemeClr val="bg1"/>
                  </a:solidFill>
                  <a:latin typeface="Impact" panose="020B0806030902050204" pitchFamily="34" charset="0"/>
                  <a:ea typeface="方正兰亭粗黑简体" panose="02000000000000000000" pitchFamily="2" charset="-122"/>
                </a:rPr>
                <a:t>3</a:t>
              </a:r>
              <a:endParaRPr lang="zh-CN" altLang="en-US" sz="5400" dirty="0">
                <a:solidFill>
                  <a:schemeClr val="bg1"/>
                </a:solidFill>
                <a:latin typeface="Impact" panose="020B0806030902050204" pitchFamily="34" charset="0"/>
                <a:ea typeface="方正兰亭超细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5"/>
          <p:cNvSpPr>
            <a:spLocks noEditPoints="1"/>
          </p:cNvSpPr>
          <p:nvPr/>
        </p:nvSpPr>
        <p:spPr bwMode="auto">
          <a:xfrm>
            <a:off x="5279799" y="1453990"/>
            <a:ext cx="1445945" cy="5388661"/>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gradFill>
            <a:gsLst>
              <a:gs pos="0">
                <a:srgbClr val="192176"/>
              </a:gs>
              <a:gs pos="56000">
                <a:srgbClr val="2C83D3"/>
              </a:gs>
              <a:gs pos="100000">
                <a:srgbClr val="FF356A"/>
              </a:gs>
            </a:gsLst>
            <a:lin ang="3600000" scaled="0"/>
          </a:gra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64" name="Freeform 6"/>
          <p:cNvSpPr>
            <a:spLocks noEditPoints="1"/>
          </p:cNvSpPr>
          <p:nvPr/>
        </p:nvSpPr>
        <p:spPr bwMode="auto">
          <a:xfrm>
            <a:off x="6061958" y="2484612"/>
            <a:ext cx="1793392" cy="4358036"/>
          </a:xfrm>
          <a:custGeom>
            <a:avLst/>
            <a:gdLst>
              <a:gd name="T0" fmla="*/ 1133 w 1878"/>
              <a:gd name="T1" fmla="*/ 0 h 4564"/>
              <a:gd name="T2" fmla="*/ 57 w 1878"/>
              <a:gd name="T3" fmla="*/ 2063 h 4564"/>
              <a:gd name="T4" fmla="*/ 70 w 1878"/>
              <a:gd name="T5" fmla="*/ 4564 h 4564"/>
              <a:gd name="T6" fmla="*/ 180 w 1878"/>
              <a:gd name="T7" fmla="*/ 2095 h 4564"/>
              <a:gd name="T8" fmla="*/ 1133 w 1878"/>
              <a:gd name="T9" fmla="*/ 1488 h 4564"/>
              <a:gd name="T10" fmla="*/ 1878 w 1878"/>
              <a:gd name="T11" fmla="*/ 744 h 4564"/>
              <a:gd name="T12" fmla="*/ 1133 w 1878"/>
              <a:gd name="T13" fmla="*/ 0 h 4564"/>
              <a:gd name="T14" fmla="*/ 1133 w 1878"/>
              <a:gd name="T15" fmla="*/ 1356 h 4564"/>
              <a:gd name="T16" fmla="*/ 544 w 1878"/>
              <a:gd name="T17" fmla="*/ 1457 h 4564"/>
              <a:gd name="T18" fmla="*/ 307 w 1878"/>
              <a:gd name="T19" fmla="*/ 1236 h 4564"/>
              <a:gd name="T20" fmla="*/ 631 w 1878"/>
              <a:gd name="T21" fmla="*/ 394 h 4564"/>
              <a:gd name="T22" fmla="*/ 631 w 1878"/>
              <a:gd name="T23" fmla="*/ 394 h 4564"/>
              <a:gd name="T24" fmla="*/ 1133 w 1878"/>
              <a:gd name="T25" fmla="*/ 131 h 4564"/>
              <a:gd name="T26" fmla="*/ 1746 w 1878"/>
              <a:gd name="T27" fmla="*/ 744 h 4564"/>
              <a:gd name="T28" fmla="*/ 1133 w 1878"/>
              <a:gd name="T29" fmla="*/ 1356 h 4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8" h="4564">
                <a:moveTo>
                  <a:pt x="1133" y="0"/>
                </a:moveTo>
                <a:cubicBezTo>
                  <a:pt x="284" y="0"/>
                  <a:pt x="91" y="1190"/>
                  <a:pt x="57" y="2063"/>
                </a:cubicBezTo>
                <a:cubicBezTo>
                  <a:pt x="50" y="2249"/>
                  <a:pt x="0" y="4564"/>
                  <a:pt x="70" y="4564"/>
                </a:cubicBezTo>
                <a:cubicBezTo>
                  <a:pt x="141" y="4564"/>
                  <a:pt x="62" y="2554"/>
                  <a:pt x="180" y="2095"/>
                </a:cubicBezTo>
                <a:cubicBezTo>
                  <a:pt x="271" y="1743"/>
                  <a:pt x="585" y="1488"/>
                  <a:pt x="1133" y="1488"/>
                </a:cubicBezTo>
                <a:cubicBezTo>
                  <a:pt x="1544" y="1488"/>
                  <a:pt x="1878" y="1155"/>
                  <a:pt x="1878" y="744"/>
                </a:cubicBezTo>
                <a:cubicBezTo>
                  <a:pt x="1878" y="333"/>
                  <a:pt x="1544" y="0"/>
                  <a:pt x="1133" y="0"/>
                </a:cubicBezTo>
                <a:close/>
                <a:moveTo>
                  <a:pt x="1133" y="1356"/>
                </a:moveTo>
                <a:cubicBezTo>
                  <a:pt x="843" y="1356"/>
                  <a:pt x="682" y="1392"/>
                  <a:pt x="544" y="1457"/>
                </a:cubicBezTo>
                <a:cubicBezTo>
                  <a:pt x="337" y="1554"/>
                  <a:pt x="265" y="1452"/>
                  <a:pt x="307" y="1236"/>
                </a:cubicBezTo>
                <a:cubicBezTo>
                  <a:pt x="364" y="947"/>
                  <a:pt x="451" y="638"/>
                  <a:pt x="631" y="394"/>
                </a:cubicBezTo>
                <a:cubicBezTo>
                  <a:pt x="631" y="394"/>
                  <a:pt x="631" y="394"/>
                  <a:pt x="631" y="394"/>
                </a:cubicBezTo>
                <a:cubicBezTo>
                  <a:pt x="741" y="235"/>
                  <a:pt x="925" y="131"/>
                  <a:pt x="1133" y="131"/>
                </a:cubicBezTo>
                <a:cubicBezTo>
                  <a:pt x="1472" y="131"/>
                  <a:pt x="1746" y="406"/>
                  <a:pt x="1746" y="744"/>
                </a:cubicBezTo>
                <a:cubicBezTo>
                  <a:pt x="1746" y="1082"/>
                  <a:pt x="1472" y="1356"/>
                  <a:pt x="1133" y="1356"/>
                </a:cubicBezTo>
                <a:close/>
              </a:path>
            </a:pathLst>
          </a:custGeom>
          <a:gradFill>
            <a:gsLst>
              <a:gs pos="0">
                <a:srgbClr val="192176"/>
              </a:gs>
              <a:gs pos="56000">
                <a:srgbClr val="2C83D3"/>
              </a:gs>
              <a:gs pos="100000">
                <a:srgbClr val="FF356A"/>
              </a:gs>
            </a:gsLst>
            <a:lin ang="3600000" scaled="0"/>
          </a:gra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65" name="Freeform 7"/>
          <p:cNvSpPr>
            <a:spLocks noEditPoints="1"/>
          </p:cNvSpPr>
          <p:nvPr/>
        </p:nvSpPr>
        <p:spPr bwMode="auto">
          <a:xfrm>
            <a:off x="6148230" y="3857835"/>
            <a:ext cx="1648354" cy="2994508"/>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gradFill>
            <a:gsLst>
              <a:gs pos="0">
                <a:srgbClr val="192176"/>
              </a:gs>
              <a:gs pos="56000">
                <a:srgbClr val="2C83D3"/>
              </a:gs>
              <a:gs pos="100000">
                <a:srgbClr val="FF356A"/>
              </a:gs>
            </a:gsLst>
            <a:lin ang="3600000" scaled="0"/>
          </a:gra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66" name="Freeform 8"/>
          <p:cNvSpPr>
            <a:spLocks noEditPoints="1"/>
          </p:cNvSpPr>
          <p:nvPr/>
        </p:nvSpPr>
        <p:spPr bwMode="auto">
          <a:xfrm>
            <a:off x="6226204" y="5248028"/>
            <a:ext cx="1379283" cy="1578459"/>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gradFill>
            <a:gsLst>
              <a:gs pos="0">
                <a:srgbClr val="192176"/>
              </a:gs>
              <a:gs pos="56000">
                <a:srgbClr val="2C83D3"/>
              </a:gs>
              <a:gs pos="100000">
                <a:srgbClr val="FF356A"/>
              </a:gs>
            </a:gsLst>
            <a:lin ang="3600000" scaled="0"/>
          </a:gra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67" name="Freeform 9"/>
          <p:cNvSpPr>
            <a:spLocks noEditPoints="1"/>
          </p:cNvSpPr>
          <p:nvPr/>
        </p:nvSpPr>
        <p:spPr bwMode="auto">
          <a:xfrm>
            <a:off x="4184937" y="2484612"/>
            <a:ext cx="1793796" cy="4358036"/>
          </a:xfrm>
          <a:custGeom>
            <a:avLst/>
            <a:gdLst>
              <a:gd name="T0" fmla="*/ 0 w 1878"/>
              <a:gd name="T1" fmla="*/ 744 h 4564"/>
              <a:gd name="T2" fmla="*/ 744 w 1878"/>
              <a:gd name="T3" fmla="*/ 1488 h 4564"/>
              <a:gd name="T4" fmla="*/ 1697 w 1878"/>
              <a:gd name="T5" fmla="*/ 2095 h 4564"/>
              <a:gd name="T6" fmla="*/ 1808 w 1878"/>
              <a:gd name="T7" fmla="*/ 4564 h 4564"/>
              <a:gd name="T8" fmla="*/ 1820 w 1878"/>
              <a:gd name="T9" fmla="*/ 2063 h 4564"/>
              <a:gd name="T10" fmla="*/ 744 w 1878"/>
              <a:gd name="T11" fmla="*/ 0 h 4564"/>
              <a:gd name="T12" fmla="*/ 0 w 1878"/>
              <a:gd name="T13" fmla="*/ 744 h 4564"/>
              <a:gd name="T14" fmla="*/ 132 w 1878"/>
              <a:gd name="T15" fmla="*/ 744 h 4564"/>
              <a:gd name="T16" fmla="*/ 744 w 1878"/>
              <a:gd name="T17" fmla="*/ 131 h 4564"/>
              <a:gd name="T18" fmla="*/ 1247 w 1878"/>
              <a:gd name="T19" fmla="*/ 394 h 4564"/>
              <a:gd name="T20" fmla="*/ 1247 w 1878"/>
              <a:gd name="T21" fmla="*/ 394 h 4564"/>
              <a:gd name="T22" fmla="*/ 1571 w 1878"/>
              <a:gd name="T23" fmla="*/ 1236 h 4564"/>
              <a:gd name="T24" fmla="*/ 1334 w 1878"/>
              <a:gd name="T25" fmla="*/ 1457 h 4564"/>
              <a:gd name="T26" fmla="*/ 744 w 1878"/>
              <a:gd name="T27" fmla="*/ 1356 h 4564"/>
              <a:gd name="T28" fmla="*/ 132 w 1878"/>
              <a:gd name="T29" fmla="*/ 744 h 4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8" h="4564">
                <a:moveTo>
                  <a:pt x="0" y="744"/>
                </a:moveTo>
                <a:cubicBezTo>
                  <a:pt x="0" y="1155"/>
                  <a:pt x="333" y="1488"/>
                  <a:pt x="744" y="1488"/>
                </a:cubicBezTo>
                <a:cubicBezTo>
                  <a:pt x="1292" y="1488"/>
                  <a:pt x="1607" y="1743"/>
                  <a:pt x="1697" y="2095"/>
                </a:cubicBezTo>
                <a:cubicBezTo>
                  <a:pt x="1816" y="2554"/>
                  <a:pt x="1737" y="4564"/>
                  <a:pt x="1808" y="4564"/>
                </a:cubicBezTo>
                <a:cubicBezTo>
                  <a:pt x="1878" y="4564"/>
                  <a:pt x="1827" y="2249"/>
                  <a:pt x="1820" y="2063"/>
                </a:cubicBezTo>
                <a:cubicBezTo>
                  <a:pt x="1786" y="1190"/>
                  <a:pt x="1594" y="0"/>
                  <a:pt x="744" y="0"/>
                </a:cubicBezTo>
                <a:cubicBezTo>
                  <a:pt x="333" y="0"/>
                  <a:pt x="0" y="333"/>
                  <a:pt x="0" y="744"/>
                </a:cubicBezTo>
                <a:close/>
                <a:moveTo>
                  <a:pt x="132" y="744"/>
                </a:moveTo>
                <a:cubicBezTo>
                  <a:pt x="132" y="406"/>
                  <a:pt x="406" y="131"/>
                  <a:pt x="744" y="131"/>
                </a:cubicBezTo>
                <a:cubicBezTo>
                  <a:pt x="952" y="131"/>
                  <a:pt x="1136" y="235"/>
                  <a:pt x="1247" y="394"/>
                </a:cubicBezTo>
                <a:cubicBezTo>
                  <a:pt x="1247" y="394"/>
                  <a:pt x="1247" y="394"/>
                  <a:pt x="1247" y="394"/>
                </a:cubicBezTo>
                <a:cubicBezTo>
                  <a:pt x="1426" y="638"/>
                  <a:pt x="1514" y="947"/>
                  <a:pt x="1571" y="1236"/>
                </a:cubicBezTo>
                <a:cubicBezTo>
                  <a:pt x="1613" y="1452"/>
                  <a:pt x="1541" y="1554"/>
                  <a:pt x="1334" y="1457"/>
                </a:cubicBezTo>
                <a:cubicBezTo>
                  <a:pt x="1195" y="1392"/>
                  <a:pt x="1035" y="1356"/>
                  <a:pt x="744" y="1356"/>
                </a:cubicBezTo>
                <a:cubicBezTo>
                  <a:pt x="406" y="1356"/>
                  <a:pt x="132" y="1082"/>
                  <a:pt x="132" y="744"/>
                </a:cubicBezTo>
                <a:close/>
              </a:path>
            </a:pathLst>
          </a:custGeom>
          <a:gradFill>
            <a:gsLst>
              <a:gs pos="0">
                <a:srgbClr val="192176"/>
              </a:gs>
              <a:gs pos="56000">
                <a:srgbClr val="2C83D3"/>
              </a:gs>
              <a:gs pos="100000">
                <a:srgbClr val="FF356A"/>
              </a:gs>
            </a:gsLst>
            <a:lin ang="3600000" scaled="0"/>
          </a:gra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68" name="Freeform 10"/>
          <p:cNvSpPr>
            <a:spLocks noEditPoints="1"/>
          </p:cNvSpPr>
          <p:nvPr/>
        </p:nvSpPr>
        <p:spPr bwMode="auto">
          <a:xfrm>
            <a:off x="4249983" y="3863492"/>
            <a:ext cx="1647545" cy="2994508"/>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gradFill>
            <a:gsLst>
              <a:gs pos="0">
                <a:srgbClr val="192176"/>
              </a:gs>
              <a:gs pos="56000">
                <a:srgbClr val="2C83D3"/>
              </a:gs>
              <a:gs pos="100000">
                <a:srgbClr val="FF356A"/>
              </a:gs>
            </a:gsLst>
            <a:lin ang="3600000" scaled="0"/>
          </a:gra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69" name="Freeform 11"/>
          <p:cNvSpPr>
            <a:spLocks noEditPoints="1"/>
          </p:cNvSpPr>
          <p:nvPr/>
        </p:nvSpPr>
        <p:spPr bwMode="auto">
          <a:xfrm>
            <a:off x="4434210" y="5248028"/>
            <a:ext cx="1380093" cy="1578459"/>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gradFill>
            <a:gsLst>
              <a:gs pos="0">
                <a:srgbClr val="192176"/>
              </a:gs>
              <a:gs pos="56000">
                <a:srgbClr val="2C83D3"/>
              </a:gs>
              <a:gs pos="100000">
                <a:srgbClr val="FF356A"/>
              </a:gs>
            </a:gsLst>
            <a:lin ang="3600000" scaled="0"/>
          </a:gra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nvGrpSpPr>
          <p:cNvPr id="70" name="Group 143"/>
          <p:cNvGrpSpPr/>
          <p:nvPr/>
        </p:nvGrpSpPr>
        <p:grpSpPr>
          <a:xfrm>
            <a:off x="5761517" y="1917427"/>
            <a:ext cx="522013" cy="522016"/>
            <a:chOff x="7144279" y="2887135"/>
            <a:chExt cx="481012" cy="481013"/>
          </a:xfrm>
          <a:solidFill>
            <a:schemeClr val="tx1"/>
          </a:solidFill>
        </p:grpSpPr>
        <p:sp>
          <p:nvSpPr>
            <p:cNvPr id="71" name="Freeform 144"/>
            <p:cNvSpPr>
              <a:spLocks noEditPoints="1"/>
            </p:cNvSpPr>
            <p:nvPr/>
          </p:nvSpPr>
          <p:spPr bwMode="auto">
            <a:xfrm>
              <a:off x="7144279" y="2887135"/>
              <a:ext cx="481012" cy="48101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latin typeface="华文细黑" panose="02010600040101010101" pitchFamily="2" charset="-122"/>
                <a:ea typeface="华文细黑" panose="02010600040101010101" pitchFamily="2" charset="-122"/>
              </a:endParaRPr>
            </a:p>
          </p:txBody>
        </p:sp>
        <p:sp>
          <p:nvSpPr>
            <p:cNvPr id="72" name="Freeform 145"/>
            <p:cNvSpPr>
              <a:spLocks noEditPoints="1"/>
            </p:cNvSpPr>
            <p:nvPr/>
          </p:nvSpPr>
          <p:spPr bwMode="auto">
            <a:xfrm>
              <a:off x="7280804" y="3022072"/>
              <a:ext cx="209550" cy="21113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latin typeface="华文细黑" panose="02010600040101010101" pitchFamily="2" charset="-122"/>
                <a:ea typeface="华文细黑" panose="02010600040101010101" pitchFamily="2" charset="-122"/>
              </a:endParaRPr>
            </a:p>
          </p:txBody>
        </p:sp>
        <p:sp>
          <p:nvSpPr>
            <p:cNvPr id="73" name="Freeform 146"/>
            <p:cNvSpPr>
              <a:spLocks noEditPoints="1"/>
            </p:cNvSpPr>
            <p:nvPr/>
          </p:nvSpPr>
          <p:spPr bwMode="auto">
            <a:xfrm>
              <a:off x="7325254" y="3066522"/>
              <a:ext cx="120650" cy="120650"/>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latin typeface="华文细黑" panose="02010600040101010101" pitchFamily="2" charset="-122"/>
                <a:ea typeface="华文细黑" panose="02010600040101010101" pitchFamily="2" charset="-122"/>
              </a:endParaRPr>
            </a:p>
          </p:txBody>
        </p:sp>
      </p:grpSp>
      <p:sp>
        <p:nvSpPr>
          <p:cNvPr id="74" name="Freeform 39"/>
          <p:cNvSpPr>
            <a:spLocks noEditPoints="1"/>
          </p:cNvSpPr>
          <p:nvPr/>
        </p:nvSpPr>
        <p:spPr bwMode="auto">
          <a:xfrm>
            <a:off x="4686892" y="3066083"/>
            <a:ext cx="473779" cy="356508"/>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tx1"/>
          </a:soli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nvGrpSpPr>
          <p:cNvPr id="75" name="Group 149"/>
          <p:cNvGrpSpPr/>
          <p:nvPr/>
        </p:nvGrpSpPr>
        <p:grpSpPr>
          <a:xfrm>
            <a:off x="6881128" y="2948879"/>
            <a:ext cx="385768" cy="516624"/>
            <a:chOff x="5280554" y="3849160"/>
            <a:chExt cx="360362" cy="482600"/>
          </a:xfrm>
          <a:solidFill>
            <a:schemeClr val="tx1"/>
          </a:solidFill>
        </p:grpSpPr>
        <p:sp>
          <p:nvSpPr>
            <p:cNvPr id="76" name="Freeform 37"/>
            <p:cNvSpPr>
              <a:spLocks noEditPoints="1"/>
            </p:cNvSpPr>
            <p:nvPr/>
          </p:nvSpPr>
          <p:spPr bwMode="auto">
            <a:xfrm>
              <a:off x="5280554" y="3849160"/>
              <a:ext cx="360362" cy="482600"/>
            </a:xfrm>
            <a:custGeom>
              <a:avLst/>
              <a:gdLst>
                <a:gd name="T0" fmla="*/ 84 w 96"/>
                <a:gd name="T1" fmla="*/ 52 h 128"/>
                <a:gd name="T2" fmla="*/ 84 w 96"/>
                <a:gd name="T3" fmla="*/ 36 h 128"/>
                <a:gd name="T4" fmla="*/ 48 w 96"/>
                <a:gd name="T5" fmla="*/ 0 h 128"/>
                <a:gd name="T6" fmla="*/ 12 w 96"/>
                <a:gd name="T7" fmla="*/ 36 h 128"/>
                <a:gd name="T8" fmla="*/ 12 w 96"/>
                <a:gd name="T9" fmla="*/ 52 h 128"/>
                <a:gd name="T10" fmla="*/ 0 w 96"/>
                <a:gd name="T11" fmla="*/ 64 h 128"/>
                <a:gd name="T12" fmla="*/ 0 w 96"/>
                <a:gd name="T13" fmla="*/ 76 h 128"/>
                <a:gd name="T14" fmla="*/ 0 w 96"/>
                <a:gd name="T15" fmla="*/ 80 h 128"/>
                <a:gd name="T16" fmla="*/ 0 w 96"/>
                <a:gd name="T17" fmla="*/ 88 h 128"/>
                <a:gd name="T18" fmla="*/ 0 w 96"/>
                <a:gd name="T19" fmla="*/ 92 h 128"/>
                <a:gd name="T20" fmla="*/ 36 w 96"/>
                <a:gd name="T21" fmla="*/ 128 h 128"/>
                <a:gd name="T22" fmla="*/ 60 w 96"/>
                <a:gd name="T23" fmla="*/ 128 h 128"/>
                <a:gd name="T24" fmla="*/ 96 w 96"/>
                <a:gd name="T25" fmla="*/ 92 h 128"/>
                <a:gd name="T26" fmla="*/ 96 w 96"/>
                <a:gd name="T27" fmla="*/ 88 h 128"/>
                <a:gd name="T28" fmla="*/ 96 w 96"/>
                <a:gd name="T29" fmla="*/ 80 h 128"/>
                <a:gd name="T30" fmla="*/ 96 w 96"/>
                <a:gd name="T31" fmla="*/ 76 h 128"/>
                <a:gd name="T32" fmla="*/ 96 w 96"/>
                <a:gd name="T33" fmla="*/ 64 h 128"/>
                <a:gd name="T34" fmla="*/ 84 w 96"/>
                <a:gd name="T35" fmla="*/ 52 h 128"/>
                <a:gd name="T36" fmla="*/ 20 w 96"/>
                <a:gd name="T37" fmla="*/ 36 h 128"/>
                <a:gd name="T38" fmla="*/ 48 w 96"/>
                <a:gd name="T39" fmla="*/ 8 h 128"/>
                <a:gd name="T40" fmla="*/ 76 w 96"/>
                <a:gd name="T41" fmla="*/ 36 h 128"/>
                <a:gd name="T42" fmla="*/ 76 w 96"/>
                <a:gd name="T43" fmla="*/ 52 h 128"/>
                <a:gd name="T44" fmla="*/ 68 w 96"/>
                <a:gd name="T45" fmla="*/ 52 h 128"/>
                <a:gd name="T46" fmla="*/ 68 w 96"/>
                <a:gd name="T47" fmla="*/ 36 h 128"/>
                <a:gd name="T48" fmla="*/ 48 w 96"/>
                <a:gd name="T49" fmla="*/ 16 h 128"/>
                <a:gd name="T50" fmla="*/ 28 w 96"/>
                <a:gd name="T51" fmla="*/ 36 h 128"/>
                <a:gd name="T52" fmla="*/ 28 w 96"/>
                <a:gd name="T53" fmla="*/ 52 h 128"/>
                <a:gd name="T54" fmla="*/ 20 w 96"/>
                <a:gd name="T55" fmla="*/ 52 h 128"/>
                <a:gd name="T56" fmla="*/ 20 w 96"/>
                <a:gd name="T57" fmla="*/ 36 h 128"/>
                <a:gd name="T58" fmla="*/ 64 w 96"/>
                <a:gd name="T59" fmla="*/ 36 h 128"/>
                <a:gd name="T60" fmla="*/ 64 w 96"/>
                <a:gd name="T61" fmla="*/ 36 h 128"/>
                <a:gd name="T62" fmla="*/ 64 w 96"/>
                <a:gd name="T63" fmla="*/ 52 h 128"/>
                <a:gd name="T64" fmla="*/ 32 w 96"/>
                <a:gd name="T65" fmla="*/ 52 h 128"/>
                <a:gd name="T66" fmla="*/ 32 w 96"/>
                <a:gd name="T67" fmla="*/ 36 h 128"/>
                <a:gd name="T68" fmla="*/ 32 w 96"/>
                <a:gd name="T69" fmla="*/ 36 h 128"/>
                <a:gd name="T70" fmla="*/ 48 w 96"/>
                <a:gd name="T71" fmla="*/ 20 h 128"/>
                <a:gd name="T72" fmla="*/ 64 w 96"/>
                <a:gd name="T73" fmla="*/ 36 h 128"/>
                <a:gd name="T74" fmla="*/ 88 w 96"/>
                <a:gd name="T75" fmla="*/ 76 h 128"/>
                <a:gd name="T76" fmla="*/ 88 w 96"/>
                <a:gd name="T77" fmla="*/ 80 h 128"/>
                <a:gd name="T78" fmla="*/ 88 w 96"/>
                <a:gd name="T79" fmla="*/ 88 h 128"/>
                <a:gd name="T80" fmla="*/ 88 w 96"/>
                <a:gd name="T81" fmla="*/ 92 h 128"/>
                <a:gd name="T82" fmla="*/ 60 w 96"/>
                <a:gd name="T83" fmla="*/ 120 h 128"/>
                <a:gd name="T84" fmla="*/ 36 w 96"/>
                <a:gd name="T85" fmla="*/ 120 h 128"/>
                <a:gd name="T86" fmla="*/ 8 w 96"/>
                <a:gd name="T87" fmla="*/ 92 h 128"/>
                <a:gd name="T88" fmla="*/ 8 w 96"/>
                <a:gd name="T89" fmla="*/ 88 h 128"/>
                <a:gd name="T90" fmla="*/ 8 w 96"/>
                <a:gd name="T91" fmla="*/ 80 h 128"/>
                <a:gd name="T92" fmla="*/ 8 w 96"/>
                <a:gd name="T93" fmla="*/ 76 h 128"/>
                <a:gd name="T94" fmla="*/ 8 w 96"/>
                <a:gd name="T95" fmla="*/ 64 h 128"/>
                <a:gd name="T96" fmla="*/ 12 w 96"/>
                <a:gd name="T97" fmla="*/ 60 h 128"/>
                <a:gd name="T98" fmla="*/ 20 w 96"/>
                <a:gd name="T99" fmla="*/ 60 h 128"/>
                <a:gd name="T100" fmla="*/ 76 w 96"/>
                <a:gd name="T101" fmla="*/ 60 h 128"/>
                <a:gd name="T102" fmla="*/ 84 w 96"/>
                <a:gd name="T103" fmla="*/ 60 h 128"/>
                <a:gd name="T104" fmla="*/ 88 w 96"/>
                <a:gd name="T105" fmla="*/ 64 h 128"/>
                <a:gd name="T106" fmla="*/ 88 w 96"/>
                <a:gd name="T107"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128">
                  <a:moveTo>
                    <a:pt x="84" y="52"/>
                  </a:moveTo>
                  <a:cubicBezTo>
                    <a:pt x="84" y="36"/>
                    <a:pt x="84" y="36"/>
                    <a:pt x="84" y="36"/>
                  </a:cubicBezTo>
                  <a:cubicBezTo>
                    <a:pt x="84" y="16"/>
                    <a:pt x="68" y="0"/>
                    <a:pt x="48" y="0"/>
                  </a:cubicBezTo>
                  <a:cubicBezTo>
                    <a:pt x="28" y="0"/>
                    <a:pt x="12" y="16"/>
                    <a:pt x="12" y="36"/>
                  </a:cubicBezTo>
                  <a:cubicBezTo>
                    <a:pt x="12" y="52"/>
                    <a:pt x="12" y="52"/>
                    <a:pt x="12" y="52"/>
                  </a:cubicBezTo>
                  <a:cubicBezTo>
                    <a:pt x="5" y="52"/>
                    <a:pt x="0" y="57"/>
                    <a:pt x="0" y="64"/>
                  </a:cubicBezTo>
                  <a:cubicBezTo>
                    <a:pt x="0" y="76"/>
                    <a:pt x="0" y="76"/>
                    <a:pt x="0" y="76"/>
                  </a:cubicBezTo>
                  <a:cubicBezTo>
                    <a:pt x="0" y="80"/>
                    <a:pt x="0" y="80"/>
                    <a:pt x="0" y="80"/>
                  </a:cubicBezTo>
                  <a:cubicBezTo>
                    <a:pt x="0" y="88"/>
                    <a:pt x="0" y="88"/>
                    <a:pt x="0" y="88"/>
                  </a:cubicBezTo>
                  <a:cubicBezTo>
                    <a:pt x="0" y="92"/>
                    <a:pt x="0" y="92"/>
                    <a:pt x="0" y="92"/>
                  </a:cubicBezTo>
                  <a:cubicBezTo>
                    <a:pt x="0" y="112"/>
                    <a:pt x="16" y="128"/>
                    <a:pt x="36" y="128"/>
                  </a:cubicBezTo>
                  <a:cubicBezTo>
                    <a:pt x="60" y="128"/>
                    <a:pt x="60" y="128"/>
                    <a:pt x="60" y="128"/>
                  </a:cubicBezTo>
                  <a:cubicBezTo>
                    <a:pt x="80" y="128"/>
                    <a:pt x="96" y="112"/>
                    <a:pt x="96" y="92"/>
                  </a:cubicBezTo>
                  <a:cubicBezTo>
                    <a:pt x="96" y="88"/>
                    <a:pt x="96" y="88"/>
                    <a:pt x="96" y="88"/>
                  </a:cubicBezTo>
                  <a:cubicBezTo>
                    <a:pt x="96" y="80"/>
                    <a:pt x="96" y="80"/>
                    <a:pt x="96" y="80"/>
                  </a:cubicBezTo>
                  <a:cubicBezTo>
                    <a:pt x="96" y="76"/>
                    <a:pt x="96" y="76"/>
                    <a:pt x="96" y="76"/>
                  </a:cubicBezTo>
                  <a:cubicBezTo>
                    <a:pt x="96" y="64"/>
                    <a:pt x="96" y="64"/>
                    <a:pt x="96" y="64"/>
                  </a:cubicBezTo>
                  <a:cubicBezTo>
                    <a:pt x="96" y="57"/>
                    <a:pt x="91" y="52"/>
                    <a:pt x="84" y="52"/>
                  </a:cubicBezTo>
                  <a:close/>
                  <a:moveTo>
                    <a:pt x="20" y="36"/>
                  </a:moveTo>
                  <a:cubicBezTo>
                    <a:pt x="20" y="21"/>
                    <a:pt x="33" y="8"/>
                    <a:pt x="48" y="8"/>
                  </a:cubicBezTo>
                  <a:cubicBezTo>
                    <a:pt x="63" y="8"/>
                    <a:pt x="76" y="21"/>
                    <a:pt x="76" y="36"/>
                  </a:cubicBezTo>
                  <a:cubicBezTo>
                    <a:pt x="76" y="52"/>
                    <a:pt x="76" y="52"/>
                    <a:pt x="76" y="52"/>
                  </a:cubicBezTo>
                  <a:cubicBezTo>
                    <a:pt x="68" y="52"/>
                    <a:pt x="68" y="52"/>
                    <a:pt x="68" y="52"/>
                  </a:cubicBezTo>
                  <a:cubicBezTo>
                    <a:pt x="68" y="36"/>
                    <a:pt x="68" y="36"/>
                    <a:pt x="68" y="36"/>
                  </a:cubicBezTo>
                  <a:cubicBezTo>
                    <a:pt x="68" y="25"/>
                    <a:pt x="59" y="16"/>
                    <a:pt x="48" y="16"/>
                  </a:cubicBezTo>
                  <a:cubicBezTo>
                    <a:pt x="37" y="16"/>
                    <a:pt x="28" y="25"/>
                    <a:pt x="28" y="36"/>
                  </a:cubicBezTo>
                  <a:cubicBezTo>
                    <a:pt x="28" y="52"/>
                    <a:pt x="28" y="52"/>
                    <a:pt x="28" y="52"/>
                  </a:cubicBezTo>
                  <a:cubicBezTo>
                    <a:pt x="20" y="52"/>
                    <a:pt x="20" y="52"/>
                    <a:pt x="20" y="52"/>
                  </a:cubicBezTo>
                  <a:lnTo>
                    <a:pt x="20" y="36"/>
                  </a:lnTo>
                  <a:close/>
                  <a:moveTo>
                    <a:pt x="64" y="36"/>
                  </a:moveTo>
                  <a:cubicBezTo>
                    <a:pt x="64" y="36"/>
                    <a:pt x="64" y="36"/>
                    <a:pt x="64" y="36"/>
                  </a:cubicBezTo>
                  <a:cubicBezTo>
                    <a:pt x="64" y="52"/>
                    <a:pt x="64" y="52"/>
                    <a:pt x="64" y="52"/>
                  </a:cubicBezTo>
                  <a:cubicBezTo>
                    <a:pt x="32" y="52"/>
                    <a:pt x="32" y="52"/>
                    <a:pt x="32" y="52"/>
                  </a:cubicBezTo>
                  <a:cubicBezTo>
                    <a:pt x="32" y="36"/>
                    <a:pt x="32" y="36"/>
                    <a:pt x="32" y="36"/>
                  </a:cubicBezTo>
                  <a:cubicBezTo>
                    <a:pt x="32" y="36"/>
                    <a:pt x="32" y="36"/>
                    <a:pt x="32" y="36"/>
                  </a:cubicBezTo>
                  <a:cubicBezTo>
                    <a:pt x="32" y="27"/>
                    <a:pt x="39" y="20"/>
                    <a:pt x="48" y="20"/>
                  </a:cubicBezTo>
                  <a:cubicBezTo>
                    <a:pt x="57" y="20"/>
                    <a:pt x="64" y="27"/>
                    <a:pt x="64" y="36"/>
                  </a:cubicBezTo>
                  <a:close/>
                  <a:moveTo>
                    <a:pt x="88" y="76"/>
                  </a:moveTo>
                  <a:cubicBezTo>
                    <a:pt x="88" y="80"/>
                    <a:pt x="88" y="80"/>
                    <a:pt x="88" y="80"/>
                  </a:cubicBezTo>
                  <a:cubicBezTo>
                    <a:pt x="88" y="88"/>
                    <a:pt x="88" y="88"/>
                    <a:pt x="88" y="88"/>
                  </a:cubicBezTo>
                  <a:cubicBezTo>
                    <a:pt x="88" y="92"/>
                    <a:pt x="88" y="92"/>
                    <a:pt x="88" y="92"/>
                  </a:cubicBezTo>
                  <a:cubicBezTo>
                    <a:pt x="88" y="107"/>
                    <a:pt x="75" y="120"/>
                    <a:pt x="60" y="120"/>
                  </a:cubicBezTo>
                  <a:cubicBezTo>
                    <a:pt x="36" y="120"/>
                    <a:pt x="36" y="120"/>
                    <a:pt x="36" y="120"/>
                  </a:cubicBezTo>
                  <a:cubicBezTo>
                    <a:pt x="21" y="120"/>
                    <a:pt x="8" y="107"/>
                    <a:pt x="8" y="92"/>
                  </a:cubicBezTo>
                  <a:cubicBezTo>
                    <a:pt x="8" y="88"/>
                    <a:pt x="8" y="88"/>
                    <a:pt x="8" y="88"/>
                  </a:cubicBezTo>
                  <a:cubicBezTo>
                    <a:pt x="8" y="80"/>
                    <a:pt x="8" y="80"/>
                    <a:pt x="8" y="80"/>
                  </a:cubicBezTo>
                  <a:cubicBezTo>
                    <a:pt x="8" y="76"/>
                    <a:pt x="8" y="76"/>
                    <a:pt x="8" y="76"/>
                  </a:cubicBezTo>
                  <a:cubicBezTo>
                    <a:pt x="8" y="64"/>
                    <a:pt x="8" y="64"/>
                    <a:pt x="8" y="64"/>
                  </a:cubicBezTo>
                  <a:cubicBezTo>
                    <a:pt x="8" y="62"/>
                    <a:pt x="10" y="60"/>
                    <a:pt x="12" y="60"/>
                  </a:cubicBezTo>
                  <a:cubicBezTo>
                    <a:pt x="15" y="60"/>
                    <a:pt x="17" y="60"/>
                    <a:pt x="20" y="60"/>
                  </a:cubicBezTo>
                  <a:cubicBezTo>
                    <a:pt x="76" y="60"/>
                    <a:pt x="76" y="60"/>
                    <a:pt x="76" y="60"/>
                  </a:cubicBezTo>
                  <a:cubicBezTo>
                    <a:pt x="79" y="60"/>
                    <a:pt x="81" y="60"/>
                    <a:pt x="84" y="60"/>
                  </a:cubicBezTo>
                  <a:cubicBezTo>
                    <a:pt x="86" y="60"/>
                    <a:pt x="88" y="62"/>
                    <a:pt x="88" y="64"/>
                  </a:cubicBezTo>
                  <a:lnTo>
                    <a:pt x="88" y="76"/>
                  </a:ln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77" name="Freeform 38"/>
            <p:cNvSpPr/>
            <p:nvPr/>
          </p:nvSpPr>
          <p:spPr bwMode="auto">
            <a:xfrm>
              <a:off x="5431366" y="4136497"/>
              <a:ext cx="60325" cy="88900"/>
            </a:xfrm>
            <a:custGeom>
              <a:avLst/>
              <a:gdLst>
                <a:gd name="T0" fmla="*/ 8 w 16"/>
                <a:gd name="T1" fmla="*/ 0 h 24"/>
                <a:gd name="T2" fmla="*/ 0 w 16"/>
                <a:gd name="T3" fmla="*/ 8 h 24"/>
                <a:gd name="T4" fmla="*/ 3 w 16"/>
                <a:gd name="T5" fmla="*/ 19 h 24"/>
                <a:gd name="T6" fmla="*/ 8 w 16"/>
                <a:gd name="T7" fmla="*/ 24 h 24"/>
                <a:gd name="T8" fmla="*/ 13 w 16"/>
                <a:gd name="T9" fmla="*/ 19 h 24"/>
                <a:gd name="T10" fmla="*/ 16 w 16"/>
                <a:gd name="T11" fmla="*/ 8 h 24"/>
                <a:gd name="T12" fmla="*/ 8 w 1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0"/>
                  </a:moveTo>
                  <a:cubicBezTo>
                    <a:pt x="4" y="0"/>
                    <a:pt x="0" y="4"/>
                    <a:pt x="0" y="8"/>
                  </a:cubicBezTo>
                  <a:cubicBezTo>
                    <a:pt x="0" y="10"/>
                    <a:pt x="1" y="15"/>
                    <a:pt x="3" y="19"/>
                  </a:cubicBezTo>
                  <a:cubicBezTo>
                    <a:pt x="4" y="22"/>
                    <a:pt x="5" y="24"/>
                    <a:pt x="8" y="24"/>
                  </a:cubicBezTo>
                  <a:cubicBezTo>
                    <a:pt x="11" y="24"/>
                    <a:pt x="12" y="22"/>
                    <a:pt x="13" y="19"/>
                  </a:cubicBezTo>
                  <a:cubicBezTo>
                    <a:pt x="15" y="15"/>
                    <a:pt x="16" y="10"/>
                    <a:pt x="16" y="8"/>
                  </a:cubicBezTo>
                  <a:cubicBezTo>
                    <a:pt x="16" y="4"/>
                    <a:pt x="12" y="0"/>
                    <a:pt x="8" y="0"/>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grpSp>
        <p:nvGrpSpPr>
          <p:cNvPr id="78" name="Group 152"/>
          <p:cNvGrpSpPr/>
          <p:nvPr/>
        </p:nvGrpSpPr>
        <p:grpSpPr>
          <a:xfrm>
            <a:off x="4788047" y="4336814"/>
            <a:ext cx="326431" cy="477092"/>
            <a:chOff x="6258454" y="3849160"/>
            <a:chExt cx="330200" cy="482600"/>
          </a:xfrm>
          <a:solidFill>
            <a:schemeClr val="tx1"/>
          </a:solidFill>
        </p:grpSpPr>
        <p:sp>
          <p:nvSpPr>
            <p:cNvPr id="79" name="Freeform 35"/>
            <p:cNvSpPr>
              <a:spLocks noEditPoints="1"/>
            </p:cNvSpPr>
            <p:nvPr/>
          </p:nvSpPr>
          <p:spPr bwMode="auto">
            <a:xfrm>
              <a:off x="6258454"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80" name="Freeform 36"/>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grpSp>
        <p:nvGrpSpPr>
          <p:cNvPr id="81" name="Group 155"/>
          <p:cNvGrpSpPr/>
          <p:nvPr/>
        </p:nvGrpSpPr>
        <p:grpSpPr>
          <a:xfrm>
            <a:off x="6868219" y="4325974"/>
            <a:ext cx="399191" cy="456436"/>
            <a:chOff x="3326341" y="2887135"/>
            <a:chExt cx="420687" cy="481013"/>
          </a:xfrm>
          <a:solidFill>
            <a:schemeClr val="tx1"/>
          </a:solidFill>
        </p:grpSpPr>
        <p:sp>
          <p:nvSpPr>
            <p:cNvPr id="82" name="Freeform 53"/>
            <p:cNvSpPr>
              <a:spLocks noEditPoints="1"/>
            </p:cNvSpPr>
            <p:nvPr/>
          </p:nvSpPr>
          <p:spPr bwMode="auto">
            <a:xfrm>
              <a:off x="3326341" y="2887135"/>
              <a:ext cx="420687" cy="481013"/>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83" name="Freeform 54"/>
            <p:cNvSpPr>
              <a:spLocks noEditPoints="1"/>
            </p:cNvSpPr>
            <p:nvPr/>
          </p:nvSpPr>
          <p:spPr bwMode="auto">
            <a:xfrm>
              <a:off x="3416829" y="3082397"/>
              <a:ext cx="60325"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84" name="Freeform 55"/>
            <p:cNvSpPr>
              <a:spLocks noEditPoints="1"/>
            </p:cNvSpPr>
            <p:nvPr/>
          </p:nvSpPr>
          <p:spPr bwMode="auto">
            <a:xfrm>
              <a:off x="3507316" y="3082397"/>
              <a:ext cx="58737"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85" name="Freeform 56"/>
            <p:cNvSpPr>
              <a:spLocks noEditPoints="1"/>
            </p:cNvSpPr>
            <p:nvPr/>
          </p:nvSpPr>
          <p:spPr bwMode="auto">
            <a:xfrm>
              <a:off x="3596216" y="3082397"/>
              <a:ext cx="60325"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grpSp>
      <p:sp>
        <p:nvSpPr>
          <p:cNvPr id="86" name="Freeform 34"/>
          <p:cNvSpPr>
            <a:spLocks noEditPoints="1"/>
          </p:cNvSpPr>
          <p:nvPr/>
        </p:nvSpPr>
        <p:spPr bwMode="auto">
          <a:xfrm>
            <a:off x="6695815" y="5674140"/>
            <a:ext cx="492663" cy="478496"/>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tx1"/>
          </a:soli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sp>
        <p:nvSpPr>
          <p:cNvPr id="87" name="Freeform 22"/>
          <p:cNvSpPr>
            <a:spLocks noEditPoints="1"/>
          </p:cNvSpPr>
          <p:nvPr/>
        </p:nvSpPr>
        <p:spPr bwMode="auto">
          <a:xfrm>
            <a:off x="4894588" y="5680382"/>
            <a:ext cx="385570" cy="442315"/>
          </a:xfrm>
          <a:custGeom>
            <a:avLst/>
            <a:gdLst>
              <a:gd name="T0" fmla="*/ 104 w 112"/>
              <a:gd name="T1" fmla="*/ 20 h 128"/>
              <a:gd name="T2" fmla="*/ 100 w 112"/>
              <a:gd name="T3" fmla="*/ 5 h 128"/>
              <a:gd name="T4" fmla="*/ 92 w 112"/>
              <a:gd name="T5" fmla="*/ 0 h 128"/>
              <a:gd name="T6" fmla="*/ 20 w 112"/>
              <a:gd name="T7" fmla="*/ 0 h 128"/>
              <a:gd name="T8" fmla="*/ 12 w 112"/>
              <a:gd name="T9" fmla="*/ 5 h 128"/>
              <a:gd name="T10" fmla="*/ 8 w 112"/>
              <a:gd name="T11" fmla="*/ 20 h 128"/>
              <a:gd name="T12" fmla="*/ 0 w 112"/>
              <a:gd name="T13" fmla="*/ 28 h 128"/>
              <a:gd name="T14" fmla="*/ 0 w 112"/>
              <a:gd name="T15" fmla="*/ 40 h 128"/>
              <a:gd name="T16" fmla="*/ 8 w 112"/>
              <a:gd name="T17" fmla="*/ 48 h 128"/>
              <a:gd name="T18" fmla="*/ 12 w 112"/>
              <a:gd name="T19" fmla="*/ 48 h 128"/>
              <a:gd name="T20" fmla="*/ 12 w 112"/>
              <a:gd name="T21" fmla="*/ 49 h 128"/>
              <a:gd name="T22" fmla="*/ 20 w 112"/>
              <a:gd name="T23" fmla="*/ 121 h 128"/>
              <a:gd name="T24" fmla="*/ 28 w 112"/>
              <a:gd name="T25" fmla="*/ 128 h 128"/>
              <a:gd name="T26" fmla="*/ 84 w 112"/>
              <a:gd name="T27" fmla="*/ 128 h 128"/>
              <a:gd name="T28" fmla="*/ 92 w 112"/>
              <a:gd name="T29" fmla="*/ 121 h 128"/>
              <a:gd name="T30" fmla="*/ 100 w 112"/>
              <a:gd name="T31" fmla="*/ 49 h 128"/>
              <a:gd name="T32" fmla="*/ 100 w 112"/>
              <a:gd name="T33" fmla="*/ 48 h 128"/>
              <a:gd name="T34" fmla="*/ 104 w 112"/>
              <a:gd name="T35" fmla="*/ 48 h 128"/>
              <a:gd name="T36" fmla="*/ 112 w 112"/>
              <a:gd name="T37" fmla="*/ 40 h 128"/>
              <a:gd name="T38" fmla="*/ 112 w 112"/>
              <a:gd name="T39" fmla="*/ 28 h 128"/>
              <a:gd name="T40" fmla="*/ 104 w 112"/>
              <a:gd name="T41" fmla="*/ 20 h 128"/>
              <a:gd name="T42" fmla="*/ 20 w 112"/>
              <a:gd name="T43" fmla="*/ 8 h 128"/>
              <a:gd name="T44" fmla="*/ 92 w 112"/>
              <a:gd name="T45" fmla="*/ 8 h 128"/>
              <a:gd name="T46" fmla="*/ 96 w 112"/>
              <a:gd name="T47" fmla="*/ 20 h 128"/>
              <a:gd name="T48" fmla="*/ 16 w 112"/>
              <a:gd name="T49" fmla="*/ 20 h 128"/>
              <a:gd name="T50" fmla="*/ 20 w 112"/>
              <a:gd name="T51" fmla="*/ 8 h 128"/>
              <a:gd name="T52" fmla="*/ 28 w 112"/>
              <a:gd name="T53" fmla="*/ 120 h 128"/>
              <a:gd name="T54" fmla="*/ 27 w 112"/>
              <a:gd name="T55" fmla="*/ 108 h 128"/>
              <a:gd name="T56" fmla="*/ 85 w 112"/>
              <a:gd name="T57" fmla="*/ 108 h 128"/>
              <a:gd name="T58" fmla="*/ 84 w 112"/>
              <a:gd name="T59" fmla="*/ 120 h 128"/>
              <a:gd name="T60" fmla="*/ 28 w 112"/>
              <a:gd name="T61" fmla="*/ 120 h 128"/>
              <a:gd name="T62" fmla="*/ 86 w 112"/>
              <a:gd name="T63" fmla="*/ 104 h 128"/>
              <a:gd name="T64" fmla="*/ 26 w 112"/>
              <a:gd name="T65" fmla="*/ 104 h 128"/>
              <a:gd name="T66" fmla="*/ 22 w 112"/>
              <a:gd name="T67" fmla="*/ 64 h 128"/>
              <a:gd name="T68" fmla="*/ 90 w 112"/>
              <a:gd name="T69" fmla="*/ 64 h 128"/>
              <a:gd name="T70" fmla="*/ 86 w 112"/>
              <a:gd name="T71" fmla="*/ 104 h 128"/>
              <a:gd name="T72" fmla="*/ 91 w 112"/>
              <a:gd name="T73" fmla="*/ 60 h 128"/>
              <a:gd name="T74" fmla="*/ 21 w 112"/>
              <a:gd name="T75" fmla="*/ 60 h 128"/>
              <a:gd name="T76" fmla="*/ 20 w 112"/>
              <a:gd name="T77" fmla="*/ 48 h 128"/>
              <a:gd name="T78" fmla="*/ 92 w 112"/>
              <a:gd name="T79" fmla="*/ 48 h 128"/>
              <a:gd name="T80" fmla="*/ 91 w 112"/>
              <a:gd name="T81" fmla="*/ 60 h 128"/>
              <a:gd name="T82" fmla="*/ 104 w 112"/>
              <a:gd name="T83" fmla="*/ 40 h 128"/>
              <a:gd name="T84" fmla="*/ 8 w 112"/>
              <a:gd name="T85" fmla="*/ 40 h 128"/>
              <a:gd name="T86" fmla="*/ 8 w 112"/>
              <a:gd name="T87" fmla="*/ 28 h 128"/>
              <a:gd name="T88" fmla="*/ 104 w 112"/>
              <a:gd name="T89" fmla="*/ 28 h 128"/>
              <a:gd name="T90" fmla="*/ 104 w 112"/>
              <a:gd name="T91" fmla="*/ 4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128">
                <a:moveTo>
                  <a:pt x="104" y="20"/>
                </a:moveTo>
                <a:cubicBezTo>
                  <a:pt x="100" y="5"/>
                  <a:pt x="100" y="5"/>
                  <a:pt x="100" y="5"/>
                </a:cubicBezTo>
                <a:cubicBezTo>
                  <a:pt x="99" y="2"/>
                  <a:pt x="95" y="0"/>
                  <a:pt x="92" y="0"/>
                </a:cubicBezTo>
                <a:cubicBezTo>
                  <a:pt x="20" y="0"/>
                  <a:pt x="20" y="0"/>
                  <a:pt x="20" y="0"/>
                </a:cubicBezTo>
                <a:cubicBezTo>
                  <a:pt x="17" y="0"/>
                  <a:pt x="13" y="2"/>
                  <a:pt x="12" y="5"/>
                </a:cubicBezTo>
                <a:cubicBezTo>
                  <a:pt x="8" y="20"/>
                  <a:pt x="8" y="20"/>
                  <a:pt x="8" y="20"/>
                </a:cubicBezTo>
                <a:cubicBezTo>
                  <a:pt x="3" y="20"/>
                  <a:pt x="0" y="24"/>
                  <a:pt x="0" y="28"/>
                </a:cubicBezTo>
                <a:cubicBezTo>
                  <a:pt x="0" y="40"/>
                  <a:pt x="0" y="40"/>
                  <a:pt x="0" y="40"/>
                </a:cubicBezTo>
                <a:cubicBezTo>
                  <a:pt x="0" y="44"/>
                  <a:pt x="4" y="48"/>
                  <a:pt x="8" y="48"/>
                </a:cubicBezTo>
                <a:cubicBezTo>
                  <a:pt x="12" y="48"/>
                  <a:pt x="12" y="48"/>
                  <a:pt x="12" y="48"/>
                </a:cubicBezTo>
                <a:cubicBezTo>
                  <a:pt x="12" y="48"/>
                  <a:pt x="12" y="49"/>
                  <a:pt x="12" y="49"/>
                </a:cubicBezTo>
                <a:cubicBezTo>
                  <a:pt x="20" y="121"/>
                  <a:pt x="20" y="121"/>
                  <a:pt x="20" y="121"/>
                </a:cubicBezTo>
                <a:cubicBezTo>
                  <a:pt x="20" y="125"/>
                  <a:pt x="24" y="128"/>
                  <a:pt x="28" y="128"/>
                </a:cubicBezTo>
                <a:cubicBezTo>
                  <a:pt x="84" y="128"/>
                  <a:pt x="84" y="128"/>
                  <a:pt x="84" y="128"/>
                </a:cubicBezTo>
                <a:cubicBezTo>
                  <a:pt x="88" y="128"/>
                  <a:pt x="92" y="125"/>
                  <a:pt x="92" y="121"/>
                </a:cubicBezTo>
                <a:cubicBezTo>
                  <a:pt x="100" y="49"/>
                  <a:pt x="100" y="49"/>
                  <a:pt x="100" y="49"/>
                </a:cubicBezTo>
                <a:cubicBezTo>
                  <a:pt x="100" y="49"/>
                  <a:pt x="100" y="48"/>
                  <a:pt x="100" y="48"/>
                </a:cubicBezTo>
                <a:cubicBezTo>
                  <a:pt x="104" y="48"/>
                  <a:pt x="104" y="48"/>
                  <a:pt x="104" y="48"/>
                </a:cubicBezTo>
                <a:cubicBezTo>
                  <a:pt x="108" y="48"/>
                  <a:pt x="112" y="44"/>
                  <a:pt x="112" y="40"/>
                </a:cubicBezTo>
                <a:cubicBezTo>
                  <a:pt x="112" y="28"/>
                  <a:pt x="112" y="28"/>
                  <a:pt x="112" y="28"/>
                </a:cubicBezTo>
                <a:cubicBezTo>
                  <a:pt x="112" y="24"/>
                  <a:pt x="109" y="20"/>
                  <a:pt x="104" y="20"/>
                </a:cubicBezTo>
                <a:close/>
                <a:moveTo>
                  <a:pt x="20" y="8"/>
                </a:moveTo>
                <a:cubicBezTo>
                  <a:pt x="92" y="8"/>
                  <a:pt x="92" y="8"/>
                  <a:pt x="92" y="8"/>
                </a:cubicBezTo>
                <a:cubicBezTo>
                  <a:pt x="96" y="20"/>
                  <a:pt x="96" y="20"/>
                  <a:pt x="96" y="20"/>
                </a:cubicBezTo>
                <a:cubicBezTo>
                  <a:pt x="16" y="20"/>
                  <a:pt x="16" y="20"/>
                  <a:pt x="16" y="20"/>
                </a:cubicBezTo>
                <a:lnTo>
                  <a:pt x="20" y="8"/>
                </a:lnTo>
                <a:close/>
                <a:moveTo>
                  <a:pt x="28" y="120"/>
                </a:moveTo>
                <a:cubicBezTo>
                  <a:pt x="27" y="108"/>
                  <a:pt x="27" y="108"/>
                  <a:pt x="27" y="108"/>
                </a:cubicBezTo>
                <a:cubicBezTo>
                  <a:pt x="85" y="108"/>
                  <a:pt x="85" y="108"/>
                  <a:pt x="85" y="108"/>
                </a:cubicBezTo>
                <a:cubicBezTo>
                  <a:pt x="84" y="120"/>
                  <a:pt x="84" y="120"/>
                  <a:pt x="84" y="120"/>
                </a:cubicBezTo>
                <a:lnTo>
                  <a:pt x="28" y="120"/>
                </a:lnTo>
                <a:close/>
                <a:moveTo>
                  <a:pt x="86" y="104"/>
                </a:moveTo>
                <a:cubicBezTo>
                  <a:pt x="26" y="104"/>
                  <a:pt x="26" y="104"/>
                  <a:pt x="26" y="104"/>
                </a:cubicBezTo>
                <a:cubicBezTo>
                  <a:pt x="22" y="64"/>
                  <a:pt x="22" y="64"/>
                  <a:pt x="22" y="64"/>
                </a:cubicBezTo>
                <a:cubicBezTo>
                  <a:pt x="90" y="64"/>
                  <a:pt x="90" y="64"/>
                  <a:pt x="90" y="64"/>
                </a:cubicBezTo>
                <a:lnTo>
                  <a:pt x="86" y="104"/>
                </a:lnTo>
                <a:close/>
                <a:moveTo>
                  <a:pt x="91" y="60"/>
                </a:moveTo>
                <a:cubicBezTo>
                  <a:pt x="21" y="60"/>
                  <a:pt x="21" y="60"/>
                  <a:pt x="21" y="60"/>
                </a:cubicBezTo>
                <a:cubicBezTo>
                  <a:pt x="20" y="48"/>
                  <a:pt x="20" y="48"/>
                  <a:pt x="20" y="48"/>
                </a:cubicBezTo>
                <a:cubicBezTo>
                  <a:pt x="92" y="48"/>
                  <a:pt x="92" y="48"/>
                  <a:pt x="92" y="48"/>
                </a:cubicBezTo>
                <a:lnTo>
                  <a:pt x="91" y="60"/>
                </a:lnTo>
                <a:close/>
                <a:moveTo>
                  <a:pt x="104" y="40"/>
                </a:moveTo>
                <a:cubicBezTo>
                  <a:pt x="8" y="40"/>
                  <a:pt x="8" y="40"/>
                  <a:pt x="8" y="40"/>
                </a:cubicBezTo>
                <a:cubicBezTo>
                  <a:pt x="8" y="28"/>
                  <a:pt x="8" y="28"/>
                  <a:pt x="8" y="28"/>
                </a:cubicBezTo>
                <a:cubicBezTo>
                  <a:pt x="104" y="28"/>
                  <a:pt x="104" y="28"/>
                  <a:pt x="104" y="28"/>
                </a:cubicBezTo>
                <a:lnTo>
                  <a:pt x="104" y="40"/>
                </a:lnTo>
                <a:close/>
              </a:path>
            </a:pathLst>
          </a:custGeom>
          <a:solidFill>
            <a:schemeClr val="tx1"/>
          </a:solidFill>
          <a:ln>
            <a:noFill/>
          </a:ln>
        </p:spPr>
        <p:txBody>
          <a:bodyPr vert="horz" wrap="square" lIns="91440" tIns="45720" rIns="91440" bIns="45720" numCol="1" anchor="t" anchorCtr="0" compatLnSpc="1"/>
          <a:lstStyle/>
          <a:p>
            <a:endParaRPr lang="id-ID">
              <a:latin typeface="华文细黑" panose="02010600040101010101" pitchFamily="2" charset="-122"/>
              <a:ea typeface="华文细黑" panose="02010600040101010101" pitchFamily="2" charset="-122"/>
            </a:endParaRPr>
          </a:p>
        </p:txBody>
      </p:sp>
      <p:cxnSp>
        <p:nvCxnSpPr>
          <p:cNvPr id="88" name="Straight Connector 176"/>
          <p:cNvCxnSpPr/>
          <p:nvPr/>
        </p:nvCxnSpPr>
        <p:spPr>
          <a:xfrm flipH="1">
            <a:off x="3229448" y="3066082"/>
            <a:ext cx="768623"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177"/>
          <p:cNvCxnSpPr/>
          <p:nvPr/>
        </p:nvCxnSpPr>
        <p:spPr>
          <a:xfrm flipH="1">
            <a:off x="3229448" y="4507876"/>
            <a:ext cx="768623"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178"/>
          <p:cNvCxnSpPr/>
          <p:nvPr/>
        </p:nvCxnSpPr>
        <p:spPr>
          <a:xfrm flipH="1">
            <a:off x="3229448" y="5808623"/>
            <a:ext cx="768623"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179"/>
          <p:cNvCxnSpPr/>
          <p:nvPr/>
        </p:nvCxnSpPr>
        <p:spPr>
          <a:xfrm>
            <a:off x="8042213" y="3066082"/>
            <a:ext cx="768623"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2" name="Straight Connector 180"/>
          <p:cNvCxnSpPr/>
          <p:nvPr/>
        </p:nvCxnSpPr>
        <p:spPr>
          <a:xfrm>
            <a:off x="8042213" y="4507876"/>
            <a:ext cx="768623"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3" name="Straight Connector 183"/>
          <p:cNvCxnSpPr/>
          <p:nvPr/>
        </p:nvCxnSpPr>
        <p:spPr>
          <a:xfrm>
            <a:off x="8042213" y="5808623"/>
            <a:ext cx="768623"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5" name="TextBox 187"/>
          <p:cNvSpPr txBox="1"/>
          <p:nvPr/>
        </p:nvSpPr>
        <p:spPr>
          <a:xfrm>
            <a:off x="8246289" y="1798477"/>
            <a:ext cx="1920484" cy="338554"/>
          </a:xfrm>
          <a:prstGeom prst="rect">
            <a:avLst/>
          </a:prstGeom>
          <a:noFill/>
        </p:spPr>
        <p:txBody>
          <a:bodyPr wrap="square" rtlCol="0">
            <a:spAutoFit/>
          </a:bodyPr>
          <a:lstStyle/>
          <a:p>
            <a:r>
              <a:rPr lang="en-US" altLang="zh-CN" sz="1600" b="1">
                <a:latin typeface="华文细黑" panose="02010600040101010101" pitchFamily="2" charset="-122"/>
                <a:ea typeface="华文细黑" panose="02010600040101010101" pitchFamily="2" charset="-122"/>
              </a:rPr>
              <a:t>KEYWORDS</a:t>
            </a:r>
            <a:endParaRPr lang="id-ID" altLang="zh-CN" sz="1600" b="1" dirty="0">
              <a:latin typeface="华文细黑" panose="02010600040101010101" pitchFamily="2" charset="-122"/>
              <a:ea typeface="华文细黑" panose="02010600040101010101" pitchFamily="2" charset="-122"/>
            </a:endParaRPr>
          </a:p>
        </p:txBody>
      </p:sp>
      <p:sp>
        <p:nvSpPr>
          <p:cNvPr id="96" name="TextBox 188"/>
          <p:cNvSpPr txBox="1"/>
          <p:nvPr/>
        </p:nvSpPr>
        <p:spPr>
          <a:xfrm>
            <a:off x="8246292" y="2162750"/>
            <a:ext cx="1925113" cy="632481"/>
          </a:xfrm>
          <a:prstGeom prst="rect">
            <a:avLst/>
          </a:prstGeom>
          <a:noFill/>
        </p:spPr>
        <p:txBody>
          <a:bodyPr wrap="square" rtlCol="0">
            <a:spAutoFit/>
          </a:bodyPr>
          <a:lstStyle/>
          <a:p>
            <a:pPr>
              <a:lnSpc>
                <a:spcPct val="130000"/>
              </a:lnSpc>
            </a:pPr>
            <a:r>
              <a:rPr lang="en-US" altLang="zh-CN" sz="9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900" dirty="0">
              <a:latin typeface="华文细黑" panose="02010600040101010101" pitchFamily="2" charset="-122"/>
              <a:ea typeface="华文细黑" panose="02010600040101010101" pitchFamily="2" charset="-122"/>
            </a:endParaRPr>
          </a:p>
        </p:txBody>
      </p:sp>
      <p:sp>
        <p:nvSpPr>
          <p:cNvPr id="98" name="TextBox 191"/>
          <p:cNvSpPr txBox="1"/>
          <p:nvPr/>
        </p:nvSpPr>
        <p:spPr>
          <a:xfrm>
            <a:off x="8246289" y="3314632"/>
            <a:ext cx="1920484" cy="338554"/>
          </a:xfrm>
          <a:prstGeom prst="rect">
            <a:avLst/>
          </a:prstGeom>
          <a:noFill/>
        </p:spPr>
        <p:txBody>
          <a:bodyPr wrap="square" rtlCol="0">
            <a:spAutoFit/>
          </a:bodyPr>
          <a:lstStyle/>
          <a:p>
            <a:r>
              <a:rPr lang="en-US" altLang="zh-CN" sz="1600" b="1">
                <a:latin typeface="华文细黑" panose="02010600040101010101" pitchFamily="2" charset="-122"/>
                <a:ea typeface="华文细黑" panose="02010600040101010101" pitchFamily="2" charset="-122"/>
              </a:rPr>
              <a:t>KEYWORDS</a:t>
            </a:r>
            <a:endParaRPr lang="id-ID" altLang="zh-CN" sz="1600" b="1" dirty="0">
              <a:latin typeface="华文细黑" panose="02010600040101010101" pitchFamily="2" charset="-122"/>
              <a:ea typeface="华文细黑" panose="02010600040101010101" pitchFamily="2" charset="-122"/>
            </a:endParaRPr>
          </a:p>
        </p:txBody>
      </p:sp>
      <p:sp>
        <p:nvSpPr>
          <p:cNvPr id="99" name="TextBox 193"/>
          <p:cNvSpPr txBox="1"/>
          <p:nvPr/>
        </p:nvSpPr>
        <p:spPr>
          <a:xfrm>
            <a:off x="8246292" y="3678907"/>
            <a:ext cx="1925113" cy="632481"/>
          </a:xfrm>
          <a:prstGeom prst="rect">
            <a:avLst/>
          </a:prstGeom>
          <a:noFill/>
        </p:spPr>
        <p:txBody>
          <a:bodyPr wrap="square" rtlCol="0">
            <a:spAutoFit/>
          </a:bodyPr>
          <a:lstStyle/>
          <a:p>
            <a:pPr>
              <a:lnSpc>
                <a:spcPct val="130000"/>
              </a:lnSpc>
            </a:pPr>
            <a:r>
              <a:rPr lang="en-US" altLang="zh-CN" sz="9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900" dirty="0">
              <a:latin typeface="华文细黑" panose="02010600040101010101" pitchFamily="2" charset="-122"/>
              <a:ea typeface="华文细黑" panose="02010600040101010101" pitchFamily="2" charset="-122"/>
            </a:endParaRPr>
          </a:p>
        </p:txBody>
      </p:sp>
      <p:sp>
        <p:nvSpPr>
          <p:cNvPr id="101" name="TextBox 195"/>
          <p:cNvSpPr txBox="1"/>
          <p:nvPr/>
        </p:nvSpPr>
        <p:spPr>
          <a:xfrm>
            <a:off x="8246289" y="4642910"/>
            <a:ext cx="1920484" cy="338554"/>
          </a:xfrm>
          <a:prstGeom prst="rect">
            <a:avLst/>
          </a:prstGeom>
          <a:noFill/>
        </p:spPr>
        <p:txBody>
          <a:bodyPr wrap="square" rtlCol="0">
            <a:spAutoFit/>
          </a:bodyPr>
          <a:lstStyle/>
          <a:p>
            <a:r>
              <a:rPr lang="en-US" altLang="zh-CN" sz="1600" b="1">
                <a:latin typeface="华文细黑" panose="02010600040101010101" pitchFamily="2" charset="-122"/>
                <a:ea typeface="华文细黑" panose="02010600040101010101" pitchFamily="2" charset="-122"/>
              </a:rPr>
              <a:t>KEYWORDS</a:t>
            </a:r>
            <a:endParaRPr lang="id-ID" altLang="zh-CN" sz="1600" b="1" dirty="0">
              <a:latin typeface="华文细黑" panose="02010600040101010101" pitchFamily="2" charset="-122"/>
              <a:ea typeface="华文细黑" panose="02010600040101010101" pitchFamily="2" charset="-122"/>
            </a:endParaRPr>
          </a:p>
        </p:txBody>
      </p:sp>
      <p:sp>
        <p:nvSpPr>
          <p:cNvPr id="102" name="TextBox 199"/>
          <p:cNvSpPr txBox="1"/>
          <p:nvPr/>
        </p:nvSpPr>
        <p:spPr>
          <a:xfrm>
            <a:off x="8246292" y="5007184"/>
            <a:ext cx="1925113" cy="632481"/>
          </a:xfrm>
          <a:prstGeom prst="rect">
            <a:avLst/>
          </a:prstGeom>
          <a:noFill/>
        </p:spPr>
        <p:txBody>
          <a:bodyPr wrap="square" rtlCol="0">
            <a:spAutoFit/>
          </a:bodyPr>
          <a:lstStyle/>
          <a:p>
            <a:pPr>
              <a:lnSpc>
                <a:spcPct val="130000"/>
              </a:lnSpc>
            </a:pPr>
            <a:r>
              <a:rPr lang="en-US" altLang="zh-CN" sz="9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900" dirty="0">
              <a:latin typeface="华文细黑" panose="02010600040101010101" pitchFamily="2" charset="-122"/>
              <a:ea typeface="华文细黑" panose="02010600040101010101" pitchFamily="2" charset="-122"/>
            </a:endParaRPr>
          </a:p>
        </p:txBody>
      </p:sp>
      <p:sp>
        <p:nvSpPr>
          <p:cNvPr id="104" name="TextBox 203"/>
          <p:cNvSpPr txBox="1"/>
          <p:nvPr/>
        </p:nvSpPr>
        <p:spPr>
          <a:xfrm>
            <a:off x="1907833" y="1799300"/>
            <a:ext cx="1886164" cy="338554"/>
          </a:xfrm>
          <a:prstGeom prst="rect">
            <a:avLst/>
          </a:prstGeom>
          <a:noFill/>
        </p:spPr>
        <p:txBody>
          <a:bodyPr wrap="square" rtlCol="0">
            <a:spAutoFit/>
          </a:bodyPr>
          <a:lstStyle/>
          <a:p>
            <a:pPr algn="r"/>
            <a:r>
              <a:rPr lang="en-US" sz="1600" b="1">
                <a:latin typeface="华文细黑" panose="02010600040101010101" pitchFamily="2" charset="-122"/>
                <a:ea typeface="华文细黑" panose="02010600040101010101" pitchFamily="2" charset="-122"/>
              </a:rPr>
              <a:t>KEYWORDS</a:t>
            </a:r>
            <a:endParaRPr lang="id-ID" sz="1600" b="1" dirty="0">
              <a:latin typeface="华文细黑" panose="02010600040101010101" pitchFamily="2" charset="-122"/>
              <a:ea typeface="华文细黑" panose="02010600040101010101" pitchFamily="2" charset="-122"/>
            </a:endParaRPr>
          </a:p>
        </p:txBody>
      </p:sp>
      <p:sp>
        <p:nvSpPr>
          <p:cNvPr id="105" name="TextBox 204"/>
          <p:cNvSpPr txBox="1"/>
          <p:nvPr/>
        </p:nvSpPr>
        <p:spPr>
          <a:xfrm>
            <a:off x="1708902" y="2163574"/>
            <a:ext cx="2085095" cy="434093"/>
          </a:xfrm>
          <a:prstGeom prst="rect">
            <a:avLst/>
          </a:prstGeom>
          <a:noFill/>
        </p:spPr>
        <p:txBody>
          <a:bodyPr wrap="square" rtlCol="0">
            <a:spAutoFit/>
          </a:bodyPr>
          <a:lstStyle/>
          <a:p>
            <a:pPr algn="r">
              <a:lnSpc>
                <a:spcPct val="130000"/>
              </a:lnSpc>
            </a:pPr>
            <a:r>
              <a:rPr lang="en-US" altLang="zh-CN" sz="9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900" dirty="0">
              <a:latin typeface="华文细黑" panose="02010600040101010101" pitchFamily="2" charset="-122"/>
              <a:ea typeface="华文细黑" panose="02010600040101010101" pitchFamily="2" charset="-122"/>
            </a:endParaRPr>
          </a:p>
        </p:txBody>
      </p:sp>
      <p:sp>
        <p:nvSpPr>
          <p:cNvPr id="107" name="TextBox 206"/>
          <p:cNvSpPr txBox="1"/>
          <p:nvPr/>
        </p:nvSpPr>
        <p:spPr>
          <a:xfrm>
            <a:off x="1907833" y="3320943"/>
            <a:ext cx="1886164" cy="338554"/>
          </a:xfrm>
          <a:prstGeom prst="rect">
            <a:avLst/>
          </a:prstGeom>
          <a:noFill/>
        </p:spPr>
        <p:txBody>
          <a:bodyPr wrap="square" rtlCol="0">
            <a:spAutoFit/>
          </a:bodyPr>
          <a:lstStyle/>
          <a:p>
            <a:pPr algn="r"/>
            <a:r>
              <a:rPr lang="en-US" altLang="zh-CN" sz="1600" b="1">
                <a:latin typeface="华文细黑" panose="02010600040101010101" pitchFamily="2" charset="-122"/>
                <a:ea typeface="华文细黑" panose="02010600040101010101" pitchFamily="2" charset="-122"/>
              </a:rPr>
              <a:t>KEYWORDS</a:t>
            </a:r>
            <a:endParaRPr lang="id-ID" altLang="zh-CN" sz="1600" b="1" dirty="0">
              <a:latin typeface="华文细黑" panose="02010600040101010101" pitchFamily="2" charset="-122"/>
              <a:ea typeface="华文细黑" panose="02010600040101010101" pitchFamily="2" charset="-122"/>
            </a:endParaRPr>
          </a:p>
        </p:txBody>
      </p:sp>
      <p:sp>
        <p:nvSpPr>
          <p:cNvPr id="108" name="TextBox 207"/>
          <p:cNvSpPr txBox="1"/>
          <p:nvPr/>
        </p:nvSpPr>
        <p:spPr>
          <a:xfrm>
            <a:off x="1708903" y="3685216"/>
            <a:ext cx="2085093" cy="434093"/>
          </a:xfrm>
          <a:prstGeom prst="rect">
            <a:avLst/>
          </a:prstGeom>
          <a:noFill/>
        </p:spPr>
        <p:txBody>
          <a:bodyPr wrap="square" rtlCol="0">
            <a:spAutoFit/>
          </a:bodyPr>
          <a:lstStyle/>
          <a:p>
            <a:pPr algn="r">
              <a:lnSpc>
                <a:spcPct val="130000"/>
              </a:lnSpc>
            </a:pPr>
            <a:r>
              <a:rPr lang="en-US" altLang="zh-CN" sz="9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900" dirty="0">
              <a:latin typeface="华文细黑" panose="02010600040101010101" pitchFamily="2" charset="-122"/>
              <a:ea typeface="华文细黑" panose="02010600040101010101" pitchFamily="2" charset="-122"/>
            </a:endParaRPr>
          </a:p>
        </p:txBody>
      </p:sp>
      <p:sp>
        <p:nvSpPr>
          <p:cNvPr id="110" name="TextBox 209"/>
          <p:cNvSpPr txBox="1"/>
          <p:nvPr/>
        </p:nvSpPr>
        <p:spPr>
          <a:xfrm>
            <a:off x="1907833" y="4642910"/>
            <a:ext cx="1886164" cy="338554"/>
          </a:xfrm>
          <a:prstGeom prst="rect">
            <a:avLst/>
          </a:prstGeom>
          <a:noFill/>
        </p:spPr>
        <p:txBody>
          <a:bodyPr wrap="square" rtlCol="0">
            <a:spAutoFit/>
          </a:bodyPr>
          <a:lstStyle/>
          <a:p>
            <a:pPr algn="r"/>
            <a:r>
              <a:rPr lang="en-US" altLang="zh-CN" sz="1600" b="1">
                <a:latin typeface="华文细黑" panose="02010600040101010101" pitchFamily="2" charset="-122"/>
                <a:ea typeface="华文细黑" panose="02010600040101010101" pitchFamily="2" charset="-122"/>
              </a:rPr>
              <a:t>KEYWORDS</a:t>
            </a:r>
            <a:endParaRPr lang="id-ID" altLang="zh-CN" sz="1600" b="1" dirty="0">
              <a:latin typeface="华文细黑" panose="02010600040101010101" pitchFamily="2" charset="-122"/>
              <a:ea typeface="华文细黑" panose="02010600040101010101" pitchFamily="2" charset="-122"/>
            </a:endParaRPr>
          </a:p>
        </p:txBody>
      </p:sp>
      <p:sp>
        <p:nvSpPr>
          <p:cNvPr id="111" name="TextBox 210"/>
          <p:cNvSpPr txBox="1"/>
          <p:nvPr/>
        </p:nvSpPr>
        <p:spPr>
          <a:xfrm>
            <a:off x="1708902" y="5007184"/>
            <a:ext cx="2085095" cy="434093"/>
          </a:xfrm>
          <a:prstGeom prst="rect">
            <a:avLst/>
          </a:prstGeom>
          <a:noFill/>
        </p:spPr>
        <p:txBody>
          <a:bodyPr wrap="square" rtlCol="0">
            <a:spAutoFit/>
          </a:bodyPr>
          <a:lstStyle/>
          <a:p>
            <a:pPr algn="r">
              <a:lnSpc>
                <a:spcPct val="130000"/>
              </a:lnSpc>
            </a:pPr>
            <a:r>
              <a:rPr lang="en-US" altLang="zh-CN" sz="9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900" dirty="0">
              <a:latin typeface="华文细黑" panose="02010600040101010101" pitchFamily="2" charset="-122"/>
              <a:ea typeface="华文细黑" panose="02010600040101010101" pitchFamily="2" charset="-122"/>
            </a:endParaRPr>
          </a:p>
        </p:txBody>
      </p:sp>
      <p:grpSp>
        <p:nvGrpSpPr>
          <p:cNvPr id="48" name="组合 47"/>
          <p:cNvGrpSpPr/>
          <p:nvPr/>
        </p:nvGrpSpPr>
        <p:grpSpPr>
          <a:xfrm>
            <a:off x="107552" y="-1583"/>
            <a:ext cx="3947767" cy="1075639"/>
            <a:chOff x="107552" y="-1583"/>
            <a:chExt cx="3947767" cy="1075639"/>
          </a:xfrm>
        </p:grpSpPr>
        <p:pic>
          <p:nvPicPr>
            <p:cNvPr id="49" name="图片 4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195808" y="63118"/>
              <a:ext cx="1074057" cy="947819"/>
            </a:xfrm>
            <a:prstGeom prst="rect">
              <a:avLst/>
            </a:prstGeom>
          </p:spPr>
        </p:pic>
        <p:sp>
          <p:nvSpPr>
            <p:cNvPr id="50" name="文本框 49"/>
            <p:cNvSpPr txBox="1"/>
            <p:nvPr/>
          </p:nvSpPr>
          <p:spPr>
            <a:xfrm>
              <a:off x="1206746" y="152306"/>
              <a:ext cx="2848573" cy="769441"/>
            </a:xfrm>
            <a:prstGeom prst="rect">
              <a:avLst/>
            </a:prstGeom>
            <a:noFill/>
          </p:spPr>
          <p:txBody>
            <a:bodyPr wrap="square" rtlCol="0">
              <a:spAutoFit/>
            </a:bodyPr>
            <a:lstStyle/>
            <a:p>
              <a:r>
                <a:rPr lang="en-US" altLang="zh-CN" sz="4400" dirty="0" smtClean="0">
                  <a:latin typeface="华文细黑" panose="02010600040101010101" pitchFamily="2" charset="-122"/>
                  <a:ea typeface="华文细黑" panose="02010600040101010101" pitchFamily="2" charset="-122"/>
                </a:rPr>
                <a:t>T</a:t>
              </a:r>
              <a:r>
                <a:rPr lang="en-US" altLang="zh-CN" sz="2800" dirty="0" smtClean="0">
                  <a:latin typeface="华文细黑" panose="02010600040101010101" pitchFamily="2" charset="-122"/>
                  <a:ea typeface="华文细黑" panose="02010600040101010101" pitchFamily="2" charset="-122"/>
                </a:rPr>
                <a:t>itle goes here</a:t>
              </a:r>
              <a:endParaRPr lang="zh-CN" altLang="en-US" sz="2800" dirty="0">
                <a:latin typeface="华文细黑" panose="02010600040101010101" pitchFamily="2" charset="-122"/>
                <a:ea typeface="华文细黑" panose="02010600040101010101" pitchFamily="2" charset="-122"/>
              </a:endParaRPr>
            </a:p>
          </p:txBody>
        </p:sp>
        <p:sp>
          <p:nvSpPr>
            <p:cNvPr id="54" name="文本框 53"/>
            <p:cNvSpPr txBox="1"/>
            <p:nvPr/>
          </p:nvSpPr>
          <p:spPr>
            <a:xfrm>
              <a:off x="107552" y="-1583"/>
              <a:ext cx="1163483" cy="923330"/>
            </a:xfrm>
            <a:prstGeom prst="rect">
              <a:avLst/>
            </a:prstGeom>
            <a:noFill/>
          </p:spPr>
          <p:txBody>
            <a:bodyPr wrap="square" rtlCol="0">
              <a:spAutoFit/>
            </a:bodyPr>
            <a:lstStyle/>
            <a:p>
              <a:pPr algn="dist"/>
              <a:r>
                <a:rPr lang="en-US" altLang="zh-CN" sz="5400" dirty="0" smtClean="0">
                  <a:solidFill>
                    <a:schemeClr val="bg1"/>
                  </a:solidFill>
                  <a:latin typeface="Impact" panose="020B0806030902050204" pitchFamily="34" charset="0"/>
                  <a:ea typeface="方正兰亭粗黑简体" panose="02000000000000000000" pitchFamily="2" charset="-122"/>
                </a:rPr>
                <a:t>3</a:t>
              </a:r>
              <a:endParaRPr lang="zh-CN" altLang="en-US" sz="5400" dirty="0">
                <a:solidFill>
                  <a:schemeClr val="bg1"/>
                </a:solidFill>
                <a:latin typeface="Impact" panose="020B0806030902050204" pitchFamily="34" charset="0"/>
                <a:ea typeface="方正兰亭超细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12245"/>
          <a:stretch>
            <a:fillRect/>
          </a:stretch>
        </p:blipFill>
        <p:spPr>
          <a:xfrm rot="10800000">
            <a:off x="0" y="-14514"/>
            <a:ext cx="6865257" cy="6903710"/>
          </a:xfrm>
          <a:prstGeom prst="rect">
            <a:avLst/>
          </a:prstGeom>
        </p:spPr>
      </p:pic>
      <p:sp>
        <p:nvSpPr>
          <p:cNvPr id="3" name="矩形 2"/>
          <p:cNvSpPr/>
          <p:nvPr/>
        </p:nvSpPr>
        <p:spPr>
          <a:xfrm>
            <a:off x="2626531" y="2577149"/>
            <a:ext cx="2585260" cy="2210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4" name="文本框 3"/>
          <p:cNvSpPr txBox="1"/>
          <p:nvPr/>
        </p:nvSpPr>
        <p:spPr>
          <a:xfrm>
            <a:off x="2637960" y="2590796"/>
            <a:ext cx="2573831" cy="1446550"/>
          </a:xfrm>
          <a:prstGeom prst="rect">
            <a:avLst/>
          </a:prstGeom>
          <a:noFill/>
        </p:spPr>
        <p:txBody>
          <a:bodyPr wrap="square" rtlCol="0">
            <a:spAutoFit/>
          </a:bodyPr>
          <a:lstStyle/>
          <a:p>
            <a:pPr algn="dist"/>
            <a:r>
              <a:rPr lang="zh-CN" altLang="en-US" sz="8800" b="1" dirty="0" smtClean="0">
                <a:solidFill>
                  <a:schemeClr val="bg1"/>
                </a:solidFill>
                <a:latin typeface="方正兰亭粗黑简体" panose="02000000000000000000" pitchFamily="2" charset="-122"/>
                <a:ea typeface="方正兰亭粗黑简体" panose="02000000000000000000" pitchFamily="2" charset="-122"/>
              </a:rPr>
              <a:t>目录</a:t>
            </a:r>
            <a:endParaRPr lang="zh-CN" altLang="en-US" sz="8800" b="1" dirty="0">
              <a:solidFill>
                <a:schemeClr val="bg1"/>
              </a:solidFill>
              <a:latin typeface="方正兰亭粗黑简体" panose="02000000000000000000" pitchFamily="2" charset="-122"/>
              <a:ea typeface="方正兰亭粗黑简体" panose="02000000000000000000" pitchFamily="2" charset="-122"/>
            </a:endParaRPr>
          </a:p>
        </p:txBody>
      </p:sp>
      <p:sp>
        <p:nvSpPr>
          <p:cNvPr id="5" name="文本框 4"/>
          <p:cNvSpPr txBox="1"/>
          <p:nvPr/>
        </p:nvSpPr>
        <p:spPr>
          <a:xfrm>
            <a:off x="2785002" y="3935306"/>
            <a:ext cx="2342954" cy="523220"/>
          </a:xfrm>
          <a:prstGeom prst="rect">
            <a:avLst/>
          </a:prstGeom>
          <a:noFill/>
        </p:spPr>
        <p:txBody>
          <a:bodyPr wrap="square" rtlCol="0">
            <a:spAutoFit/>
          </a:bodyPr>
          <a:lstStyle/>
          <a:p>
            <a:pPr algn="dist"/>
            <a:r>
              <a:rPr lang="en-US" altLang="zh-CN" sz="2800" dirty="0" smtClean="0">
                <a:solidFill>
                  <a:schemeClr val="bg1"/>
                </a:solidFill>
                <a:latin typeface="华文细黑" panose="02010600040101010101" pitchFamily="2" charset="-122"/>
                <a:ea typeface="华文细黑" panose="02010600040101010101" pitchFamily="2" charset="-122"/>
              </a:rPr>
              <a:t>CONTENTS</a:t>
            </a:r>
            <a:endParaRPr lang="zh-CN" altLang="en-US" sz="2800" dirty="0">
              <a:solidFill>
                <a:schemeClr val="bg1"/>
              </a:solidFill>
              <a:latin typeface="华文细黑" panose="02010600040101010101" pitchFamily="2" charset="-122"/>
              <a:ea typeface="华文细黑" panose="02010600040101010101" pitchFamily="2" charset="-122"/>
            </a:endParaRPr>
          </a:p>
        </p:txBody>
      </p:sp>
      <p:sp>
        <p:nvSpPr>
          <p:cNvPr id="6" name="矩形 5"/>
          <p:cNvSpPr/>
          <p:nvPr/>
        </p:nvSpPr>
        <p:spPr>
          <a:xfrm>
            <a:off x="8734410" y="1992374"/>
            <a:ext cx="2646878" cy="584775"/>
          </a:xfrm>
          <a:prstGeom prst="rect">
            <a:avLst/>
          </a:prstGeom>
        </p:spPr>
        <p:txBody>
          <a:bodyPr wrap="none">
            <a:spAutoFit/>
          </a:bodyPr>
          <a:lstStyle/>
          <a:p>
            <a:pPr algn="dist"/>
            <a:r>
              <a:rPr lang="zh-CN" altLang="en-US" sz="3200" dirty="0" smtClean="0">
                <a:latin typeface="方正兰亭粗黑简体" panose="02000000000000000000" pitchFamily="2" charset="-122"/>
                <a:ea typeface="方正兰亭粗黑简体" panose="02000000000000000000" pitchFamily="2" charset="-122"/>
              </a:rPr>
              <a:t>项目背景简介</a:t>
            </a:r>
            <a:endParaRPr lang="zh-CN" altLang="en-US" sz="3200" dirty="0">
              <a:latin typeface="方正兰亭粗黑简体" panose="02000000000000000000" pitchFamily="2" charset="-122"/>
              <a:ea typeface="方正兰亭粗黑简体" panose="02000000000000000000" pitchFamily="2" charset="-122"/>
            </a:endParaRPr>
          </a:p>
        </p:txBody>
      </p:sp>
      <p:sp>
        <p:nvSpPr>
          <p:cNvPr id="7" name="矩形 6"/>
          <p:cNvSpPr/>
          <p:nvPr/>
        </p:nvSpPr>
        <p:spPr>
          <a:xfrm>
            <a:off x="8734410" y="2774788"/>
            <a:ext cx="2646878" cy="584775"/>
          </a:xfrm>
          <a:prstGeom prst="rect">
            <a:avLst/>
          </a:prstGeom>
        </p:spPr>
        <p:txBody>
          <a:bodyPr wrap="none">
            <a:spAutoFit/>
          </a:bodyPr>
          <a:lstStyle/>
          <a:p>
            <a:pPr algn="dist"/>
            <a:r>
              <a:rPr lang="zh-CN" altLang="en-US" sz="3200" dirty="0" smtClean="0">
                <a:latin typeface="方正兰亭粗黑简体" panose="02000000000000000000" pitchFamily="2" charset="-122"/>
                <a:ea typeface="方正兰亭粗黑简体" panose="02000000000000000000" pitchFamily="2" charset="-122"/>
              </a:rPr>
              <a:t>项目计划介绍</a:t>
            </a:r>
            <a:endParaRPr lang="zh-CN" altLang="en-US" sz="3200" dirty="0">
              <a:latin typeface="方正兰亭粗黑简体" panose="02000000000000000000" pitchFamily="2" charset="-122"/>
              <a:ea typeface="方正兰亭粗黑简体" panose="02000000000000000000" pitchFamily="2" charset="-122"/>
            </a:endParaRPr>
          </a:p>
        </p:txBody>
      </p:sp>
      <p:sp>
        <p:nvSpPr>
          <p:cNvPr id="8" name="矩形 7"/>
          <p:cNvSpPr/>
          <p:nvPr/>
        </p:nvSpPr>
        <p:spPr>
          <a:xfrm>
            <a:off x="8734405" y="3591415"/>
            <a:ext cx="2646878" cy="584775"/>
          </a:xfrm>
          <a:prstGeom prst="rect">
            <a:avLst/>
          </a:prstGeom>
        </p:spPr>
        <p:txBody>
          <a:bodyPr wrap="none">
            <a:spAutoFit/>
          </a:bodyPr>
          <a:lstStyle/>
          <a:p>
            <a:pPr algn="dist"/>
            <a:r>
              <a:rPr lang="zh-CN" altLang="en-US" sz="3200" dirty="0" smtClean="0">
                <a:latin typeface="方正兰亭粗黑简体" panose="02000000000000000000" pitchFamily="2" charset="-122"/>
                <a:ea typeface="方正兰亭粗黑简体" panose="02000000000000000000" pitchFamily="2" charset="-122"/>
              </a:rPr>
              <a:t>市场状况分析</a:t>
            </a:r>
            <a:endParaRPr lang="zh-CN" altLang="en-US" sz="3200" dirty="0">
              <a:latin typeface="方正兰亭粗黑简体" panose="02000000000000000000" pitchFamily="2" charset="-122"/>
              <a:ea typeface="方正兰亭粗黑简体" panose="02000000000000000000" pitchFamily="2" charset="-122"/>
            </a:endParaRPr>
          </a:p>
        </p:txBody>
      </p:sp>
      <p:sp>
        <p:nvSpPr>
          <p:cNvPr id="9" name="矩形 8"/>
          <p:cNvSpPr/>
          <p:nvPr/>
        </p:nvSpPr>
        <p:spPr>
          <a:xfrm>
            <a:off x="8720758" y="4396015"/>
            <a:ext cx="2646878" cy="584775"/>
          </a:xfrm>
          <a:prstGeom prst="rect">
            <a:avLst/>
          </a:prstGeom>
        </p:spPr>
        <p:txBody>
          <a:bodyPr wrap="square">
            <a:spAutoFit/>
          </a:bodyPr>
          <a:lstStyle/>
          <a:p>
            <a:pPr algn="dist"/>
            <a:r>
              <a:rPr lang="zh-CN" altLang="en-US" sz="3200" dirty="0" smtClean="0">
                <a:latin typeface="方正兰亭粗黑简体" panose="02000000000000000000" pitchFamily="2" charset="-122"/>
                <a:ea typeface="方正兰亭粗黑简体" panose="02000000000000000000" pitchFamily="2" charset="-122"/>
              </a:rPr>
              <a:t>投资回报分析</a:t>
            </a:r>
            <a:endParaRPr lang="zh-CN" altLang="en-US" sz="3200" dirty="0">
              <a:latin typeface="方正兰亭粗黑简体" panose="02000000000000000000" pitchFamily="2" charset="-122"/>
              <a:ea typeface="方正兰亭粗黑简体" panose="02000000000000000000" pitchFamily="2" charset="-122"/>
            </a:endParaRPr>
          </a:p>
        </p:txBody>
      </p:sp>
      <p:cxnSp>
        <p:nvCxnSpPr>
          <p:cNvPr id="10" name="直接连接符 9"/>
          <p:cNvCxnSpPr/>
          <p:nvPr/>
        </p:nvCxnSpPr>
        <p:spPr>
          <a:xfrm>
            <a:off x="7634409" y="2256452"/>
            <a:ext cx="9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648057" y="3077744"/>
            <a:ext cx="9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654769" y="3883802"/>
            <a:ext cx="9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654769" y="4705093"/>
            <a:ext cx="9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021618" y="1953619"/>
            <a:ext cx="497252" cy="769441"/>
          </a:xfrm>
          <a:prstGeom prst="rect">
            <a:avLst/>
          </a:prstGeom>
        </p:spPr>
        <p:txBody>
          <a:bodyPr wrap="none">
            <a:spAutoFit/>
          </a:bodyPr>
          <a:lstStyle/>
          <a:p>
            <a:r>
              <a:rPr lang="en-US" altLang="zh-CN" sz="4400" dirty="0" smtClean="0">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1</a:t>
            </a:r>
            <a:endParaRPr lang="zh-CN" altLang="en-US" sz="4400" dirty="0">
              <a:latin typeface="华文细黑" panose="02010600040101010101" pitchFamily="2" charset="-122"/>
              <a:ea typeface="华文细黑" panose="02010600040101010101" pitchFamily="2" charset="-122"/>
            </a:endParaRPr>
          </a:p>
        </p:txBody>
      </p:sp>
      <p:sp>
        <p:nvSpPr>
          <p:cNvPr id="15" name="矩形 14"/>
          <p:cNvSpPr/>
          <p:nvPr/>
        </p:nvSpPr>
        <p:spPr>
          <a:xfrm>
            <a:off x="7021618" y="2682454"/>
            <a:ext cx="497252" cy="769441"/>
          </a:xfrm>
          <a:prstGeom prst="rect">
            <a:avLst/>
          </a:prstGeom>
        </p:spPr>
        <p:txBody>
          <a:bodyPr wrap="none">
            <a:spAutoFit/>
          </a:bodyPr>
          <a:lstStyle/>
          <a:p>
            <a:r>
              <a:rPr lang="en-US" altLang="zh-CN" sz="4400" dirty="0" smtClean="0">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2</a:t>
            </a:r>
            <a:endParaRPr lang="zh-CN" altLang="en-US" sz="4400" dirty="0">
              <a:latin typeface="华文细黑" panose="02010600040101010101" pitchFamily="2" charset="-122"/>
              <a:ea typeface="华文细黑" panose="02010600040101010101" pitchFamily="2" charset="-122"/>
            </a:endParaRPr>
          </a:p>
        </p:txBody>
      </p:sp>
      <p:sp>
        <p:nvSpPr>
          <p:cNvPr id="16" name="矩形 15"/>
          <p:cNvSpPr/>
          <p:nvPr/>
        </p:nvSpPr>
        <p:spPr>
          <a:xfrm>
            <a:off x="7036924" y="3500449"/>
            <a:ext cx="497252" cy="769441"/>
          </a:xfrm>
          <a:prstGeom prst="rect">
            <a:avLst/>
          </a:prstGeom>
        </p:spPr>
        <p:txBody>
          <a:bodyPr wrap="none">
            <a:spAutoFit/>
          </a:bodyPr>
          <a:lstStyle/>
          <a:p>
            <a:r>
              <a:rPr lang="en-US" altLang="zh-CN" sz="4400" dirty="0" smtClean="0">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3</a:t>
            </a:r>
            <a:endParaRPr lang="zh-CN" altLang="en-US" sz="4400" dirty="0">
              <a:latin typeface="华文细黑" panose="02010600040101010101" pitchFamily="2" charset="-122"/>
              <a:ea typeface="华文细黑" panose="02010600040101010101" pitchFamily="2" charset="-122"/>
            </a:endParaRPr>
          </a:p>
        </p:txBody>
      </p:sp>
      <p:sp>
        <p:nvSpPr>
          <p:cNvPr id="17" name="矩形 16"/>
          <p:cNvSpPr/>
          <p:nvPr/>
        </p:nvSpPr>
        <p:spPr>
          <a:xfrm>
            <a:off x="7016452" y="4317329"/>
            <a:ext cx="497252" cy="769441"/>
          </a:xfrm>
          <a:prstGeom prst="rect">
            <a:avLst/>
          </a:prstGeom>
        </p:spPr>
        <p:txBody>
          <a:bodyPr wrap="none">
            <a:spAutoFit/>
          </a:bodyPr>
          <a:lstStyle/>
          <a:p>
            <a:r>
              <a:rPr lang="en-US" altLang="zh-CN" sz="4400" dirty="0" smtClean="0">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4</a:t>
            </a:r>
            <a:endParaRPr lang="zh-CN" altLang="en-US" sz="4400" dirty="0">
              <a:latin typeface="华文细黑" panose="02010600040101010101" pitchFamily="2" charset="-122"/>
              <a:ea typeface="华文细黑" panose="0201060004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57690" y="2221408"/>
            <a:ext cx="2210937" cy="2965927"/>
            <a:chOff x="4804902" y="2156346"/>
            <a:chExt cx="2423102" cy="3111686"/>
          </a:xfrm>
        </p:grpSpPr>
        <p:sp>
          <p:nvSpPr>
            <p:cNvPr id="11" name="矩形 10"/>
            <p:cNvSpPr/>
            <p:nvPr/>
          </p:nvSpPr>
          <p:spPr>
            <a:xfrm>
              <a:off x="4804903" y="2156347"/>
              <a:ext cx="2423101" cy="3111685"/>
            </a:xfrm>
            <a:prstGeom prst="rect">
              <a:avLst/>
            </a:pr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p:nvSpPr>
          <p:spPr>
            <a:xfrm rot="21240218">
              <a:off x="4804902" y="2156346"/>
              <a:ext cx="2423101" cy="3111685"/>
            </a:xfrm>
            <a:prstGeom prst="rect">
              <a:avLst/>
            </a:prstGeom>
            <a:gradFill>
              <a:gsLst>
                <a:gs pos="0">
                  <a:srgbClr val="192176"/>
                </a:gs>
                <a:gs pos="56000">
                  <a:srgbClr val="2C83D3"/>
                </a:gs>
                <a:gs pos="100000">
                  <a:srgbClr val="FF356A"/>
                </a:gs>
              </a:gsLst>
              <a:lin ang="36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rot="21240218">
              <a:off x="4933480" y="2298201"/>
              <a:ext cx="2149240" cy="2850774"/>
            </a:xfrm>
            <a:prstGeom prst="rect">
              <a:avLst/>
            </a:prstGeom>
            <a:blipFill dpi="0" rotWithShape="1">
              <a:blip r:embed="rId1"/>
              <a:srcRect/>
              <a:stretch>
                <a:fillRect l="-59000" r="-1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 name="组合 2"/>
          <p:cNvGrpSpPr/>
          <p:nvPr/>
        </p:nvGrpSpPr>
        <p:grpSpPr>
          <a:xfrm>
            <a:off x="6332051" y="2255573"/>
            <a:ext cx="2210937" cy="2965927"/>
            <a:chOff x="8276743" y="2156346"/>
            <a:chExt cx="2423102" cy="3111686"/>
          </a:xfrm>
        </p:grpSpPr>
        <p:sp>
          <p:nvSpPr>
            <p:cNvPr id="14" name="矩形 13"/>
            <p:cNvSpPr/>
            <p:nvPr/>
          </p:nvSpPr>
          <p:spPr>
            <a:xfrm>
              <a:off x="8276744" y="2156347"/>
              <a:ext cx="2423101" cy="3111685"/>
            </a:xfrm>
            <a:prstGeom prst="rect">
              <a:avLst/>
            </a:pr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矩形 14"/>
            <p:cNvSpPr/>
            <p:nvPr/>
          </p:nvSpPr>
          <p:spPr>
            <a:xfrm rot="21240218">
              <a:off x="8276743" y="2156346"/>
              <a:ext cx="2423101" cy="3111685"/>
            </a:xfrm>
            <a:prstGeom prst="rect">
              <a:avLst/>
            </a:prstGeom>
            <a:gradFill>
              <a:gsLst>
                <a:gs pos="0">
                  <a:srgbClr val="192176"/>
                </a:gs>
                <a:gs pos="56000">
                  <a:srgbClr val="2C83D3"/>
                </a:gs>
                <a:gs pos="100000">
                  <a:srgbClr val="FF356A"/>
                </a:gs>
              </a:gsLst>
              <a:lin ang="36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矩形 15"/>
            <p:cNvSpPr/>
            <p:nvPr/>
          </p:nvSpPr>
          <p:spPr>
            <a:xfrm rot="21240218">
              <a:off x="8405322" y="2298201"/>
              <a:ext cx="2149240" cy="2850774"/>
            </a:xfrm>
            <a:prstGeom prst="rect">
              <a:avLst/>
            </a:prstGeom>
            <a:blipFill dpi="0" rotWithShape="1">
              <a:blip r:embed="rId2"/>
              <a:srcRect/>
              <a:stretch>
                <a:fillRect l="-50000" r="-47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0" name="组合 19"/>
          <p:cNvGrpSpPr/>
          <p:nvPr/>
        </p:nvGrpSpPr>
        <p:grpSpPr>
          <a:xfrm>
            <a:off x="1050875" y="2221408"/>
            <a:ext cx="2210937" cy="2965927"/>
            <a:chOff x="1009933" y="2033513"/>
            <a:chExt cx="2606723" cy="3398294"/>
          </a:xfrm>
        </p:grpSpPr>
        <p:sp>
          <p:nvSpPr>
            <p:cNvPr id="8" name="矩形 7"/>
            <p:cNvSpPr/>
            <p:nvPr/>
          </p:nvSpPr>
          <p:spPr>
            <a:xfrm>
              <a:off x="1009934" y="2033514"/>
              <a:ext cx="2606722" cy="3398293"/>
            </a:xfrm>
            <a:prstGeom prst="rect">
              <a:avLst/>
            </a:pr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rot="21240218">
              <a:off x="1009933" y="2033513"/>
              <a:ext cx="2606722" cy="3398293"/>
            </a:xfrm>
            <a:prstGeom prst="rect">
              <a:avLst/>
            </a:prstGeom>
            <a:gradFill>
              <a:gsLst>
                <a:gs pos="0">
                  <a:srgbClr val="192176"/>
                </a:gs>
                <a:gs pos="56000">
                  <a:srgbClr val="2C83D3"/>
                </a:gs>
                <a:gs pos="100000">
                  <a:srgbClr val="FF356A"/>
                </a:gs>
              </a:gsLst>
              <a:lin ang="36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rot="21240218">
              <a:off x="1148255" y="2188434"/>
              <a:ext cx="2312108" cy="31133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3" name="组合 22"/>
          <p:cNvGrpSpPr/>
          <p:nvPr/>
        </p:nvGrpSpPr>
        <p:grpSpPr>
          <a:xfrm>
            <a:off x="8906414" y="2221406"/>
            <a:ext cx="2210937" cy="2965927"/>
            <a:chOff x="8276743" y="2156346"/>
            <a:chExt cx="2423102" cy="3111686"/>
          </a:xfrm>
        </p:grpSpPr>
        <p:sp>
          <p:nvSpPr>
            <p:cNvPr id="24" name="矩形 23"/>
            <p:cNvSpPr/>
            <p:nvPr/>
          </p:nvSpPr>
          <p:spPr>
            <a:xfrm>
              <a:off x="8276744" y="2156347"/>
              <a:ext cx="2423101" cy="3111685"/>
            </a:xfrm>
            <a:prstGeom prst="rect">
              <a:avLst/>
            </a:pr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1240218">
              <a:off x="8276743" y="2156346"/>
              <a:ext cx="2423101" cy="3111685"/>
            </a:xfrm>
            <a:prstGeom prst="rect">
              <a:avLst/>
            </a:prstGeom>
            <a:gradFill>
              <a:gsLst>
                <a:gs pos="0">
                  <a:srgbClr val="192176"/>
                </a:gs>
                <a:gs pos="56000">
                  <a:srgbClr val="2C83D3"/>
                </a:gs>
                <a:gs pos="100000">
                  <a:srgbClr val="FF356A"/>
                </a:gs>
              </a:gsLst>
              <a:lin ang="36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rot="21240218">
              <a:off x="8405322" y="2298201"/>
              <a:ext cx="2149240" cy="2850774"/>
            </a:xfrm>
            <a:prstGeom prst="rect">
              <a:avLst/>
            </a:prstGeom>
            <a:blipFill dpi="0" rotWithShape="1">
              <a:blip r:embed="rId4"/>
              <a:srcRect/>
              <a:stretch>
                <a:fillRect l="-10000" r="-40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2" name="组合 21"/>
          <p:cNvGrpSpPr/>
          <p:nvPr/>
        </p:nvGrpSpPr>
        <p:grpSpPr>
          <a:xfrm>
            <a:off x="107552" y="-1583"/>
            <a:ext cx="3947767" cy="1075639"/>
            <a:chOff x="107552" y="-1583"/>
            <a:chExt cx="3947767" cy="1075639"/>
          </a:xfrm>
        </p:grpSpPr>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195808" y="63118"/>
              <a:ext cx="1074057" cy="947819"/>
            </a:xfrm>
            <a:prstGeom prst="rect">
              <a:avLst/>
            </a:prstGeom>
          </p:spPr>
        </p:pic>
        <p:sp>
          <p:nvSpPr>
            <p:cNvPr id="27" name="文本框 26"/>
            <p:cNvSpPr txBox="1"/>
            <p:nvPr/>
          </p:nvSpPr>
          <p:spPr>
            <a:xfrm>
              <a:off x="1206746" y="152306"/>
              <a:ext cx="2848573" cy="769441"/>
            </a:xfrm>
            <a:prstGeom prst="rect">
              <a:avLst/>
            </a:prstGeom>
            <a:noFill/>
          </p:spPr>
          <p:txBody>
            <a:bodyPr wrap="square" rtlCol="0">
              <a:spAutoFit/>
            </a:bodyPr>
            <a:lstStyle/>
            <a:p>
              <a:r>
                <a:rPr lang="en-US" altLang="zh-CN" sz="4400" dirty="0" smtClean="0">
                  <a:latin typeface="华文细黑" panose="02010600040101010101" pitchFamily="2" charset="-122"/>
                  <a:ea typeface="华文细黑" panose="02010600040101010101" pitchFamily="2" charset="-122"/>
                </a:rPr>
                <a:t>T</a:t>
              </a:r>
              <a:r>
                <a:rPr lang="en-US" altLang="zh-CN" sz="2800" dirty="0" smtClean="0">
                  <a:latin typeface="华文细黑" panose="02010600040101010101" pitchFamily="2" charset="-122"/>
                  <a:ea typeface="华文细黑" panose="02010600040101010101" pitchFamily="2" charset="-122"/>
                </a:rPr>
                <a:t>itle goes here</a:t>
              </a:r>
              <a:endParaRPr lang="zh-CN" altLang="en-US" sz="2800" dirty="0">
                <a:latin typeface="华文细黑" panose="02010600040101010101" pitchFamily="2" charset="-122"/>
                <a:ea typeface="华文细黑" panose="02010600040101010101" pitchFamily="2" charset="-122"/>
              </a:endParaRPr>
            </a:p>
          </p:txBody>
        </p:sp>
        <p:sp>
          <p:nvSpPr>
            <p:cNvPr id="30" name="文本框 29"/>
            <p:cNvSpPr txBox="1"/>
            <p:nvPr/>
          </p:nvSpPr>
          <p:spPr>
            <a:xfrm>
              <a:off x="107552" y="-1583"/>
              <a:ext cx="1163483" cy="923330"/>
            </a:xfrm>
            <a:prstGeom prst="rect">
              <a:avLst/>
            </a:prstGeom>
            <a:noFill/>
          </p:spPr>
          <p:txBody>
            <a:bodyPr wrap="square" rtlCol="0">
              <a:spAutoFit/>
            </a:bodyPr>
            <a:lstStyle/>
            <a:p>
              <a:pPr algn="dist"/>
              <a:r>
                <a:rPr lang="en-US" altLang="zh-CN" sz="5400" dirty="0" smtClean="0">
                  <a:solidFill>
                    <a:schemeClr val="bg1"/>
                  </a:solidFill>
                  <a:latin typeface="Impact" panose="020B0806030902050204" pitchFamily="34" charset="0"/>
                  <a:ea typeface="方正兰亭粗黑简体" panose="02000000000000000000" pitchFamily="2" charset="-122"/>
                </a:rPr>
                <a:t>3</a:t>
              </a:r>
              <a:endParaRPr lang="zh-CN" altLang="en-US" sz="5400" dirty="0">
                <a:solidFill>
                  <a:schemeClr val="bg1"/>
                </a:solidFill>
                <a:latin typeface="Impact" panose="020B0806030902050204" pitchFamily="34" charset="0"/>
                <a:ea typeface="方正兰亭超细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c 8"/>
          <p:cNvSpPr/>
          <p:nvPr/>
        </p:nvSpPr>
        <p:spPr>
          <a:xfrm>
            <a:off x="4191419" y="1928091"/>
            <a:ext cx="3673173" cy="3673173"/>
          </a:xfrm>
          <a:prstGeom prst="arc">
            <a:avLst>
              <a:gd name="adj1" fmla="val 21578092"/>
              <a:gd name="adj2" fmla="val 21526726"/>
            </a:avLst>
          </a:prstGeom>
          <a:gradFill>
            <a:gsLst>
              <a:gs pos="0">
                <a:srgbClr val="192176"/>
              </a:gs>
              <a:gs pos="56000">
                <a:srgbClr val="2C83D3"/>
              </a:gs>
              <a:gs pos="100000">
                <a:srgbClr val="FF356A"/>
              </a:gs>
            </a:gsLst>
            <a:lin ang="3600000" scaled="0"/>
          </a:gradFill>
          <a:ln w="9525">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华文细黑" panose="02010600040101010101" pitchFamily="2" charset="-122"/>
              <a:ea typeface="华文细黑" panose="02010600040101010101" pitchFamily="2" charset="-122"/>
            </a:endParaRPr>
          </a:p>
        </p:txBody>
      </p:sp>
      <p:sp>
        <p:nvSpPr>
          <p:cNvPr id="2" name="Freeform 5"/>
          <p:cNvSpPr>
            <a:spLocks noEditPoints="1"/>
          </p:cNvSpPr>
          <p:nvPr/>
        </p:nvSpPr>
        <p:spPr bwMode="auto">
          <a:xfrm>
            <a:off x="4858019" y="2597517"/>
            <a:ext cx="2339973" cy="2334320"/>
          </a:xfrm>
          <a:custGeom>
            <a:avLst/>
            <a:gdLst/>
            <a:ahLst/>
            <a:cxnLst>
              <a:cxn ang="0">
                <a:pos x="323" y="0"/>
              </a:cxn>
              <a:cxn ang="0">
                <a:pos x="646" y="323"/>
              </a:cxn>
              <a:cxn ang="0">
                <a:pos x="364" y="644"/>
              </a:cxn>
              <a:cxn ang="0">
                <a:pos x="364" y="404"/>
              </a:cxn>
              <a:cxn ang="0">
                <a:pos x="475" y="404"/>
              </a:cxn>
              <a:cxn ang="0">
                <a:pos x="485" y="323"/>
              </a:cxn>
              <a:cxn ang="0">
                <a:pos x="364" y="323"/>
              </a:cxn>
              <a:cxn ang="0">
                <a:pos x="364" y="283"/>
              </a:cxn>
              <a:cxn ang="0">
                <a:pos x="404" y="242"/>
              </a:cxn>
              <a:cxn ang="0">
                <a:pos x="485" y="242"/>
              </a:cxn>
              <a:cxn ang="0">
                <a:pos x="485" y="162"/>
              </a:cxn>
              <a:cxn ang="0">
                <a:pos x="404" y="162"/>
              </a:cxn>
              <a:cxn ang="0">
                <a:pos x="283" y="283"/>
              </a:cxn>
              <a:cxn ang="0">
                <a:pos x="283" y="323"/>
              </a:cxn>
              <a:cxn ang="0">
                <a:pos x="222" y="323"/>
              </a:cxn>
              <a:cxn ang="0">
                <a:pos x="222" y="404"/>
              </a:cxn>
              <a:cxn ang="0">
                <a:pos x="283" y="404"/>
              </a:cxn>
              <a:cxn ang="0">
                <a:pos x="283" y="644"/>
              </a:cxn>
              <a:cxn ang="0">
                <a:pos x="0" y="323"/>
              </a:cxn>
              <a:cxn ang="0">
                <a:pos x="323" y="0"/>
              </a:cxn>
              <a:cxn ang="0">
                <a:pos x="323" y="0"/>
              </a:cxn>
              <a:cxn ang="0">
                <a:pos x="323" y="0"/>
              </a:cxn>
            </a:cxnLst>
            <a:rect l="0" t="0" r="r" b="b"/>
            <a:pathLst>
              <a:path w="646" h="644">
                <a:moveTo>
                  <a:pt x="323" y="0"/>
                </a:moveTo>
                <a:cubicBezTo>
                  <a:pt x="502" y="0"/>
                  <a:pt x="646" y="145"/>
                  <a:pt x="646" y="323"/>
                </a:cubicBezTo>
                <a:cubicBezTo>
                  <a:pt x="646" y="488"/>
                  <a:pt x="523" y="624"/>
                  <a:pt x="364" y="644"/>
                </a:cubicBezTo>
                <a:cubicBezTo>
                  <a:pt x="364" y="404"/>
                  <a:pt x="364" y="404"/>
                  <a:pt x="364" y="404"/>
                </a:cubicBezTo>
                <a:cubicBezTo>
                  <a:pt x="475" y="404"/>
                  <a:pt x="475" y="404"/>
                  <a:pt x="475" y="404"/>
                </a:cubicBezTo>
                <a:cubicBezTo>
                  <a:pt x="485" y="323"/>
                  <a:pt x="485" y="323"/>
                  <a:pt x="485" y="323"/>
                </a:cubicBezTo>
                <a:cubicBezTo>
                  <a:pt x="364" y="323"/>
                  <a:pt x="364" y="323"/>
                  <a:pt x="364" y="323"/>
                </a:cubicBezTo>
                <a:cubicBezTo>
                  <a:pt x="364" y="283"/>
                  <a:pt x="364" y="283"/>
                  <a:pt x="364" y="283"/>
                </a:cubicBezTo>
                <a:cubicBezTo>
                  <a:pt x="364" y="261"/>
                  <a:pt x="382" y="242"/>
                  <a:pt x="404" y="242"/>
                </a:cubicBezTo>
                <a:cubicBezTo>
                  <a:pt x="485" y="242"/>
                  <a:pt x="485" y="242"/>
                  <a:pt x="485" y="242"/>
                </a:cubicBezTo>
                <a:cubicBezTo>
                  <a:pt x="485" y="162"/>
                  <a:pt x="485" y="162"/>
                  <a:pt x="485" y="162"/>
                </a:cubicBezTo>
                <a:cubicBezTo>
                  <a:pt x="404" y="162"/>
                  <a:pt x="404" y="162"/>
                  <a:pt x="404" y="162"/>
                </a:cubicBezTo>
                <a:cubicBezTo>
                  <a:pt x="337" y="162"/>
                  <a:pt x="283" y="216"/>
                  <a:pt x="283" y="283"/>
                </a:cubicBezTo>
                <a:cubicBezTo>
                  <a:pt x="283" y="323"/>
                  <a:pt x="283" y="323"/>
                  <a:pt x="283" y="323"/>
                </a:cubicBezTo>
                <a:cubicBezTo>
                  <a:pt x="222" y="323"/>
                  <a:pt x="222" y="323"/>
                  <a:pt x="222" y="323"/>
                </a:cubicBezTo>
                <a:cubicBezTo>
                  <a:pt x="222" y="404"/>
                  <a:pt x="222" y="404"/>
                  <a:pt x="222" y="404"/>
                </a:cubicBezTo>
                <a:cubicBezTo>
                  <a:pt x="283" y="404"/>
                  <a:pt x="283" y="404"/>
                  <a:pt x="283" y="404"/>
                </a:cubicBezTo>
                <a:cubicBezTo>
                  <a:pt x="283" y="644"/>
                  <a:pt x="283" y="644"/>
                  <a:pt x="283" y="644"/>
                </a:cubicBezTo>
                <a:cubicBezTo>
                  <a:pt x="123" y="624"/>
                  <a:pt x="0" y="488"/>
                  <a:pt x="0" y="323"/>
                </a:cubicBezTo>
                <a:cubicBezTo>
                  <a:pt x="0" y="145"/>
                  <a:pt x="145" y="0"/>
                  <a:pt x="323" y="0"/>
                </a:cubicBezTo>
                <a:close/>
                <a:moveTo>
                  <a:pt x="323" y="0"/>
                </a:moveTo>
                <a:cubicBezTo>
                  <a:pt x="323" y="0"/>
                  <a:pt x="323" y="0"/>
                  <a:pt x="323" y="0"/>
                </a:cubicBezTo>
              </a:path>
            </a:pathLst>
          </a:custGeom>
          <a:solidFill>
            <a:schemeClr val="bg1"/>
          </a:solidFill>
          <a:ln w="9525">
            <a:noFill/>
            <a:round/>
          </a:ln>
        </p:spPr>
        <p:txBody>
          <a:bodyPr vert="horz" wrap="square" lIns="121920" tIns="60960" rIns="121920" bIns="60960" numCol="1" anchor="t" anchorCtr="0" compatLnSpc="1"/>
          <a:lstStyle/>
          <a:p>
            <a:endParaRPr lang="en-US" sz="2400">
              <a:latin typeface="华文细黑" panose="02010600040101010101" pitchFamily="2" charset="-122"/>
              <a:ea typeface="华文细黑" panose="02010600040101010101" pitchFamily="2" charset="-122"/>
            </a:endParaRPr>
          </a:p>
        </p:txBody>
      </p:sp>
      <p:sp>
        <p:nvSpPr>
          <p:cNvPr id="4" name="Oval 11"/>
          <p:cNvSpPr/>
          <p:nvPr/>
        </p:nvSpPr>
        <p:spPr>
          <a:xfrm>
            <a:off x="4435821" y="1979866"/>
            <a:ext cx="821877" cy="821877"/>
          </a:xfrm>
          <a:prstGeom prst="ellipse">
            <a:avLst/>
          </a:prstGeom>
          <a:gradFill>
            <a:gsLst>
              <a:gs pos="0">
                <a:srgbClr val="192176"/>
              </a:gs>
              <a:gs pos="56000">
                <a:srgbClr val="2C83D3"/>
              </a:gs>
              <a:gs pos="100000">
                <a:srgbClr val="FF356A"/>
              </a:gs>
            </a:gsLst>
            <a:lin ang="3600000" scaled="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华文细黑" panose="02010600040101010101" pitchFamily="2" charset="-122"/>
              <a:ea typeface="华文细黑" panose="02010600040101010101" pitchFamily="2" charset="-122"/>
            </a:endParaRPr>
          </a:p>
        </p:txBody>
      </p:sp>
      <p:sp>
        <p:nvSpPr>
          <p:cNvPr id="5" name="Oval 15"/>
          <p:cNvSpPr/>
          <p:nvPr/>
        </p:nvSpPr>
        <p:spPr>
          <a:xfrm>
            <a:off x="6747352" y="1979866"/>
            <a:ext cx="821877" cy="821877"/>
          </a:xfrm>
          <a:prstGeom prst="ellipse">
            <a:avLst/>
          </a:prstGeom>
          <a:gradFill>
            <a:gsLst>
              <a:gs pos="0">
                <a:srgbClr val="192176"/>
              </a:gs>
              <a:gs pos="56000">
                <a:srgbClr val="2C83D3"/>
              </a:gs>
              <a:gs pos="100000">
                <a:srgbClr val="FF356A"/>
              </a:gs>
            </a:gsLst>
            <a:lin ang="3600000" scaled="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华文细黑" panose="02010600040101010101" pitchFamily="2" charset="-122"/>
              <a:ea typeface="华文细黑" panose="02010600040101010101" pitchFamily="2" charset="-122"/>
            </a:endParaRPr>
          </a:p>
        </p:txBody>
      </p:sp>
      <p:sp>
        <p:nvSpPr>
          <p:cNvPr id="6" name="Oval 18"/>
          <p:cNvSpPr/>
          <p:nvPr/>
        </p:nvSpPr>
        <p:spPr>
          <a:xfrm>
            <a:off x="4435821" y="4808668"/>
            <a:ext cx="821877" cy="821877"/>
          </a:xfrm>
          <a:prstGeom prst="ellipse">
            <a:avLst/>
          </a:prstGeom>
          <a:gradFill>
            <a:gsLst>
              <a:gs pos="0">
                <a:srgbClr val="192176"/>
              </a:gs>
              <a:gs pos="56000">
                <a:srgbClr val="2C83D3"/>
              </a:gs>
              <a:gs pos="100000">
                <a:srgbClr val="FF356A"/>
              </a:gs>
            </a:gsLst>
            <a:lin ang="3600000" scaled="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华文细黑" panose="02010600040101010101" pitchFamily="2" charset="-122"/>
              <a:ea typeface="华文细黑" panose="02010600040101010101" pitchFamily="2" charset="-122"/>
            </a:endParaRPr>
          </a:p>
        </p:txBody>
      </p:sp>
      <p:sp>
        <p:nvSpPr>
          <p:cNvPr id="7" name="Oval 21"/>
          <p:cNvSpPr/>
          <p:nvPr/>
        </p:nvSpPr>
        <p:spPr>
          <a:xfrm>
            <a:off x="6747352" y="4808668"/>
            <a:ext cx="821877" cy="821877"/>
          </a:xfrm>
          <a:prstGeom prst="ellipse">
            <a:avLst/>
          </a:prstGeom>
          <a:gradFill>
            <a:gsLst>
              <a:gs pos="0">
                <a:srgbClr val="192176"/>
              </a:gs>
              <a:gs pos="56000">
                <a:srgbClr val="2C83D3"/>
              </a:gs>
              <a:gs pos="100000">
                <a:srgbClr val="FF356A"/>
              </a:gs>
            </a:gsLst>
            <a:lin ang="3600000" scaled="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华文细黑" panose="02010600040101010101" pitchFamily="2" charset="-122"/>
              <a:ea typeface="华文细黑" panose="02010600040101010101" pitchFamily="2" charset="-122"/>
            </a:endParaRPr>
          </a:p>
        </p:txBody>
      </p:sp>
      <p:sp>
        <p:nvSpPr>
          <p:cNvPr id="8" name="Oval 24"/>
          <p:cNvSpPr/>
          <p:nvPr/>
        </p:nvSpPr>
        <p:spPr>
          <a:xfrm>
            <a:off x="7453653" y="3383219"/>
            <a:ext cx="821877" cy="821877"/>
          </a:xfrm>
          <a:prstGeom prst="ellipse">
            <a:avLst/>
          </a:prstGeom>
          <a:gradFill>
            <a:gsLst>
              <a:gs pos="0">
                <a:srgbClr val="192176"/>
              </a:gs>
              <a:gs pos="56000">
                <a:srgbClr val="2C83D3"/>
              </a:gs>
              <a:gs pos="100000">
                <a:srgbClr val="FF356A"/>
              </a:gs>
            </a:gsLst>
            <a:lin ang="3600000" scaled="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华文细黑" panose="02010600040101010101" pitchFamily="2" charset="-122"/>
              <a:ea typeface="华文细黑" panose="02010600040101010101" pitchFamily="2" charset="-122"/>
            </a:endParaRPr>
          </a:p>
        </p:txBody>
      </p:sp>
      <p:sp>
        <p:nvSpPr>
          <p:cNvPr id="9" name="Oval 27"/>
          <p:cNvSpPr/>
          <p:nvPr/>
        </p:nvSpPr>
        <p:spPr>
          <a:xfrm>
            <a:off x="3780480" y="3383219"/>
            <a:ext cx="821877" cy="821877"/>
          </a:xfrm>
          <a:prstGeom prst="ellipse">
            <a:avLst/>
          </a:prstGeom>
          <a:gradFill>
            <a:gsLst>
              <a:gs pos="0">
                <a:srgbClr val="192176"/>
              </a:gs>
              <a:gs pos="56000">
                <a:srgbClr val="2C83D3"/>
              </a:gs>
              <a:gs pos="100000">
                <a:srgbClr val="FF356A"/>
              </a:gs>
            </a:gsLst>
            <a:lin ang="3600000" scaled="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华文细黑" panose="02010600040101010101" pitchFamily="2" charset="-122"/>
              <a:ea typeface="华文细黑" panose="02010600040101010101" pitchFamily="2" charset="-122"/>
            </a:endParaRPr>
          </a:p>
        </p:txBody>
      </p:sp>
      <p:sp>
        <p:nvSpPr>
          <p:cNvPr id="10" name="Rectangle 36"/>
          <p:cNvSpPr/>
          <p:nvPr/>
        </p:nvSpPr>
        <p:spPr>
          <a:xfrm>
            <a:off x="7764140" y="1990059"/>
            <a:ext cx="1412246" cy="492443"/>
          </a:xfrm>
          <a:prstGeom prst="rect">
            <a:avLst/>
          </a:prstGeom>
        </p:spPr>
        <p:txBody>
          <a:bodyPr wrap="none" lIns="0" tIns="0" rIns="0" bIns="0">
            <a:spAutoFit/>
          </a:bodyPr>
          <a:lstStyle/>
          <a:p>
            <a:r>
              <a:rPr lang="en-US" sz="3200" b="1" dirty="0">
                <a:latin typeface="华文细黑" panose="02010600040101010101" pitchFamily="2" charset="-122"/>
                <a:ea typeface="华文细黑" panose="02010600040101010101" pitchFamily="2" charset="-122"/>
              </a:rPr>
              <a:t>2 Billion</a:t>
            </a:r>
            <a:endParaRPr lang="en-US" sz="3200" b="1" dirty="0">
              <a:latin typeface="华文细黑" panose="02010600040101010101" pitchFamily="2" charset="-122"/>
              <a:ea typeface="华文细黑" panose="02010600040101010101" pitchFamily="2" charset="-122"/>
            </a:endParaRPr>
          </a:p>
        </p:txBody>
      </p:sp>
      <p:sp>
        <p:nvSpPr>
          <p:cNvPr id="11" name="Rectangle 39"/>
          <p:cNvSpPr/>
          <p:nvPr/>
        </p:nvSpPr>
        <p:spPr>
          <a:xfrm>
            <a:off x="2818668" y="1953275"/>
            <a:ext cx="1412245" cy="492443"/>
          </a:xfrm>
          <a:prstGeom prst="rect">
            <a:avLst/>
          </a:prstGeom>
        </p:spPr>
        <p:txBody>
          <a:bodyPr wrap="none" lIns="0" tIns="0" rIns="0" bIns="0">
            <a:spAutoFit/>
          </a:bodyPr>
          <a:lstStyle/>
          <a:p>
            <a:pPr algn="r"/>
            <a:r>
              <a:rPr lang="en-US" sz="3200" b="1" dirty="0">
                <a:latin typeface="华文细黑" panose="02010600040101010101" pitchFamily="2" charset="-122"/>
                <a:ea typeface="华文细黑" panose="02010600040101010101" pitchFamily="2" charset="-122"/>
              </a:rPr>
              <a:t>1 Billion</a:t>
            </a:r>
            <a:endParaRPr lang="en-US" sz="3200" b="1" dirty="0">
              <a:latin typeface="华文细黑" panose="02010600040101010101" pitchFamily="2" charset="-122"/>
              <a:ea typeface="华文细黑" panose="02010600040101010101" pitchFamily="2" charset="-122"/>
            </a:endParaRPr>
          </a:p>
        </p:txBody>
      </p:sp>
      <p:sp>
        <p:nvSpPr>
          <p:cNvPr id="12" name="Freeform 9"/>
          <p:cNvSpPr>
            <a:spLocks noEditPoints="1"/>
          </p:cNvSpPr>
          <p:nvPr/>
        </p:nvSpPr>
        <p:spPr bwMode="auto">
          <a:xfrm>
            <a:off x="4602258" y="2094429"/>
            <a:ext cx="473456" cy="540097"/>
          </a:xfrm>
          <a:custGeom>
            <a:avLst/>
            <a:gdLst/>
            <a:ahLst/>
            <a:cxnLst>
              <a:cxn ang="0">
                <a:pos x="128" y="0"/>
              </a:cxn>
              <a:cxn ang="0">
                <a:pos x="128" y="82"/>
              </a:cxn>
              <a:cxn ang="0">
                <a:pos x="148" y="109"/>
              </a:cxn>
              <a:cxn ang="0">
                <a:pos x="146" y="84"/>
              </a:cxn>
              <a:cxn ang="0">
                <a:pos x="100" y="86"/>
              </a:cxn>
              <a:cxn ang="0">
                <a:pos x="130" y="106"/>
              </a:cxn>
              <a:cxn ang="0">
                <a:pos x="155" y="113"/>
              </a:cxn>
              <a:cxn ang="0">
                <a:pos x="192" y="151"/>
              </a:cxn>
              <a:cxn ang="0">
                <a:pos x="192" y="76"/>
              </a:cxn>
              <a:cxn ang="0">
                <a:pos x="130" y="190"/>
              </a:cxn>
              <a:cxn ang="0">
                <a:pos x="130" y="115"/>
              </a:cxn>
              <a:cxn ang="0">
                <a:pos x="130" y="190"/>
              </a:cxn>
              <a:cxn ang="0">
                <a:pos x="114" y="193"/>
              </a:cxn>
              <a:cxn ang="0">
                <a:pos x="66" y="280"/>
              </a:cxn>
              <a:cxn ang="0">
                <a:pos x="69" y="281"/>
              </a:cxn>
              <a:cxn ang="0">
                <a:pos x="191" y="281"/>
              </a:cxn>
              <a:cxn ang="0">
                <a:pos x="194" y="280"/>
              </a:cxn>
              <a:cxn ang="0">
                <a:pos x="146" y="193"/>
              </a:cxn>
              <a:cxn ang="0">
                <a:pos x="177" y="154"/>
              </a:cxn>
              <a:cxn ang="0">
                <a:pos x="203" y="241"/>
              </a:cxn>
              <a:cxn ang="0">
                <a:pos x="254" y="242"/>
              </a:cxn>
              <a:cxn ang="0">
                <a:pos x="256" y="241"/>
              </a:cxn>
              <a:cxn ang="0">
                <a:pos x="208" y="154"/>
              </a:cxn>
              <a:cxn ang="0">
                <a:pos x="84" y="145"/>
              </a:cxn>
              <a:cxn ang="0">
                <a:pos x="102" y="114"/>
              </a:cxn>
              <a:cxn ang="0">
                <a:pos x="27" y="114"/>
              </a:cxn>
              <a:cxn ang="0">
                <a:pos x="98" y="186"/>
              </a:cxn>
              <a:cxn ang="0">
                <a:pos x="80" y="154"/>
              </a:cxn>
              <a:cxn ang="0">
                <a:pos x="0" y="202"/>
              </a:cxn>
              <a:cxn ang="0">
                <a:pos x="0" y="242"/>
              </a:cxn>
              <a:cxn ang="0">
                <a:pos x="57" y="253"/>
              </a:cxn>
              <a:cxn ang="0">
                <a:pos x="98" y="186"/>
              </a:cxn>
              <a:cxn ang="0">
                <a:pos x="98" y="186"/>
              </a:cxn>
            </a:cxnLst>
            <a:rect l="0" t="0" r="r" b="b"/>
            <a:pathLst>
              <a:path w="256" h="292">
                <a:moveTo>
                  <a:pt x="87" y="41"/>
                </a:moveTo>
                <a:cubicBezTo>
                  <a:pt x="87" y="18"/>
                  <a:pt x="106" y="0"/>
                  <a:pt x="128" y="0"/>
                </a:cubicBezTo>
                <a:cubicBezTo>
                  <a:pt x="151" y="0"/>
                  <a:pt x="169" y="18"/>
                  <a:pt x="169" y="41"/>
                </a:cubicBezTo>
                <a:cubicBezTo>
                  <a:pt x="169" y="63"/>
                  <a:pt x="151" y="82"/>
                  <a:pt x="128" y="82"/>
                </a:cubicBezTo>
                <a:cubicBezTo>
                  <a:pt x="106" y="82"/>
                  <a:pt x="87" y="63"/>
                  <a:pt x="87" y="41"/>
                </a:cubicBezTo>
                <a:close/>
                <a:moveTo>
                  <a:pt x="148" y="109"/>
                </a:moveTo>
                <a:cubicBezTo>
                  <a:pt x="148" y="101"/>
                  <a:pt x="151" y="92"/>
                  <a:pt x="156" y="86"/>
                </a:cubicBezTo>
                <a:cubicBezTo>
                  <a:pt x="153" y="85"/>
                  <a:pt x="149" y="84"/>
                  <a:pt x="146" y="84"/>
                </a:cubicBezTo>
                <a:cubicBezTo>
                  <a:pt x="111" y="84"/>
                  <a:pt x="111" y="84"/>
                  <a:pt x="111" y="84"/>
                </a:cubicBezTo>
                <a:cubicBezTo>
                  <a:pt x="107" y="84"/>
                  <a:pt x="104" y="85"/>
                  <a:pt x="100" y="86"/>
                </a:cubicBezTo>
                <a:cubicBezTo>
                  <a:pt x="105" y="93"/>
                  <a:pt x="109" y="102"/>
                  <a:pt x="109" y="111"/>
                </a:cubicBezTo>
                <a:cubicBezTo>
                  <a:pt x="115" y="108"/>
                  <a:pt x="122" y="106"/>
                  <a:pt x="130" y="106"/>
                </a:cubicBezTo>
                <a:cubicBezTo>
                  <a:pt x="136" y="106"/>
                  <a:pt x="142" y="107"/>
                  <a:pt x="148" y="109"/>
                </a:cubicBezTo>
                <a:close/>
                <a:moveTo>
                  <a:pt x="155" y="113"/>
                </a:moveTo>
                <a:cubicBezTo>
                  <a:pt x="167" y="121"/>
                  <a:pt x="175" y="133"/>
                  <a:pt x="176" y="148"/>
                </a:cubicBezTo>
                <a:cubicBezTo>
                  <a:pt x="181" y="150"/>
                  <a:pt x="187" y="151"/>
                  <a:pt x="192" y="151"/>
                </a:cubicBezTo>
                <a:cubicBezTo>
                  <a:pt x="213" y="151"/>
                  <a:pt x="230" y="134"/>
                  <a:pt x="230" y="114"/>
                </a:cubicBezTo>
                <a:cubicBezTo>
                  <a:pt x="230" y="93"/>
                  <a:pt x="213" y="76"/>
                  <a:pt x="192" y="76"/>
                </a:cubicBezTo>
                <a:cubicBezTo>
                  <a:pt x="172" y="76"/>
                  <a:pt x="155" y="93"/>
                  <a:pt x="155" y="113"/>
                </a:cubicBezTo>
                <a:close/>
                <a:moveTo>
                  <a:pt x="130" y="190"/>
                </a:moveTo>
                <a:cubicBezTo>
                  <a:pt x="151" y="190"/>
                  <a:pt x="168" y="173"/>
                  <a:pt x="168" y="152"/>
                </a:cubicBezTo>
                <a:cubicBezTo>
                  <a:pt x="168" y="132"/>
                  <a:pt x="151" y="115"/>
                  <a:pt x="130" y="115"/>
                </a:cubicBezTo>
                <a:cubicBezTo>
                  <a:pt x="109" y="115"/>
                  <a:pt x="92" y="132"/>
                  <a:pt x="92" y="152"/>
                </a:cubicBezTo>
                <a:cubicBezTo>
                  <a:pt x="92" y="173"/>
                  <a:pt x="109" y="190"/>
                  <a:pt x="130" y="190"/>
                </a:cubicBezTo>
                <a:close/>
                <a:moveTo>
                  <a:pt x="146" y="193"/>
                </a:moveTo>
                <a:cubicBezTo>
                  <a:pt x="114" y="193"/>
                  <a:pt x="114" y="193"/>
                  <a:pt x="114" y="193"/>
                </a:cubicBezTo>
                <a:cubicBezTo>
                  <a:pt x="88" y="193"/>
                  <a:pt x="66" y="214"/>
                  <a:pt x="66" y="241"/>
                </a:cubicBezTo>
                <a:cubicBezTo>
                  <a:pt x="66" y="280"/>
                  <a:pt x="66" y="280"/>
                  <a:pt x="66" y="280"/>
                </a:cubicBezTo>
                <a:cubicBezTo>
                  <a:pt x="66" y="280"/>
                  <a:pt x="66" y="280"/>
                  <a:pt x="66" y="280"/>
                </a:cubicBezTo>
                <a:cubicBezTo>
                  <a:pt x="69" y="281"/>
                  <a:pt x="69" y="281"/>
                  <a:pt x="69" y="281"/>
                </a:cubicBezTo>
                <a:cubicBezTo>
                  <a:pt x="94" y="289"/>
                  <a:pt x="116" y="292"/>
                  <a:pt x="134" y="292"/>
                </a:cubicBezTo>
                <a:cubicBezTo>
                  <a:pt x="170" y="292"/>
                  <a:pt x="190" y="282"/>
                  <a:pt x="191" y="281"/>
                </a:cubicBezTo>
                <a:cubicBezTo>
                  <a:pt x="194" y="280"/>
                  <a:pt x="194" y="280"/>
                  <a:pt x="194" y="280"/>
                </a:cubicBezTo>
                <a:cubicBezTo>
                  <a:pt x="194" y="280"/>
                  <a:pt x="194" y="280"/>
                  <a:pt x="194" y="280"/>
                </a:cubicBezTo>
                <a:cubicBezTo>
                  <a:pt x="194" y="241"/>
                  <a:pt x="194" y="241"/>
                  <a:pt x="194" y="241"/>
                </a:cubicBezTo>
                <a:cubicBezTo>
                  <a:pt x="194" y="214"/>
                  <a:pt x="173" y="193"/>
                  <a:pt x="146" y="193"/>
                </a:cubicBezTo>
                <a:close/>
                <a:moveTo>
                  <a:pt x="208" y="154"/>
                </a:moveTo>
                <a:cubicBezTo>
                  <a:pt x="177" y="154"/>
                  <a:pt x="177" y="154"/>
                  <a:pt x="177" y="154"/>
                </a:cubicBezTo>
                <a:cubicBezTo>
                  <a:pt x="176" y="167"/>
                  <a:pt x="171" y="178"/>
                  <a:pt x="162" y="186"/>
                </a:cubicBezTo>
                <a:cubicBezTo>
                  <a:pt x="186" y="193"/>
                  <a:pt x="203" y="215"/>
                  <a:pt x="203" y="241"/>
                </a:cubicBezTo>
                <a:cubicBezTo>
                  <a:pt x="203" y="253"/>
                  <a:pt x="203" y="253"/>
                  <a:pt x="203" y="253"/>
                </a:cubicBezTo>
                <a:cubicBezTo>
                  <a:pt x="234" y="252"/>
                  <a:pt x="252" y="243"/>
                  <a:pt x="254" y="242"/>
                </a:cubicBezTo>
                <a:cubicBezTo>
                  <a:pt x="256" y="241"/>
                  <a:pt x="256" y="241"/>
                  <a:pt x="256" y="241"/>
                </a:cubicBezTo>
                <a:cubicBezTo>
                  <a:pt x="256" y="241"/>
                  <a:pt x="256" y="241"/>
                  <a:pt x="256" y="241"/>
                </a:cubicBezTo>
                <a:cubicBezTo>
                  <a:pt x="256" y="202"/>
                  <a:pt x="256" y="202"/>
                  <a:pt x="256" y="202"/>
                </a:cubicBezTo>
                <a:cubicBezTo>
                  <a:pt x="256" y="175"/>
                  <a:pt x="235" y="154"/>
                  <a:pt x="208" y="154"/>
                </a:cubicBezTo>
                <a:close/>
                <a:moveTo>
                  <a:pt x="64" y="151"/>
                </a:moveTo>
                <a:cubicBezTo>
                  <a:pt x="71" y="151"/>
                  <a:pt x="78" y="149"/>
                  <a:pt x="84" y="145"/>
                </a:cubicBezTo>
                <a:cubicBezTo>
                  <a:pt x="86" y="133"/>
                  <a:pt x="92" y="123"/>
                  <a:pt x="102" y="116"/>
                </a:cubicBezTo>
                <a:cubicBezTo>
                  <a:pt x="102" y="115"/>
                  <a:pt x="102" y="114"/>
                  <a:pt x="102" y="114"/>
                </a:cubicBezTo>
                <a:cubicBezTo>
                  <a:pt x="102" y="93"/>
                  <a:pt x="85" y="76"/>
                  <a:pt x="64" y="76"/>
                </a:cubicBezTo>
                <a:cubicBezTo>
                  <a:pt x="43" y="76"/>
                  <a:pt x="27" y="93"/>
                  <a:pt x="27" y="114"/>
                </a:cubicBezTo>
                <a:cubicBezTo>
                  <a:pt x="27" y="134"/>
                  <a:pt x="43" y="151"/>
                  <a:pt x="64" y="151"/>
                </a:cubicBezTo>
                <a:close/>
                <a:moveTo>
                  <a:pt x="98" y="186"/>
                </a:moveTo>
                <a:cubicBezTo>
                  <a:pt x="89" y="178"/>
                  <a:pt x="84" y="167"/>
                  <a:pt x="84" y="154"/>
                </a:cubicBezTo>
                <a:cubicBezTo>
                  <a:pt x="82" y="154"/>
                  <a:pt x="81" y="154"/>
                  <a:pt x="80" y="154"/>
                </a:cubicBezTo>
                <a:cubicBezTo>
                  <a:pt x="48" y="154"/>
                  <a:pt x="48" y="154"/>
                  <a:pt x="48" y="154"/>
                </a:cubicBezTo>
                <a:cubicBezTo>
                  <a:pt x="22" y="154"/>
                  <a:pt x="0" y="175"/>
                  <a:pt x="0" y="202"/>
                </a:cubicBezTo>
                <a:cubicBezTo>
                  <a:pt x="0" y="241"/>
                  <a:pt x="0" y="241"/>
                  <a:pt x="0" y="241"/>
                </a:cubicBezTo>
                <a:cubicBezTo>
                  <a:pt x="0" y="242"/>
                  <a:pt x="0" y="242"/>
                  <a:pt x="0" y="242"/>
                </a:cubicBezTo>
                <a:cubicBezTo>
                  <a:pt x="3" y="242"/>
                  <a:pt x="3" y="242"/>
                  <a:pt x="3" y="242"/>
                </a:cubicBezTo>
                <a:cubicBezTo>
                  <a:pt x="23" y="249"/>
                  <a:pt x="41" y="252"/>
                  <a:pt x="57" y="253"/>
                </a:cubicBezTo>
                <a:cubicBezTo>
                  <a:pt x="57" y="241"/>
                  <a:pt x="57" y="241"/>
                  <a:pt x="57" y="241"/>
                </a:cubicBezTo>
                <a:cubicBezTo>
                  <a:pt x="57" y="215"/>
                  <a:pt x="74" y="193"/>
                  <a:pt x="98" y="186"/>
                </a:cubicBezTo>
                <a:close/>
                <a:moveTo>
                  <a:pt x="98" y="186"/>
                </a:moveTo>
                <a:cubicBezTo>
                  <a:pt x="98" y="186"/>
                  <a:pt x="98" y="186"/>
                  <a:pt x="98" y="186"/>
                </a:cubicBezTo>
              </a:path>
            </a:pathLst>
          </a:custGeom>
          <a:solidFill>
            <a:schemeClr val="bg1"/>
          </a:solidFill>
          <a:ln w="9525">
            <a:noFill/>
            <a:round/>
          </a:ln>
        </p:spPr>
        <p:txBody>
          <a:bodyPr vert="horz" wrap="square" lIns="121920" tIns="60960" rIns="121920" bIns="60960" numCol="1" anchor="t" anchorCtr="0" compatLnSpc="1"/>
          <a:lstStyle/>
          <a:p>
            <a:endParaRPr lang="en-US" sz="2400">
              <a:latin typeface="华文细黑" panose="02010600040101010101" pitchFamily="2" charset="-122"/>
              <a:ea typeface="华文细黑" panose="02010600040101010101" pitchFamily="2" charset="-122"/>
            </a:endParaRPr>
          </a:p>
        </p:txBody>
      </p:sp>
      <p:sp>
        <p:nvSpPr>
          <p:cNvPr id="13" name="Freeform 13"/>
          <p:cNvSpPr>
            <a:spLocks noEditPoints="1"/>
          </p:cNvSpPr>
          <p:nvPr/>
        </p:nvSpPr>
        <p:spPr bwMode="auto">
          <a:xfrm>
            <a:off x="6905318" y="2101390"/>
            <a:ext cx="534651" cy="478591"/>
          </a:xfrm>
          <a:custGeom>
            <a:avLst/>
            <a:gdLst/>
            <a:ahLst/>
            <a:cxnLst>
              <a:cxn ang="0">
                <a:pos x="205" y="90"/>
              </a:cxn>
              <a:cxn ang="0">
                <a:pos x="170" y="67"/>
              </a:cxn>
              <a:cxn ang="0">
                <a:pos x="149" y="67"/>
              </a:cxn>
              <a:cxn ang="0">
                <a:pos x="156" y="35"/>
              </a:cxn>
              <a:cxn ang="0">
                <a:pos x="155" y="23"/>
              </a:cxn>
              <a:cxn ang="0">
                <a:pos x="126" y="1"/>
              </a:cxn>
              <a:cxn ang="0">
                <a:pos x="113" y="21"/>
              </a:cxn>
              <a:cxn ang="0">
                <a:pos x="95" y="61"/>
              </a:cxn>
              <a:cxn ang="0">
                <a:pos x="68" y="82"/>
              </a:cxn>
              <a:cxn ang="0">
                <a:pos x="68" y="81"/>
              </a:cxn>
              <a:cxn ang="0">
                <a:pos x="0" y="81"/>
              </a:cxn>
              <a:cxn ang="0">
                <a:pos x="0" y="179"/>
              </a:cxn>
              <a:cxn ang="0">
                <a:pos x="68" y="179"/>
              </a:cxn>
              <a:cxn ang="0">
                <a:pos x="68" y="174"/>
              </a:cxn>
              <a:cxn ang="0">
                <a:pos x="86" y="174"/>
              </a:cxn>
              <a:cxn ang="0">
                <a:pos x="99" y="181"/>
              </a:cxn>
              <a:cxn ang="0">
                <a:pos x="108" y="187"/>
              </a:cxn>
              <a:cxn ang="0">
                <a:pos x="172" y="189"/>
              </a:cxn>
              <a:cxn ang="0">
                <a:pos x="198" y="169"/>
              </a:cxn>
              <a:cxn ang="0">
                <a:pos x="205" y="90"/>
              </a:cxn>
              <a:cxn ang="0">
                <a:pos x="186" y="165"/>
              </a:cxn>
              <a:cxn ang="0">
                <a:pos x="170" y="176"/>
              </a:cxn>
              <a:cxn ang="0">
                <a:pos x="114" y="175"/>
              </a:cxn>
              <a:cxn ang="0">
                <a:pos x="106" y="170"/>
              </a:cxn>
              <a:cxn ang="0">
                <a:pos x="91" y="162"/>
              </a:cxn>
              <a:cxn ang="0">
                <a:pos x="68" y="161"/>
              </a:cxn>
              <a:cxn ang="0">
                <a:pos x="68" y="96"/>
              </a:cxn>
              <a:cxn ang="0">
                <a:pos x="106" y="68"/>
              </a:cxn>
              <a:cxn ang="0">
                <a:pos x="126" y="26"/>
              </a:cxn>
              <a:cxn ang="0">
                <a:pos x="130" y="14"/>
              </a:cxn>
              <a:cxn ang="0">
                <a:pos x="142" y="26"/>
              </a:cxn>
              <a:cxn ang="0">
                <a:pos x="143" y="35"/>
              </a:cxn>
              <a:cxn ang="0">
                <a:pos x="133" y="70"/>
              </a:cxn>
              <a:cxn ang="0">
                <a:pos x="126" y="80"/>
              </a:cxn>
              <a:cxn ang="0">
                <a:pos x="170" y="80"/>
              </a:cxn>
              <a:cxn ang="0">
                <a:pos x="193" y="94"/>
              </a:cxn>
              <a:cxn ang="0">
                <a:pos x="186" y="165"/>
              </a:cxn>
              <a:cxn ang="0">
                <a:pos x="186" y="165"/>
              </a:cxn>
              <a:cxn ang="0">
                <a:pos x="186" y="165"/>
              </a:cxn>
            </a:cxnLst>
            <a:rect l="0" t="0" r="r" b="b"/>
            <a:pathLst>
              <a:path w="215" h="192">
                <a:moveTo>
                  <a:pt x="205" y="90"/>
                </a:moveTo>
                <a:cubicBezTo>
                  <a:pt x="199" y="75"/>
                  <a:pt x="187" y="67"/>
                  <a:pt x="170" y="67"/>
                </a:cubicBezTo>
                <a:cubicBezTo>
                  <a:pt x="149" y="67"/>
                  <a:pt x="149" y="67"/>
                  <a:pt x="149" y="67"/>
                </a:cubicBezTo>
                <a:cubicBezTo>
                  <a:pt x="153" y="59"/>
                  <a:pt x="156" y="48"/>
                  <a:pt x="156" y="35"/>
                </a:cubicBezTo>
                <a:cubicBezTo>
                  <a:pt x="156" y="31"/>
                  <a:pt x="156" y="27"/>
                  <a:pt x="155" y="23"/>
                </a:cubicBezTo>
                <a:cubicBezTo>
                  <a:pt x="153" y="8"/>
                  <a:pt x="142" y="0"/>
                  <a:pt x="126" y="1"/>
                </a:cubicBezTo>
                <a:cubicBezTo>
                  <a:pt x="120" y="2"/>
                  <a:pt x="118" y="8"/>
                  <a:pt x="113" y="21"/>
                </a:cubicBezTo>
                <a:cubicBezTo>
                  <a:pt x="109" y="33"/>
                  <a:pt x="103" y="48"/>
                  <a:pt x="95" y="61"/>
                </a:cubicBezTo>
                <a:cubicBezTo>
                  <a:pt x="88" y="70"/>
                  <a:pt x="77" y="78"/>
                  <a:pt x="68" y="82"/>
                </a:cubicBezTo>
                <a:cubicBezTo>
                  <a:pt x="68" y="81"/>
                  <a:pt x="68" y="81"/>
                  <a:pt x="68" y="81"/>
                </a:cubicBezTo>
                <a:cubicBezTo>
                  <a:pt x="0" y="81"/>
                  <a:pt x="0" y="81"/>
                  <a:pt x="0" y="81"/>
                </a:cubicBezTo>
                <a:cubicBezTo>
                  <a:pt x="0" y="179"/>
                  <a:pt x="0" y="179"/>
                  <a:pt x="0" y="179"/>
                </a:cubicBezTo>
                <a:cubicBezTo>
                  <a:pt x="68" y="179"/>
                  <a:pt x="68" y="179"/>
                  <a:pt x="68" y="179"/>
                </a:cubicBezTo>
                <a:cubicBezTo>
                  <a:pt x="68" y="174"/>
                  <a:pt x="68" y="174"/>
                  <a:pt x="68" y="174"/>
                </a:cubicBezTo>
                <a:cubicBezTo>
                  <a:pt x="79" y="174"/>
                  <a:pt x="85" y="174"/>
                  <a:pt x="86" y="174"/>
                </a:cubicBezTo>
                <a:cubicBezTo>
                  <a:pt x="99" y="181"/>
                  <a:pt x="99" y="181"/>
                  <a:pt x="99" y="181"/>
                </a:cubicBezTo>
                <a:cubicBezTo>
                  <a:pt x="108" y="187"/>
                  <a:pt x="108" y="187"/>
                  <a:pt x="108" y="187"/>
                </a:cubicBezTo>
                <a:cubicBezTo>
                  <a:pt x="116" y="191"/>
                  <a:pt x="155" y="192"/>
                  <a:pt x="172" y="189"/>
                </a:cubicBezTo>
                <a:cubicBezTo>
                  <a:pt x="193" y="186"/>
                  <a:pt x="198" y="169"/>
                  <a:pt x="198" y="169"/>
                </a:cubicBezTo>
                <a:cubicBezTo>
                  <a:pt x="200" y="163"/>
                  <a:pt x="215" y="112"/>
                  <a:pt x="205" y="90"/>
                </a:cubicBezTo>
                <a:close/>
                <a:moveTo>
                  <a:pt x="186" y="165"/>
                </a:moveTo>
                <a:cubicBezTo>
                  <a:pt x="186" y="165"/>
                  <a:pt x="182" y="175"/>
                  <a:pt x="170" y="176"/>
                </a:cubicBezTo>
                <a:cubicBezTo>
                  <a:pt x="152" y="179"/>
                  <a:pt x="119" y="177"/>
                  <a:pt x="114" y="175"/>
                </a:cubicBezTo>
                <a:cubicBezTo>
                  <a:pt x="114" y="175"/>
                  <a:pt x="106" y="170"/>
                  <a:pt x="106" y="170"/>
                </a:cubicBezTo>
                <a:cubicBezTo>
                  <a:pt x="91" y="162"/>
                  <a:pt x="91" y="162"/>
                  <a:pt x="91" y="162"/>
                </a:cubicBezTo>
                <a:cubicBezTo>
                  <a:pt x="87" y="161"/>
                  <a:pt x="79" y="161"/>
                  <a:pt x="68" y="161"/>
                </a:cubicBezTo>
                <a:cubicBezTo>
                  <a:pt x="68" y="96"/>
                  <a:pt x="68" y="96"/>
                  <a:pt x="68" y="96"/>
                </a:cubicBezTo>
                <a:cubicBezTo>
                  <a:pt x="79" y="92"/>
                  <a:pt x="96" y="83"/>
                  <a:pt x="106" y="68"/>
                </a:cubicBezTo>
                <a:cubicBezTo>
                  <a:pt x="115" y="54"/>
                  <a:pt x="121" y="38"/>
                  <a:pt x="126" y="26"/>
                </a:cubicBezTo>
                <a:cubicBezTo>
                  <a:pt x="126" y="26"/>
                  <a:pt x="129" y="16"/>
                  <a:pt x="130" y="14"/>
                </a:cubicBezTo>
                <a:cubicBezTo>
                  <a:pt x="137" y="14"/>
                  <a:pt x="141" y="18"/>
                  <a:pt x="142" y="26"/>
                </a:cubicBezTo>
                <a:cubicBezTo>
                  <a:pt x="143" y="29"/>
                  <a:pt x="143" y="32"/>
                  <a:pt x="143" y="35"/>
                </a:cubicBezTo>
                <a:cubicBezTo>
                  <a:pt x="143" y="54"/>
                  <a:pt x="133" y="70"/>
                  <a:pt x="133" y="70"/>
                </a:cubicBezTo>
                <a:cubicBezTo>
                  <a:pt x="126" y="80"/>
                  <a:pt x="126" y="80"/>
                  <a:pt x="126" y="80"/>
                </a:cubicBezTo>
                <a:cubicBezTo>
                  <a:pt x="170" y="80"/>
                  <a:pt x="170" y="80"/>
                  <a:pt x="170" y="80"/>
                </a:cubicBezTo>
                <a:cubicBezTo>
                  <a:pt x="181" y="80"/>
                  <a:pt x="189" y="84"/>
                  <a:pt x="193" y="94"/>
                </a:cubicBezTo>
                <a:cubicBezTo>
                  <a:pt x="199" y="110"/>
                  <a:pt x="190" y="151"/>
                  <a:pt x="186" y="165"/>
                </a:cubicBezTo>
                <a:close/>
                <a:moveTo>
                  <a:pt x="186" y="165"/>
                </a:moveTo>
                <a:cubicBezTo>
                  <a:pt x="186" y="165"/>
                  <a:pt x="186" y="165"/>
                  <a:pt x="186" y="165"/>
                </a:cubicBezTo>
              </a:path>
            </a:pathLst>
          </a:custGeom>
          <a:solidFill>
            <a:schemeClr val="bg1"/>
          </a:solidFill>
          <a:ln w="9525">
            <a:noFill/>
            <a:round/>
          </a:ln>
        </p:spPr>
        <p:txBody>
          <a:bodyPr vert="horz" wrap="square" lIns="121920" tIns="60960" rIns="121920" bIns="60960" numCol="1" anchor="t" anchorCtr="0" compatLnSpc="1"/>
          <a:lstStyle/>
          <a:p>
            <a:endParaRPr lang="en-US" sz="2400">
              <a:latin typeface="华文细黑" panose="02010600040101010101" pitchFamily="2" charset="-122"/>
              <a:ea typeface="华文细黑" panose="02010600040101010101" pitchFamily="2" charset="-122"/>
            </a:endParaRPr>
          </a:p>
        </p:txBody>
      </p:sp>
      <p:sp>
        <p:nvSpPr>
          <p:cNvPr id="14" name="Rectangle 55"/>
          <p:cNvSpPr/>
          <p:nvPr/>
        </p:nvSpPr>
        <p:spPr>
          <a:xfrm>
            <a:off x="2772179" y="2412569"/>
            <a:ext cx="1458733" cy="225767"/>
          </a:xfrm>
          <a:prstGeom prst="rect">
            <a:avLst/>
          </a:prstGeom>
        </p:spPr>
        <p:txBody>
          <a:bodyPr wrap="none" lIns="0" tIns="0" rIns="0" bIns="0">
            <a:spAutoFit/>
          </a:bodyPr>
          <a:lstStyle/>
          <a:p>
            <a:pPr algn="r"/>
            <a:r>
              <a:rPr lang="en-US" sz="1465" dirty="0">
                <a:latin typeface="华文细黑" panose="02010600040101010101" pitchFamily="2" charset="-122"/>
                <a:ea typeface="华文细黑" panose="02010600040101010101" pitchFamily="2" charset="-122"/>
              </a:rPr>
              <a:t>Users Worldwide</a:t>
            </a:r>
            <a:endParaRPr lang="en-US" sz="1465" dirty="0">
              <a:latin typeface="华文细黑" panose="02010600040101010101" pitchFamily="2" charset="-122"/>
              <a:ea typeface="华文细黑" panose="02010600040101010101" pitchFamily="2" charset="-122"/>
            </a:endParaRPr>
          </a:p>
        </p:txBody>
      </p:sp>
      <p:sp>
        <p:nvSpPr>
          <p:cNvPr id="15" name="Rectangle 56"/>
          <p:cNvSpPr/>
          <p:nvPr/>
        </p:nvSpPr>
        <p:spPr>
          <a:xfrm>
            <a:off x="7764141" y="2443634"/>
            <a:ext cx="2034211" cy="225767"/>
          </a:xfrm>
          <a:prstGeom prst="rect">
            <a:avLst/>
          </a:prstGeom>
        </p:spPr>
        <p:txBody>
          <a:bodyPr wrap="none" lIns="0" tIns="0" rIns="0" bIns="0">
            <a:spAutoFit/>
          </a:bodyPr>
          <a:lstStyle/>
          <a:p>
            <a:r>
              <a:rPr lang="en-US" sz="1465" dirty="0">
                <a:latin typeface="华文细黑" panose="02010600040101010101" pitchFamily="2" charset="-122"/>
                <a:ea typeface="华文细黑" panose="02010600040101010101" pitchFamily="2" charset="-122"/>
              </a:rPr>
              <a:t>Posts are liked on daily</a:t>
            </a:r>
            <a:endParaRPr lang="en-US" sz="1465" dirty="0">
              <a:latin typeface="华文细黑" panose="02010600040101010101" pitchFamily="2" charset="-122"/>
              <a:ea typeface="华文细黑" panose="02010600040101010101" pitchFamily="2" charset="-122"/>
            </a:endParaRPr>
          </a:p>
        </p:txBody>
      </p:sp>
      <p:sp>
        <p:nvSpPr>
          <p:cNvPr id="16" name="Rectangle 57"/>
          <p:cNvSpPr/>
          <p:nvPr/>
        </p:nvSpPr>
        <p:spPr>
          <a:xfrm>
            <a:off x="8484498" y="3383219"/>
            <a:ext cx="2045432" cy="492443"/>
          </a:xfrm>
          <a:prstGeom prst="rect">
            <a:avLst/>
          </a:prstGeom>
        </p:spPr>
        <p:txBody>
          <a:bodyPr wrap="none" lIns="0" tIns="0" rIns="0" bIns="0">
            <a:spAutoFit/>
          </a:bodyPr>
          <a:lstStyle/>
          <a:p>
            <a:r>
              <a:rPr lang="en-US" sz="3200" b="1" dirty="0">
                <a:latin typeface="华文细黑" panose="02010600040101010101" pitchFamily="2" charset="-122"/>
                <a:ea typeface="华文细黑" panose="02010600040101010101" pitchFamily="2" charset="-122"/>
              </a:rPr>
              <a:t>250 Million</a:t>
            </a:r>
            <a:endParaRPr lang="en-US" sz="3200" b="1" dirty="0">
              <a:latin typeface="华文细黑" panose="02010600040101010101" pitchFamily="2" charset="-122"/>
              <a:ea typeface="华文细黑" panose="02010600040101010101" pitchFamily="2" charset="-122"/>
            </a:endParaRPr>
          </a:p>
        </p:txBody>
      </p:sp>
      <p:sp>
        <p:nvSpPr>
          <p:cNvPr id="17" name="Rectangle 58"/>
          <p:cNvSpPr/>
          <p:nvPr/>
        </p:nvSpPr>
        <p:spPr>
          <a:xfrm>
            <a:off x="8484499" y="3836794"/>
            <a:ext cx="2691442" cy="225767"/>
          </a:xfrm>
          <a:prstGeom prst="rect">
            <a:avLst/>
          </a:prstGeom>
        </p:spPr>
        <p:txBody>
          <a:bodyPr wrap="none" lIns="0" tIns="0" rIns="0" bIns="0">
            <a:spAutoFit/>
          </a:bodyPr>
          <a:lstStyle/>
          <a:p>
            <a:r>
              <a:rPr lang="en-US" sz="1465" dirty="0">
                <a:latin typeface="华文细黑" panose="02010600040101010101" pitchFamily="2" charset="-122"/>
                <a:ea typeface="华文细黑" panose="02010600040101010101" pitchFamily="2" charset="-122"/>
              </a:rPr>
              <a:t>Photos are Uploaded on daily</a:t>
            </a:r>
            <a:endParaRPr lang="en-US" sz="1465" dirty="0">
              <a:latin typeface="华文细黑" panose="02010600040101010101" pitchFamily="2" charset="-122"/>
              <a:ea typeface="华文细黑" panose="02010600040101010101" pitchFamily="2" charset="-122"/>
            </a:endParaRPr>
          </a:p>
        </p:txBody>
      </p:sp>
      <p:grpSp>
        <p:nvGrpSpPr>
          <p:cNvPr id="18" name="Group 66"/>
          <p:cNvGrpSpPr/>
          <p:nvPr/>
        </p:nvGrpSpPr>
        <p:grpSpPr>
          <a:xfrm>
            <a:off x="7621381" y="3605216"/>
            <a:ext cx="514105" cy="388979"/>
            <a:chOff x="6629400" y="2008188"/>
            <a:chExt cx="600075" cy="454025"/>
          </a:xfrm>
          <a:solidFill>
            <a:schemeClr val="bg1"/>
          </a:solidFill>
        </p:grpSpPr>
        <p:sp>
          <p:nvSpPr>
            <p:cNvPr id="19" name="Freeform 17"/>
            <p:cNvSpPr>
              <a:spLocks noEditPoints="1"/>
            </p:cNvSpPr>
            <p:nvPr/>
          </p:nvSpPr>
          <p:spPr bwMode="auto">
            <a:xfrm>
              <a:off x="6629400" y="2008188"/>
              <a:ext cx="600075" cy="454025"/>
            </a:xfrm>
            <a:custGeom>
              <a:avLst/>
              <a:gdLst/>
              <a:ahLst/>
              <a:cxnLst>
                <a:cxn ang="0">
                  <a:pos x="0" y="0"/>
                </a:cxn>
                <a:cxn ang="0">
                  <a:pos x="0" y="286"/>
                </a:cxn>
                <a:cxn ang="0">
                  <a:pos x="378" y="286"/>
                </a:cxn>
                <a:cxn ang="0">
                  <a:pos x="378" y="0"/>
                </a:cxn>
                <a:cxn ang="0">
                  <a:pos x="0" y="0"/>
                </a:cxn>
                <a:cxn ang="0">
                  <a:pos x="354" y="262"/>
                </a:cxn>
                <a:cxn ang="0">
                  <a:pos x="24" y="262"/>
                </a:cxn>
                <a:cxn ang="0">
                  <a:pos x="24" y="24"/>
                </a:cxn>
                <a:cxn ang="0">
                  <a:pos x="354" y="24"/>
                </a:cxn>
                <a:cxn ang="0">
                  <a:pos x="354" y="262"/>
                </a:cxn>
                <a:cxn ang="0">
                  <a:pos x="354" y="262"/>
                </a:cxn>
                <a:cxn ang="0">
                  <a:pos x="354" y="262"/>
                </a:cxn>
              </a:cxnLst>
              <a:rect l="0" t="0" r="r" b="b"/>
              <a:pathLst>
                <a:path w="378" h="286">
                  <a:moveTo>
                    <a:pt x="0" y="0"/>
                  </a:moveTo>
                  <a:lnTo>
                    <a:pt x="0" y="286"/>
                  </a:lnTo>
                  <a:lnTo>
                    <a:pt x="378" y="286"/>
                  </a:lnTo>
                  <a:lnTo>
                    <a:pt x="378" y="0"/>
                  </a:lnTo>
                  <a:lnTo>
                    <a:pt x="0" y="0"/>
                  </a:lnTo>
                  <a:close/>
                  <a:moveTo>
                    <a:pt x="354" y="262"/>
                  </a:moveTo>
                  <a:lnTo>
                    <a:pt x="24" y="262"/>
                  </a:lnTo>
                  <a:lnTo>
                    <a:pt x="24" y="24"/>
                  </a:lnTo>
                  <a:lnTo>
                    <a:pt x="354" y="24"/>
                  </a:lnTo>
                  <a:lnTo>
                    <a:pt x="354" y="262"/>
                  </a:lnTo>
                  <a:close/>
                  <a:moveTo>
                    <a:pt x="354" y="262"/>
                  </a:moveTo>
                  <a:lnTo>
                    <a:pt x="354" y="262"/>
                  </a:lnTo>
                  <a:close/>
                </a:path>
              </a:pathLst>
            </a:custGeom>
            <a:grpFill/>
            <a:ln w="9525">
              <a:noFill/>
              <a:round/>
            </a:ln>
          </p:spPr>
          <p:txBody>
            <a:bodyPr vert="horz" wrap="square" lIns="121920" tIns="60960" rIns="121920" bIns="60960" numCol="1" anchor="t" anchorCtr="0" compatLnSpc="1"/>
            <a:lstStyle/>
            <a:p>
              <a:endParaRPr lang="en-US" sz="2400">
                <a:latin typeface="华文细黑" panose="02010600040101010101" pitchFamily="2" charset="-122"/>
                <a:ea typeface="华文细黑" panose="02010600040101010101" pitchFamily="2" charset="-122"/>
              </a:endParaRPr>
            </a:p>
          </p:txBody>
        </p:sp>
        <p:sp>
          <p:nvSpPr>
            <p:cNvPr id="20" name="Freeform 18"/>
            <p:cNvSpPr>
              <a:spLocks noEditPoints="1"/>
            </p:cNvSpPr>
            <p:nvPr/>
          </p:nvSpPr>
          <p:spPr bwMode="auto">
            <a:xfrm>
              <a:off x="6629400" y="2008188"/>
              <a:ext cx="600075" cy="454025"/>
            </a:xfrm>
            <a:custGeom>
              <a:avLst/>
              <a:gdLst/>
              <a:ahLst/>
              <a:cxnLst>
                <a:cxn ang="0">
                  <a:pos x="0" y="0"/>
                </a:cxn>
                <a:cxn ang="0">
                  <a:pos x="0" y="286"/>
                </a:cxn>
                <a:cxn ang="0">
                  <a:pos x="378" y="286"/>
                </a:cxn>
                <a:cxn ang="0">
                  <a:pos x="378" y="0"/>
                </a:cxn>
                <a:cxn ang="0">
                  <a:pos x="0" y="0"/>
                </a:cxn>
                <a:cxn ang="0">
                  <a:pos x="354" y="262"/>
                </a:cxn>
                <a:cxn ang="0">
                  <a:pos x="24" y="262"/>
                </a:cxn>
                <a:cxn ang="0">
                  <a:pos x="24" y="24"/>
                </a:cxn>
                <a:cxn ang="0">
                  <a:pos x="354" y="24"/>
                </a:cxn>
                <a:cxn ang="0">
                  <a:pos x="354" y="262"/>
                </a:cxn>
                <a:cxn ang="0">
                  <a:pos x="354" y="262"/>
                </a:cxn>
                <a:cxn ang="0">
                  <a:pos x="354" y="262"/>
                </a:cxn>
              </a:cxnLst>
              <a:rect l="0" t="0" r="r" b="b"/>
              <a:pathLst>
                <a:path w="378" h="286">
                  <a:moveTo>
                    <a:pt x="0" y="0"/>
                  </a:moveTo>
                  <a:lnTo>
                    <a:pt x="0" y="286"/>
                  </a:lnTo>
                  <a:lnTo>
                    <a:pt x="378" y="286"/>
                  </a:lnTo>
                  <a:lnTo>
                    <a:pt x="378" y="0"/>
                  </a:lnTo>
                  <a:lnTo>
                    <a:pt x="0" y="0"/>
                  </a:lnTo>
                  <a:moveTo>
                    <a:pt x="354" y="262"/>
                  </a:moveTo>
                  <a:lnTo>
                    <a:pt x="24" y="262"/>
                  </a:lnTo>
                  <a:lnTo>
                    <a:pt x="24" y="24"/>
                  </a:lnTo>
                  <a:lnTo>
                    <a:pt x="354" y="24"/>
                  </a:lnTo>
                  <a:lnTo>
                    <a:pt x="354" y="262"/>
                  </a:lnTo>
                  <a:moveTo>
                    <a:pt x="354" y="262"/>
                  </a:moveTo>
                  <a:lnTo>
                    <a:pt x="354" y="262"/>
                  </a:lnTo>
                </a:path>
              </a:pathLst>
            </a:custGeom>
            <a:grpFill/>
            <a:ln w="9525">
              <a:noFill/>
              <a:round/>
            </a:ln>
          </p:spPr>
          <p:txBody>
            <a:bodyPr vert="horz" wrap="square" lIns="121920" tIns="60960" rIns="121920" bIns="60960" numCol="1" anchor="t" anchorCtr="0" compatLnSpc="1"/>
            <a:lstStyle/>
            <a:p>
              <a:endParaRPr lang="en-US" sz="2400">
                <a:latin typeface="华文细黑" panose="02010600040101010101" pitchFamily="2" charset="-122"/>
                <a:ea typeface="华文细黑" panose="02010600040101010101" pitchFamily="2" charset="-122"/>
              </a:endParaRPr>
            </a:p>
          </p:txBody>
        </p:sp>
        <p:sp>
          <p:nvSpPr>
            <p:cNvPr id="21" name="Freeform 19"/>
            <p:cNvSpPr>
              <a:spLocks noEditPoints="1"/>
            </p:cNvSpPr>
            <p:nvPr/>
          </p:nvSpPr>
          <p:spPr bwMode="auto">
            <a:xfrm>
              <a:off x="7042150" y="2084388"/>
              <a:ext cx="111125" cy="112713"/>
            </a:xfrm>
            <a:custGeom>
              <a:avLst/>
              <a:gdLst/>
              <a:ahLst/>
              <a:cxnLst>
                <a:cxn ang="0">
                  <a:pos x="29" y="15"/>
                </a:cxn>
                <a:cxn ang="0">
                  <a:pos x="15" y="29"/>
                </a:cxn>
                <a:cxn ang="0">
                  <a:pos x="0" y="15"/>
                </a:cxn>
                <a:cxn ang="0">
                  <a:pos x="15" y="0"/>
                </a:cxn>
                <a:cxn ang="0">
                  <a:pos x="29" y="15"/>
                </a:cxn>
                <a:cxn ang="0">
                  <a:pos x="29" y="15"/>
                </a:cxn>
                <a:cxn ang="0">
                  <a:pos x="29" y="15"/>
                </a:cxn>
              </a:cxnLst>
              <a:rect l="0" t="0" r="r" b="b"/>
              <a:pathLst>
                <a:path w="29" h="29">
                  <a:moveTo>
                    <a:pt x="29" y="15"/>
                  </a:moveTo>
                  <a:cubicBezTo>
                    <a:pt x="29" y="23"/>
                    <a:pt x="23" y="29"/>
                    <a:pt x="15" y="29"/>
                  </a:cubicBezTo>
                  <a:cubicBezTo>
                    <a:pt x="7" y="29"/>
                    <a:pt x="0" y="23"/>
                    <a:pt x="0" y="15"/>
                  </a:cubicBezTo>
                  <a:cubicBezTo>
                    <a:pt x="0" y="7"/>
                    <a:pt x="7" y="0"/>
                    <a:pt x="15" y="0"/>
                  </a:cubicBezTo>
                  <a:cubicBezTo>
                    <a:pt x="23" y="0"/>
                    <a:pt x="29" y="7"/>
                    <a:pt x="29" y="15"/>
                  </a:cubicBezTo>
                  <a:close/>
                  <a:moveTo>
                    <a:pt x="29" y="15"/>
                  </a:moveTo>
                  <a:cubicBezTo>
                    <a:pt x="29" y="15"/>
                    <a:pt x="29" y="15"/>
                    <a:pt x="29" y="15"/>
                  </a:cubicBezTo>
                </a:path>
              </a:pathLst>
            </a:custGeom>
            <a:grpFill/>
            <a:ln w="9525">
              <a:noFill/>
              <a:round/>
            </a:ln>
          </p:spPr>
          <p:txBody>
            <a:bodyPr vert="horz" wrap="square" lIns="121920" tIns="60960" rIns="121920" bIns="60960" numCol="1" anchor="t" anchorCtr="0" compatLnSpc="1"/>
            <a:lstStyle/>
            <a:p>
              <a:endParaRPr lang="en-US" sz="2400">
                <a:latin typeface="华文细黑" panose="02010600040101010101" pitchFamily="2" charset="-122"/>
                <a:ea typeface="华文细黑" panose="02010600040101010101" pitchFamily="2" charset="-122"/>
              </a:endParaRPr>
            </a:p>
          </p:txBody>
        </p:sp>
        <p:sp>
          <p:nvSpPr>
            <p:cNvPr id="22" name="Freeform 20"/>
            <p:cNvSpPr>
              <a:spLocks noEditPoints="1"/>
            </p:cNvSpPr>
            <p:nvPr/>
          </p:nvSpPr>
          <p:spPr bwMode="auto">
            <a:xfrm>
              <a:off x="6705600" y="2122488"/>
              <a:ext cx="455613" cy="266700"/>
            </a:xfrm>
            <a:custGeom>
              <a:avLst/>
              <a:gdLst/>
              <a:ahLst/>
              <a:cxnLst>
                <a:cxn ang="0">
                  <a:pos x="79" y="29"/>
                </a:cxn>
                <a:cxn ang="0">
                  <a:pos x="59" y="48"/>
                </a:cxn>
                <a:cxn ang="0">
                  <a:pos x="25" y="0"/>
                </a:cxn>
                <a:cxn ang="0">
                  <a:pos x="0" y="69"/>
                </a:cxn>
                <a:cxn ang="0">
                  <a:pos x="119" y="69"/>
                </a:cxn>
                <a:cxn ang="0">
                  <a:pos x="79" y="29"/>
                </a:cxn>
                <a:cxn ang="0">
                  <a:pos x="79" y="29"/>
                </a:cxn>
                <a:cxn ang="0">
                  <a:pos x="79" y="29"/>
                </a:cxn>
              </a:cxnLst>
              <a:rect l="0" t="0" r="r" b="b"/>
              <a:pathLst>
                <a:path w="119" h="69">
                  <a:moveTo>
                    <a:pt x="79" y="29"/>
                  </a:moveTo>
                  <a:cubicBezTo>
                    <a:pt x="70" y="29"/>
                    <a:pt x="71" y="48"/>
                    <a:pt x="59" y="48"/>
                  </a:cubicBezTo>
                  <a:cubicBezTo>
                    <a:pt x="47" y="48"/>
                    <a:pt x="40" y="0"/>
                    <a:pt x="25" y="0"/>
                  </a:cubicBezTo>
                  <a:cubicBezTo>
                    <a:pt x="10" y="0"/>
                    <a:pt x="0" y="69"/>
                    <a:pt x="0" y="69"/>
                  </a:cubicBezTo>
                  <a:cubicBezTo>
                    <a:pt x="119" y="69"/>
                    <a:pt x="119" y="69"/>
                    <a:pt x="119" y="69"/>
                  </a:cubicBezTo>
                  <a:cubicBezTo>
                    <a:pt x="119" y="69"/>
                    <a:pt x="88" y="29"/>
                    <a:pt x="79" y="29"/>
                  </a:cubicBezTo>
                  <a:close/>
                  <a:moveTo>
                    <a:pt x="79" y="29"/>
                  </a:moveTo>
                  <a:cubicBezTo>
                    <a:pt x="79" y="29"/>
                    <a:pt x="79" y="29"/>
                    <a:pt x="79" y="29"/>
                  </a:cubicBezTo>
                </a:path>
              </a:pathLst>
            </a:custGeom>
            <a:grpFill/>
            <a:ln w="9525">
              <a:noFill/>
              <a:round/>
            </a:ln>
          </p:spPr>
          <p:txBody>
            <a:bodyPr vert="horz" wrap="square" lIns="121920" tIns="60960" rIns="121920" bIns="60960" numCol="1" anchor="t" anchorCtr="0" compatLnSpc="1"/>
            <a:lstStyle/>
            <a:p>
              <a:endParaRPr lang="en-US" sz="2400">
                <a:latin typeface="华文细黑" panose="02010600040101010101" pitchFamily="2" charset="-122"/>
                <a:ea typeface="华文细黑" panose="02010600040101010101" pitchFamily="2" charset="-122"/>
              </a:endParaRPr>
            </a:p>
          </p:txBody>
        </p:sp>
      </p:grpSp>
      <p:sp>
        <p:nvSpPr>
          <p:cNvPr id="23" name="Freeform 24"/>
          <p:cNvSpPr>
            <a:spLocks noEditPoints="1"/>
          </p:cNvSpPr>
          <p:nvPr/>
        </p:nvSpPr>
        <p:spPr bwMode="auto">
          <a:xfrm>
            <a:off x="3947725" y="3570927"/>
            <a:ext cx="457733" cy="435176"/>
          </a:xfrm>
          <a:custGeom>
            <a:avLst/>
            <a:gdLst/>
            <a:ahLst/>
            <a:cxnLst>
              <a:cxn ang="0">
                <a:pos x="791" y="27"/>
              </a:cxn>
              <a:cxn ang="0">
                <a:pos x="734" y="0"/>
              </a:cxn>
              <a:cxn ang="0">
                <a:pos x="98" y="27"/>
              </a:cxn>
              <a:cxn ang="0">
                <a:pos x="41" y="0"/>
              </a:cxn>
              <a:cxn ang="0">
                <a:pos x="0" y="791"/>
              </a:cxn>
              <a:cxn ang="0">
                <a:pos x="41" y="765"/>
              </a:cxn>
              <a:cxn ang="0">
                <a:pos x="98" y="791"/>
              </a:cxn>
              <a:cxn ang="0">
                <a:pos x="734" y="765"/>
              </a:cxn>
              <a:cxn ang="0">
                <a:pos x="791" y="791"/>
              </a:cxn>
              <a:cxn ang="0">
                <a:pos x="832" y="0"/>
              </a:cxn>
              <a:cxn ang="0">
                <a:pos x="98" y="679"/>
              </a:cxn>
              <a:cxn ang="0">
                <a:pos x="41" y="634"/>
              </a:cxn>
              <a:cxn ang="0">
                <a:pos x="98" y="679"/>
              </a:cxn>
              <a:cxn ang="0">
                <a:pos x="41" y="551"/>
              </a:cxn>
              <a:cxn ang="0">
                <a:pos x="98" y="503"/>
              </a:cxn>
              <a:cxn ang="0">
                <a:pos x="98" y="420"/>
              </a:cxn>
              <a:cxn ang="0">
                <a:pos x="41" y="372"/>
              </a:cxn>
              <a:cxn ang="0">
                <a:pos x="98" y="420"/>
              </a:cxn>
              <a:cxn ang="0">
                <a:pos x="41" y="289"/>
              </a:cxn>
              <a:cxn ang="0">
                <a:pos x="98" y="241"/>
              </a:cxn>
              <a:cxn ang="0">
                <a:pos x="98" y="158"/>
              </a:cxn>
              <a:cxn ang="0">
                <a:pos x="41" y="112"/>
              </a:cxn>
              <a:cxn ang="0">
                <a:pos x="98" y="158"/>
              </a:cxn>
              <a:cxn ang="0">
                <a:pos x="158" y="782"/>
              </a:cxn>
              <a:cxn ang="0">
                <a:pos x="672" y="643"/>
              </a:cxn>
              <a:cxn ang="0">
                <a:pos x="672" y="574"/>
              </a:cxn>
              <a:cxn ang="0">
                <a:pos x="158" y="217"/>
              </a:cxn>
              <a:cxn ang="0">
                <a:pos x="672" y="574"/>
              </a:cxn>
              <a:cxn ang="0">
                <a:pos x="158" y="148"/>
              </a:cxn>
              <a:cxn ang="0">
                <a:pos x="672" y="10"/>
              </a:cxn>
              <a:cxn ang="0">
                <a:pos x="791" y="679"/>
              </a:cxn>
              <a:cxn ang="0">
                <a:pos x="734" y="634"/>
              </a:cxn>
              <a:cxn ang="0">
                <a:pos x="791" y="679"/>
              </a:cxn>
              <a:cxn ang="0">
                <a:pos x="734" y="551"/>
              </a:cxn>
              <a:cxn ang="0">
                <a:pos x="791" y="503"/>
              </a:cxn>
              <a:cxn ang="0">
                <a:pos x="791" y="420"/>
              </a:cxn>
              <a:cxn ang="0">
                <a:pos x="734" y="372"/>
              </a:cxn>
              <a:cxn ang="0">
                <a:pos x="791" y="420"/>
              </a:cxn>
              <a:cxn ang="0">
                <a:pos x="734" y="289"/>
              </a:cxn>
              <a:cxn ang="0">
                <a:pos x="791" y="241"/>
              </a:cxn>
              <a:cxn ang="0">
                <a:pos x="791" y="158"/>
              </a:cxn>
              <a:cxn ang="0">
                <a:pos x="734" y="112"/>
              </a:cxn>
              <a:cxn ang="0">
                <a:pos x="791" y="158"/>
              </a:cxn>
              <a:cxn ang="0">
                <a:pos x="791" y="158"/>
              </a:cxn>
            </a:cxnLst>
            <a:rect l="0" t="0" r="r" b="b"/>
            <a:pathLst>
              <a:path w="832" h="791">
                <a:moveTo>
                  <a:pt x="791" y="0"/>
                </a:moveTo>
                <a:lnTo>
                  <a:pt x="791" y="27"/>
                </a:lnTo>
                <a:lnTo>
                  <a:pt x="734" y="27"/>
                </a:lnTo>
                <a:lnTo>
                  <a:pt x="734" y="0"/>
                </a:lnTo>
                <a:lnTo>
                  <a:pt x="98" y="0"/>
                </a:lnTo>
                <a:lnTo>
                  <a:pt x="98" y="27"/>
                </a:lnTo>
                <a:lnTo>
                  <a:pt x="41" y="27"/>
                </a:lnTo>
                <a:lnTo>
                  <a:pt x="41" y="0"/>
                </a:lnTo>
                <a:lnTo>
                  <a:pt x="0" y="0"/>
                </a:lnTo>
                <a:lnTo>
                  <a:pt x="0" y="791"/>
                </a:lnTo>
                <a:lnTo>
                  <a:pt x="41" y="791"/>
                </a:lnTo>
                <a:lnTo>
                  <a:pt x="41" y="765"/>
                </a:lnTo>
                <a:lnTo>
                  <a:pt x="98" y="765"/>
                </a:lnTo>
                <a:lnTo>
                  <a:pt x="98" y="791"/>
                </a:lnTo>
                <a:lnTo>
                  <a:pt x="734" y="791"/>
                </a:lnTo>
                <a:lnTo>
                  <a:pt x="734" y="765"/>
                </a:lnTo>
                <a:lnTo>
                  <a:pt x="791" y="765"/>
                </a:lnTo>
                <a:lnTo>
                  <a:pt x="791" y="791"/>
                </a:lnTo>
                <a:lnTo>
                  <a:pt x="832" y="791"/>
                </a:lnTo>
                <a:lnTo>
                  <a:pt x="832" y="0"/>
                </a:lnTo>
                <a:lnTo>
                  <a:pt x="791" y="0"/>
                </a:lnTo>
                <a:close/>
                <a:moveTo>
                  <a:pt x="98" y="679"/>
                </a:moveTo>
                <a:lnTo>
                  <a:pt x="41" y="679"/>
                </a:lnTo>
                <a:lnTo>
                  <a:pt x="41" y="634"/>
                </a:lnTo>
                <a:lnTo>
                  <a:pt x="98" y="634"/>
                </a:lnTo>
                <a:lnTo>
                  <a:pt x="98" y="679"/>
                </a:lnTo>
                <a:close/>
                <a:moveTo>
                  <a:pt x="98" y="551"/>
                </a:moveTo>
                <a:lnTo>
                  <a:pt x="41" y="551"/>
                </a:lnTo>
                <a:lnTo>
                  <a:pt x="41" y="503"/>
                </a:lnTo>
                <a:lnTo>
                  <a:pt x="98" y="503"/>
                </a:lnTo>
                <a:lnTo>
                  <a:pt x="98" y="551"/>
                </a:lnTo>
                <a:close/>
                <a:moveTo>
                  <a:pt x="98" y="420"/>
                </a:moveTo>
                <a:lnTo>
                  <a:pt x="41" y="420"/>
                </a:lnTo>
                <a:lnTo>
                  <a:pt x="41" y="372"/>
                </a:lnTo>
                <a:lnTo>
                  <a:pt x="98" y="372"/>
                </a:lnTo>
                <a:lnTo>
                  <a:pt x="98" y="420"/>
                </a:lnTo>
                <a:close/>
                <a:moveTo>
                  <a:pt x="98" y="289"/>
                </a:moveTo>
                <a:lnTo>
                  <a:pt x="41" y="289"/>
                </a:lnTo>
                <a:lnTo>
                  <a:pt x="41" y="241"/>
                </a:lnTo>
                <a:lnTo>
                  <a:pt x="98" y="241"/>
                </a:lnTo>
                <a:lnTo>
                  <a:pt x="98" y="289"/>
                </a:lnTo>
                <a:close/>
                <a:moveTo>
                  <a:pt x="98" y="158"/>
                </a:moveTo>
                <a:lnTo>
                  <a:pt x="41" y="158"/>
                </a:lnTo>
                <a:lnTo>
                  <a:pt x="41" y="112"/>
                </a:lnTo>
                <a:lnTo>
                  <a:pt x="98" y="112"/>
                </a:lnTo>
                <a:lnTo>
                  <a:pt x="98" y="158"/>
                </a:lnTo>
                <a:close/>
                <a:moveTo>
                  <a:pt x="672" y="782"/>
                </a:moveTo>
                <a:lnTo>
                  <a:pt x="158" y="782"/>
                </a:lnTo>
                <a:lnTo>
                  <a:pt x="158" y="643"/>
                </a:lnTo>
                <a:lnTo>
                  <a:pt x="672" y="643"/>
                </a:lnTo>
                <a:lnTo>
                  <a:pt x="672" y="782"/>
                </a:lnTo>
                <a:close/>
                <a:moveTo>
                  <a:pt x="672" y="574"/>
                </a:moveTo>
                <a:lnTo>
                  <a:pt x="158" y="574"/>
                </a:lnTo>
                <a:lnTo>
                  <a:pt x="158" y="217"/>
                </a:lnTo>
                <a:lnTo>
                  <a:pt x="672" y="217"/>
                </a:lnTo>
                <a:lnTo>
                  <a:pt x="672" y="574"/>
                </a:lnTo>
                <a:close/>
                <a:moveTo>
                  <a:pt x="672" y="148"/>
                </a:moveTo>
                <a:lnTo>
                  <a:pt x="158" y="148"/>
                </a:lnTo>
                <a:lnTo>
                  <a:pt x="158" y="10"/>
                </a:lnTo>
                <a:lnTo>
                  <a:pt x="672" y="10"/>
                </a:lnTo>
                <a:lnTo>
                  <a:pt x="672" y="148"/>
                </a:lnTo>
                <a:close/>
                <a:moveTo>
                  <a:pt x="791" y="679"/>
                </a:moveTo>
                <a:lnTo>
                  <a:pt x="734" y="679"/>
                </a:lnTo>
                <a:lnTo>
                  <a:pt x="734" y="634"/>
                </a:lnTo>
                <a:lnTo>
                  <a:pt x="791" y="634"/>
                </a:lnTo>
                <a:lnTo>
                  <a:pt x="791" y="679"/>
                </a:lnTo>
                <a:close/>
                <a:moveTo>
                  <a:pt x="791" y="551"/>
                </a:moveTo>
                <a:lnTo>
                  <a:pt x="734" y="551"/>
                </a:lnTo>
                <a:lnTo>
                  <a:pt x="734" y="503"/>
                </a:lnTo>
                <a:lnTo>
                  <a:pt x="791" y="503"/>
                </a:lnTo>
                <a:lnTo>
                  <a:pt x="791" y="551"/>
                </a:lnTo>
                <a:close/>
                <a:moveTo>
                  <a:pt x="791" y="420"/>
                </a:moveTo>
                <a:lnTo>
                  <a:pt x="734" y="420"/>
                </a:lnTo>
                <a:lnTo>
                  <a:pt x="734" y="372"/>
                </a:lnTo>
                <a:lnTo>
                  <a:pt x="791" y="372"/>
                </a:lnTo>
                <a:lnTo>
                  <a:pt x="791" y="420"/>
                </a:lnTo>
                <a:close/>
                <a:moveTo>
                  <a:pt x="791" y="289"/>
                </a:moveTo>
                <a:lnTo>
                  <a:pt x="734" y="289"/>
                </a:lnTo>
                <a:lnTo>
                  <a:pt x="734" y="241"/>
                </a:lnTo>
                <a:lnTo>
                  <a:pt x="791" y="241"/>
                </a:lnTo>
                <a:lnTo>
                  <a:pt x="791" y="289"/>
                </a:lnTo>
                <a:close/>
                <a:moveTo>
                  <a:pt x="791" y="158"/>
                </a:moveTo>
                <a:lnTo>
                  <a:pt x="734" y="158"/>
                </a:lnTo>
                <a:lnTo>
                  <a:pt x="734" y="112"/>
                </a:lnTo>
                <a:lnTo>
                  <a:pt x="791" y="112"/>
                </a:lnTo>
                <a:lnTo>
                  <a:pt x="791" y="158"/>
                </a:lnTo>
                <a:close/>
                <a:moveTo>
                  <a:pt x="791" y="158"/>
                </a:moveTo>
                <a:lnTo>
                  <a:pt x="791" y="158"/>
                </a:ln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华文细黑" panose="02010600040101010101" pitchFamily="2" charset="-122"/>
              <a:ea typeface="华文细黑" panose="02010600040101010101" pitchFamily="2" charset="-122"/>
            </a:endParaRPr>
          </a:p>
        </p:txBody>
      </p:sp>
      <p:sp>
        <p:nvSpPr>
          <p:cNvPr id="24" name="Rectangle 72"/>
          <p:cNvSpPr/>
          <p:nvPr/>
        </p:nvSpPr>
        <p:spPr>
          <a:xfrm>
            <a:off x="1494195" y="3383219"/>
            <a:ext cx="2045432" cy="492443"/>
          </a:xfrm>
          <a:prstGeom prst="rect">
            <a:avLst/>
          </a:prstGeom>
        </p:spPr>
        <p:txBody>
          <a:bodyPr wrap="none" lIns="0" tIns="0" rIns="0" bIns="0">
            <a:spAutoFit/>
          </a:bodyPr>
          <a:lstStyle/>
          <a:p>
            <a:pPr algn="r"/>
            <a:r>
              <a:rPr lang="en-US" sz="3200" b="1" dirty="0">
                <a:latin typeface="华文细黑" panose="02010600040101010101" pitchFamily="2" charset="-122"/>
                <a:ea typeface="华文细黑" panose="02010600040101010101" pitchFamily="2" charset="-122"/>
              </a:rPr>
              <a:t>350 Million</a:t>
            </a:r>
            <a:endParaRPr lang="en-US" sz="3200" b="1" dirty="0">
              <a:latin typeface="华文细黑" panose="02010600040101010101" pitchFamily="2" charset="-122"/>
              <a:ea typeface="华文细黑" panose="02010600040101010101" pitchFamily="2" charset="-122"/>
            </a:endParaRPr>
          </a:p>
        </p:txBody>
      </p:sp>
      <p:sp>
        <p:nvSpPr>
          <p:cNvPr id="25" name="Rectangle 73"/>
          <p:cNvSpPr/>
          <p:nvPr/>
        </p:nvSpPr>
        <p:spPr>
          <a:xfrm>
            <a:off x="843375" y="3836794"/>
            <a:ext cx="2696251" cy="225767"/>
          </a:xfrm>
          <a:prstGeom prst="rect">
            <a:avLst/>
          </a:prstGeom>
        </p:spPr>
        <p:txBody>
          <a:bodyPr wrap="none" lIns="0" tIns="0" rIns="0" bIns="0">
            <a:spAutoFit/>
          </a:bodyPr>
          <a:lstStyle/>
          <a:p>
            <a:pPr algn="r"/>
            <a:r>
              <a:rPr lang="en-US" sz="1465" dirty="0">
                <a:latin typeface="华文细黑" panose="02010600040101010101" pitchFamily="2" charset="-122"/>
                <a:ea typeface="华文细黑" panose="02010600040101010101" pitchFamily="2" charset="-122"/>
              </a:rPr>
              <a:t>Videos are Uploaded on daily</a:t>
            </a:r>
            <a:endParaRPr lang="en-US" sz="1465" dirty="0">
              <a:latin typeface="华文细黑" panose="02010600040101010101" pitchFamily="2" charset="-122"/>
              <a:ea typeface="华文细黑" panose="02010600040101010101" pitchFamily="2" charset="-122"/>
            </a:endParaRPr>
          </a:p>
        </p:txBody>
      </p:sp>
      <p:grpSp>
        <p:nvGrpSpPr>
          <p:cNvPr id="26" name="Group 81"/>
          <p:cNvGrpSpPr/>
          <p:nvPr/>
        </p:nvGrpSpPr>
        <p:grpSpPr>
          <a:xfrm>
            <a:off x="6911408" y="5006835"/>
            <a:ext cx="532795" cy="500175"/>
            <a:chOff x="504825" y="971550"/>
            <a:chExt cx="1089026" cy="1022350"/>
          </a:xfrm>
          <a:solidFill>
            <a:schemeClr val="bg1"/>
          </a:solidFill>
        </p:grpSpPr>
        <p:sp>
          <p:nvSpPr>
            <p:cNvPr id="27" name="Freeform 29"/>
            <p:cNvSpPr>
              <a:spLocks noEditPoints="1"/>
            </p:cNvSpPr>
            <p:nvPr/>
          </p:nvSpPr>
          <p:spPr bwMode="auto">
            <a:xfrm>
              <a:off x="782638" y="971550"/>
              <a:ext cx="811213" cy="841375"/>
            </a:xfrm>
            <a:custGeom>
              <a:avLst/>
              <a:gdLst/>
              <a:ahLst/>
              <a:cxnLst>
                <a:cxn ang="0">
                  <a:pos x="0" y="0"/>
                </a:cxn>
                <a:cxn ang="0">
                  <a:pos x="0" y="382"/>
                </a:cxn>
                <a:cxn ang="0">
                  <a:pos x="286" y="382"/>
                </a:cxn>
                <a:cxn ang="0">
                  <a:pos x="420" y="530"/>
                </a:cxn>
                <a:cxn ang="0">
                  <a:pos x="420" y="382"/>
                </a:cxn>
                <a:cxn ang="0">
                  <a:pos x="511" y="382"/>
                </a:cxn>
                <a:cxn ang="0">
                  <a:pos x="511" y="0"/>
                </a:cxn>
                <a:cxn ang="0">
                  <a:pos x="0" y="0"/>
                </a:cxn>
                <a:cxn ang="0">
                  <a:pos x="0" y="0"/>
                </a:cxn>
                <a:cxn ang="0">
                  <a:pos x="0" y="0"/>
                </a:cxn>
              </a:cxnLst>
              <a:rect l="0" t="0" r="r" b="b"/>
              <a:pathLst>
                <a:path w="511" h="530">
                  <a:moveTo>
                    <a:pt x="0" y="0"/>
                  </a:moveTo>
                  <a:lnTo>
                    <a:pt x="0" y="382"/>
                  </a:lnTo>
                  <a:lnTo>
                    <a:pt x="286" y="382"/>
                  </a:lnTo>
                  <a:lnTo>
                    <a:pt x="420" y="530"/>
                  </a:lnTo>
                  <a:lnTo>
                    <a:pt x="420" y="382"/>
                  </a:lnTo>
                  <a:lnTo>
                    <a:pt x="511" y="382"/>
                  </a:lnTo>
                  <a:lnTo>
                    <a:pt x="511" y="0"/>
                  </a:lnTo>
                  <a:lnTo>
                    <a:pt x="0" y="0"/>
                  </a:lnTo>
                  <a:close/>
                  <a:moveTo>
                    <a:pt x="0" y="0"/>
                  </a:moveTo>
                  <a:lnTo>
                    <a:pt x="0" y="0"/>
                  </a:lnTo>
                  <a:close/>
                </a:path>
              </a:pathLst>
            </a:custGeom>
            <a:grpFill/>
            <a:ln w="9525">
              <a:noFill/>
              <a:round/>
            </a:ln>
          </p:spPr>
          <p:txBody>
            <a:bodyPr vert="horz" wrap="square" lIns="121920" tIns="60960" rIns="121920" bIns="60960" numCol="1" anchor="t" anchorCtr="0" compatLnSpc="1"/>
            <a:lstStyle/>
            <a:p>
              <a:endParaRPr lang="en-US" sz="2400">
                <a:latin typeface="华文细黑" panose="02010600040101010101" pitchFamily="2" charset="-122"/>
                <a:ea typeface="华文细黑" panose="02010600040101010101" pitchFamily="2" charset="-122"/>
              </a:endParaRPr>
            </a:p>
          </p:txBody>
        </p:sp>
        <p:sp>
          <p:nvSpPr>
            <p:cNvPr id="28" name="Freeform 31"/>
            <p:cNvSpPr>
              <a:spLocks noEditPoints="1"/>
            </p:cNvSpPr>
            <p:nvPr/>
          </p:nvSpPr>
          <p:spPr bwMode="auto">
            <a:xfrm>
              <a:off x="504825" y="1274763"/>
              <a:ext cx="695325" cy="719137"/>
            </a:xfrm>
            <a:custGeom>
              <a:avLst/>
              <a:gdLst/>
              <a:ahLst/>
              <a:cxnLst>
                <a:cxn ang="0">
                  <a:pos x="426" y="226"/>
                </a:cxn>
                <a:cxn ang="0">
                  <a:pos x="139" y="226"/>
                </a:cxn>
                <a:cxn ang="0">
                  <a:pos x="139" y="0"/>
                </a:cxn>
                <a:cxn ang="0">
                  <a:pos x="0" y="0"/>
                </a:cxn>
                <a:cxn ang="0">
                  <a:pos x="0" y="327"/>
                </a:cxn>
                <a:cxn ang="0">
                  <a:pos x="79" y="327"/>
                </a:cxn>
                <a:cxn ang="0">
                  <a:pos x="79" y="453"/>
                </a:cxn>
                <a:cxn ang="0">
                  <a:pos x="192" y="327"/>
                </a:cxn>
                <a:cxn ang="0">
                  <a:pos x="438" y="327"/>
                </a:cxn>
                <a:cxn ang="0">
                  <a:pos x="438" y="241"/>
                </a:cxn>
                <a:cxn ang="0">
                  <a:pos x="426" y="226"/>
                </a:cxn>
                <a:cxn ang="0">
                  <a:pos x="426" y="226"/>
                </a:cxn>
                <a:cxn ang="0">
                  <a:pos x="426" y="226"/>
                </a:cxn>
              </a:cxnLst>
              <a:rect l="0" t="0" r="r" b="b"/>
              <a:pathLst>
                <a:path w="438" h="453">
                  <a:moveTo>
                    <a:pt x="426" y="226"/>
                  </a:moveTo>
                  <a:lnTo>
                    <a:pt x="139" y="226"/>
                  </a:lnTo>
                  <a:lnTo>
                    <a:pt x="139" y="0"/>
                  </a:lnTo>
                  <a:lnTo>
                    <a:pt x="0" y="0"/>
                  </a:lnTo>
                  <a:lnTo>
                    <a:pt x="0" y="327"/>
                  </a:lnTo>
                  <a:lnTo>
                    <a:pt x="79" y="327"/>
                  </a:lnTo>
                  <a:lnTo>
                    <a:pt x="79" y="453"/>
                  </a:lnTo>
                  <a:lnTo>
                    <a:pt x="192" y="327"/>
                  </a:lnTo>
                  <a:lnTo>
                    <a:pt x="438" y="327"/>
                  </a:lnTo>
                  <a:lnTo>
                    <a:pt x="438" y="241"/>
                  </a:lnTo>
                  <a:lnTo>
                    <a:pt x="426" y="226"/>
                  </a:lnTo>
                  <a:close/>
                  <a:moveTo>
                    <a:pt x="426" y="226"/>
                  </a:moveTo>
                  <a:lnTo>
                    <a:pt x="426" y="226"/>
                  </a:lnTo>
                  <a:close/>
                </a:path>
              </a:pathLst>
            </a:custGeom>
            <a:grpFill/>
            <a:ln w="9525">
              <a:noFill/>
              <a:round/>
            </a:ln>
          </p:spPr>
          <p:txBody>
            <a:bodyPr vert="horz" wrap="square" lIns="121920" tIns="60960" rIns="121920" bIns="60960" numCol="1" anchor="t" anchorCtr="0" compatLnSpc="1"/>
            <a:lstStyle/>
            <a:p>
              <a:endParaRPr lang="en-US" sz="2400">
                <a:latin typeface="华文细黑" panose="02010600040101010101" pitchFamily="2" charset="-122"/>
                <a:ea typeface="华文细黑" panose="02010600040101010101" pitchFamily="2" charset="-122"/>
              </a:endParaRPr>
            </a:p>
          </p:txBody>
        </p:sp>
      </p:grpSp>
      <p:sp>
        <p:nvSpPr>
          <p:cNvPr id="29" name="Rectangle 82"/>
          <p:cNvSpPr/>
          <p:nvPr/>
        </p:nvSpPr>
        <p:spPr>
          <a:xfrm>
            <a:off x="7810313" y="4841785"/>
            <a:ext cx="1412246" cy="492443"/>
          </a:xfrm>
          <a:prstGeom prst="rect">
            <a:avLst/>
          </a:prstGeom>
        </p:spPr>
        <p:txBody>
          <a:bodyPr wrap="none" lIns="0" tIns="0" rIns="0" bIns="0">
            <a:spAutoFit/>
          </a:bodyPr>
          <a:lstStyle/>
          <a:p>
            <a:r>
              <a:rPr lang="en-US" sz="3200" b="1" dirty="0">
                <a:latin typeface="华文细黑" panose="02010600040101010101" pitchFamily="2" charset="-122"/>
                <a:ea typeface="华文细黑" panose="02010600040101010101" pitchFamily="2" charset="-122"/>
              </a:rPr>
              <a:t>3 Billion</a:t>
            </a:r>
            <a:endParaRPr lang="en-US" sz="3200" b="1" dirty="0">
              <a:latin typeface="华文细黑" panose="02010600040101010101" pitchFamily="2" charset="-122"/>
              <a:ea typeface="华文细黑" panose="02010600040101010101" pitchFamily="2" charset="-122"/>
            </a:endParaRPr>
          </a:p>
        </p:txBody>
      </p:sp>
      <p:sp>
        <p:nvSpPr>
          <p:cNvPr id="30" name="Rectangle 83"/>
          <p:cNvSpPr/>
          <p:nvPr/>
        </p:nvSpPr>
        <p:spPr>
          <a:xfrm>
            <a:off x="7810314" y="5295359"/>
            <a:ext cx="2596865" cy="225767"/>
          </a:xfrm>
          <a:prstGeom prst="rect">
            <a:avLst/>
          </a:prstGeom>
        </p:spPr>
        <p:txBody>
          <a:bodyPr wrap="none" lIns="0" tIns="0" rIns="0" bIns="0">
            <a:spAutoFit/>
          </a:bodyPr>
          <a:lstStyle/>
          <a:p>
            <a:r>
              <a:rPr lang="en-US" sz="1465" dirty="0">
                <a:latin typeface="华文细黑" panose="02010600040101010101" pitchFamily="2" charset="-122"/>
                <a:ea typeface="华文细黑" panose="02010600040101010101" pitchFamily="2" charset="-122"/>
              </a:rPr>
              <a:t>Posts are Comments on daily</a:t>
            </a:r>
            <a:endParaRPr lang="en-US" sz="1465" dirty="0">
              <a:latin typeface="华文细黑" panose="02010600040101010101" pitchFamily="2" charset="-122"/>
              <a:ea typeface="华文细黑" panose="02010600040101010101" pitchFamily="2" charset="-122"/>
            </a:endParaRPr>
          </a:p>
        </p:txBody>
      </p:sp>
      <p:grpSp>
        <p:nvGrpSpPr>
          <p:cNvPr id="31" name="Group 90"/>
          <p:cNvGrpSpPr/>
          <p:nvPr/>
        </p:nvGrpSpPr>
        <p:grpSpPr>
          <a:xfrm>
            <a:off x="4674834" y="4937208"/>
            <a:ext cx="342188" cy="586125"/>
            <a:chOff x="1668463" y="3354388"/>
            <a:chExt cx="641350" cy="1098550"/>
          </a:xfrm>
          <a:solidFill>
            <a:schemeClr val="bg1"/>
          </a:solidFill>
        </p:grpSpPr>
        <p:sp>
          <p:nvSpPr>
            <p:cNvPr id="32" name="Freeform 36"/>
            <p:cNvSpPr>
              <a:spLocks noEditPoints="1"/>
            </p:cNvSpPr>
            <p:nvPr/>
          </p:nvSpPr>
          <p:spPr bwMode="auto">
            <a:xfrm>
              <a:off x="1752600" y="3438526"/>
              <a:ext cx="473075" cy="768350"/>
            </a:xfrm>
            <a:custGeom>
              <a:avLst/>
              <a:gdLst/>
              <a:ahLst/>
              <a:cxnLst>
                <a:cxn ang="0">
                  <a:pos x="13" y="197"/>
                </a:cxn>
                <a:cxn ang="0">
                  <a:pos x="27" y="191"/>
                </a:cxn>
                <a:cxn ang="0">
                  <a:pos x="29" y="189"/>
                </a:cxn>
                <a:cxn ang="0">
                  <a:pos x="32" y="181"/>
                </a:cxn>
                <a:cxn ang="0">
                  <a:pos x="36" y="176"/>
                </a:cxn>
                <a:cxn ang="0">
                  <a:pos x="37" y="174"/>
                </a:cxn>
                <a:cxn ang="0">
                  <a:pos x="39" y="162"/>
                </a:cxn>
                <a:cxn ang="0">
                  <a:pos x="38" y="160"/>
                </a:cxn>
                <a:cxn ang="0">
                  <a:pos x="31" y="146"/>
                </a:cxn>
                <a:cxn ang="0">
                  <a:pos x="29" y="138"/>
                </a:cxn>
                <a:cxn ang="0">
                  <a:pos x="26" y="127"/>
                </a:cxn>
                <a:cxn ang="0">
                  <a:pos x="26" y="124"/>
                </a:cxn>
                <a:cxn ang="0">
                  <a:pos x="28" y="119"/>
                </a:cxn>
                <a:cxn ang="0">
                  <a:pos x="29" y="117"/>
                </a:cxn>
                <a:cxn ang="0">
                  <a:pos x="29" y="100"/>
                </a:cxn>
                <a:cxn ang="0">
                  <a:pos x="29" y="89"/>
                </a:cxn>
                <a:cxn ang="0">
                  <a:pos x="38" y="74"/>
                </a:cxn>
                <a:cxn ang="0">
                  <a:pos x="63" y="63"/>
                </a:cxn>
                <a:cxn ang="0">
                  <a:pos x="77" y="61"/>
                </a:cxn>
                <a:cxn ang="0">
                  <a:pos x="81" y="61"/>
                </a:cxn>
                <a:cxn ang="0">
                  <a:pos x="81" y="62"/>
                </a:cxn>
                <a:cxn ang="0">
                  <a:pos x="78" y="64"/>
                </a:cxn>
                <a:cxn ang="0">
                  <a:pos x="79" y="69"/>
                </a:cxn>
                <a:cxn ang="0">
                  <a:pos x="91" y="80"/>
                </a:cxn>
                <a:cxn ang="0">
                  <a:pos x="96" y="92"/>
                </a:cxn>
                <a:cxn ang="0">
                  <a:pos x="96" y="117"/>
                </a:cxn>
                <a:cxn ang="0">
                  <a:pos x="98" y="121"/>
                </a:cxn>
                <a:cxn ang="0">
                  <a:pos x="99" y="122"/>
                </a:cxn>
                <a:cxn ang="0">
                  <a:pos x="98" y="135"/>
                </a:cxn>
                <a:cxn ang="0">
                  <a:pos x="98" y="136"/>
                </a:cxn>
                <a:cxn ang="0">
                  <a:pos x="91" y="154"/>
                </a:cxn>
                <a:cxn ang="0">
                  <a:pos x="90" y="155"/>
                </a:cxn>
                <a:cxn ang="0">
                  <a:pos x="87" y="174"/>
                </a:cxn>
                <a:cxn ang="0">
                  <a:pos x="88" y="176"/>
                </a:cxn>
                <a:cxn ang="0">
                  <a:pos x="91" y="181"/>
                </a:cxn>
                <a:cxn ang="0">
                  <a:pos x="94" y="190"/>
                </a:cxn>
                <a:cxn ang="0">
                  <a:pos x="97" y="192"/>
                </a:cxn>
                <a:cxn ang="0">
                  <a:pos x="124" y="203"/>
                </a:cxn>
                <a:cxn ang="0">
                  <a:pos x="124" y="0"/>
                </a:cxn>
                <a:cxn ang="0">
                  <a:pos x="0" y="0"/>
                </a:cxn>
                <a:cxn ang="0">
                  <a:pos x="0" y="203"/>
                </a:cxn>
                <a:cxn ang="0">
                  <a:pos x="13" y="197"/>
                </a:cxn>
                <a:cxn ang="0">
                  <a:pos x="13" y="197"/>
                </a:cxn>
                <a:cxn ang="0">
                  <a:pos x="13" y="197"/>
                </a:cxn>
              </a:cxnLst>
              <a:rect l="0" t="0" r="r" b="b"/>
              <a:pathLst>
                <a:path w="124" h="203">
                  <a:moveTo>
                    <a:pt x="13" y="197"/>
                  </a:moveTo>
                  <a:cubicBezTo>
                    <a:pt x="17" y="195"/>
                    <a:pt x="22" y="194"/>
                    <a:pt x="27" y="191"/>
                  </a:cubicBezTo>
                  <a:cubicBezTo>
                    <a:pt x="28" y="191"/>
                    <a:pt x="29" y="190"/>
                    <a:pt x="29" y="189"/>
                  </a:cubicBezTo>
                  <a:cubicBezTo>
                    <a:pt x="30" y="187"/>
                    <a:pt x="31" y="184"/>
                    <a:pt x="32" y="181"/>
                  </a:cubicBezTo>
                  <a:cubicBezTo>
                    <a:pt x="33" y="179"/>
                    <a:pt x="33" y="177"/>
                    <a:pt x="36" y="176"/>
                  </a:cubicBezTo>
                  <a:cubicBezTo>
                    <a:pt x="36" y="176"/>
                    <a:pt x="37" y="175"/>
                    <a:pt x="37" y="174"/>
                  </a:cubicBezTo>
                  <a:cubicBezTo>
                    <a:pt x="38" y="170"/>
                    <a:pt x="38" y="166"/>
                    <a:pt x="39" y="162"/>
                  </a:cubicBezTo>
                  <a:cubicBezTo>
                    <a:pt x="39" y="161"/>
                    <a:pt x="38" y="160"/>
                    <a:pt x="38" y="160"/>
                  </a:cubicBezTo>
                  <a:cubicBezTo>
                    <a:pt x="34" y="156"/>
                    <a:pt x="32" y="151"/>
                    <a:pt x="31" y="146"/>
                  </a:cubicBezTo>
                  <a:cubicBezTo>
                    <a:pt x="31" y="143"/>
                    <a:pt x="29" y="141"/>
                    <a:pt x="29" y="138"/>
                  </a:cubicBezTo>
                  <a:cubicBezTo>
                    <a:pt x="28" y="135"/>
                    <a:pt x="27" y="131"/>
                    <a:pt x="26" y="127"/>
                  </a:cubicBezTo>
                  <a:cubicBezTo>
                    <a:pt x="26" y="126"/>
                    <a:pt x="26" y="125"/>
                    <a:pt x="26" y="124"/>
                  </a:cubicBezTo>
                  <a:cubicBezTo>
                    <a:pt x="25" y="122"/>
                    <a:pt x="25" y="120"/>
                    <a:pt x="28" y="119"/>
                  </a:cubicBezTo>
                  <a:cubicBezTo>
                    <a:pt x="28" y="119"/>
                    <a:pt x="29" y="118"/>
                    <a:pt x="29" y="117"/>
                  </a:cubicBezTo>
                  <a:cubicBezTo>
                    <a:pt x="29" y="111"/>
                    <a:pt x="29" y="105"/>
                    <a:pt x="29" y="100"/>
                  </a:cubicBezTo>
                  <a:cubicBezTo>
                    <a:pt x="29" y="96"/>
                    <a:pt x="29" y="93"/>
                    <a:pt x="29" y="89"/>
                  </a:cubicBezTo>
                  <a:cubicBezTo>
                    <a:pt x="30" y="83"/>
                    <a:pt x="34" y="78"/>
                    <a:pt x="38" y="74"/>
                  </a:cubicBezTo>
                  <a:cubicBezTo>
                    <a:pt x="46" y="68"/>
                    <a:pt x="54" y="65"/>
                    <a:pt x="63" y="63"/>
                  </a:cubicBezTo>
                  <a:cubicBezTo>
                    <a:pt x="68" y="62"/>
                    <a:pt x="72" y="62"/>
                    <a:pt x="77" y="61"/>
                  </a:cubicBezTo>
                  <a:cubicBezTo>
                    <a:pt x="78" y="61"/>
                    <a:pt x="79" y="61"/>
                    <a:pt x="81" y="61"/>
                  </a:cubicBezTo>
                  <a:cubicBezTo>
                    <a:pt x="81" y="61"/>
                    <a:pt x="81" y="61"/>
                    <a:pt x="81" y="62"/>
                  </a:cubicBezTo>
                  <a:cubicBezTo>
                    <a:pt x="80" y="62"/>
                    <a:pt x="79" y="63"/>
                    <a:pt x="78" y="64"/>
                  </a:cubicBezTo>
                  <a:cubicBezTo>
                    <a:pt x="77" y="66"/>
                    <a:pt x="77" y="67"/>
                    <a:pt x="79" y="69"/>
                  </a:cubicBezTo>
                  <a:cubicBezTo>
                    <a:pt x="83" y="72"/>
                    <a:pt x="87" y="76"/>
                    <a:pt x="91" y="80"/>
                  </a:cubicBezTo>
                  <a:cubicBezTo>
                    <a:pt x="95" y="83"/>
                    <a:pt x="96" y="87"/>
                    <a:pt x="96" y="92"/>
                  </a:cubicBezTo>
                  <a:cubicBezTo>
                    <a:pt x="96" y="100"/>
                    <a:pt x="96" y="109"/>
                    <a:pt x="96" y="117"/>
                  </a:cubicBezTo>
                  <a:cubicBezTo>
                    <a:pt x="96" y="118"/>
                    <a:pt x="96" y="120"/>
                    <a:pt x="98" y="121"/>
                  </a:cubicBezTo>
                  <a:cubicBezTo>
                    <a:pt x="99" y="121"/>
                    <a:pt x="99" y="122"/>
                    <a:pt x="99" y="122"/>
                  </a:cubicBezTo>
                  <a:cubicBezTo>
                    <a:pt x="99" y="127"/>
                    <a:pt x="98" y="131"/>
                    <a:pt x="98" y="135"/>
                  </a:cubicBezTo>
                  <a:cubicBezTo>
                    <a:pt x="98" y="135"/>
                    <a:pt x="98" y="135"/>
                    <a:pt x="98" y="136"/>
                  </a:cubicBezTo>
                  <a:cubicBezTo>
                    <a:pt x="94" y="141"/>
                    <a:pt x="93" y="148"/>
                    <a:pt x="91" y="154"/>
                  </a:cubicBezTo>
                  <a:cubicBezTo>
                    <a:pt x="91" y="154"/>
                    <a:pt x="91" y="154"/>
                    <a:pt x="90" y="155"/>
                  </a:cubicBezTo>
                  <a:cubicBezTo>
                    <a:pt x="85" y="160"/>
                    <a:pt x="87" y="168"/>
                    <a:pt x="87" y="174"/>
                  </a:cubicBezTo>
                  <a:cubicBezTo>
                    <a:pt x="87" y="175"/>
                    <a:pt x="87" y="176"/>
                    <a:pt x="88" y="176"/>
                  </a:cubicBezTo>
                  <a:cubicBezTo>
                    <a:pt x="90" y="177"/>
                    <a:pt x="91" y="179"/>
                    <a:pt x="91" y="181"/>
                  </a:cubicBezTo>
                  <a:cubicBezTo>
                    <a:pt x="92" y="184"/>
                    <a:pt x="93" y="187"/>
                    <a:pt x="94" y="190"/>
                  </a:cubicBezTo>
                  <a:cubicBezTo>
                    <a:pt x="95" y="191"/>
                    <a:pt x="96" y="191"/>
                    <a:pt x="97" y="192"/>
                  </a:cubicBezTo>
                  <a:cubicBezTo>
                    <a:pt x="106" y="195"/>
                    <a:pt x="115" y="199"/>
                    <a:pt x="124" y="203"/>
                  </a:cubicBezTo>
                  <a:cubicBezTo>
                    <a:pt x="124" y="0"/>
                    <a:pt x="124" y="0"/>
                    <a:pt x="124" y="0"/>
                  </a:cubicBezTo>
                  <a:cubicBezTo>
                    <a:pt x="0" y="0"/>
                    <a:pt x="0" y="0"/>
                    <a:pt x="0" y="0"/>
                  </a:cubicBezTo>
                  <a:cubicBezTo>
                    <a:pt x="0" y="203"/>
                    <a:pt x="0" y="203"/>
                    <a:pt x="0" y="203"/>
                  </a:cubicBezTo>
                  <a:cubicBezTo>
                    <a:pt x="4" y="201"/>
                    <a:pt x="8" y="199"/>
                    <a:pt x="13" y="197"/>
                  </a:cubicBezTo>
                  <a:close/>
                  <a:moveTo>
                    <a:pt x="13" y="197"/>
                  </a:moveTo>
                  <a:cubicBezTo>
                    <a:pt x="13" y="197"/>
                    <a:pt x="13" y="197"/>
                    <a:pt x="13" y="197"/>
                  </a:cubicBezTo>
                </a:path>
              </a:pathLst>
            </a:custGeom>
            <a:grpFill/>
            <a:ln w="9525">
              <a:noFill/>
              <a:round/>
            </a:ln>
          </p:spPr>
          <p:txBody>
            <a:bodyPr vert="horz" wrap="square" lIns="121920" tIns="60960" rIns="121920" bIns="60960" numCol="1" anchor="t" anchorCtr="0" compatLnSpc="1"/>
            <a:lstStyle/>
            <a:p>
              <a:endParaRPr lang="en-US" sz="2400">
                <a:latin typeface="华文细黑" panose="02010600040101010101" pitchFamily="2" charset="-122"/>
                <a:ea typeface="华文细黑" panose="02010600040101010101" pitchFamily="2" charset="-122"/>
              </a:endParaRPr>
            </a:p>
          </p:txBody>
        </p:sp>
        <p:sp>
          <p:nvSpPr>
            <p:cNvPr id="33" name="Freeform 37"/>
            <p:cNvSpPr>
              <a:spLocks noEditPoints="1"/>
            </p:cNvSpPr>
            <p:nvPr/>
          </p:nvSpPr>
          <p:spPr bwMode="auto">
            <a:xfrm>
              <a:off x="1668463" y="3354388"/>
              <a:ext cx="641350" cy="1098550"/>
            </a:xfrm>
            <a:custGeom>
              <a:avLst/>
              <a:gdLst/>
              <a:ahLst/>
              <a:cxnLst>
                <a:cxn ang="0">
                  <a:pos x="149" y="0"/>
                </a:cxn>
                <a:cxn ang="0">
                  <a:pos x="20" y="0"/>
                </a:cxn>
                <a:cxn ang="0">
                  <a:pos x="0" y="20"/>
                </a:cxn>
                <a:cxn ang="0">
                  <a:pos x="0" y="270"/>
                </a:cxn>
                <a:cxn ang="0">
                  <a:pos x="20" y="290"/>
                </a:cxn>
                <a:cxn ang="0">
                  <a:pos x="149" y="290"/>
                </a:cxn>
                <a:cxn ang="0">
                  <a:pos x="168" y="270"/>
                </a:cxn>
                <a:cxn ang="0">
                  <a:pos x="168" y="20"/>
                </a:cxn>
                <a:cxn ang="0">
                  <a:pos x="149" y="0"/>
                </a:cxn>
                <a:cxn ang="0">
                  <a:pos x="55" y="276"/>
                </a:cxn>
                <a:cxn ang="0">
                  <a:pos x="39" y="276"/>
                </a:cxn>
                <a:cxn ang="0">
                  <a:pos x="33" y="270"/>
                </a:cxn>
                <a:cxn ang="0">
                  <a:pos x="39" y="265"/>
                </a:cxn>
                <a:cxn ang="0">
                  <a:pos x="55" y="265"/>
                </a:cxn>
                <a:cxn ang="0">
                  <a:pos x="61" y="270"/>
                </a:cxn>
                <a:cxn ang="0">
                  <a:pos x="55" y="276"/>
                </a:cxn>
                <a:cxn ang="0">
                  <a:pos x="84" y="280"/>
                </a:cxn>
                <a:cxn ang="0">
                  <a:pos x="74" y="270"/>
                </a:cxn>
                <a:cxn ang="0">
                  <a:pos x="84" y="261"/>
                </a:cxn>
                <a:cxn ang="0">
                  <a:pos x="94" y="270"/>
                </a:cxn>
                <a:cxn ang="0">
                  <a:pos x="84" y="280"/>
                </a:cxn>
                <a:cxn ang="0">
                  <a:pos x="129" y="276"/>
                </a:cxn>
                <a:cxn ang="0">
                  <a:pos x="113" y="276"/>
                </a:cxn>
                <a:cxn ang="0">
                  <a:pos x="107" y="270"/>
                </a:cxn>
                <a:cxn ang="0">
                  <a:pos x="113" y="265"/>
                </a:cxn>
                <a:cxn ang="0">
                  <a:pos x="129" y="265"/>
                </a:cxn>
                <a:cxn ang="0">
                  <a:pos x="135" y="270"/>
                </a:cxn>
                <a:cxn ang="0">
                  <a:pos x="129" y="276"/>
                </a:cxn>
                <a:cxn ang="0">
                  <a:pos x="155" y="254"/>
                </a:cxn>
                <a:cxn ang="0">
                  <a:pos x="14" y="254"/>
                </a:cxn>
                <a:cxn ang="0">
                  <a:pos x="14" y="13"/>
                </a:cxn>
                <a:cxn ang="0">
                  <a:pos x="155" y="13"/>
                </a:cxn>
                <a:cxn ang="0">
                  <a:pos x="155" y="254"/>
                </a:cxn>
                <a:cxn ang="0">
                  <a:pos x="155" y="254"/>
                </a:cxn>
                <a:cxn ang="0">
                  <a:pos x="155" y="254"/>
                </a:cxn>
              </a:cxnLst>
              <a:rect l="0" t="0" r="r" b="b"/>
              <a:pathLst>
                <a:path w="168" h="290">
                  <a:moveTo>
                    <a:pt x="149" y="0"/>
                  </a:moveTo>
                  <a:cubicBezTo>
                    <a:pt x="20" y="0"/>
                    <a:pt x="20" y="0"/>
                    <a:pt x="20" y="0"/>
                  </a:cubicBezTo>
                  <a:cubicBezTo>
                    <a:pt x="9" y="0"/>
                    <a:pt x="0" y="9"/>
                    <a:pt x="0" y="20"/>
                  </a:cubicBezTo>
                  <a:cubicBezTo>
                    <a:pt x="0" y="270"/>
                    <a:pt x="0" y="270"/>
                    <a:pt x="0" y="270"/>
                  </a:cubicBezTo>
                  <a:cubicBezTo>
                    <a:pt x="0" y="281"/>
                    <a:pt x="9" y="290"/>
                    <a:pt x="20" y="290"/>
                  </a:cubicBezTo>
                  <a:cubicBezTo>
                    <a:pt x="149" y="290"/>
                    <a:pt x="149" y="290"/>
                    <a:pt x="149" y="290"/>
                  </a:cubicBezTo>
                  <a:cubicBezTo>
                    <a:pt x="159" y="290"/>
                    <a:pt x="168" y="281"/>
                    <a:pt x="168" y="270"/>
                  </a:cubicBezTo>
                  <a:cubicBezTo>
                    <a:pt x="168" y="20"/>
                    <a:pt x="168" y="20"/>
                    <a:pt x="168" y="20"/>
                  </a:cubicBezTo>
                  <a:cubicBezTo>
                    <a:pt x="168" y="9"/>
                    <a:pt x="159" y="0"/>
                    <a:pt x="149" y="0"/>
                  </a:cubicBezTo>
                  <a:close/>
                  <a:moveTo>
                    <a:pt x="55" y="276"/>
                  </a:moveTo>
                  <a:cubicBezTo>
                    <a:pt x="39" y="276"/>
                    <a:pt x="39" y="276"/>
                    <a:pt x="39" y="276"/>
                  </a:cubicBezTo>
                  <a:cubicBezTo>
                    <a:pt x="36" y="276"/>
                    <a:pt x="33" y="273"/>
                    <a:pt x="33" y="270"/>
                  </a:cubicBezTo>
                  <a:cubicBezTo>
                    <a:pt x="33" y="267"/>
                    <a:pt x="36" y="265"/>
                    <a:pt x="39" y="265"/>
                  </a:cubicBezTo>
                  <a:cubicBezTo>
                    <a:pt x="55" y="265"/>
                    <a:pt x="55" y="265"/>
                    <a:pt x="55" y="265"/>
                  </a:cubicBezTo>
                  <a:cubicBezTo>
                    <a:pt x="58" y="265"/>
                    <a:pt x="61" y="267"/>
                    <a:pt x="61" y="270"/>
                  </a:cubicBezTo>
                  <a:cubicBezTo>
                    <a:pt x="61" y="273"/>
                    <a:pt x="58" y="276"/>
                    <a:pt x="55" y="276"/>
                  </a:cubicBezTo>
                  <a:close/>
                  <a:moveTo>
                    <a:pt x="84" y="280"/>
                  </a:moveTo>
                  <a:cubicBezTo>
                    <a:pt x="79" y="280"/>
                    <a:pt x="74" y="276"/>
                    <a:pt x="74" y="270"/>
                  </a:cubicBezTo>
                  <a:cubicBezTo>
                    <a:pt x="74" y="265"/>
                    <a:pt x="79" y="261"/>
                    <a:pt x="84" y="261"/>
                  </a:cubicBezTo>
                  <a:cubicBezTo>
                    <a:pt x="90" y="261"/>
                    <a:pt x="94" y="265"/>
                    <a:pt x="94" y="270"/>
                  </a:cubicBezTo>
                  <a:cubicBezTo>
                    <a:pt x="94" y="276"/>
                    <a:pt x="90" y="280"/>
                    <a:pt x="84" y="280"/>
                  </a:cubicBezTo>
                  <a:close/>
                  <a:moveTo>
                    <a:pt x="129" y="276"/>
                  </a:moveTo>
                  <a:cubicBezTo>
                    <a:pt x="113" y="276"/>
                    <a:pt x="113" y="276"/>
                    <a:pt x="113" y="276"/>
                  </a:cubicBezTo>
                  <a:cubicBezTo>
                    <a:pt x="110" y="276"/>
                    <a:pt x="107" y="273"/>
                    <a:pt x="107" y="270"/>
                  </a:cubicBezTo>
                  <a:cubicBezTo>
                    <a:pt x="107" y="267"/>
                    <a:pt x="110" y="265"/>
                    <a:pt x="113" y="265"/>
                  </a:cubicBezTo>
                  <a:cubicBezTo>
                    <a:pt x="129" y="265"/>
                    <a:pt x="129" y="265"/>
                    <a:pt x="129" y="265"/>
                  </a:cubicBezTo>
                  <a:cubicBezTo>
                    <a:pt x="132" y="265"/>
                    <a:pt x="135" y="267"/>
                    <a:pt x="135" y="270"/>
                  </a:cubicBezTo>
                  <a:cubicBezTo>
                    <a:pt x="135" y="273"/>
                    <a:pt x="132" y="276"/>
                    <a:pt x="129" y="276"/>
                  </a:cubicBezTo>
                  <a:close/>
                  <a:moveTo>
                    <a:pt x="155" y="254"/>
                  </a:moveTo>
                  <a:cubicBezTo>
                    <a:pt x="14" y="254"/>
                    <a:pt x="14" y="254"/>
                    <a:pt x="14" y="254"/>
                  </a:cubicBezTo>
                  <a:cubicBezTo>
                    <a:pt x="14" y="13"/>
                    <a:pt x="14" y="13"/>
                    <a:pt x="14" y="13"/>
                  </a:cubicBezTo>
                  <a:cubicBezTo>
                    <a:pt x="155" y="13"/>
                    <a:pt x="155" y="13"/>
                    <a:pt x="155" y="13"/>
                  </a:cubicBezTo>
                  <a:lnTo>
                    <a:pt x="155" y="254"/>
                  </a:lnTo>
                  <a:close/>
                  <a:moveTo>
                    <a:pt x="155" y="254"/>
                  </a:moveTo>
                  <a:cubicBezTo>
                    <a:pt x="155" y="254"/>
                    <a:pt x="155" y="254"/>
                    <a:pt x="155" y="254"/>
                  </a:cubicBezTo>
                </a:path>
              </a:pathLst>
            </a:custGeom>
            <a:grpFill/>
            <a:ln w="9525">
              <a:noFill/>
              <a:round/>
            </a:ln>
          </p:spPr>
          <p:txBody>
            <a:bodyPr vert="horz" wrap="square" lIns="121920" tIns="60960" rIns="121920" bIns="60960" numCol="1" anchor="t" anchorCtr="0" compatLnSpc="1"/>
            <a:lstStyle/>
            <a:p>
              <a:endParaRPr lang="en-US" sz="2400">
                <a:latin typeface="华文细黑" panose="02010600040101010101" pitchFamily="2" charset="-122"/>
                <a:ea typeface="华文细黑" panose="02010600040101010101" pitchFamily="2" charset="-122"/>
              </a:endParaRPr>
            </a:p>
          </p:txBody>
        </p:sp>
      </p:grpSp>
      <p:sp>
        <p:nvSpPr>
          <p:cNvPr id="34" name="Rectangle 91"/>
          <p:cNvSpPr/>
          <p:nvPr/>
        </p:nvSpPr>
        <p:spPr>
          <a:xfrm>
            <a:off x="2818668" y="4841785"/>
            <a:ext cx="1412245" cy="492443"/>
          </a:xfrm>
          <a:prstGeom prst="rect">
            <a:avLst/>
          </a:prstGeom>
        </p:spPr>
        <p:txBody>
          <a:bodyPr wrap="none" lIns="0" tIns="0" rIns="0" bIns="0">
            <a:spAutoFit/>
          </a:bodyPr>
          <a:lstStyle/>
          <a:p>
            <a:pPr algn="r"/>
            <a:r>
              <a:rPr lang="en-US" sz="3200" b="1" dirty="0">
                <a:latin typeface="华文细黑" panose="02010600040101010101" pitchFamily="2" charset="-122"/>
                <a:ea typeface="华文细黑" panose="02010600040101010101" pitchFamily="2" charset="-122"/>
              </a:rPr>
              <a:t>7 Billion</a:t>
            </a:r>
            <a:endParaRPr lang="en-US" sz="3200" b="1" dirty="0">
              <a:latin typeface="华文细黑" panose="02010600040101010101" pitchFamily="2" charset="-122"/>
              <a:ea typeface="华文细黑" panose="02010600040101010101" pitchFamily="2" charset="-122"/>
            </a:endParaRPr>
          </a:p>
        </p:txBody>
      </p:sp>
      <p:sp>
        <p:nvSpPr>
          <p:cNvPr id="35" name="Rectangle 92"/>
          <p:cNvSpPr/>
          <p:nvPr/>
        </p:nvSpPr>
        <p:spPr>
          <a:xfrm>
            <a:off x="1520232" y="5301078"/>
            <a:ext cx="2710678" cy="225767"/>
          </a:xfrm>
          <a:prstGeom prst="rect">
            <a:avLst/>
          </a:prstGeom>
        </p:spPr>
        <p:txBody>
          <a:bodyPr wrap="none" lIns="0" tIns="0" rIns="0" bIns="0">
            <a:spAutoFit/>
          </a:bodyPr>
          <a:lstStyle/>
          <a:p>
            <a:pPr algn="r"/>
            <a:r>
              <a:rPr lang="en-US" sz="1465" dirty="0">
                <a:latin typeface="华文细黑" panose="02010600040101010101" pitchFamily="2" charset="-122"/>
                <a:ea typeface="华文细黑" panose="02010600040101010101" pitchFamily="2" charset="-122"/>
              </a:rPr>
              <a:t>apps and websites integrated</a:t>
            </a:r>
            <a:endParaRPr lang="en-US" sz="1465" dirty="0">
              <a:latin typeface="华文细黑" panose="02010600040101010101" pitchFamily="2" charset="-122"/>
              <a:ea typeface="华文细黑" panose="02010600040101010101" pitchFamily="2" charset="-122"/>
            </a:endParaRPr>
          </a:p>
        </p:txBody>
      </p:sp>
      <p:grpSp>
        <p:nvGrpSpPr>
          <p:cNvPr id="39" name="组合 38"/>
          <p:cNvGrpSpPr/>
          <p:nvPr/>
        </p:nvGrpSpPr>
        <p:grpSpPr>
          <a:xfrm>
            <a:off x="107552" y="-1583"/>
            <a:ext cx="3947767" cy="1075639"/>
            <a:chOff x="107552" y="-1583"/>
            <a:chExt cx="3947767" cy="1075639"/>
          </a:xfrm>
        </p:grpSpPr>
        <p:pic>
          <p:nvPicPr>
            <p:cNvPr id="40" name="图片 3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195808" y="63118"/>
              <a:ext cx="1074057" cy="947819"/>
            </a:xfrm>
            <a:prstGeom prst="rect">
              <a:avLst/>
            </a:prstGeom>
          </p:spPr>
        </p:pic>
        <p:sp>
          <p:nvSpPr>
            <p:cNvPr id="41" name="文本框 40"/>
            <p:cNvSpPr txBox="1"/>
            <p:nvPr/>
          </p:nvSpPr>
          <p:spPr>
            <a:xfrm>
              <a:off x="1206746" y="152306"/>
              <a:ext cx="2848573" cy="769441"/>
            </a:xfrm>
            <a:prstGeom prst="rect">
              <a:avLst/>
            </a:prstGeom>
            <a:noFill/>
          </p:spPr>
          <p:txBody>
            <a:bodyPr wrap="square" rtlCol="0">
              <a:spAutoFit/>
            </a:bodyPr>
            <a:lstStyle/>
            <a:p>
              <a:r>
                <a:rPr lang="en-US" altLang="zh-CN" sz="4400" dirty="0" smtClean="0">
                  <a:latin typeface="华文细黑" panose="02010600040101010101" pitchFamily="2" charset="-122"/>
                  <a:ea typeface="华文细黑" panose="02010600040101010101" pitchFamily="2" charset="-122"/>
                </a:rPr>
                <a:t>T</a:t>
              </a:r>
              <a:r>
                <a:rPr lang="en-US" altLang="zh-CN" sz="2800" dirty="0" smtClean="0">
                  <a:latin typeface="华文细黑" panose="02010600040101010101" pitchFamily="2" charset="-122"/>
                  <a:ea typeface="华文细黑" panose="02010600040101010101" pitchFamily="2" charset="-122"/>
                </a:rPr>
                <a:t>itle goes here</a:t>
              </a:r>
              <a:endParaRPr lang="zh-CN" altLang="en-US" sz="2800" dirty="0">
                <a:latin typeface="华文细黑" panose="02010600040101010101" pitchFamily="2" charset="-122"/>
                <a:ea typeface="华文细黑" panose="02010600040101010101" pitchFamily="2" charset="-122"/>
              </a:endParaRPr>
            </a:p>
          </p:txBody>
        </p:sp>
        <p:sp>
          <p:nvSpPr>
            <p:cNvPr id="45" name="文本框 44"/>
            <p:cNvSpPr txBox="1"/>
            <p:nvPr/>
          </p:nvSpPr>
          <p:spPr>
            <a:xfrm>
              <a:off x="107552" y="-1583"/>
              <a:ext cx="1163483" cy="923330"/>
            </a:xfrm>
            <a:prstGeom prst="rect">
              <a:avLst/>
            </a:prstGeom>
            <a:noFill/>
          </p:spPr>
          <p:txBody>
            <a:bodyPr wrap="square" rtlCol="0">
              <a:spAutoFit/>
            </a:bodyPr>
            <a:lstStyle/>
            <a:p>
              <a:pPr algn="dist"/>
              <a:r>
                <a:rPr lang="en-US" altLang="zh-CN" sz="5400" dirty="0" smtClean="0">
                  <a:solidFill>
                    <a:schemeClr val="bg1"/>
                  </a:solidFill>
                  <a:latin typeface="Impact" panose="020B0806030902050204" pitchFamily="34" charset="0"/>
                  <a:ea typeface="方正兰亭粗黑简体" panose="02000000000000000000" pitchFamily="2" charset="-122"/>
                </a:rPr>
                <a:t>3</a:t>
              </a:r>
              <a:endParaRPr lang="zh-CN" altLang="en-US" sz="5400" dirty="0">
                <a:solidFill>
                  <a:schemeClr val="bg1"/>
                </a:solidFill>
                <a:latin typeface="Impact" panose="020B0806030902050204" pitchFamily="34" charset="0"/>
                <a:ea typeface="方正兰亭超细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2000"/>
                            </p:stCondLst>
                            <p:childTnLst>
                              <p:par>
                                <p:cTn id="21" presetID="2" presetClass="entr" presetSubtype="8" accel="50000" decel="5000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 presetClass="entr" presetSubtype="2" accel="50000" decel="5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accel="50000" decel="5000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1+#ppt_w/2"/>
                                          </p:val>
                                        </p:tav>
                                        <p:tav tm="100000">
                                          <p:val>
                                            <p:strVal val="#ppt_x"/>
                                          </p:val>
                                        </p:tav>
                                      </p:tavLst>
                                    </p:anim>
                                    <p:anim calcmode="lin" valueType="num">
                                      <p:cBhvr additive="base">
                                        <p:cTn id="45" dur="500" fill="hold"/>
                                        <p:tgtEl>
                                          <p:spTgt spid="15"/>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000"/>
                            </p:stCondLst>
                            <p:childTnLst>
                              <p:par>
                                <p:cTn id="53" presetID="2" presetClass="entr" presetSubtype="8" accel="50000" decel="5000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0-#ppt_w/2"/>
                                          </p:val>
                                        </p:tav>
                                        <p:tav tm="100000">
                                          <p:val>
                                            <p:strVal val="#ppt_x"/>
                                          </p:val>
                                        </p:tav>
                                      </p:tavLst>
                                    </p:anim>
                                    <p:anim calcmode="lin" valueType="num">
                                      <p:cBhvr additive="base">
                                        <p:cTn id="56" dur="500" fill="hold"/>
                                        <p:tgtEl>
                                          <p:spTgt spid="24"/>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 presetClass="entr" presetSubtype="8" accel="50000" decel="5000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0-#ppt_w/2"/>
                                          </p:val>
                                        </p:tav>
                                        <p:tav tm="100000">
                                          <p:val>
                                            <p:strVal val="#ppt_x"/>
                                          </p:val>
                                        </p:tav>
                                      </p:tavLst>
                                    </p:anim>
                                    <p:anim calcmode="lin" valueType="num">
                                      <p:cBhvr additive="base">
                                        <p:cTn id="61" dur="500" fill="hold"/>
                                        <p:tgtEl>
                                          <p:spTgt spid="25"/>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53" presetClass="entr" presetSubtype="16"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2" presetClass="entr" presetSubtype="2" accel="50000" decel="5000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1+#ppt_w/2"/>
                                          </p:val>
                                        </p:tav>
                                        <p:tav tm="100000">
                                          <p:val>
                                            <p:strVal val="#ppt_x"/>
                                          </p:val>
                                        </p:tav>
                                      </p:tavLst>
                                    </p:anim>
                                    <p:anim calcmode="lin" valueType="num">
                                      <p:cBhvr additive="base">
                                        <p:cTn id="72" dur="500" fill="hold"/>
                                        <p:tgtEl>
                                          <p:spTgt spid="16"/>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2" presetClass="entr" presetSubtype="2" accel="50000" decel="50000"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1+#ppt_w/2"/>
                                          </p:val>
                                        </p:tav>
                                        <p:tav tm="100000">
                                          <p:val>
                                            <p:strVal val="#ppt_x"/>
                                          </p:val>
                                        </p:tav>
                                      </p:tavLst>
                                    </p:anim>
                                    <p:anim calcmode="lin" valueType="num">
                                      <p:cBhvr additive="base">
                                        <p:cTn id="77" dur="500" fill="hold"/>
                                        <p:tgtEl>
                                          <p:spTgt spid="17"/>
                                        </p:tgtEl>
                                        <p:attrNameLst>
                                          <p:attrName>ppt_y</p:attrName>
                                        </p:attrNameLst>
                                      </p:cBhvr>
                                      <p:tavLst>
                                        <p:tav tm="0">
                                          <p:val>
                                            <p:strVal val="#ppt_y"/>
                                          </p:val>
                                        </p:tav>
                                        <p:tav tm="100000">
                                          <p:val>
                                            <p:strVal val="#ppt_y"/>
                                          </p:val>
                                        </p:tav>
                                      </p:tavLst>
                                    </p:anim>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par>
                          <p:cTn id="84" fill="hold">
                            <p:stCondLst>
                              <p:cond delay="8000"/>
                            </p:stCondLst>
                            <p:childTnLst>
                              <p:par>
                                <p:cTn id="85" presetID="2" presetClass="entr" presetSubtype="2" accel="50000" decel="50000"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1+#ppt_w/2"/>
                                          </p:val>
                                        </p:tav>
                                        <p:tav tm="100000">
                                          <p:val>
                                            <p:strVal val="#ppt_x"/>
                                          </p:val>
                                        </p:tav>
                                      </p:tavLst>
                                    </p:anim>
                                    <p:anim calcmode="lin" valueType="num">
                                      <p:cBhvr additive="base">
                                        <p:cTn id="88" dur="500" fill="hold"/>
                                        <p:tgtEl>
                                          <p:spTgt spid="29"/>
                                        </p:tgtEl>
                                        <p:attrNameLst>
                                          <p:attrName>ppt_y</p:attrName>
                                        </p:attrNameLst>
                                      </p:cBhvr>
                                      <p:tavLst>
                                        <p:tav tm="0">
                                          <p:val>
                                            <p:strVal val="#ppt_y"/>
                                          </p:val>
                                        </p:tav>
                                        <p:tav tm="100000">
                                          <p:val>
                                            <p:strVal val="#ppt_y"/>
                                          </p:val>
                                        </p:tav>
                                      </p:tavLst>
                                    </p:anim>
                                  </p:childTnLst>
                                </p:cTn>
                              </p:par>
                            </p:childTnLst>
                          </p:cTn>
                        </p:par>
                        <p:par>
                          <p:cTn id="89" fill="hold">
                            <p:stCondLst>
                              <p:cond delay="8500"/>
                            </p:stCondLst>
                            <p:childTnLst>
                              <p:par>
                                <p:cTn id="90" presetID="2" presetClass="entr" presetSubtype="2" accel="50000" decel="5000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additive="base">
                                        <p:cTn id="92" dur="500" fill="hold"/>
                                        <p:tgtEl>
                                          <p:spTgt spid="30"/>
                                        </p:tgtEl>
                                        <p:attrNameLst>
                                          <p:attrName>ppt_x</p:attrName>
                                        </p:attrNameLst>
                                      </p:cBhvr>
                                      <p:tavLst>
                                        <p:tav tm="0">
                                          <p:val>
                                            <p:strVal val="1+#ppt_w/2"/>
                                          </p:val>
                                        </p:tav>
                                        <p:tav tm="100000">
                                          <p:val>
                                            <p:strVal val="#ppt_x"/>
                                          </p:val>
                                        </p:tav>
                                      </p:tavLst>
                                    </p:anim>
                                    <p:anim calcmode="lin" valueType="num">
                                      <p:cBhvr additive="base">
                                        <p:cTn id="93" dur="500" fill="hold"/>
                                        <p:tgtEl>
                                          <p:spTgt spid="30"/>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53" presetClass="entr" presetSubtype="16"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childTnLst>
                                </p:cTn>
                              </p:par>
                            </p:childTnLst>
                          </p:cTn>
                        </p:par>
                        <p:par>
                          <p:cTn id="100" fill="hold">
                            <p:stCondLst>
                              <p:cond delay="9500"/>
                            </p:stCondLst>
                            <p:childTnLst>
                              <p:par>
                                <p:cTn id="101" presetID="2" presetClass="entr" presetSubtype="8" accel="50000" decel="50000"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0-#ppt_w/2"/>
                                          </p:val>
                                        </p:tav>
                                        <p:tav tm="100000">
                                          <p:val>
                                            <p:strVal val="#ppt_x"/>
                                          </p:val>
                                        </p:tav>
                                      </p:tavLst>
                                    </p:anim>
                                    <p:anim calcmode="lin" valueType="num">
                                      <p:cBhvr additive="base">
                                        <p:cTn id="104" dur="500" fill="hold"/>
                                        <p:tgtEl>
                                          <p:spTgt spid="34"/>
                                        </p:tgtEl>
                                        <p:attrNameLst>
                                          <p:attrName>ppt_y</p:attrName>
                                        </p:attrNameLst>
                                      </p:cBhvr>
                                      <p:tavLst>
                                        <p:tav tm="0">
                                          <p:val>
                                            <p:strVal val="#ppt_y"/>
                                          </p:val>
                                        </p:tav>
                                        <p:tav tm="100000">
                                          <p:val>
                                            <p:strVal val="#ppt_y"/>
                                          </p:val>
                                        </p:tav>
                                      </p:tavLst>
                                    </p:anim>
                                  </p:childTnLst>
                                </p:cTn>
                              </p:par>
                            </p:childTnLst>
                          </p:cTn>
                        </p:par>
                        <p:par>
                          <p:cTn id="105" fill="hold">
                            <p:stCondLst>
                              <p:cond delay="10000"/>
                            </p:stCondLst>
                            <p:childTnLst>
                              <p:par>
                                <p:cTn id="106" presetID="2" presetClass="entr" presetSubtype="8" accel="50000" decel="50000"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additive="base">
                                        <p:cTn id="108" dur="500" fill="hold"/>
                                        <p:tgtEl>
                                          <p:spTgt spid="35"/>
                                        </p:tgtEl>
                                        <p:attrNameLst>
                                          <p:attrName>ppt_x</p:attrName>
                                        </p:attrNameLst>
                                      </p:cBhvr>
                                      <p:tavLst>
                                        <p:tav tm="0">
                                          <p:val>
                                            <p:strVal val="0-#ppt_w/2"/>
                                          </p:val>
                                        </p:tav>
                                        <p:tav tm="100000">
                                          <p:val>
                                            <p:strVal val="#ppt_x"/>
                                          </p:val>
                                        </p:tav>
                                      </p:tavLst>
                                    </p:anim>
                                    <p:anim calcmode="lin" valueType="num">
                                      <p:cBhvr additive="base">
                                        <p:cTn id="109"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0" grpId="0"/>
      <p:bldP spid="11" grpId="0"/>
      <p:bldP spid="12" grpId="0" animBg="1"/>
      <p:bldP spid="13" grpId="0" animBg="1"/>
      <p:bldP spid="14" grpId="0"/>
      <p:bldP spid="15" grpId="0"/>
      <p:bldP spid="16" grpId="0"/>
      <p:bldP spid="17" grpId="0"/>
      <p:bldP spid="23" grpId="0" animBg="1"/>
      <p:bldP spid="24" grpId="0"/>
      <p:bldP spid="25" grpId="0"/>
      <p:bldP spid="29" grpId="0"/>
      <p:bldP spid="30"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1525347" y="272094"/>
            <a:ext cx="4630057" cy="4085869"/>
          </a:xfrm>
          <a:prstGeom prst="rect">
            <a:avLst/>
          </a:prstGeom>
        </p:spPr>
      </p:pic>
      <p:grpSp>
        <p:nvGrpSpPr>
          <p:cNvPr id="4" name="组合 3"/>
          <p:cNvGrpSpPr/>
          <p:nvPr/>
        </p:nvGrpSpPr>
        <p:grpSpPr>
          <a:xfrm>
            <a:off x="5505825" y="4886803"/>
            <a:ext cx="5440285" cy="584775"/>
            <a:chOff x="4154089" y="3347346"/>
            <a:chExt cx="5026175" cy="584775"/>
          </a:xfrm>
        </p:grpSpPr>
        <p:sp>
          <p:nvSpPr>
            <p:cNvPr id="5" name="文本框 4"/>
            <p:cNvSpPr txBox="1"/>
            <p:nvPr/>
          </p:nvSpPr>
          <p:spPr>
            <a:xfrm>
              <a:off x="4154089" y="3347346"/>
              <a:ext cx="5026175" cy="584775"/>
            </a:xfrm>
            <a:prstGeom prst="rect">
              <a:avLst/>
            </a:prstGeom>
            <a:noFill/>
          </p:spPr>
          <p:txBody>
            <a:bodyPr wrap="square" rtlCol="0">
              <a:spAutoFit/>
            </a:bodyPr>
            <a:lstStyle/>
            <a:p>
              <a:r>
                <a:rPr lang="en-US" altLang="zh-CN" sz="1600" dirty="0" smtClean="0">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latin typeface="方正兰亭粗黑简体" panose="02000000000000000000" pitchFamily="2" charset="-122"/>
                <a:ea typeface="方正兰亭粗黑简体" panose="02000000000000000000" pitchFamily="2" charset="-122"/>
              </a:endParaRPr>
            </a:p>
          </p:txBody>
        </p:sp>
        <p:cxnSp>
          <p:nvCxnSpPr>
            <p:cNvPr id="6" name="直接连接符 5"/>
            <p:cNvCxnSpPr/>
            <p:nvPr/>
          </p:nvCxnSpPr>
          <p:spPr>
            <a:xfrm>
              <a:off x="5761154" y="3764003"/>
              <a:ext cx="31929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5347341" y="3987509"/>
            <a:ext cx="5641140" cy="1015663"/>
          </a:xfrm>
          <a:prstGeom prst="rect">
            <a:avLst/>
          </a:prstGeom>
          <a:noFill/>
        </p:spPr>
        <p:txBody>
          <a:bodyPr wrap="square" rtlCol="0">
            <a:spAutoFit/>
          </a:bodyPr>
          <a:lstStyle/>
          <a:p>
            <a:pPr algn="dist"/>
            <a:r>
              <a:rPr lang="en-US" altLang="zh-CN" sz="6000" dirty="0">
                <a:latin typeface="方正兰亭粗黑简体" panose="02000000000000000000" pitchFamily="2" charset="-122"/>
                <a:ea typeface="方正兰亭粗黑简体" panose="02000000000000000000" pitchFamily="2" charset="-122"/>
              </a:rPr>
              <a:t>4</a:t>
            </a:r>
            <a:r>
              <a:rPr lang="en-US" altLang="zh-CN" sz="6000" dirty="0" smtClean="0">
                <a:latin typeface="方正兰亭粗黑简体" panose="02000000000000000000" pitchFamily="2" charset="-122"/>
                <a:ea typeface="方正兰亭粗黑简体" panose="02000000000000000000" pitchFamily="2" charset="-122"/>
              </a:rPr>
              <a:t>/</a:t>
            </a:r>
            <a:r>
              <a:rPr lang="zh-CN" altLang="en-US" sz="6000" dirty="0" smtClean="0">
                <a:latin typeface="方正兰亭粗黑简体" panose="02000000000000000000" pitchFamily="2" charset="-122"/>
                <a:ea typeface="方正兰亭粗黑简体" panose="02000000000000000000" pitchFamily="2" charset="-122"/>
              </a:rPr>
              <a:t>投资回报</a:t>
            </a:r>
            <a:r>
              <a:rPr lang="zh-CN" altLang="en-US" sz="6000" dirty="0" smtClean="0">
                <a:latin typeface="方正兰亭超细黑简体" panose="02000000000000000000" pitchFamily="2" charset="-122"/>
                <a:ea typeface="方正兰亭超细黑简体" panose="02000000000000000000" pitchFamily="2" charset="-122"/>
              </a:rPr>
              <a:t>分析</a:t>
            </a:r>
            <a:endParaRPr lang="zh-CN" altLang="en-US" sz="6000" dirty="0">
              <a:latin typeface="方正兰亭超细黑简体" panose="02000000000000000000" pitchFamily="2" charset="-122"/>
              <a:ea typeface="方正兰亭超细黑简体" panose="02000000000000000000"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4832352" y="2362200"/>
            <a:ext cx="586680" cy="586680"/>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p:nvSpPr>
        <p:spPr>
          <a:xfrm>
            <a:off x="4832352" y="3186179"/>
            <a:ext cx="586680" cy="586680"/>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3" name="椭圆 12"/>
          <p:cNvSpPr/>
          <p:nvPr/>
        </p:nvSpPr>
        <p:spPr>
          <a:xfrm>
            <a:off x="4851401" y="3958348"/>
            <a:ext cx="586680" cy="586680"/>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4" name="椭圆 13"/>
          <p:cNvSpPr/>
          <p:nvPr/>
        </p:nvSpPr>
        <p:spPr>
          <a:xfrm>
            <a:off x="4851401" y="4727939"/>
            <a:ext cx="586680" cy="586680"/>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18" name="组合 17"/>
          <p:cNvGrpSpPr/>
          <p:nvPr/>
        </p:nvGrpSpPr>
        <p:grpSpPr>
          <a:xfrm>
            <a:off x="-144693" y="1604799"/>
            <a:ext cx="12426168" cy="5291301"/>
            <a:chOff x="-108520" y="1203599"/>
            <a:chExt cx="9252520" cy="3939901"/>
          </a:xfrm>
        </p:grpSpPr>
        <p:sp>
          <p:nvSpPr>
            <p:cNvPr id="17" name="矩形 16"/>
            <p:cNvSpPr/>
            <p:nvPr/>
          </p:nvSpPr>
          <p:spPr>
            <a:xfrm flipH="1">
              <a:off x="2292873" y="3025911"/>
              <a:ext cx="62123" cy="1680673"/>
            </a:xfrm>
            <a:prstGeom prst="rect">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5" name="矩形 8"/>
            <p:cNvSpPr/>
            <p:nvPr/>
          </p:nvSpPr>
          <p:spPr>
            <a:xfrm>
              <a:off x="1625722" y="1635403"/>
              <a:ext cx="1384178" cy="1404888"/>
            </a:xfrm>
            <a:custGeom>
              <a:avLst/>
              <a:gdLst>
                <a:gd name="connsiteX0" fmla="*/ 0 w 1406565"/>
                <a:gd name="connsiteY0" fmla="*/ 11063 h 1246634"/>
                <a:gd name="connsiteX1" fmla="*/ 642262 w 1406565"/>
                <a:gd name="connsiteY1" fmla="*/ 0 h 1246634"/>
                <a:gd name="connsiteX2" fmla="*/ 1406565 w 1406565"/>
                <a:gd name="connsiteY2" fmla="*/ 11063 h 1246634"/>
                <a:gd name="connsiteX3" fmla="*/ 1406565 w 1406565"/>
                <a:gd name="connsiteY3" fmla="*/ 538295 h 1246634"/>
                <a:gd name="connsiteX4" fmla="*/ 1405971 w 1406565"/>
                <a:gd name="connsiteY4" fmla="*/ 538295 h 1246634"/>
                <a:gd name="connsiteX5" fmla="*/ 752192 w 1406565"/>
                <a:gd name="connsiteY5" fmla="*/ 1241033 h 1246634"/>
                <a:gd name="connsiteX6" fmla="*/ 756433 w 1406565"/>
                <a:gd name="connsiteY6" fmla="*/ 1241033 h 1246634"/>
                <a:gd name="connsiteX7" fmla="*/ 764461 w 1406565"/>
                <a:gd name="connsiteY7" fmla="*/ 1246634 h 1246634"/>
                <a:gd name="connsiteX8" fmla="*/ 655108 w 1406565"/>
                <a:gd name="connsiteY8" fmla="*/ 1246634 h 1246634"/>
                <a:gd name="connsiteX9" fmla="*/ 658602 w 1406565"/>
                <a:gd name="connsiteY9" fmla="*/ 1244205 h 1246634"/>
                <a:gd name="connsiteX10" fmla="*/ 657400 w 1406565"/>
                <a:gd name="connsiteY10" fmla="*/ 1244205 h 1246634"/>
                <a:gd name="connsiteX11" fmla="*/ 548 w 1406565"/>
                <a:gd name="connsiteY11" fmla="*/ 538295 h 1246634"/>
                <a:gd name="connsiteX12" fmla="*/ 0 w 1406565"/>
                <a:gd name="connsiteY12" fmla="*/ 538295 h 1246634"/>
                <a:gd name="connsiteX13" fmla="*/ 0 w 1406565"/>
                <a:gd name="connsiteY13" fmla="*/ 11063 h 1246634"/>
                <a:gd name="connsiteX0-1" fmla="*/ 0 w 1406565"/>
                <a:gd name="connsiteY0-2" fmla="*/ 192038 h 1427609"/>
                <a:gd name="connsiteX1-3" fmla="*/ 689887 w 1406565"/>
                <a:gd name="connsiteY1-4" fmla="*/ 0 h 1427609"/>
                <a:gd name="connsiteX2-5" fmla="*/ 1406565 w 1406565"/>
                <a:gd name="connsiteY2-6" fmla="*/ 192038 h 1427609"/>
                <a:gd name="connsiteX3-7" fmla="*/ 1406565 w 1406565"/>
                <a:gd name="connsiteY3-8" fmla="*/ 719270 h 1427609"/>
                <a:gd name="connsiteX4-9" fmla="*/ 1405971 w 1406565"/>
                <a:gd name="connsiteY4-10" fmla="*/ 719270 h 1427609"/>
                <a:gd name="connsiteX5-11" fmla="*/ 752192 w 1406565"/>
                <a:gd name="connsiteY5-12" fmla="*/ 1422008 h 1427609"/>
                <a:gd name="connsiteX6-13" fmla="*/ 756433 w 1406565"/>
                <a:gd name="connsiteY6-14" fmla="*/ 1422008 h 1427609"/>
                <a:gd name="connsiteX7-15" fmla="*/ 764461 w 1406565"/>
                <a:gd name="connsiteY7-16" fmla="*/ 1427609 h 1427609"/>
                <a:gd name="connsiteX8-17" fmla="*/ 655108 w 1406565"/>
                <a:gd name="connsiteY8-18" fmla="*/ 1427609 h 1427609"/>
                <a:gd name="connsiteX9-19" fmla="*/ 658602 w 1406565"/>
                <a:gd name="connsiteY9-20" fmla="*/ 1425180 h 1427609"/>
                <a:gd name="connsiteX10-21" fmla="*/ 657400 w 1406565"/>
                <a:gd name="connsiteY10-22" fmla="*/ 1425180 h 1427609"/>
                <a:gd name="connsiteX11-23" fmla="*/ 548 w 1406565"/>
                <a:gd name="connsiteY11-24" fmla="*/ 719270 h 1427609"/>
                <a:gd name="connsiteX12-25" fmla="*/ 0 w 1406565"/>
                <a:gd name="connsiteY12-26" fmla="*/ 719270 h 1427609"/>
                <a:gd name="connsiteX13-27" fmla="*/ 0 w 1406565"/>
                <a:gd name="connsiteY13-28" fmla="*/ 192038 h 14276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406565" h="1427609">
                  <a:moveTo>
                    <a:pt x="0" y="192038"/>
                  </a:moveTo>
                  <a:lnTo>
                    <a:pt x="689887" y="0"/>
                  </a:lnTo>
                  <a:lnTo>
                    <a:pt x="1406565" y="192038"/>
                  </a:lnTo>
                  <a:lnTo>
                    <a:pt x="1406565" y="719270"/>
                  </a:lnTo>
                  <a:lnTo>
                    <a:pt x="1405971" y="719270"/>
                  </a:lnTo>
                  <a:cubicBezTo>
                    <a:pt x="1408627" y="1045257"/>
                    <a:pt x="1034815" y="1215380"/>
                    <a:pt x="752192" y="1422008"/>
                  </a:cubicBezTo>
                  <a:lnTo>
                    <a:pt x="756433" y="1422008"/>
                  </a:lnTo>
                  <a:lnTo>
                    <a:pt x="764461" y="1427609"/>
                  </a:lnTo>
                  <a:lnTo>
                    <a:pt x="655108" y="1427609"/>
                  </a:lnTo>
                  <a:cubicBezTo>
                    <a:pt x="656310" y="1426849"/>
                    <a:pt x="657457" y="1426015"/>
                    <a:pt x="658602" y="1425180"/>
                  </a:cubicBezTo>
                  <a:lnTo>
                    <a:pt x="657400" y="1425180"/>
                  </a:lnTo>
                  <a:cubicBezTo>
                    <a:pt x="374077" y="1217410"/>
                    <a:pt x="-2884" y="1047096"/>
                    <a:pt x="548" y="719270"/>
                  </a:cubicBezTo>
                  <a:lnTo>
                    <a:pt x="0" y="719270"/>
                  </a:lnTo>
                  <a:lnTo>
                    <a:pt x="0" y="192038"/>
                  </a:lnTo>
                  <a:close/>
                </a:path>
              </a:pathLst>
            </a:cu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9" name="矩形 8"/>
            <p:cNvSpPr/>
            <p:nvPr/>
          </p:nvSpPr>
          <p:spPr>
            <a:xfrm>
              <a:off x="-108520" y="1203599"/>
              <a:ext cx="9252520" cy="3939901"/>
            </a:xfrm>
            <a:custGeom>
              <a:avLst/>
              <a:gdLst/>
              <a:ahLst/>
              <a:cxnLst/>
              <a:rect l="l" t="t" r="r" b="b"/>
              <a:pathLst>
                <a:path w="9252520" h="3939901">
                  <a:moveTo>
                    <a:pt x="1551281" y="0"/>
                  </a:moveTo>
                  <a:lnTo>
                    <a:pt x="3307907" y="0"/>
                  </a:lnTo>
                  <a:cubicBezTo>
                    <a:pt x="3329509" y="0"/>
                    <a:pt x="3347020" y="17511"/>
                    <a:pt x="3347020" y="39113"/>
                  </a:cubicBezTo>
                  <a:lnTo>
                    <a:pt x="3347020" y="195563"/>
                  </a:lnTo>
                  <a:cubicBezTo>
                    <a:pt x="3347020" y="217165"/>
                    <a:pt x="3329509" y="234676"/>
                    <a:pt x="3307907" y="234676"/>
                  </a:cubicBezTo>
                  <a:lnTo>
                    <a:pt x="3130272" y="234676"/>
                  </a:lnTo>
                  <a:lnTo>
                    <a:pt x="3130272" y="1136330"/>
                  </a:lnTo>
                  <a:lnTo>
                    <a:pt x="3129678" y="1136330"/>
                  </a:lnTo>
                  <a:cubicBezTo>
                    <a:pt x="3132334" y="1462317"/>
                    <a:pt x="2758522" y="1632440"/>
                    <a:pt x="2475899" y="1839068"/>
                  </a:cubicBezTo>
                  <a:lnTo>
                    <a:pt x="2480140" y="1839068"/>
                  </a:lnTo>
                  <a:cubicBezTo>
                    <a:pt x="2763157" y="2046614"/>
                    <a:pt x="3139611" y="2216785"/>
                    <a:pt x="3136946" y="2543918"/>
                  </a:cubicBezTo>
                  <a:lnTo>
                    <a:pt x="3137540" y="2543918"/>
                  </a:lnTo>
                  <a:lnTo>
                    <a:pt x="3137540" y="3473176"/>
                  </a:lnTo>
                  <a:lnTo>
                    <a:pt x="9252520" y="3473176"/>
                  </a:lnTo>
                  <a:lnTo>
                    <a:pt x="9252520" y="3939901"/>
                  </a:lnTo>
                  <a:lnTo>
                    <a:pt x="0" y="3939901"/>
                  </a:lnTo>
                  <a:lnTo>
                    <a:pt x="0" y="3473176"/>
                  </a:lnTo>
                  <a:lnTo>
                    <a:pt x="1730975" y="3473176"/>
                  </a:lnTo>
                  <a:lnTo>
                    <a:pt x="1730975" y="2543918"/>
                  </a:lnTo>
                  <a:lnTo>
                    <a:pt x="1731523" y="2543918"/>
                  </a:lnTo>
                  <a:cubicBezTo>
                    <a:pt x="1728115" y="2218390"/>
                    <a:pt x="2099787" y="2048173"/>
                    <a:pt x="2382309" y="1842240"/>
                  </a:cubicBezTo>
                  <a:lnTo>
                    <a:pt x="2381107" y="1842240"/>
                  </a:lnTo>
                  <a:cubicBezTo>
                    <a:pt x="2097784" y="1634470"/>
                    <a:pt x="1720823" y="1464156"/>
                    <a:pt x="1724255" y="1136330"/>
                  </a:cubicBezTo>
                  <a:lnTo>
                    <a:pt x="1723707" y="1136330"/>
                  </a:lnTo>
                  <a:lnTo>
                    <a:pt x="1723707" y="234676"/>
                  </a:lnTo>
                  <a:lnTo>
                    <a:pt x="1551281" y="234676"/>
                  </a:lnTo>
                  <a:cubicBezTo>
                    <a:pt x="1529679" y="234676"/>
                    <a:pt x="1512168" y="217165"/>
                    <a:pt x="1512168" y="195563"/>
                  </a:cubicBezTo>
                  <a:lnTo>
                    <a:pt x="1512168" y="39113"/>
                  </a:lnTo>
                  <a:cubicBezTo>
                    <a:pt x="1512168" y="17511"/>
                    <a:pt x="1529679" y="0"/>
                    <a:pt x="1551281" y="0"/>
                  </a:cubicBezTo>
                  <a:close/>
                </a:path>
              </a:pathLst>
            </a:custGeom>
            <a:noFill/>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
        <p:nvSpPr>
          <p:cNvPr id="19" name="TextBox 18"/>
          <p:cNvSpPr txBox="1"/>
          <p:nvPr/>
        </p:nvSpPr>
        <p:spPr>
          <a:xfrm>
            <a:off x="5554398" y="2231339"/>
            <a:ext cx="1287532"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OPTION 01</a:t>
            </a:r>
            <a:endParaRPr lang="zh-CN" altLang="en-US" sz="1600" dirty="0">
              <a:solidFill>
                <a:schemeClr val="tx1"/>
              </a:solidFill>
            </a:endParaRPr>
          </a:p>
        </p:txBody>
      </p:sp>
      <p:sp>
        <p:nvSpPr>
          <p:cNvPr id="20" name="TextBox 19"/>
          <p:cNvSpPr txBox="1"/>
          <p:nvPr/>
        </p:nvSpPr>
        <p:spPr>
          <a:xfrm>
            <a:off x="5480447" y="2495792"/>
            <a:ext cx="5218675" cy="707694"/>
          </a:xfrm>
          <a:prstGeom prst="rect">
            <a:avLst/>
          </a:prstGeom>
          <a:noFill/>
        </p:spPr>
        <p:txBody>
          <a:bodyPr wrap="square" rtlCol="0">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 If it is not real text. </a:t>
            </a:r>
            <a:endParaRPr lang="en-US" altLang="zh-CN" sz="1335" dirty="0">
              <a:latin typeface="华文细黑" panose="02010600040101010101" pitchFamily="2" charset="-122"/>
              <a:ea typeface="华文细黑" panose="02010600040101010101" pitchFamily="2" charset="-122"/>
            </a:endParaRPr>
          </a:p>
          <a:p>
            <a:endParaRPr lang="zh-CN" altLang="en-US" sz="1335" dirty="0">
              <a:latin typeface="Segoe UI Light" panose="020B0502040204020203" pitchFamily="34" charset="0"/>
            </a:endParaRPr>
          </a:p>
        </p:txBody>
      </p:sp>
      <p:sp>
        <p:nvSpPr>
          <p:cNvPr id="21" name="TextBox 20"/>
          <p:cNvSpPr txBox="1"/>
          <p:nvPr/>
        </p:nvSpPr>
        <p:spPr>
          <a:xfrm>
            <a:off x="5559789" y="3073964"/>
            <a:ext cx="1287532"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OPTION 02</a:t>
            </a:r>
            <a:endParaRPr lang="zh-CN" altLang="en-US" sz="1600" dirty="0">
              <a:solidFill>
                <a:schemeClr val="tx1"/>
              </a:solidFill>
            </a:endParaRPr>
          </a:p>
        </p:txBody>
      </p:sp>
      <p:sp>
        <p:nvSpPr>
          <p:cNvPr id="22" name="TextBox 21"/>
          <p:cNvSpPr txBox="1"/>
          <p:nvPr/>
        </p:nvSpPr>
        <p:spPr>
          <a:xfrm>
            <a:off x="5485837" y="3338417"/>
            <a:ext cx="5218675" cy="707694"/>
          </a:xfrm>
          <a:prstGeom prst="rect">
            <a:avLst/>
          </a:prstGeom>
          <a:noFill/>
        </p:spPr>
        <p:txBody>
          <a:bodyPr wrap="square" rtlCol="0">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 If it is not real text. </a:t>
            </a:r>
            <a:endParaRPr lang="en-US" altLang="zh-CN" sz="1335" dirty="0">
              <a:latin typeface="华文细黑" panose="02010600040101010101" pitchFamily="2" charset="-122"/>
              <a:ea typeface="华文细黑" panose="02010600040101010101" pitchFamily="2" charset="-122"/>
            </a:endParaRPr>
          </a:p>
          <a:p>
            <a:endParaRPr lang="zh-CN" altLang="en-US" sz="1335" dirty="0">
              <a:latin typeface="Segoe UI Light" panose="020B0502040204020203" pitchFamily="34" charset="0"/>
            </a:endParaRPr>
          </a:p>
        </p:txBody>
      </p:sp>
      <p:sp>
        <p:nvSpPr>
          <p:cNvPr id="23" name="TextBox 22"/>
          <p:cNvSpPr txBox="1"/>
          <p:nvPr/>
        </p:nvSpPr>
        <p:spPr>
          <a:xfrm>
            <a:off x="5559789" y="3857515"/>
            <a:ext cx="1287532"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OPTION 03</a:t>
            </a:r>
            <a:endParaRPr lang="zh-CN" altLang="en-US" sz="1600" dirty="0">
              <a:solidFill>
                <a:schemeClr val="tx1"/>
              </a:solidFill>
            </a:endParaRPr>
          </a:p>
        </p:txBody>
      </p:sp>
      <p:sp>
        <p:nvSpPr>
          <p:cNvPr id="24" name="TextBox 23"/>
          <p:cNvSpPr txBox="1"/>
          <p:nvPr/>
        </p:nvSpPr>
        <p:spPr>
          <a:xfrm>
            <a:off x="5485837" y="4121968"/>
            <a:ext cx="5218675" cy="707694"/>
          </a:xfrm>
          <a:prstGeom prst="rect">
            <a:avLst/>
          </a:prstGeom>
          <a:noFill/>
        </p:spPr>
        <p:txBody>
          <a:bodyPr wrap="square" rtlCol="0">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 If it is not real text. </a:t>
            </a:r>
            <a:endParaRPr lang="en-US" altLang="zh-CN" sz="1335" dirty="0">
              <a:latin typeface="华文细黑" panose="02010600040101010101" pitchFamily="2" charset="-122"/>
              <a:ea typeface="华文细黑" panose="02010600040101010101" pitchFamily="2" charset="-122"/>
            </a:endParaRPr>
          </a:p>
          <a:p>
            <a:endParaRPr lang="zh-CN" altLang="en-US" sz="1335" dirty="0">
              <a:latin typeface="Segoe UI Light" panose="020B0502040204020203" pitchFamily="34" charset="0"/>
            </a:endParaRPr>
          </a:p>
        </p:txBody>
      </p:sp>
      <p:sp>
        <p:nvSpPr>
          <p:cNvPr id="25" name="TextBox 24"/>
          <p:cNvSpPr txBox="1"/>
          <p:nvPr/>
        </p:nvSpPr>
        <p:spPr>
          <a:xfrm>
            <a:off x="5554398" y="4624516"/>
            <a:ext cx="1287532"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OPTION 04</a:t>
            </a:r>
            <a:endParaRPr lang="zh-CN" altLang="en-US" sz="1600" dirty="0">
              <a:solidFill>
                <a:schemeClr val="tx1"/>
              </a:solidFill>
            </a:endParaRPr>
          </a:p>
        </p:txBody>
      </p:sp>
      <p:sp>
        <p:nvSpPr>
          <p:cNvPr id="26" name="TextBox 25"/>
          <p:cNvSpPr txBox="1"/>
          <p:nvPr/>
        </p:nvSpPr>
        <p:spPr>
          <a:xfrm>
            <a:off x="5480447" y="4888969"/>
            <a:ext cx="5218675" cy="707694"/>
          </a:xfrm>
          <a:prstGeom prst="rect">
            <a:avLst/>
          </a:prstGeom>
          <a:noFill/>
        </p:spPr>
        <p:txBody>
          <a:bodyPr wrap="square" rtlCol="0">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 If it is not real text. </a:t>
            </a:r>
            <a:endParaRPr lang="en-US" altLang="zh-CN" sz="1335" dirty="0">
              <a:latin typeface="华文细黑" panose="02010600040101010101" pitchFamily="2" charset="-122"/>
              <a:ea typeface="华文细黑" panose="02010600040101010101" pitchFamily="2" charset="-122"/>
            </a:endParaRPr>
          </a:p>
          <a:p>
            <a:endParaRPr lang="zh-CN" altLang="en-US" sz="1335" dirty="0">
              <a:latin typeface="Segoe UI Light" panose="020B0502040204020203" pitchFamily="34" charset="0"/>
            </a:endParaRPr>
          </a:p>
        </p:txBody>
      </p:sp>
      <p:grpSp>
        <p:nvGrpSpPr>
          <p:cNvPr id="28" name="组合 27"/>
          <p:cNvGrpSpPr/>
          <p:nvPr/>
        </p:nvGrpSpPr>
        <p:grpSpPr>
          <a:xfrm>
            <a:off x="4993659" y="3336620"/>
            <a:ext cx="315139" cy="311197"/>
            <a:chOff x="9071432" y="2401956"/>
            <a:chExt cx="1073666" cy="1060237"/>
          </a:xfrm>
        </p:grpSpPr>
        <p:sp>
          <p:nvSpPr>
            <p:cNvPr id="29" name="任意多边形 28"/>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弧形 29"/>
            <p:cNvSpPr/>
            <p:nvPr/>
          </p:nvSpPr>
          <p:spPr>
            <a:xfrm rot="18074005">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31" name="组合 30"/>
          <p:cNvGrpSpPr/>
          <p:nvPr/>
        </p:nvGrpSpPr>
        <p:grpSpPr>
          <a:xfrm>
            <a:off x="4984142" y="4875195"/>
            <a:ext cx="283100" cy="281032"/>
            <a:chOff x="3914408" y="1848112"/>
            <a:chExt cx="805721" cy="799838"/>
          </a:xfrm>
          <a:gradFill>
            <a:gsLst>
              <a:gs pos="0">
                <a:srgbClr val="192176"/>
              </a:gs>
              <a:gs pos="56000">
                <a:srgbClr val="2C83D3"/>
              </a:gs>
              <a:gs pos="100000">
                <a:srgbClr val="FF356A"/>
              </a:gs>
            </a:gsLst>
            <a:lin ang="3600000" scaled="0"/>
          </a:gradFill>
        </p:grpSpPr>
        <p:cxnSp>
          <p:nvCxnSpPr>
            <p:cNvPr id="32" name="直接连接符 31"/>
            <p:cNvCxnSpPr/>
            <p:nvPr/>
          </p:nvCxnSpPr>
          <p:spPr>
            <a:xfrm flipH="1">
              <a:off x="3914409" y="1848112"/>
              <a:ext cx="805720" cy="507614"/>
            </a:xfrm>
            <a:prstGeom prst="line">
              <a:avLst/>
            </a:prstGeom>
            <a:grpFill/>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914408" y="2355726"/>
              <a:ext cx="228967" cy="92199"/>
            </a:xfrm>
            <a:prstGeom prst="line">
              <a:avLst/>
            </a:prstGeom>
            <a:grpFill/>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143375" y="2447925"/>
              <a:ext cx="104775" cy="171450"/>
            </a:xfrm>
            <a:prstGeom prst="line">
              <a:avLst/>
            </a:prstGeom>
            <a:grpFill/>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4248150" y="2533650"/>
              <a:ext cx="69118" cy="95235"/>
            </a:xfrm>
            <a:prstGeom prst="line">
              <a:avLst/>
            </a:prstGeom>
            <a:grpFill/>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317268" y="2533650"/>
              <a:ext cx="254732" cy="95235"/>
            </a:xfrm>
            <a:prstGeom prst="line">
              <a:avLst/>
            </a:prstGeom>
            <a:grpFill/>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4600575" y="1848112"/>
              <a:ext cx="119554" cy="799838"/>
            </a:xfrm>
            <a:prstGeom prst="line">
              <a:avLst/>
            </a:prstGeom>
            <a:grpFill/>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4143377" y="1892551"/>
              <a:ext cx="548820" cy="555373"/>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4301145" y="1912866"/>
              <a:ext cx="396133" cy="624668"/>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5030752" y="2489860"/>
            <a:ext cx="215280" cy="407561"/>
            <a:chOff x="5130721" y="-266700"/>
            <a:chExt cx="990600" cy="1875362"/>
          </a:xfrm>
        </p:grpSpPr>
        <p:sp>
          <p:nvSpPr>
            <p:cNvPr id="41"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弧形 41"/>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43" name="直接连接符 42"/>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44" name="弧形 43"/>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45" name="弧形 44"/>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46" name="组合 45"/>
          <p:cNvGrpSpPr/>
          <p:nvPr/>
        </p:nvGrpSpPr>
        <p:grpSpPr>
          <a:xfrm>
            <a:off x="5061726" y="4064641"/>
            <a:ext cx="179129" cy="349467"/>
            <a:chOff x="-367646" y="2940431"/>
            <a:chExt cx="217031" cy="423407"/>
          </a:xfrm>
        </p:grpSpPr>
        <p:sp>
          <p:nvSpPr>
            <p:cNvPr id="47" name="圆角矩形 46"/>
            <p:cNvSpPr/>
            <p:nvPr/>
          </p:nvSpPr>
          <p:spPr>
            <a:xfrm>
              <a:off x="-367646" y="3003286"/>
              <a:ext cx="217031" cy="36055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圆角矩形 47"/>
            <p:cNvSpPr/>
            <p:nvPr/>
          </p:nvSpPr>
          <p:spPr>
            <a:xfrm>
              <a:off x="-294117" y="3069102"/>
              <a:ext cx="57751" cy="9706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弧形 48"/>
            <p:cNvSpPr/>
            <p:nvPr/>
          </p:nvSpPr>
          <p:spPr>
            <a:xfrm>
              <a:off x="-358219" y="2940431"/>
              <a:ext cx="103698" cy="103698"/>
            </a:xfrm>
            <a:prstGeom prst="arc">
              <a:avLst>
                <a:gd name="adj1" fmla="val 16200000"/>
                <a:gd name="adj2" fmla="val 21210112"/>
              </a:avLst>
            </a:prstGeom>
            <a:no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
        <p:nvSpPr>
          <p:cNvPr id="50" name="矩形 6"/>
          <p:cNvSpPr>
            <a:spLocks noChangeArrowheads="1"/>
          </p:cNvSpPr>
          <p:nvPr/>
        </p:nvSpPr>
        <p:spPr bwMode="auto">
          <a:xfrm>
            <a:off x="2328507" y="2661927"/>
            <a:ext cx="1554559"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335" b="1"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335" b="1" i="1" dirty="0">
              <a:solidFill>
                <a:schemeClr val="bg1"/>
              </a:solidFill>
              <a:latin typeface="Segoe UI Light" panose="020B0502040204020203" pitchFamily="34" charset="0"/>
              <a:cs typeface="Segoe UI Light" panose="020B0502040204020203" pitchFamily="34" charset="0"/>
            </a:endParaRPr>
          </a:p>
        </p:txBody>
      </p:sp>
      <p:grpSp>
        <p:nvGrpSpPr>
          <p:cNvPr id="54" name="组合 53"/>
          <p:cNvGrpSpPr/>
          <p:nvPr/>
        </p:nvGrpSpPr>
        <p:grpSpPr>
          <a:xfrm>
            <a:off x="107552" y="-1583"/>
            <a:ext cx="3947767" cy="1075639"/>
            <a:chOff x="107552" y="-1583"/>
            <a:chExt cx="3947767" cy="1075639"/>
          </a:xfrm>
        </p:grpSpPr>
        <p:pic>
          <p:nvPicPr>
            <p:cNvPr id="55" name="图片 5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195808" y="63118"/>
              <a:ext cx="1074057" cy="947819"/>
            </a:xfrm>
            <a:prstGeom prst="rect">
              <a:avLst/>
            </a:prstGeom>
          </p:spPr>
        </p:pic>
        <p:sp>
          <p:nvSpPr>
            <p:cNvPr id="56" name="文本框 55"/>
            <p:cNvSpPr txBox="1"/>
            <p:nvPr/>
          </p:nvSpPr>
          <p:spPr>
            <a:xfrm>
              <a:off x="1206746" y="152306"/>
              <a:ext cx="2848573" cy="769441"/>
            </a:xfrm>
            <a:prstGeom prst="rect">
              <a:avLst/>
            </a:prstGeom>
            <a:noFill/>
          </p:spPr>
          <p:txBody>
            <a:bodyPr wrap="square" rtlCol="0">
              <a:spAutoFit/>
            </a:bodyPr>
            <a:lstStyle/>
            <a:p>
              <a:r>
                <a:rPr lang="en-US" altLang="zh-CN" sz="4400" dirty="0" smtClean="0">
                  <a:latin typeface="华文细黑" panose="02010600040101010101" pitchFamily="2" charset="-122"/>
                  <a:ea typeface="华文细黑" panose="02010600040101010101" pitchFamily="2" charset="-122"/>
                </a:rPr>
                <a:t>T</a:t>
              </a:r>
              <a:r>
                <a:rPr lang="en-US" altLang="zh-CN" sz="2800" dirty="0" smtClean="0">
                  <a:latin typeface="华文细黑" panose="02010600040101010101" pitchFamily="2" charset="-122"/>
                  <a:ea typeface="华文细黑" panose="02010600040101010101" pitchFamily="2" charset="-122"/>
                </a:rPr>
                <a:t>itle goes here</a:t>
              </a:r>
              <a:endParaRPr lang="zh-CN" altLang="en-US" sz="2800" dirty="0">
                <a:latin typeface="华文细黑" panose="02010600040101010101" pitchFamily="2" charset="-122"/>
                <a:ea typeface="华文细黑" panose="02010600040101010101" pitchFamily="2" charset="-122"/>
              </a:endParaRPr>
            </a:p>
          </p:txBody>
        </p:sp>
        <p:sp>
          <p:nvSpPr>
            <p:cNvPr id="57" name="文本框 56"/>
            <p:cNvSpPr txBox="1"/>
            <p:nvPr/>
          </p:nvSpPr>
          <p:spPr>
            <a:xfrm>
              <a:off x="107552" y="-1583"/>
              <a:ext cx="1163483" cy="923330"/>
            </a:xfrm>
            <a:prstGeom prst="rect">
              <a:avLst/>
            </a:prstGeom>
            <a:noFill/>
          </p:spPr>
          <p:txBody>
            <a:bodyPr wrap="square" rtlCol="0">
              <a:spAutoFit/>
            </a:bodyPr>
            <a:lstStyle/>
            <a:p>
              <a:pPr algn="dist"/>
              <a:r>
                <a:rPr lang="en-US" altLang="zh-CN" sz="5400" dirty="0" smtClean="0">
                  <a:solidFill>
                    <a:schemeClr val="bg1"/>
                  </a:solidFill>
                  <a:latin typeface="Impact" panose="020B0806030902050204" pitchFamily="34" charset="0"/>
                  <a:ea typeface="方正兰亭粗黑简体" panose="02000000000000000000" pitchFamily="2" charset="-122"/>
                </a:rPr>
                <a:t>4</a:t>
              </a:r>
              <a:endParaRPr lang="zh-CN" altLang="en-US" sz="5400" dirty="0">
                <a:solidFill>
                  <a:schemeClr val="bg1"/>
                </a:solidFill>
                <a:latin typeface="Impact" panose="020B0806030902050204" pitchFamily="34" charset="0"/>
                <a:ea typeface="方正兰亭超细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任意多边形 1034"/>
          <p:cNvSpPr/>
          <p:nvPr/>
        </p:nvSpPr>
        <p:spPr>
          <a:xfrm>
            <a:off x="0" y="1930776"/>
            <a:ext cx="12192000" cy="4933045"/>
          </a:xfrm>
          <a:custGeom>
            <a:avLst/>
            <a:gdLst>
              <a:gd name="connsiteX0" fmla="*/ 6133674 w 9144000"/>
              <a:gd name="connsiteY0" fmla="*/ 0 h 3699784"/>
              <a:gd name="connsiteX1" fmla="*/ 6525217 w 9144000"/>
              <a:gd name="connsiteY1" fmla="*/ 376700 h 3699784"/>
              <a:gd name="connsiteX2" fmla="*/ 6525217 w 9144000"/>
              <a:gd name="connsiteY2" fmla="*/ 1964802 h 3699784"/>
              <a:gd name="connsiteX3" fmla="*/ 6521721 w 9144000"/>
              <a:gd name="connsiteY3" fmla="*/ 1981462 h 3699784"/>
              <a:gd name="connsiteX4" fmla="*/ 7308303 w 9144000"/>
              <a:gd name="connsiteY4" fmla="*/ 1981462 h 3699784"/>
              <a:gd name="connsiteX5" fmla="*/ 7308303 w 9144000"/>
              <a:gd name="connsiteY5" fmla="*/ 1096780 h 3699784"/>
              <a:gd name="connsiteX6" fmla="*/ 7699847 w 9144000"/>
              <a:gd name="connsiteY6" fmla="*/ 720080 h 3699784"/>
              <a:gd name="connsiteX7" fmla="*/ 8091390 w 9144000"/>
              <a:gd name="connsiteY7" fmla="*/ 1096780 h 3699784"/>
              <a:gd name="connsiteX8" fmla="*/ 8091390 w 9144000"/>
              <a:gd name="connsiteY8" fmla="*/ 1981462 h 3699784"/>
              <a:gd name="connsiteX9" fmla="*/ 9144000 w 9144000"/>
              <a:gd name="connsiteY9" fmla="*/ 1981462 h 3699784"/>
              <a:gd name="connsiteX10" fmla="*/ 9144000 w 9144000"/>
              <a:gd name="connsiteY10" fmla="*/ 3699784 h 3699784"/>
              <a:gd name="connsiteX11" fmla="*/ 0 w 9144000"/>
              <a:gd name="connsiteY11" fmla="*/ 3699784 h 3699784"/>
              <a:gd name="connsiteX12" fmla="*/ 0 w 9144000"/>
              <a:gd name="connsiteY12" fmla="*/ 1981462 h 3699784"/>
              <a:gd name="connsiteX13" fmla="*/ 1043609 w 9144000"/>
              <a:gd name="connsiteY13" fmla="*/ 1981462 h 3699784"/>
              <a:gd name="connsiteX14" fmla="*/ 1043609 w 9144000"/>
              <a:gd name="connsiteY14" fmla="*/ 1062019 h 3699784"/>
              <a:gd name="connsiteX15" fmla="*/ 1435153 w 9144000"/>
              <a:gd name="connsiteY15" fmla="*/ 685319 h 3699784"/>
              <a:gd name="connsiteX16" fmla="*/ 1826696 w 9144000"/>
              <a:gd name="connsiteY16" fmla="*/ 1062019 h 3699784"/>
              <a:gd name="connsiteX17" fmla="*/ 1826696 w 9144000"/>
              <a:gd name="connsiteY17" fmla="*/ 1981462 h 3699784"/>
              <a:gd name="connsiteX18" fmla="*/ 2609784 w 9144000"/>
              <a:gd name="connsiteY18" fmla="*/ 1981462 h 3699784"/>
              <a:gd name="connsiteX19" fmla="*/ 2609784 w 9144000"/>
              <a:gd name="connsiteY19" fmla="*/ 1429507 h 3699784"/>
              <a:gd name="connsiteX20" fmla="*/ 3001328 w 9144000"/>
              <a:gd name="connsiteY20" fmla="*/ 1052807 h 3699784"/>
              <a:gd name="connsiteX21" fmla="*/ 3392871 w 9144000"/>
              <a:gd name="connsiteY21" fmla="*/ 1429507 h 3699784"/>
              <a:gd name="connsiteX22" fmla="*/ 3392871 w 9144000"/>
              <a:gd name="connsiteY22" fmla="*/ 1981462 h 3699784"/>
              <a:gd name="connsiteX23" fmla="*/ 4175957 w 9144000"/>
              <a:gd name="connsiteY23" fmla="*/ 1981462 h 3699784"/>
              <a:gd name="connsiteX24" fmla="*/ 4175957 w 9144000"/>
              <a:gd name="connsiteY24" fmla="*/ 1062019 h 3699784"/>
              <a:gd name="connsiteX25" fmla="*/ 4567501 w 9144000"/>
              <a:gd name="connsiteY25" fmla="*/ 685319 h 3699784"/>
              <a:gd name="connsiteX26" fmla="*/ 4959044 w 9144000"/>
              <a:gd name="connsiteY26" fmla="*/ 1062019 h 3699784"/>
              <a:gd name="connsiteX27" fmla="*/ 4959044 w 9144000"/>
              <a:gd name="connsiteY27" fmla="*/ 1981462 h 3699784"/>
              <a:gd name="connsiteX28" fmla="*/ 5745626 w 9144000"/>
              <a:gd name="connsiteY28" fmla="*/ 1981462 h 3699784"/>
              <a:gd name="connsiteX29" fmla="*/ 5742130 w 9144000"/>
              <a:gd name="connsiteY29" fmla="*/ 1964802 h 3699784"/>
              <a:gd name="connsiteX30" fmla="*/ 5742130 w 9144000"/>
              <a:gd name="connsiteY30" fmla="*/ 376700 h 3699784"/>
              <a:gd name="connsiteX31" fmla="*/ 6133674 w 9144000"/>
              <a:gd name="connsiteY31" fmla="*/ 0 h 369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699784">
                <a:moveTo>
                  <a:pt x="6133674" y="0"/>
                </a:moveTo>
                <a:cubicBezTo>
                  <a:pt x="6349929" y="0"/>
                  <a:pt x="6525217" y="168675"/>
                  <a:pt x="6525217" y="376700"/>
                </a:cubicBezTo>
                <a:lnTo>
                  <a:pt x="6525217" y="1964802"/>
                </a:lnTo>
                <a:lnTo>
                  <a:pt x="6521721" y="1981462"/>
                </a:lnTo>
                <a:lnTo>
                  <a:pt x="7308303" y="1981462"/>
                </a:lnTo>
                <a:lnTo>
                  <a:pt x="7308303" y="1096780"/>
                </a:lnTo>
                <a:cubicBezTo>
                  <a:pt x="7308303" y="888755"/>
                  <a:pt x="7483591" y="720080"/>
                  <a:pt x="7699847" y="720080"/>
                </a:cubicBezTo>
                <a:cubicBezTo>
                  <a:pt x="7916102" y="720080"/>
                  <a:pt x="8091390" y="888755"/>
                  <a:pt x="8091390" y="1096780"/>
                </a:cubicBezTo>
                <a:lnTo>
                  <a:pt x="8091390" y="1981462"/>
                </a:lnTo>
                <a:lnTo>
                  <a:pt x="9144000" y="1981462"/>
                </a:lnTo>
                <a:lnTo>
                  <a:pt x="9144000" y="3699784"/>
                </a:lnTo>
                <a:lnTo>
                  <a:pt x="0" y="3699784"/>
                </a:lnTo>
                <a:lnTo>
                  <a:pt x="0" y="1981462"/>
                </a:lnTo>
                <a:lnTo>
                  <a:pt x="1043609" y="1981462"/>
                </a:lnTo>
                <a:lnTo>
                  <a:pt x="1043609" y="1062019"/>
                </a:lnTo>
                <a:cubicBezTo>
                  <a:pt x="1043609" y="853994"/>
                  <a:pt x="1218898" y="685319"/>
                  <a:pt x="1435153" y="685319"/>
                </a:cubicBezTo>
                <a:cubicBezTo>
                  <a:pt x="1651408" y="685319"/>
                  <a:pt x="1826696" y="853994"/>
                  <a:pt x="1826696" y="1062019"/>
                </a:cubicBezTo>
                <a:lnTo>
                  <a:pt x="1826696" y="1981462"/>
                </a:lnTo>
                <a:lnTo>
                  <a:pt x="2609784" y="1981462"/>
                </a:lnTo>
                <a:lnTo>
                  <a:pt x="2609784" y="1429507"/>
                </a:lnTo>
                <a:cubicBezTo>
                  <a:pt x="2609784" y="1221482"/>
                  <a:pt x="2785072" y="1052807"/>
                  <a:pt x="3001328" y="1052807"/>
                </a:cubicBezTo>
                <a:cubicBezTo>
                  <a:pt x="3217583" y="1052807"/>
                  <a:pt x="3392871" y="1221482"/>
                  <a:pt x="3392871" y="1429507"/>
                </a:cubicBezTo>
                <a:lnTo>
                  <a:pt x="3392871" y="1981462"/>
                </a:lnTo>
                <a:lnTo>
                  <a:pt x="4175957" y="1981462"/>
                </a:lnTo>
                <a:lnTo>
                  <a:pt x="4175957" y="1062019"/>
                </a:lnTo>
                <a:cubicBezTo>
                  <a:pt x="4175957" y="853994"/>
                  <a:pt x="4351245" y="685319"/>
                  <a:pt x="4567501" y="685319"/>
                </a:cubicBezTo>
                <a:cubicBezTo>
                  <a:pt x="4783756" y="685319"/>
                  <a:pt x="4959044" y="853994"/>
                  <a:pt x="4959044" y="1062019"/>
                </a:cubicBezTo>
                <a:lnTo>
                  <a:pt x="4959044" y="1981462"/>
                </a:lnTo>
                <a:lnTo>
                  <a:pt x="5745626" y="1981462"/>
                </a:lnTo>
                <a:lnTo>
                  <a:pt x="5742130" y="1964802"/>
                </a:lnTo>
                <a:lnTo>
                  <a:pt x="5742130" y="376700"/>
                </a:lnTo>
                <a:cubicBezTo>
                  <a:pt x="5742130" y="168675"/>
                  <a:pt x="5917418" y="0"/>
                  <a:pt x="6133674" y="0"/>
                </a:cubicBezTo>
                <a:close/>
              </a:path>
            </a:pathLst>
          </a:custGeom>
          <a:gradFill>
            <a:gsLst>
              <a:gs pos="24000">
                <a:schemeClr val="tx1"/>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56" name="流程图: 终止 955"/>
          <p:cNvSpPr/>
          <p:nvPr/>
        </p:nvSpPr>
        <p:spPr>
          <a:xfrm rot="16200000">
            <a:off x="1396652" y="3326378"/>
            <a:ext cx="3122003" cy="1044116"/>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61" name="流程图: 终止 960"/>
          <p:cNvSpPr/>
          <p:nvPr/>
        </p:nvSpPr>
        <p:spPr>
          <a:xfrm rot="16200000">
            <a:off x="3484885" y="4121849"/>
            <a:ext cx="3122003" cy="1044116"/>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63" name="流程图: 终止 962"/>
          <p:cNvSpPr/>
          <p:nvPr/>
        </p:nvSpPr>
        <p:spPr>
          <a:xfrm rot="16200000">
            <a:off x="5573116" y="3184019"/>
            <a:ext cx="3122003" cy="1044116"/>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65" name="流程图: 终止 964"/>
          <p:cNvSpPr/>
          <p:nvPr/>
        </p:nvSpPr>
        <p:spPr>
          <a:xfrm rot="16200000">
            <a:off x="7661347" y="3856094"/>
            <a:ext cx="3122003" cy="1044116"/>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70" name="椭圆 969"/>
          <p:cNvSpPr/>
          <p:nvPr/>
        </p:nvSpPr>
        <p:spPr>
          <a:xfrm>
            <a:off x="9832817" y="3016868"/>
            <a:ext cx="864000" cy="864000"/>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971" name="组合 970"/>
          <p:cNvGrpSpPr/>
          <p:nvPr/>
        </p:nvGrpSpPr>
        <p:grpSpPr>
          <a:xfrm>
            <a:off x="10063769" y="3266304"/>
            <a:ext cx="434927" cy="429487"/>
            <a:chOff x="9071432" y="2401956"/>
            <a:chExt cx="1073666" cy="1060237"/>
          </a:xfrm>
          <a:noFill/>
        </p:grpSpPr>
        <p:sp>
          <p:nvSpPr>
            <p:cNvPr id="972" name="任意多边形 971"/>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grp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73" name="弧形 972"/>
            <p:cNvSpPr/>
            <p:nvPr/>
          </p:nvSpPr>
          <p:spPr>
            <a:xfrm rot="18074005">
              <a:off x="9166664" y="2559941"/>
              <a:ext cx="902252" cy="902252"/>
            </a:xfrm>
            <a:prstGeom prst="arc">
              <a:avLst>
                <a:gd name="adj1" fmla="val 16200000"/>
                <a:gd name="adj2" fmla="val 19357459"/>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
        <p:nvSpPr>
          <p:cNvPr id="975" name="椭圆 974"/>
          <p:cNvSpPr/>
          <p:nvPr/>
        </p:nvSpPr>
        <p:spPr>
          <a:xfrm>
            <a:off x="1488000" y="2940256"/>
            <a:ext cx="864000" cy="864000"/>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76" name="组合 975"/>
          <p:cNvGrpSpPr/>
          <p:nvPr/>
        </p:nvGrpSpPr>
        <p:grpSpPr>
          <a:xfrm>
            <a:off x="1699035" y="3253295"/>
            <a:ext cx="471011" cy="332179"/>
            <a:chOff x="1326496" y="4283251"/>
            <a:chExt cx="1129493" cy="796573"/>
          </a:xfrm>
        </p:grpSpPr>
        <p:cxnSp>
          <p:nvCxnSpPr>
            <p:cNvPr id="977" name="直接连接符 976"/>
            <p:cNvCxnSpPr/>
            <p:nvPr/>
          </p:nvCxnSpPr>
          <p:spPr>
            <a:xfrm>
              <a:off x="1537989" y="4295029"/>
              <a:ext cx="698725"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8" name="直接连接符 977"/>
            <p:cNvCxnSpPr/>
            <p:nvPr/>
          </p:nvCxnSpPr>
          <p:spPr>
            <a:xfrm>
              <a:off x="2236914" y="4298775"/>
              <a:ext cx="219075" cy="21907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9" name="直接连接符 978"/>
            <p:cNvCxnSpPr/>
            <p:nvPr/>
          </p:nvCxnSpPr>
          <p:spPr>
            <a:xfrm flipH="1">
              <a:off x="1899269" y="4524375"/>
              <a:ext cx="555448" cy="55544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0" name="直接连接符 979"/>
            <p:cNvCxnSpPr/>
            <p:nvPr/>
          </p:nvCxnSpPr>
          <p:spPr>
            <a:xfrm flipH="1" flipV="1">
              <a:off x="1328513" y="4514850"/>
              <a:ext cx="545924" cy="54592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1" name="直接连接符 980"/>
            <p:cNvCxnSpPr/>
            <p:nvPr/>
          </p:nvCxnSpPr>
          <p:spPr>
            <a:xfrm flipH="1">
              <a:off x="1326496" y="4308299"/>
              <a:ext cx="206551" cy="206551"/>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2" name="直接连接符 981"/>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3" name="直接连接符 982"/>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4" name="直接连接符 983"/>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5" name="直接连接符 984"/>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6" name="直接连接符 985"/>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7" name="直接连接符 986"/>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8" name="直接连接符 987"/>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9" name="直接连接符 988"/>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0" name="直接连接符 989"/>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1" name="直接连接符 990"/>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2" name="直接连接符 991"/>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94" name="椭圆 993"/>
          <p:cNvSpPr/>
          <p:nvPr/>
        </p:nvSpPr>
        <p:spPr>
          <a:xfrm>
            <a:off x="7751591" y="2016836"/>
            <a:ext cx="864000" cy="864000"/>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995" name="组合 994"/>
          <p:cNvGrpSpPr/>
          <p:nvPr/>
        </p:nvGrpSpPr>
        <p:grpSpPr>
          <a:xfrm>
            <a:off x="7965683" y="2260795"/>
            <a:ext cx="390708" cy="387856"/>
            <a:chOff x="3914408" y="1848112"/>
            <a:chExt cx="805721" cy="799838"/>
          </a:xfrm>
        </p:grpSpPr>
        <p:cxnSp>
          <p:nvCxnSpPr>
            <p:cNvPr id="996" name="直接连接符 995"/>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7" name="直接连接符 996"/>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8" name="直接连接符 997"/>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9" name="直接连接符 998"/>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0" name="直接连接符 999"/>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1" name="直接连接符 1000"/>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2" name="直接连接符 1001"/>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3" name="直接连接符 1002"/>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05" name="椭圆 1004"/>
          <p:cNvSpPr/>
          <p:nvPr/>
        </p:nvSpPr>
        <p:spPr>
          <a:xfrm>
            <a:off x="3574493" y="3458821"/>
            <a:ext cx="864000" cy="864000"/>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1006" name="组合 1005"/>
          <p:cNvGrpSpPr/>
          <p:nvPr/>
        </p:nvGrpSpPr>
        <p:grpSpPr>
          <a:xfrm>
            <a:off x="3902397" y="3641386"/>
            <a:ext cx="247219" cy="482303"/>
            <a:chOff x="-367646" y="2940431"/>
            <a:chExt cx="217031" cy="423407"/>
          </a:xfrm>
        </p:grpSpPr>
        <p:sp>
          <p:nvSpPr>
            <p:cNvPr id="1007" name="圆角矩形 1006"/>
            <p:cNvSpPr/>
            <p:nvPr/>
          </p:nvSpPr>
          <p:spPr>
            <a:xfrm>
              <a:off x="-367646" y="3003286"/>
              <a:ext cx="217031" cy="36055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08" name="圆角矩形 1007"/>
            <p:cNvSpPr/>
            <p:nvPr/>
          </p:nvSpPr>
          <p:spPr>
            <a:xfrm>
              <a:off x="-294117" y="3069102"/>
              <a:ext cx="57751" cy="9706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09" name="弧形 1008"/>
            <p:cNvSpPr/>
            <p:nvPr/>
          </p:nvSpPr>
          <p:spPr>
            <a:xfrm>
              <a:off x="-358219" y="2940431"/>
              <a:ext cx="103698" cy="103698"/>
            </a:xfrm>
            <a:prstGeom prst="arc">
              <a:avLst>
                <a:gd name="adj1" fmla="val 16200000"/>
                <a:gd name="adj2" fmla="val 21210112"/>
              </a:avLst>
            </a:prstGeom>
            <a:no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
        <p:nvSpPr>
          <p:cNvPr id="1011" name="椭圆 1010"/>
          <p:cNvSpPr/>
          <p:nvPr/>
        </p:nvSpPr>
        <p:spPr>
          <a:xfrm>
            <a:off x="5662727" y="2940256"/>
            <a:ext cx="864000" cy="864000"/>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1012" name="组合 1011"/>
          <p:cNvGrpSpPr/>
          <p:nvPr/>
        </p:nvGrpSpPr>
        <p:grpSpPr>
          <a:xfrm>
            <a:off x="5891471" y="3146468"/>
            <a:ext cx="426701" cy="430689"/>
            <a:chOff x="-445562" y="2906128"/>
            <a:chExt cx="355785" cy="359110"/>
          </a:xfrm>
        </p:grpSpPr>
        <p:sp>
          <p:nvSpPr>
            <p:cNvPr id="1013" name="椭圆 104"/>
            <p:cNvSpPr/>
            <p:nvPr/>
          </p:nvSpPr>
          <p:spPr>
            <a:xfrm>
              <a:off x="-445562" y="2906128"/>
              <a:ext cx="355785" cy="359110"/>
            </a:xfrm>
            <a:custGeom>
              <a:avLst/>
              <a:gdLst/>
              <a:ahLst/>
              <a:cxnLst/>
              <a:rect l="l" t="t" r="r" b="b"/>
              <a:pathLst>
                <a:path w="355785" h="359110">
                  <a:moveTo>
                    <a:pt x="252707" y="0"/>
                  </a:moveTo>
                  <a:cubicBezTo>
                    <a:pt x="309635" y="0"/>
                    <a:pt x="355785" y="46150"/>
                    <a:pt x="355785" y="103078"/>
                  </a:cubicBezTo>
                  <a:cubicBezTo>
                    <a:pt x="355785" y="160006"/>
                    <a:pt x="309635" y="206156"/>
                    <a:pt x="252707" y="206156"/>
                  </a:cubicBezTo>
                  <a:lnTo>
                    <a:pt x="213975" y="198336"/>
                  </a:lnTo>
                  <a:lnTo>
                    <a:pt x="179555" y="232757"/>
                  </a:lnTo>
                  <a:lnTo>
                    <a:pt x="172905" y="282633"/>
                  </a:lnTo>
                  <a:lnTo>
                    <a:pt x="129678" y="279308"/>
                  </a:lnTo>
                  <a:lnTo>
                    <a:pt x="119703" y="329184"/>
                  </a:lnTo>
                  <a:lnTo>
                    <a:pt x="83127" y="329184"/>
                  </a:lnTo>
                  <a:lnTo>
                    <a:pt x="46551" y="359110"/>
                  </a:lnTo>
                  <a:lnTo>
                    <a:pt x="0" y="349135"/>
                  </a:lnTo>
                  <a:lnTo>
                    <a:pt x="0" y="299259"/>
                  </a:lnTo>
                  <a:lnTo>
                    <a:pt x="156279" y="142979"/>
                  </a:lnTo>
                  <a:lnTo>
                    <a:pt x="158337" y="144102"/>
                  </a:lnTo>
                  <a:cubicBezTo>
                    <a:pt x="152669" y="131590"/>
                    <a:pt x="149629" y="117689"/>
                    <a:pt x="149629" y="103078"/>
                  </a:cubicBezTo>
                  <a:cubicBezTo>
                    <a:pt x="149629" y="46150"/>
                    <a:pt x="195779" y="0"/>
                    <a:pt x="252707" y="0"/>
                  </a:cubicBezTo>
                  <a:close/>
                </a:path>
              </a:pathLst>
            </a:custGeom>
            <a:ln w="158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014" name="圆角矩形 1013"/>
            <p:cNvSpPr/>
            <p:nvPr/>
          </p:nvSpPr>
          <p:spPr>
            <a:xfrm rot="3230190">
              <a:off x="-203817" y="2964703"/>
              <a:ext cx="67501" cy="45719"/>
            </a:xfrm>
            <a:prstGeom prst="roundRect">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1020" name="组合 1019"/>
          <p:cNvGrpSpPr/>
          <p:nvPr/>
        </p:nvGrpSpPr>
        <p:grpSpPr>
          <a:xfrm>
            <a:off x="1007434" y="1630901"/>
            <a:ext cx="1672242" cy="1155472"/>
            <a:chOff x="744386" y="670692"/>
            <a:chExt cx="1254182" cy="866604"/>
          </a:xfrm>
        </p:grpSpPr>
        <p:sp>
          <p:nvSpPr>
            <p:cNvPr id="1018"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1019"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1021" name="组合 1020"/>
          <p:cNvGrpSpPr/>
          <p:nvPr/>
        </p:nvGrpSpPr>
        <p:grpSpPr>
          <a:xfrm>
            <a:off x="3170372" y="2000100"/>
            <a:ext cx="1672242" cy="1155472"/>
            <a:chOff x="744386" y="670692"/>
            <a:chExt cx="1254182" cy="866604"/>
          </a:xfrm>
        </p:grpSpPr>
        <p:sp>
          <p:nvSpPr>
            <p:cNvPr id="1022"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1023"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1024" name="组合 1023"/>
          <p:cNvGrpSpPr/>
          <p:nvPr/>
        </p:nvGrpSpPr>
        <p:grpSpPr>
          <a:xfrm>
            <a:off x="5290952" y="1551950"/>
            <a:ext cx="1672242" cy="1155472"/>
            <a:chOff x="744386" y="670692"/>
            <a:chExt cx="1254182" cy="866604"/>
          </a:xfrm>
        </p:grpSpPr>
        <p:sp>
          <p:nvSpPr>
            <p:cNvPr id="1025"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1026"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1027" name="组合 1026"/>
          <p:cNvGrpSpPr/>
          <p:nvPr/>
        </p:nvGrpSpPr>
        <p:grpSpPr>
          <a:xfrm>
            <a:off x="7347469" y="711600"/>
            <a:ext cx="1672242" cy="1155472"/>
            <a:chOff x="744386" y="670692"/>
            <a:chExt cx="1254182" cy="866604"/>
          </a:xfrm>
        </p:grpSpPr>
        <p:sp>
          <p:nvSpPr>
            <p:cNvPr id="1028"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1029"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1030" name="组合 1029"/>
          <p:cNvGrpSpPr/>
          <p:nvPr/>
        </p:nvGrpSpPr>
        <p:grpSpPr>
          <a:xfrm>
            <a:off x="9536814" y="1630901"/>
            <a:ext cx="1672242" cy="1155472"/>
            <a:chOff x="744386" y="670692"/>
            <a:chExt cx="1254182" cy="866604"/>
          </a:xfrm>
        </p:grpSpPr>
        <p:sp>
          <p:nvSpPr>
            <p:cNvPr id="1031"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1032"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67" name="组合 66"/>
          <p:cNvGrpSpPr/>
          <p:nvPr/>
        </p:nvGrpSpPr>
        <p:grpSpPr>
          <a:xfrm>
            <a:off x="107552" y="-1583"/>
            <a:ext cx="3947767" cy="1075639"/>
            <a:chOff x="107552" y="-1583"/>
            <a:chExt cx="3947767" cy="1075639"/>
          </a:xfrm>
        </p:grpSpPr>
        <p:pic>
          <p:nvPicPr>
            <p:cNvPr id="68" name="图片 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195808" y="63118"/>
              <a:ext cx="1074057" cy="947819"/>
            </a:xfrm>
            <a:prstGeom prst="rect">
              <a:avLst/>
            </a:prstGeom>
          </p:spPr>
        </p:pic>
        <p:sp>
          <p:nvSpPr>
            <p:cNvPr id="69" name="文本框 68"/>
            <p:cNvSpPr txBox="1"/>
            <p:nvPr/>
          </p:nvSpPr>
          <p:spPr>
            <a:xfrm>
              <a:off x="1206746" y="152306"/>
              <a:ext cx="2848573" cy="769441"/>
            </a:xfrm>
            <a:prstGeom prst="rect">
              <a:avLst/>
            </a:prstGeom>
            <a:noFill/>
          </p:spPr>
          <p:txBody>
            <a:bodyPr wrap="square" rtlCol="0">
              <a:spAutoFit/>
            </a:bodyPr>
            <a:lstStyle/>
            <a:p>
              <a:r>
                <a:rPr lang="en-US" altLang="zh-CN" sz="4400" dirty="0" smtClean="0">
                  <a:latin typeface="华文细黑" panose="02010600040101010101" pitchFamily="2" charset="-122"/>
                  <a:ea typeface="华文细黑" panose="02010600040101010101" pitchFamily="2" charset="-122"/>
                </a:rPr>
                <a:t>T</a:t>
              </a:r>
              <a:r>
                <a:rPr lang="en-US" altLang="zh-CN" sz="2800" dirty="0" smtClean="0">
                  <a:latin typeface="华文细黑" panose="02010600040101010101" pitchFamily="2" charset="-122"/>
                  <a:ea typeface="华文细黑" panose="02010600040101010101" pitchFamily="2" charset="-122"/>
                </a:rPr>
                <a:t>itle goes here</a:t>
              </a:r>
              <a:endParaRPr lang="zh-CN" altLang="en-US" sz="2800" dirty="0">
                <a:latin typeface="华文细黑" panose="02010600040101010101" pitchFamily="2" charset="-122"/>
                <a:ea typeface="华文细黑" panose="02010600040101010101" pitchFamily="2" charset="-122"/>
              </a:endParaRPr>
            </a:p>
          </p:txBody>
        </p:sp>
        <p:sp>
          <p:nvSpPr>
            <p:cNvPr id="73" name="文本框 72"/>
            <p:cNvSpPr txBox="1"/>
            <p:nvPr/>
          </p:nvSpPr>
          <p:spPr>
            <a:xfrm>
              <a:off x="107552" y="-1583"/>
              <a:ext cx="1163483" cy="923330"/>
            </a:xfrm>
            <a:prstGeom prst="rect">
              <a:avLst/>
            </a:prstGeom>
            <a:noFill/>
          </p:spPr>
          <p:txBody>
            <a:bodyPr wrap="square" rtlCol="0">
              <a:spAutoFit/>
            </a:bodyPr>
            <a:lstStyle/>
            <a:p>
              <a:pPr algn="dist"/>
              <a:r>
                <a:rPr lang="en-US" altLang="zh-CN" sz="5400" dirty="0" smtClean="0">
                  <a:solidFill>
                    <a:schemeClr val="bg1"/>
                  </a:solidFill>
                  <a:latin typeface="Impact" panose="020B0806030902050204" pitchFamily="34" charset="0"/>
                  <a:ea typeface="方正兰亭粗黑简体" panose="02000000000000000000" pitchFamily="2" charset="-122"/>
                </a:rPr>
                <a:t>4</a:t>
              </a:r>
              <a:endParaRPr lang="zh-CN" altLang="en-US" sz="5400" dirty="0">
                <a:solidFill>
                  <a:schemeClr val="bg1"/>
                </a:solidFill>
                <a:latin typeface="Impact" panose="020B0806030902050204" pitchFamily="34" charset="0"/>
                <a:ea typeface="方正兰亭超细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4280949" y="3858566"/>
            <a:ext cx="2862016" cy="3015093"/>
          </a:xfrm>
          <a:custGeom>
            <a:avLst/>
            <a:gdLst>
              <a:gd name="connsiteX0" fmla="*/ 963827 w 2131541"/>
              <a:gd name="connsiteY0" fmla="*/ 2255108 h 2261287"/>
              <a:gd name="connsiteX1" fmla="*/ 957649 w 2131541"/>
              <a:gd name="connsiteY1" fmla="*/ 2075935 h 2261287"/>
              <a:gd name="connsiteX2" fmla="*/ 537519 w 2131541"/>
              <a:gd name="connsiteY2" fmla="*/ 1674341 h 2261287"/>
              <a:gd name="connsiteX3" fmla="*/ 0 w 2131541"/>
              <a:gd name="connsiteY3" fmla="*/ 1383957 h 2261287"/>
              <a:gd name="connsiteX4" fmla="*/ 518984 w 2131541"/>
              <a:gd name="connsiteY4" fmla="*/ 1340708 h 2261287"/>
              <a:gd name="connsiteX5" fmla="*/ 815546 w 2131541"/>
              <a:gd name="connsiteY5" fmla="*/ 1081216 h 2261287"/>
              <a:gd name="connsiteX6" fmla="*/ 611660 w 2131541"/>
              <a:gd name="connsiteY6" fmla="*/ 129746 h 2261287"/>
              <a:gd name="connsiteX7" fmla="*/ 1044146 w 2131541"/>
              <a:gd name="connsiteY7" fmla="*/ 908222 h 2261287"/>
              <a:gd name="connsiteX8" fmla="*/ 1161536 w 2131541"/>
              <a:gd name="connsiteY8" fmla="*/ 0 h 2261287"/>
              <a:gd name="connsiteX9" fmla="*/ 1315995 w 2131541"/>
              <a:gd name="connsiteY9" fmla="*/ 914400 h 2261287"/>
              <a:gd name="connsiteX10" fmla="*/ 1723768 w 2131541"/>
              <a:gd name="connsiteY10" fmla="*/ 160638 h 2261287"/>
              <a:gd name="connsiteX11" fmla="*/ 1668163 w 2131541"/>
              <a:gd name="connsiteY11" fmla="*/ 191530 h 2261287"/>
              <a:gd name="connsiteX12" fmla="*/ 1600200 w 2131541"/>
              <a:gd name="connsiteY12" fmla="*/ 1056503 h 2261287"/>
              <a:gd name="connsiteX13" fmla="*/ 2131541 w 2131541"/>
              <a:gd name="connsiteY13" fmla="*/ 518984 h 2261287"/>
              <a:gd name="connsiteX14" fmla="*/ 1810265 w 2131541"/>
              <a:gd name="connsiteY14" fmla="*/ 1248033 h 2261287"/>
              <a:gd name="connsiteX15" fmla="*/ 1594022 w 2131541"/>
              <a:gd name="connsiteY15" fmla="*/ 2100649 h 2261287"/>
              <a:gd name="connsiteX16" fmla="*/ 1606379 w 2131541"/>
              <a:gd name="connsiteY16" fmla="*/ 2261287 h 2261287"/>
              <a:gd name="connsiteX17" fmla="*/ 963827 w 2131541"/>
              <a:gd name="connsiteY17" fmla="*/ 2255108 h 2261287"/>
              <a:gd name="connsiteX0-1" fmla="*/ 963827 w 2131541"/>
              <a:gd name="connsiteY0-2" fmla="*/ 2255108 h 2261287"/>
              <a:gd name="connsiteX1-3" fmla="*/ 957649 w 2131541"/>
              <a:gd name="connsiteY1-4" fmla="*/ 2075935 h 2261287"/>
              <a:gd name="connsiteX2-5" fmla="*/ 537519 w 2131541"/>
              <a:gd name="connsiteY2-6" fmla="*/ 1674341 h 2261287"/>
              <a:gd name="connsiteX3-7" fmla="*/ 0 w 2131541"/>
              <a:gd name="connsiteY3-8" fmla="*/ 1383957 h 2261287"/>
              <a:gd name="connsiteX4-9" fmla="*/ 518984 w 2131541"/>
              <a:gd name="connsiteY4-10" fmla="*/ 1340708 h 2261287"/>
              <a:gd name="connsiteX5-11" fmla="*/ 815546 w 2131541"/>
              <a:gd name="connsiteY5-12" fmla="*/ 1081216 h 2261287"/>
              <a:gd name="connsiteX6-13" fmla="*/ 611660 w 2131541"/>
              <a:gd name="connsiteY6-14" fmla="*/ 129746 h 2261287"/>
              <a:gd name="connsiteX7-15" fmla="*/ 1044146 w 2131541"/>
              <a:gd name="connsiteY7-16" fmla="*/ 908222 h 2261287"/>
              <a:gd name="connsiteX8-17" fmla="*/ 1161536 w 2131541"/>
              <a:gd name="connsiteY8-18" fmla="*/ 0 h 2261287"/>
              <a:gd name="connsiteX9-19" fmla="*/ 1315995 w 2131541"/>
              <a:gd name="connsiteY9-20" fmla="*/ 914400 h 2261287"/>
              <a:gd name="connsiteX10-21" fmla="*/ 1723768 w 2131541"/>
              <a:gd name="connsiteY10-22" fmla="*/ 160638 h 2261287"/>
              <a:gd name="connsiteX11-23" fmla="*/ 1668163 w 2131541"/>
              <a:gd name="connsiteY11-24" fmla="*/ 191530 h 2261287"/>
              <a:gd name="connsiteX12-25" fmla="*/ 1600200 w 2131541"/>
              <a:gd name="connsiteY12-26" fmla="*/ 1056503 h 2261287"/>
              <a:gd name="connsiteX13-27" fmla="*/ 2131541 w 2131541"/>
              <a:gd name="connsiteY13-28" fmla="*/ 518984 h 2261287"/>
              <a:gd name="connsiteX14-29" fmla="*/ 1810265 w 2131541"/>
              <a:gd name="connsiteY14-30" fmla="*/ 1248033 h 2261287"/>
              <a:gd name="connsiteX15-31" fmla="*/ 1594022 w 2131541"/>
              <a:gd name="connsiteY15-32" fmla="*/ 2100649 h 2261287"/>
              <a:gd name="connsiteX16-33" fmla="*/ 1606379 w 2131541"/>
              <a:gd name="connsiteY16-34" fmla="*/ 2261287 h 2261287"/>
              <a:gd name="connsiteX17-35" fmla="*/ 963827 w 2131541"/>
              <a:gd name="connsiteY17-36" fmla="*/ 2255108 h 2261287"/>
              <a:gd name="connsiteX0-37" fmla="*/ 963827 w 2131541"/>
              <a:gd name="connsiteY0-38" fmla="*/ 2255108 h 2261287"/>
              <a:gd name="connsiteX1-39" fmla="*/ 957649 w 2131541"/>
              <a:gd name="connsiteY1-40" fmla="*/ 2075935 h 2261287"/>
              <a:gd name="connsiteX2-41" fmla="*/ 537519 w 2131541"/>
              <a:gd name="connsiteY2-42" fmla="*/ 1674341 h 2261287"/>
              <a:gd name="connsiteX3-43" fmla="*/ 0 w 2131541"/>
              <a:gd name="connsiteY3-44" fmla="*/ 1383957 h 2261287"/>
              <a:gd name="connsiteX4-45" fmla="*/ 518984 w 2131541"/>
              <a:gd name="connsiteY4-46" fmla="*/ 1340708 h 2261287"/>
              <a:gd name="connsiteX5-47" fmla="*/ 815546 w 2131541"/>
              <a:gd name="connsiteY5-48" fmla="*/ 1081216 h 2261287"/>
              <a:gd name="connsiteX6-49" fmla="*/ 611660 w 2131541"/>
              <a:gd name="connsiteY6-50" fmla="*/ 129746 h 2261287"/>
              <a:gd name="connsiteX7-51" fmla="*/ 1044146 w 2131541"/>
              <a:gd name="connsiteY7-52" fmla="*/ 908222 h 2261287"/>
              <a:gd name="connsiteX8-53" fmla="*/ 1161536 w 2131541"/>
              <a:gd name="connsiteY8-54" fmla="*/ 0 h 2261287"/>
              <a:gd name="connsiteX9-55" fmla="*/ 1315995 w 2131541"/>
              <a:gd name="connsiteY9-56" fmla="*/ 914400 h 2261287"/>
              <a:gd name="connsiteX10-57" fmla="*/ 1723768 w 2131541"/>
              <a:gd name="connsiteY10-58" fmla="*/ 160638 h 2261287"/>
              <a:gd name="connsiteX11-59" fmla="*/ 1668163 w 2131541"/>
              <a:gd name="connsiteY11-60" fmla="*/ 191530 h 2261287"/>
              <a:gd name="connsiteX12-61" fmla="*/ 1600200 w 2131541"/>
              <a:gd name="connsiteY12-62" fmla="*/ 1056503 h 2261287"/>
              <a:gd name="connsiteX13-63" fmla="*/ 2131541 w 2131541"/>
              <a:gd name="connsiteY13-64" fmla="*/ 518984 h 2261287"/>
              <a:gd name="connsiteX14-65" fmla="*/ 1810265 w 2131541"/>
              <a:gd name="connsiteY14-66" fmla="*/ 1248033 h 2261287"/>
              <a:gd name="connsiteX15-67" fmla="*/ 1594022 w 2131541"/>
              <a:gd name="connsiteY15-68" fmla="*/ 2100649 h 2261287"/>
              <a:gd name="connsiteX16-69" fmla="*/ 1606379 w 2131541"/>
              <a:gd name="connsiteY16-70" fmla="*/ 2261287 h 2261287"/>
              <a:gd name="connsiteX17-71" fmla="*/ 963827 w 2131541"/>
              <a:gd name="connsiteY17-72" fmla="*/ 2255108 h 2261287"/>
              <a:gd name="connsiteX0-73" fmla="*/ 963827 w 2131541"/>
              <a:gd name="connsiteY0-74" fmla="*/ 2255108 h 2261287"/>
              <a:gd name="connsiteX1-75" fmla="*/ 957649 w 2131541"/>
              <a:gd name="connsiteY1-76" fmla="*/ 2075935 h 2261287"/>
              <a:gd name="connsiteX2-77" fmla="*/ 537519 w 2131541"/>
              <a:gd name="connsiteY2-78" fmla="*/ 1674341 h 2261287"/>
              <a:gd name="connsiteX3-79" fmla="*/ 0 w 2131541"/>
              <a:gd name="connsiteY3-80" fmla="*/ 1383957 h 2261287"/>
              <a:gd name="connsiteX4-81" fmla="*/ 518984 w 2131541"/>
              <a:gd name="connsiteY4-82" fmla="*/ 1340708 h 2261287"/>
              <a:gd name="connsiteX5-83" fmla="*/ 815546 w 2131541"/>
              <a:gd name="connsiteY5-84" fmla="*/ 1081216 h 2261287"/>
              <a:gd name="connsiteX6-85" fmla="*/ 611660 w 2131541"/>
              <a:gd name="connsiteY6-86" fmla="*/ 129746 h 2261287"/>
              <a:gd name="connsiteX7-87" fmla="*/ 1044146 w 2131541"/>
              <a:gd name="connsiteY7-88" fmla="*/ 908222 h 2261287"/>
              <a:gd name="connsiteX8-89" fmla="*/ 1161536 w 2131541"/>
              <a:gd name="connsiteY8-90" fmla="*/ 0 h 2261287"/>
              <a:gd name="connsiteX9-91" fmla="*/ 1315995 w 2131541"/>
              <a:gd name="connsiteY9-92" fmla="*/ 914400 h 2261287"/>
              <a:gd name="connsiteX10-93" fmla="*/ 1723768 w 2131541"/>
              <a:gd name="connsiteY10-94" fmla="*/ 160638 h 2261287"/>
              <a:gd name="connsiteX11-95" fmla="*/ 1668163 w 2131541"/>
              <a:gd name="connsiteY11-96" fmla="*/ 191530 h 2261287"/>
              <a:gd name="connsiteX12-97" fmla="*/ 1600200 w 2131541"/>
              <a:gd name="connsiteY12-98" fmla="*/ 1056503 h 2261287"/>
              <a:gd name="connsiteX13-99" fmla="*/ 2131541 w 2131541"/>
              <a:gd name="connsiteY13-100" fmla="*/ 518984 h 2261287"/>
              <a:gd name="connsiteX14-101" fmla="*/ 1810265 w 2131541"/>
              <a:gd name="connsiteY14-102" fmla="*/ 1248033 h 2261287"/>
              <a:gd name="connsiteX15-103" fmla="*/ 1594022 w 2131541"/>
              <a:gd name="connsiteY15-104" fmla="*/ 2100649 h 2261287"/>
              <a:gd name="connsiteX16-105" fmla="*/ 1606379 w 2131541"/>
              <a:gd name="connsiteY16-106" fmla="*/ 2261287 h 2261287"/>
              <a:gd name="connsiteX17-107" fmla="*/ 963827 w 2131541"/>
              <a:gd name="connsiteY17-108" fmla="*/ 2255108 h 2261287"/>
              <a:gd name="connsiteX0-109" fmla="*/ 963827 w 2131541"/>
              <a:gd name="connsiteY0-110" fmla="*/ 2255108 h 2261287"/>
              <a:gd name="connsiteX1-111" fmla="*/ 957649 w 2131541"/>
              <a:gd name="connsiteY1-112" fmla="*/ 2075935 h 2261287"/>
              <a:gd name="connsiteX2-113" fmla="*/ 537519 w 2131541"/>
              <a:gd name="connsiteY2-114" fmla="*/ 1674341 h 2261287"/>
              <a:gd name="connsiteX3-115" fmla="*/ 0 w 2131541"/>
              <a:gd name="connsiteY3-116" fmla="*/ 1383957 h 2261287"/>
              <a:gd name="connsiteX4-117" fmla="*/ 518984 w 2131541"/>
              <a:gd name="connsiteY4-118" fmla="*/ 1340708 h 2261287"/>
              <a:gd name="connsiteX5-119" fmla="*/ 815546 w 2131541"/>
              <a:gd name="connsiteY5-120" fmla="*/ 1081216 h 2261287"/>
              <a:gd name="connsiteX6-121" fmla="*/ 611660 w 2131541"/>
              <a:gd name="connsiteY6-122" fmla="*/ 129746 h 2261287"/>
              <a:gd name="connsiteX7-123" fmla="*/ 1044146 w 2131541"/>
              <a:gd name="connsiteY7-124" fmla="*/ 908222 h 2261287"/>
              <a:gd name="connsiteX8-125" fmla="*/ 1161536 w 2131541"/>
              <a:gd name="connsiteY8-126" fmla="*/ 0 h 2261287"/>
              <a:gd name="connsiteX9-127" fmla="*/ 1315995 w 2131541"/>
              <a:gd name="connsiteY9-128" fmla="*/ 914400 h 2261287"/>
              <a:gd name="connsiteX10-129" fmla="*/ 1723768 w 2131541"/>
              <a:gd name="connsiteY10-130" fmla="*/ 160638 h 2261287"/>
              <a:gd name="connsiteX11-131" fmla="*/ 1668163 w 2131541"/>
              <a:gd name="connsiteY11-132" fmla="*/ 191530 h 2261287"/>
              <a:gd name="connsiteX12-133" fmla="*/ 1600200 w 2131541"/>
              <a:gd name="connsiteY12-134" fmla="*/ 1056503 h 2261287"/>
              <a:gd name="connsiteX13-135" fmla="*/ 2131541 w 2131541"/>
              <a:gd name="connsiteY13-136" fmla="*/ 518984 h 2261287"/>
              <a:gd name="connsiteX14-137" fmla="*/ 1810265 w 2131541"/>
              <a:gd name="connsiteY14-138" fmla="*/ 1248033 h 2261287"/>
              <a:gd name="connsiteX15-139" fmla="*/ 1594022 w 2131541"/>
              <a:gd name="connsiteY15-140" fmla="*/ 2100649 h 2261287"/>
              <a:gd name="connsiteX16-141" fmla="*/ 1606379 w 2131541"/>
              <a:gd name="connsiteY16-142" fmla="*/ 2261287 h 2261287"/>
              <a:gd name="connsiteX17-143" fmla="*/ 963827 w 2131541"/>
              <a:gd name="connsiteY17-144" fmla="*/ 2255108 h 2261287"/>
              <a:gd name="connsiteX0-145" fmla="*/ 963827 w 2131541"/>
              <a:gd name="connsiteY0-146" fmla="*/ 2255108 h 2261287"/>
              <a:gd name="connsiteX1-147" fmla="*/ 957649 w 2131541"/>
              <a:gd name="connsiteY1-148" fmla="*/ 2075935 h 2261287"/>
              <a:gd name="connsiteX2-149" fmla="*/ 537519 w 2131541"/>
              <a:gd name="connsiteY2-150" fmla="*/ 1674341 h 2261287"/>
              <a:gd name="connsiteX3-151" fmla="*/ 0 w 2131541"/>
              <a:gd name="connsiteY3-152" fmla="*/ 1383957 h 2261287"/>
              <a:gd name="connsiteX4-153" fmla="*/ 518984 w 2131541"/>
              <a:gd name="connsiteY4-154" fmla="*/ 1340708 h 2261287"/>
              <a:gd name="connsiteX5-155" fmla="*/ 815546 w 2131541"/>
              <a:gd name="connsiteY5-156" fmla="*/ 1081216 h 2261287"/>
              <a:gd name="connsiteX6-157" fmla="*/ 611660 w 2131541"/>
              <a:gd name="connsiteY6-158" fmla="*/ 129746 h 2261287"/>
              <a:gd name="connsiteX7-159" fmla="*/ 1044146 w 2131541"/>
              <a:gd name="connsiteY7-160" fmla="*/ 908222 h 2261287"/>
              <a:gd name="connsiteX8-161" fmla="*/ 1161536 w 2131541"/>
              <a:gd name="connsiteY8-162" fmla="*/ 0 h 2261287"/>
              <a:gd name="connsiteX9-163" fmla="*/ 1315995 w 2131541"/>
              <a:gd name="connsiteY9-164" fmla="*/ 914400 h 2261287"/>
              <a:gd name="connsiteX10-165" fmla="*/ 1723768 w 2131541"/>
              <a:gd name="connsiteY10-166" fmla="*/ 160638 h 2261287"/>
              <a:gd name="connsiteX11-167" fmla="*/ 1668163 w 2131541"/>
              <a:gd name="connsiteY11-168" fmla="*/ 191530 h 2261287"/>
              <a:gd name="connsiteX12-169" fmla="*/ 1600200 w 2131541"/>
              <a:gd name="connsiteY12-170" fmla="*/ 1056503 h 2261287"/>
              <a:gd name="connsiteX13-171" fmla="*/ 2131541 w 2131541"/>
              <a:gd name="connsiteY13-172" fmla="*/ 518984 h 2261287"/>
              <a:gd name="connsiteX14-173" fmla="*/ 1810265 w 2131541"/>
              <a:gd name="connsiteY14-174" fmla="*/ 1248033 h 2261287"/>
              <a:gd name="connsiteX15-175" fmla="*/ 1594022 w 2131541"/>
              <a:gd name="connsiteY15-176" fmla="*/ 2100649 h 2261287"/>
              <a:gd name="connsiteX16-177" fmla="*/ 1606379 w 2131541"/>
              <a:gd name="connsiteY16-178" fmla="*/ 2261287 h 2261287"/>
              <a:gd name="connsiteX17-179" fmla="*/ 963827 w 2131541"/>
              <a:gd name="connsiteY17-180" fmla="*/ 2255108 h 2261287"/>
              <a:gd name="connsiteX0-181" fmla="*/ 963827 w 2131541"/>
              <a:gd name="connsiteY0-182" fmla="*/ 2255108 h 2261287"/>
              <a:gd name="connsiteX1-183" fmla="*/ 957649 w 2131541"/>
              <a:gd name="connsiteY1-184" fmla="*/ 2075935 h 2261287"/>
              <a:gd name="connsiteX2-185" fmla="*/ 537519 w 2131541"/>
              <a:gd name="connsiteY2-186" fmla="*/ 1674341 h 2261287"/>
              <a:gd name="connsiteX3-187" fmla="*/ 0 w 2131541"/>
              <a:gd name="connsiteY3-188" fmla="*/ 1383957 h 2261287"/>
              <a:gd name="connsiteX4-189" fmla="*/ 518984 w 2131541"/>
              <a:gd name="connsiteY4-190" fmla="*/ 1340708 h 2261287"/>
              <a:gd name="connsiteX5-191" fmla="*/ 815546 w 2131541"/>
              <a:gd name="connsiteY5-192" fmla="*/ 1081216 h 2261287"/>
              <a:gd name="connsiteX6-193" fmla="*/ 611660 w 2131541"/>
              <a:gd name="connsiteY6-194" fmla="*/ 129746 h 2261287"/>
              <a:gd name="connsiteX7-195" fmla="*/ 1044146 w 2131541"/>
              <a:gd name="connsiteY7-196" fmla="*/ 908222 h 2261287"/>
              <a:gd name="connsiteX8-197" fmla="*/ 1161536 w 2131541"/>
              <a:gd name="connsiteY8-198" fmla="*/ 0 h 2261287"/>
              <a:gd name="connsiteX9-199" fmla="*/ 1315995 w 2131541"/>
              <a:gd name="connsiteY9-200" fmla="*/ 914400 h 2261287"/>
              <a:gd name="connsiteX10-201" fmla="*/ 1723768 w 2131541"/>
              <a:gd name="connsiteY10-202" fmla="*/ 160638 h 2261287"/>
              <a:gd name="connsiteX11-203" fmla="*/ 1668163 w 2131541"/>
              <a:gd name="connsiteY11-204" fmla="*/ 191530 h 2261287"/>
              <a:gd name="connsiteX12-205" fmla="*/ 1600200 w 2131541"/>
              <a:gd name="connsiteY12-206" fmla="*/ 1056503 h 2261287"/>
              <a:gd name="connsiteX13-207" fmla="*/ 2131541 w 2131541"/>
              <a:gd name="connsiteY13-208" fmla="*/ 518984 h 2261287"/>
              <a:gd name="connsiteX14-209" fmla="*/ 1810265 w 2131541"/>
              <a:gd name="connsiteY14-210" fmla="*/ 1248033 h 2261287"/>
              <a:gd name="connsiteX15-211" fmla="*/ 1594022 w 2131541"/>
              <a:gd name="connsiteY15-212" fmla="*/ 2100649 h 2261287"/>
              <a:gd name="connsiteX16-213" fmla="*/ 1606379 w 2131541"/>
              <a:gd name="connsiteY16-214" fmla="*/ 2261287 h 2261287"/>
              <a:gd name="connsiteX17-215" fmla="*/ 963827 w 2131541"/>
              <a:gd name="connsiteY17-216" fmla="*/ 2255108 h 2261287"/>
              <a:gd name="connsiteX0-217" fmla="*/ 963827 w 2131541"/>
              <a:gd name="connsiteY0-218" fmla="*/ 2255108 h 2261287"/>
              <a:gd name="connsiteX1-219" fmla="*/ 957649 w 2131541"/>
              <a:gd name="connsiteY1-220" fmla="*/ 2075935 h 2261287"/>
              <a:gd name="connsiteX2-221" fmla="*/ 537519 w 2131541"/>
              <a:gd name="connsiteY2-222" fmla="*/ 1674341 h 2261287"/>
              <a:gd name="connsiteX3-223" fmla="*/ 0 w 2131541"/>
              <a:gd name="connsiteY3-224" fmla="*/ 1383957 h 2261287"/>
              <a:gd name="connsiteX4-225" fmla="*/ 518984 w 2131541"/>
              <a:gd name="connsiteY4-226" fmla="*/ 1340708 h 2261287"/>
              <a:gd name="connsiteX5-227" fmla="*/ 815546 w 2131541"/>
              <a:gd name="connsiteY5-228" fmla="*/ 1081216 h 2261287"/>
              <a:gd name="connsiteX6-229" fmla="*/ 611660 w 2131541"/>
              <a:gd name="connsiteY6-230" fmla="*/ 129746 h 2261287"/>
              <a:gd name="connsiteX7-231" fmla="*/ 1044146 w 2131541"/>
              <a:gd name="connsiteY7-232" fmla="*/ 908222 h 2261287"/>
              <a:gd name="connsiteX8-233" fmla="*/ 1161536 w 2131541"/>
              <a:gd name="connsiteY8-234" fmla="*/ 0 h 2261287"/>
              <a:gd name="connsiteX9-235" fmla="*/ 1315995 w 2131541"/>
              <a:gd name="connsiteY9-236" fmla="*/ 914400 h 2261287"/>
              <a:gd name="connsiteX10-237" fmla="*/ 1723768 w 2131541"/>
              <a:gd name="connsiteY10-238" fmla="*/ 160638 h 2261287"/>
              <a:gd name="connsiteX11-239" fmla="*/ 1668163 w 2131541"/>
              <a:gd name="connsiteY11-240" fmla="*/ 191530 h 2261287"/>
              <a:gd name="connsiteX12-241" fmla="*/ 1600200 w 2131541"/>
              <a:gd name="connsiteY12-242" fmla="*/ 1056503 h 2261287"/>
              <a:gd name="connsiteX13-243" fmla="*/ 2131541 w 2131541"/>
              <a:gd name="connsiteY13-244" fmla="*/ 518984 h 2261287"/>
              <a:gd name="connsiteX14-245" fmla="*/ 1810265 w 2131541"/>
              <a:gd name="connsiteY14-246" fmla="*/ 1248033 h 2261287"/>
              <a:gd name="connsiteX15-247" fmla="*/ 1594022 w 2131541"/>
              <a:gd name="connsiteY15-248" fmla="*/ 2100649 h 2261287"/>
              <a:gd name="connsiteX16-249" fmla="*/ 1606379 w 2131541"/>
              <a:gd name="connsiteY16-250" fmla="*/ 2261287 h 2261287"/>
              <a:gd name="connsiteX17-251" fmla="*/ 963827 w 2131541"/>
              <a:gd name="connsiteY17-252" fmla="*/ 2255108 h 2261287"/>
              <a:gd name="connsiteX0-253" fmla="*/ 963827 w 2131541"/>
              <a:gd name="connsiteY0-254" fmla="*/ 2255108 h 2261287"/>
              <a:gd name="connsiteX1-255" fmla="*/ 957649 w 2131541"/>
              <a:gd name="connsiteY1-256" fmla="*/ 2075935 h 2261287"/>
              <a:gd name="connsiteX2-257" fmla="*/ 537519 w 2131541"/>
              <a:gd name="connsiteY2-258" fmla="*/ 1674341 h 2261287"/>
              <a:gd name="connsiteX3-259" fmla="*/ 0 w 2131541"/>
              <a:gd name="connsiteY3-260" fmla="*/ 1383957 h 2261287"/>
              <a:gd name="connsiteX4-261" fmla="*/ 518984 w 2131541"/>
              <a:gd name="connsiteY4-262" fmla="*/ 1340708 h 2261287"/>
              <a:gd name="connsiteX5-263" fmla="*/ 815546 w 2131541"/>
              <a:gd name="connsiteY5-264" fmla="*/ 1081216 h 2261287"/>
              <a:gd name="connsiteX6-265" fmla="*/ 611660 w 2131541"/>
              <a:gd name="connsiteY6-266" fmla="*/ 129746 h 2261287"/>
              <a:gd name="connsiteX7-267" fmla="*/ 1044146 w 2131541"/>
              <a:gd name="connsiteY7-268" fmla="*/ 908222 h 2261287"/>
              <a:gd name="connsiteX8-269" fmla="*/ 1161536 w 2131541"/>
              <a:gd name="connsiteY8-270" fmla="*/ 0 h 2261287"/>
              <a:gd name="connsiteX9-271" fmla="*/ 1315995 w 2131541"/>
              <a:gd name="connsiteY9-272" fmla="*/ 914400 h 2261287"/>
              <a:gd name="connsiteX10-273" fmla="*/ 1723768 w 2131541"/>
              <a:gd name="connsiteY10-274" fmla="*/ 160638 h 2261287"/>
              <a:gd name="connsiteX11-275" fmla="*/ 1668163 w 2131541"/>
              <a:gd name="connsiteY11-276" fmla="*/ 191530 h 2261287"/>
              <a:gd name="connsiteX12-277" fmla="*/ 1600200 w 2131541"/>
              <a:gd name="connsiteY12-278" fmla="*/ 1056503 h 2261287"/>
              <a:gd name="connsiteX13-279" fmla="*/ 2131541 w 2131541"/>
              <a:gd name="connsiteY13-280" fmla="*/ 518984 h 2261287"/>
              <a:gd name="connsiteX14-281" fmla="*/ 1810265 w 2131541"/>
              <a:gd name="connsiteY14-282" fmla="*/ 1248033 h 2261287"/>
              <a:gd name="connsiteX15-283" fmla="*/ 1594022 w 2131541"/>
              <a:gd name="connsiteY15-284" fmla="*/ 2100649 h 2261287"/>
              <a:gd name="connsiteX16-285" fmla="*/ 1606379 w 2131541"/>
              <a:gd name="connsiteY16-286" fmla="*/ 2261287 h 2261287"/>
              <a:gd name="connsiteX17-287" fmla="*/ 963827 w 2131541"/>
              <a:gd name="connsiteY17-288" fmla="*/ 2255108 h 2261287"/>
              <a:gd name="connsiteX0-289" fmla="*/ 963827 w 2131541"/>
              <a:gd name="connsiteY0-290" fmla="*/ 2255108 h 2261287"/>
              <a:gd name="connsiteX1-291" fmla="*/ 957649 w 2131541"/>
              <a:gd name="connsiteY1-292" fmla="*/ 2075935 h 2261287"/>
              <a:gd name="connsiteX2-293" fmla="*/ 537519 w 2131541"/>
              <a:gd name="connsiteY2-294" fmla="*/ 1674341 h 2261287"/>
              <a:gd name="connsiteX3-295" fmla="*/ 0 w 2131541"/>
              <a:gd name="connsiteY3-296" fmla="*/ 1383957 h 2261287"/>
              <a:gd name="connsiteX4-297" fmla="*/ 518984 w 2131541"/>
              <a:gd name="connsiteY4-298" fmla="*/ 1340708 h 2261287"/>
              <a:gd name="connsiteX5-299" fmla="*/ 815546 w 2131541"/>
              <a:gd name="connsiteY5-300" fmla="*/ 1081216 h 2261287"/>
              <a:gd name="connsiteX6-301" fmla="*/ 611660 w 2131541"/>
              <a:gd name="connsiteY6-302" fmla="*/ 129746 h 2261287"/>
              <a:gd name="connsiteX7-303" fmla="*/ 1044146 w 2131541"/>
              <a:gd name="connsiteY7-304" fmla="*/ 908222 h 2261287"/>
              <a:gd name="connsiteX8-305" fmla="*/ 1161536 w 2131541"/>
              <a:gd name="connsiteY8-306" fmla="*/ 0 h 2261287"/>
              <a:gd name="connsiteX9-307" fmla="*/ 1315995 w 2131541"/>
              <a:gd name="connsiteY9-308" fmla="*/ 914400 h 2261287"/>
              <a:gd name="connsiteX10-309" fmla="*/ 1723768 w 2131541"/>
              <a:gd name="connsiteY10-310" fmla="*/ 160638 h 2261287"/>
              <a:gd name="connsiteX11-311" fmla="*/ 1668163 w 2131541"/>
              <a:gd name="connsiteY11-312" fmla="*/ 191530 h 2261287"/>
              <a:gd name="connsiteX12-313" fmla="*/ 1600200 w 2131541"/>
              <a:gd name="connsiteY12-314" fmla="*/ 1056503 h 2261287"/>
              <a:gd name="connsiteX13-315" fmla="*/ 2131541 w 2131541"/>
              <a:gd name="connsiteY13-316" fmla="*/ 518984 h 2261287"/>
              <a:gd name="connsiteX14-317" fmla="*/ 1810265 w 2131541"/>
              <a:gd name="connsiteY14-318" fmla="*/ 1248033 h 2261287"/>
              <a:gd name="connsiteX15-319" fmla="*/ 1594022 w 2131541"/>
              <a:gd name="connsiteY15-320" fmla="*/ 2100649 h 2261287"/>
              <a:gd name="connsiteX16-321" fmla="*/ 1606379 w 2131541"/>
              <a:gd name="connsiteY16-322" fmla="*/ 2261287 h 2261287"/>
              <a:gd name="connsiteX17-323" fmla="*/ 963827 w 2131541"/>
              <a:gd name="connsiteY17-324" fmla="*/ 2255108 h 2261287"/>
              <a:gd name="connsiteX0-325" fmla="*/ 963827 w 2131541"/>
              <a:gd name="connsiteY0-326" fmla="*/ 2255108 h 2261287"/>
              <a:gd name="connsiteX1-327" fmla="*/ 957649 w 2131541"/>
              <a:gd name="connsiteY1-328" fmla="*/ 2075935 h 2261287"/>
              <a:gd name="connsiteX2-329" fmla="*/ 537519 w 2131541"/>
              <a:gd name="connsiteY2-330" fmla="*/ 1674341 h 2261287"/>
              <a:gd name="connsiteX3-331" fmla="*/ 0 w 2131541"/>
              <a:gd name="connsiteY3-332" fmla="*/ 1383957 h 2261287"/>
              <a:gd name="connsiteX4-333" fmla="*/ 518984 w 2131541"/>
              <a:gd name="connsiteY4-334" fmla="*/ 1340708 h 2261287"/>
              <a:gd name="connsiteX5-335" fmla="*/ 815546 w 2131541"/>
              <a:gd name="connsiteY5-336" fmla="*/ 1081216 h 2261287"/>
              <a:gd name="connsiteX6-337" fmla="*/ 611660 w 2131541"/>
              <a:gd name="connsiteY6-338" fmla="*/ 129746 h 2261287"/>
              <a:gd name="connsiteX7-339" fmla="*/ 1044146 w 2131541"/>
              <a:gd name="connsiteY7-340" fmla="*/ 908222 h 2261287"/>
              <a:gd name="connsiteX8-341" fmla="*/ 1161536 w 2131541"/>
              <a:gd name="connsiteY8-342" fmla="*/ 0 h 2261287"/>
              <a:gd name="connsiteX9-343" fmla="*/ 1315995 w 2131541"/>
              <a:gd name="connsiteY9-344" fmla="*/ 914400 h 2261287"/>
              <a:gd name="connsiteX10-345" fmla="*/ 1723768 w 2131541"/>
              <a:gd name="connsiteY10-346" fmla="*/ 160638 h 2261287"/>
              <a:gd name="connsiteX11-347" fmla="*/ 1668163 w 2131541"/>
              <a:gd name="connsiteY11-348" fmla="*/ 191530 h 2261287"/>
              <a:gd name="connsiteX12-349" fmla="*/ 1600200 w 2131541"/>
              <a:gd name="connsiteY12-350" fmla="*/ 1056503 h 2261287"/>
              <a:gd name="connsiteX13-351" fmla="*/ 2131541 w 2131541"/>
              <a:gd name="connsiteY13-352" fmla="*/ 518984 h 2261287"/>
              <a:gd name="connsiteX14-353" fmla="*/ 1810265 w 2131541"/>
              <a:gd name="connsiteY14-354" fmla="*/ 1248033 h 2261287"/>
              <a:gd name="connsiteX15-355" fmla="*/ 1594022 w 2131541"/>
              <a:gd name="connsiteY15-356" fmla="*/ 2100649 h 2261287"/>
              <a:gd name="connsiteX16-357" fmla="*/ 1606379 w 2131541"/>
              <a:gd name="connsiteY16-358" fmla="*/ 2261287 h 2261287"/>
              <a:gd name="connsiteX17-359" fmla="*/ 963827 w 2131541"/>
              <a:gd name="connsiteY17-360" fmla="*/ 2255108 h 2261287"/>
              <a:gd name="connsiteX0-361" fmla="*/ 963827 w 2131541"/>
              <a:gd name="connsiteY0-362" fmla="*/ 2255108 h 2261287"/>
              <a:gd name="connsiteX1-363" fmla="*/ 957649 w 2131541"/>
              <a:gd name="connsiteY1-364" fmla="*/ 2075935 h 2261287"/>
              <a:gd name="connsiteX2-365" fmla="*/ 537519 w 2131541"/>
              <a:gd name="connsiteY2-366" fmla="*/ 1674341 h 2261287"/>
              <a:gd name="connsiteX3-367" fmla="*/ 0 w 2131541"/>
              <a:gd name="connsiteY3-368" fmla="*/ 1383957 h 2261287"/>
              <a:gd name="connsiteX4-369" fmla="*/ 518984 w 2131541"/>
              <a:gd name="connsiteY4-370" fmla="*/ 1340708 h 2261287"/>
              <a:gd name="connsiteX5-371" fmla="*/ 815546 w 2131541"/>
              <a:gd name="connsiteY5-372" fmla="*/ 1081216 h 2261287"/>
              <a:gd name="connsiteX6-373" fmla="*/ 611660 w 2131541"/>
              <a:gd name="connsiteY6-374" fmla="*/ 129746 h 2261287"/>
              <a:gd name="connsiteX7-375" fmla="*/ 1044146 w 2131541"/>
              <a:gd name="connsiteY7-376" fmla="*/ 908222 h 2261287"/>
              <a:gd name="connsiteX8-377" fmla="*/ 1161536 w 2131541"/>
              <a:gd name="connsiteY8-378" fmla="*/ 0 h 2261287"/>
              <a:gd name="connsiteX9-379" fmla="*/ 1315995 w 2131541"/>
              <a:gd name="connsiteY9-380" fmla="*/ 914400 h 2261287"/>
              <a:gd name="connsiteX10-381" fmla="*/ 1723768 w 2131541"/>
              <a:gd name="connsiteY10-382" fmla="*/ 160638 h 2261287"/>
              <a:gd name="connsiteX11-383" fmla="*/ 1668163 w 2131541"/>
              <a:gd name="connsiteY11-384" fmla="*/ 191530 h 2261287"/>
              <a:gd name="connsiteX12-385" fmla="*/ 1600200 w 2131541"/>
              <a:gd name="connsiteY12-386" fmla="*/ 1056503 h 2261287"/>
              <a:gd name="connsiteX13-387" fmla="*/ 2131541 w 2131541"/>
              <a:gd name="connsiteY13-388" fmla="*/ 518984 h 2261287"/>
              <a:gd name="connsiteX14-389" fmla="*/ 1810265 w 2131541"/>
              <a:gd name="connsiteY14-390" fmla="*/ 1248033 h 2261287"/>
              <a:gd name="connsiteX15-391" fmla="*/ 1594022 w 2131541"/>
              <a:gd name="connsiteY15-392" fmla="*/ 2100649 h 2261287"/>
              <a:gd name="connsiteX16-393" fmla="*/ 1606379 w 2131541"/>
              <a:gd name="connsiteY16-394" fmla="*/ 2261287 h 2261287"/>
              <a:gd name="connsiteX17-395" fmla="*/ 963827 w 2131541"/>
              <a:gd name="connsiteY17-396" fmla="*/ 2255108 h 2261287"/>
              <a:gd name="connsiteX0-397" fmla="*/ 963827 w 2131541"/>
              <a:gd name="connsiteY0-398" fmla="*/ 2255108 h 2261287"/>
              <a:gd name="connsiteX1-399" fmla="*/ 957649 w 2131541"/>
              <a:gd name="connsiteY1-400" fmla="*/ 2075935 h 2261287"/>
              <a:gd name="connsiteX2-401" fmla="*/ 537519 w 2131541"/>
              <a:gd name="connsiteY2-402" fmla="*/ 1674341 h 2261287"/>
              <a:gd name="connsiteX3-403" fmla="*/ 0 w 2131541"/>
              <a:gd name="connsiteY3-404" fmla="*/ 1383957 h 2261287"/>
              <a:gd name="connsiteX4-405" fmla="*/ 518984 w 2131541"/>
              <a:gd name="connsiteY4-406" fmla="*/ 1340708 h 2261287"/>
              <a:gd name="connsiteX5-407" fmla="*/ 815546 w 2131541"/>
              <a:gd name="connsiteY5-408" fmla="*/ 1081216 h 2261287"/>
              <a:gd name="connsiteX6-409" fmla="*/ 611660 w 2131541"/>
              <a:gd name="connsiteY6-410" fmla="*/ 129746 h 2261287"/>
              <a:gd name="connsiteX7-411" fmla="*/ 1044146 w 2131541"/>
              <a:gd name="connsiteY7-412" fmla="*/ 908222 h 2261287"/>
              <a:gd name="connsiteX8-413" fmla="*/ 1161536 w 2131541"/>
              <a:gd name="connsiteY8-414" fmla="*/ 0 h 2261287"/>
              <a:gd name="connsiteX9-415" fmla="*/ 1315995 w 2131541"/>
              <a:gd name="connsiteY9-416" fmla="*/ 914400 h 2261287"/>
              <a:gd name="connsiteX10-417" fmla="*/ 1723768 w 2131541"/>
              <a:gd name="connsiteY10-418" fmla="*/ 160638 h 2261287"/>
              <a:gd name="connsiteX11-419" fmla="*/ 1668163 w 2131541"/>
              <a:gd name="connsiteY11-420" fmla="*/ 191530 h 2261287"/>
              <a:gd name="connsiteX12-421" fmla="*/ 1600200 w 2131541"/>
              <a:gd name="connsiteY12-422" fmla="*/ 1056503 h 2261287"/>
              <a:gd name="connsiteX13-423" fmla="*/ 2131541 w 2131541"/>
              <a:gd name="connsiteY13-424" fmla="*/ 518984 h 2261287"/>
              <a:gd name="connsiteX14-425" fmla="*/ 1810265 w 2131541"/>
              <a:gd name="connsiteY14-426" fmla="*/ 1248033 h 2261287"/>
              <a:gd name="connsiteX15-427" fmla="*/ 1594022 w 2131541"/>
              <a:gd name="connsiteY15-428" fmla="*/ 2100649 h 2261287"/>
              <a:gd name="connsiteX16-429" fmla="*/ 1606379 w 2131541"/>
              <a:gd name="connsiteY16-430" fmla="*/ 2261287 h 2261287"/>
              <a:gd name="connsiteX17-431" fmla="*/ 963827 w 2131541"/>
              <a:gd name="connsiteY17-432" fmla="*/ 2255108 h 2261287"/>
              <a:gd name="connsiteX0-433" fmla="*/ 963827 w 2131541"/>
              <a:gd name="connsiteY0-434" fmla="*/ 2257756 h 2263935"/>
              <a:gd name="connsiteX1-435" fmla="*/ 957649 w 2131541"/>
              <a:gd name="connsiteY1-436" fmla="*/ 2078583 h 2263935"/>
              <a:gd name="connsiteX2-437" fmla="*/ 537519 w 2131541"/>
              <a:gd name="connsiteY2-438" fmla="*/ 1676989 h 2263935"/>
              <a:gd name="connsiteX3-439" fmla="*/ 0 w 2131541"/>
              <a:gd name="connsiteY3-440" fmla="*/ 1386605 h 2263935"/>
              <a:gd name="connsiteX4-441" fmla="*/ 518984 w 2131541"/>
              <a:gd name="connsiteY4-442" fmla="*/ 1343356 h 2263935"/>
              <a:gd name="connsiteX5-443" fmla="*/ 815546 w 2131541"/>
              <a:gd name="connsiteY5-444" fmla="*/ 1083864 h 2263935"/>
              <a:gd name="connsiteX6-445" fmla="*/ 611660 w 2131541"/>
              <a:gd name="connsiteY6-446" fmla="*/ 132394 h 2263935"/>
              <a:gd name="connsiteX7-447" fmla="*/ 1044146 w 2131541"/>
              <a:gd name="connsiteY7-448" fmla="*/ 910870 h 2263935"/>
              <a:gd name="connsiteX8-449" fmla="*/ 1161536 w 2131541"/>
              <a:gd name="connsiteY8-450" fmla="*/ 2648 h 2263935"/>
              <a:gd name="connsiteX9-451" fmla="*/ 1315995 w 2131541"/>
              <a:gd name="connsiteY9-452" fmla="*/ 917048 h 2263935"/>
              <a:gd name="connsiteX10-453" fmla="*/ 1723768 w 2131541"/>
              <a:gd name="connsiteY10-454" fmla="*/ 163286 h 2263935"/>
              <a:gd name="connsiteX11-455" fmla="*/ 1668163 w 2131541"/>
              <a:gd name="connsiteY11-456" fmla="*/ 194178 h 2263935"/>
              <a:gd name="connsiteX12-457" fmla="*/ 1600200 w 2131541"/>
              <a:gd name="connsiteY12-458" fmla="*/ 1059151 h 2263935"/>
              <a:gd name="connsiteX13-459" fmla="*/ 2131541 w 2131541"/>
              <a:gd name="connsiteY13-460" fmla="*/ 521632 h 2263935"/>
              <a:gd name="connsiteX14-461" fmla="*/ 1810265 w 2131541"/>
              <a:gd name="connsiteY14-462" fmla="*/ 1250681 h 2263935"/>
              <a:gd name="connsiteX15-463" fmla="*/ 1594022 w 2131541"/>
              <a:gd name="connsiteY15-464" fmla="*/ 2103297 h 2263935"/>
              <a:gd name="connsiteX16-465" fmla="*/ 1606379 w 2131541"/>
              <a:gd name="connsiteY16-466" fmla="*/ 2263935 h 2263935"/>
              <a:gd name="connsiteX17-467" fmla="*/ 963827 w 2131541"/>
              <a:gd name="connsiteY17-468" fmla="*/ 2257756 h 2263935"/>
              <a:gd name="connsiteX0-469" fmla="*/ 963827 w 2131541"/>
              <a:gd name="connsiteY0-470" fmla="*/ 2256830 h 2263009"/>
              <a:gd name="connsiteX1-471" fmla="*/ 957649 w 2131541"/>
              <a:gd name="connsiteY1-472" fmla="*/ 2077657 h 2263009"/>
              <a:gd name="connsiteX2-473" fmla="*/ 537519 w 2131541"/>
              <a:gd name="connsiteY2-474" fmla="*/ 1676063 h 2263009"/>
              <a:gd name="connsiteX3-475" fmla="*/ 0 w 2131541"/>
              <a:gd name="connsiteY3-476" fmla="*/ 1385679 h 2263009"/>
              <a:gd name="connsiteX4-477" fmla="*/ 518984 w 2131541"/>
              <a:gd name="connsiteY4-478" fmla="*/ 1342430 h 2263009"/>
              <a:gd name="connsiteX5-479" fmla="*/ 815546 w 2131541"/>
              <a:gd name="connsiteY5-480" fmla="*/ 1082938 h 2263009"/>
              <a:gd name="connsiteX6-481" fmla="*/ 611660 w 2131541"/>
              <a:gd name="connsiteY6-482" fmla="*/ 131468 h 2263009"/>
              <a:gd name="connsiteX7-483" fmla="*/ 1044146 w 2131541"/>
              <a:gd name="connsiteY7-484" fmla="*/ 909944 h 2263009"/>
              <a:gd name="connsiteX8-485" fmla="*/ 1161536 w 2131541"/>
              <a:gd name="connsiteY8-486" fmla="*/ 1722 h 2263009"/>
              <a:gd name="connsiteX9-487" fmla="*/ 1315995 w 2131541"/>
              <a:gd name="connsiteY9-488" fmla="*/ 916122 h 2263009"/>
              <a:gd name="connsiteX10-489" fmla="*/ 1723768 w 2131541"/>
              <a:gd name="connsiteY10-490" fmla="*/ 162360 h 2263009"/>
              <a:gd name="connsiteX11-491" fmla="*/ 1668163 w 2131541"/>
              <a:gd name="connsiteY11-492" fmla="*/ 193252 h 2263009"/>
              <a:gd name="connsiteX12-493" fmla="*/ 1600200 w 2131541"/>
              <a:gd name="connsiteY12-494" fmla="*/ 1058225 h 2263009"/>
              <a:gd name="connsiteX13-495" fmla="*/ 2131541 w 2131541"/>
              <a:gd name="connsiteY13-496" fmla="*/ 520706 h 2263009"/>
              <a:gd name="connsiteX14-497" fmla="*/ 1810265 w 2131541"/>
              <a:gd name="connsiteY14-498" fmla="*/ 1249755 h 2263009"/>
              <a:gd name="connsiteX15-499" fmla="*/ 1594022 w 2131541"/>
              <a:gd name="connsiteY15-500" fmla="*/ 2102371 h 2263009"/>
              <a:gd name="connsiteX16-501" fmla="*/ 1606379 w 2131541"/>
              <a:gd name="connsiteY16-502" fmla="*/ 2263009 h 2263009"/>
              <a:gd name="connsiteX17-503" fmla="*/ 963827 w 2131541"/>
              <a:gd name="connsiteY17-504" fmla="*/ 2256830 h 2263009"/>
              <a:gd name="connsiteX0-505" fmla="*/ 963827 w 2131541"/>
              <a:gd name="connsiteY0-506" fmla="*/ 2256830 h 2263009"/>
              <a:gd name="connsiteX1-507" fmla="*/ 957649 w 2131541"/>
              <a:gd name="connsiteY1-508" fmla="*/ 2077657 h 2263009"/>
              <a:gd name="connsiteX2-509" fmla="*/ 537519 w 2131541"/>
              <a:gd name="connsiteY2-510" fmla="*/ 1676063 h 2263009"/>
              <a:gd name="connsiteX3-511" fmla="*/ 0 w 2131541"/>
              <a:gd name="connsiteY3-512" fmla="*/ 1385679 h 2263009"/>
              <a:gd name="connsiteX4-513" fmla="*/ 518984 w 2131541"/>
              <a:gd name="connsiteY4-514" fmla="*/ 1342430 h 2263009"/>
              <a:gd name="connsiteX5-515" fmla="*/ 815546 w 2131541"/>
              <a:gd name="connsiteY5-516" fmla="*/ 1082938 h 2263009"/>
              <a:gd name="connsiteX6-517" fmla="*/ 611660 w 2131541"/>
              <a:gd name="connsiteY6-518" fmla="*/ 131468 h 2263009"/>
              <a:gd name="connsiteX7-519" fmla="*/ 1044146 w 2131541"/>
              <a:gd name="connsiteY7-520" fmla="*/ 909944 h 2263009"/>
              <a:gd name="connsiteX8-521" fmla="*/ 1161536 w 2131541"/>
              <a:gd name="connsiteY8-522" fmla="*/ 1722 h 2263009"/>
              <a:gd name="connsiteX9-523" fmla="*/ 1315995 w 2131541"/>
              <a:gd name="connsiteY9-524" fmla="*/ 916122 h 2263009"/>
              <a:gd name="connsiteX10-525" fmla="*/ 1723768 w 2131541"/>
              <a:gd name="connsiteY10-526" fmla="*/ 162360 h 2263009"/>
              <a:gd name="connsiteX11-527" fmla="*/ 1668163 w 2131541"/>
              <a:gd name="connsiteY11-528" fmla="*/ 193252 h 2263009"/>
              <a:gd name="connsiteX12-529" fmla="*/ 1600200 w 2131541"/>
              <a:gd name="connsiteY12-530" fmla="*/ 1058225 h 2263009"/>
              <a:gd name="connsiteX13-531" fmla="*/ 2131541 w 2131541"/>
              <a:gd name="connsiteY13-532" fmla="*/ 520706 h 2263009"/>
              <a:gd name="connsiteX14-533" fmla="*/ 1810265 w 2131541"/>
              <a:gd name="connsiteY14-534" fmla="*/ 1249755 h 2263009"/>
              <a:gd name="connsiteX15-535" fmla="*/ 1594022 w 2131541"/>
              <a:gd name="connsiteY15-536" fmla="*/ 2102371 h 2263009"/>
              <a:gd name="connsiteX16-537" fmla="*/ 1606379 w 2131541"/>
              <a:gd name="connsiteY16-538" fmla="*/ 2263009 h 2263009"/>
              <a:gd name="connsiteX17-539" fmla="*/ 963827 w 2131541"/>
              <a:gd name="connsiteY17-540" fmla="*/ 2256830 h 2263009"/>
              <a:gd name="connsiteX0-541" fmla="*/ 963827 w 2131541"/>
              <a:gd name="connsiteY0-542" fmla="*/ 2257028 h 2263207"/>
              <a:gd name="connsiteX1-543" fmla="*/ 957649 w 2131541"/>
              <a:gd name="connsiteY1-544" fmla="*/ 2077855 h 2263207"/>
              <a:gd name="connsiteX2-545" fmla="*/ 537519 w 2131541"/>
              <a:gd name="connsiteY2-546" fmla="*/ 1676261 h 2263207"/>
              <a:gd name="connsiteX3-547" fmla="*/ 0 w 2131541"/>
              <a:gd name="connsiteY3-548" fmla="*/ 1385877 h 2263207"/>
              <a:gd name="connsiteX4-549" fmla="*/ 518984 w 2131541"/>
              <a:gd name="connsiteY4-550" fmla="*/ 1342628 h 2263207"/>
              <a:gd name="connsiteX5-551" fmla="*/ 815546 w 2131541"/>
              <a:gd name="connsiteY5-552" fmla="*/ 1083136 h 2263207"/>
              <a:gd name="connsiteX6-553" fmla="*/ 611660 w 2131541"/>
              <a:gd name="connsiteY6-554" fmla="*/ 131666 h 2263207"/>
              <a:gd name="connsiteX7-555" fmla="*/ 1044146 w 2131541"/>
              <a:gd name="connsiteY7-556" fmla="*/ 910142 h 2263207"/>
              <a:gd name="connsiteX8-557" fmla="*/ 1161536 w 2131541"/>
              <a:gd name="connsiteY8-558" fmla="*/ 1920 h 2263207"/>
              <a:gd name="connsiteX9-559" fmla="*/ 1315995 w 2131541"/>
              <a:gd name="connsiteY9-560" fmla="*/ 916320 h 2263207"/>
              <a:gd name="connsiteX10-561" fmla="*/ 1723768 w 2131541"/>
              <a:gd name="connsiteY10-562" fmla="*/ 162558 h 2263207"/>
              <a:gd name="connsiteX11-563" fmla="*/ 1668163 w 2131541"/>
              <a:gd name="connsiteY11-564" fmla="*/ 193450 h 2263207"/>
              <a:gd name="connsiteX12-565" fmla="*/ 1600200 w 2131541"/>
              <a:gd name="connsiteY12-566" fmla="*/ 1058423 h 2263207"/>
              <a:gd name="connsiteX13-567" fmla="*/ 2131541 w 2131541"/>
              <a:gd name="connsiteY13-568" fmla="*/ 520904 h 2263207"/>
              <a:gd name="connsiteX14-569" fmla="*/ 1810265 w 2131541"/>
              <a:gd name="connsiteY14-570" fmla="*/ 1249953 h 2263207"/>
              <a:gd name="connsiteX15-571" fmla="*/ 1594022 w 2131541"/>
              <a:gd name="connsiteY15-572" fmla="*/ 2102569 h 2263207"/>
              <a:gd name="connsiteX16-573" fmla="*/ 1606379 w 2131541"/>
              <a:gd name="connsiteY16-574" fmla="*/ 2263207 h 2263207"/>
              <a:gd name="connsiteX17-575" fmla="*/ 963827 w 2131541"/>
              <a:gd name="connsiteY17-576" fmla="*/ 2257028 h 2263207"/>
              <a:gd name="connsiteX0-577" fmla="*/ 963827 w 2131541"/>
              <a:gd name="connsiteY0-578" fmla="*/ 2257028 h 2263207"/>
              <a:gd name="connsiteX1-579" fmla="*/ 957649 w 2131541"/>
              <a:gd name="connsiteY1-580" fmla="*/ 2077855 h 2263207"/>
              <a:gd name="connsiteX2-581" fmla="*/ 537519 w 2131541"/>
              <a:gd name="connsiteY2-582" fmla="*/ 1676261 h 2263207"/>
              <a:gd name="connsiteX3-583" fmla="*/ 0 w 2131541"/>
              <a:gd name="connsiteY3-584" fmla="*/ 1385877 h 2263207"/>
              <a:gd name="connsiteX4-585" fmla="*/ 518984 w 2131541"/>
              <a:gd name="connsiteY4-586" fmla="*/ 1342628 h 2263207"/>
              <a:gd name="connsiteX5-587" fmla="*/ 815546 w 2131541"/>
              <a:gd name="connsiteY5-588" fmla="*/ 1083136 h 2263207"/>
              <a:gd name="connsiteX6-589" fmla="*/ 611660 w 2131541"/>
              <a:gd name="connsiteY6-590" fmla="*/ 131666 h 2263207"/>
              <a:gd name="connsiteX7-591" fmla="*/ 1044146 w 2131541"/>
              <a:gd name="connsiteY7-592" fmla="*/ 910142 h 2263207"/>
              <a:gd name="connsiteX8-593" fmla="*/ 1161536 w 2131541"/>
              <a:gd name="connsiteY8-594" fmla="*/ 1920 h 2263207"/>
              <a:gd name="connsiteX9-595" fmla="*/ 1315995 w 2131541"/>
              <a:gd name="connsiteY9-596" fmla="*/ 916320 h 2263207"/>
              <a:gd name="connsiteX10-597" fmla="*/ 1723768 w 2131541"/>
              <a:gd name="connsiteY10-598" fmla="*/ 162558 h 2263207"/>
              <a:gd name="connsiteX11-599" fmla="*/ 1668163 w 2131541"/>
              <a:gd name="connsiteY11-600" fmla="*/ 193450 h 2263207"/>
              <a:gd name="connsiteX12-601" fmla="*/ 1600200 w 2131541"/>
              <a:gd name="connsiteY12-602" fmla="*/ 1058423 h 2263207"/>
              <a:gd name="connsiteX13-603" fmla="*/ 2131541 w 2131541"/>
              <a:gd name="connsiteY13-604" fmla="*/ 520904 h 2263207"/>
              <a:gd name="connsiteX14-605" fmla="*/ 1810265 w 2131541"/>
              <a:gd name="connsiteY14-606" fmla="*/ 1249953 h 2263207"/>
              <a:gd name="connsiteX15-607" fmla="*/ 1594022 w 2131541"/>
              <a:gd name="connsiteY15-608" fmla="*/ 2102569 h 2263207"/>
              <a:gd name="connsiteX16-609" fmla="*/ 1606379 w 2131541"/>
              <a:gd name="connsiteY16-610" fmla="*/ 2263207 h 2263207"/>
              <a:gd name="connsiteX17-611" fmla="*/ 963827 w 2131541"/>
              <a:gd name="connsiteY17-612" fmla="*/ 2257028 h 2263207"/>
              <a:gd name="connsiteX0-613" fmla="*/ 963827 w 2131541"/>
              <a:gd name="connsiteY0-614" fmla="*/ 2257028 h 2263207"/>
              <a:gd name="connsiteX1-615" fmla="*/ 957649 w 2131541"/>
              <a:gd name="connsiteY1-616" fmla="*/ 2077855 h 2263207"/>
              <a:gd name="connsiteX2-617" fmla="*/ 537519 w 2131541"/>
              <a:gd name="connsiteY2-618" fmla="*/ 1676261 h 2263207"/>
              <a:gd name="connsiteX3-619" fmla="*/ 0 w 2131541"/>
              <a:gd name="connsiteY3-620" fmla="*/ 1385877 h 2263207"/>
              <a:gd name="connsiteX4-621" fmla="*/ 518984 w 2131541"/>
              <a:gd name="connsiteY4-622" fmla="*/ 1342628 h 2263207"/>
              <a:gd name="connsiteX5-623" fmla="*/ 815546 w 2131541"/>
              <a:gd name="connsiteY5-624" fmla="*/ 1083136 h 2263207"/>
              <a:gd name="connsiteX6-625" fmla="*/ 611660 w 2131541"/>
              <a:gd name="connsiteY6-626" fmla="*/ 131666 h 2263207"/>
              <a:gd name="connsiteX7-627" fmla="*/ 1044146 w 2131541"/>
              <a:gd name="connsiteY7-628" fmla="*/ 910142 h 2263207"/>
              <a:gd name="connsiteX8-629" fmla="*/ 1161536 w 2131541"/>
              <a:gd name="connsiteY8-630" fmla="*/ 1920 h 2263207"/>
              <a:gd name="connsiteX9-631" fmla="*/ 1315995 w 2131541"/>
              <a:gd name="connsiteY9-632" fmla="*/ 916320 h 2263207"/>
              <a:gd name="connsiteX10-633" fmla="*/ 1723768 w 2131541"/>
              <a:gd name="connsiteY10-634" fmla="*/ 162558 h 2263207"/>
              <a:gd name="connsiteX11-635" fmla="*/ 1668163 w 2131541"/>
              <a:gd name="connsiteY11-636" fmla="*/ 193450 h 2263207"/>
              <a:gd name="connsiteX12-637" fmla="*/ 1600200 w 2131541"/>
              <a:gd name="connsiteY12-638" fmla="*/ 1058423 h 2263207"/>
              <a:gd name="connsiteX13-639" fmla="*/ 2131541 w 2131541"/>
              <a:gd name="connsiteY13-640" fmla="*/ 520904 h 2263207"/>
              <a:gd name="connsiteX14-641" fmla="*/ 1810265 w 2131541"/>
              <a:gd name="connsiteY14-642" fmla="*/ 1249953 h 2263207"/>
              <a:gd name="connsiteX15-643" fmla="*/ 1594022 w 2131541"/>
              <a:gd name="connsiteY15-644" fmla="*/ 2102569 h 2263207"/>
              <a:gd name="connsiteX16-645" fmla="*/ 1606379 w 2131541"/>
              <a:gd name="connsiteY16-646" fmla="*/ 2263207 h 2263207"/>
              <a:gd name="connsiteX17-647" fmla="*/ 963827 w 2131541"/>
              <a:gd name="connsiteY17-648" fmla="*/ 2257028 h 2263207"/>
              <a:gd name="connsiteX0-649" fmla="*/ 963827 w 2131541"/>
              <a:gd name="connsiteY0-650" fmla="*/ 2257028 h 2263207"/>
              <a:gd name="connsiteX1-651" fmla="*/ 957649 w 2131541"/>
              <a:gd name="connsiteY1-652" fmla="*/ 2077855 h 2263207"/>
              <a:gd name="connsiteX2-653" fmla="*/ 537519 w 2131541"/>
              <a:gd name="connsiteY2-654" fmla="*/ 1676261 h 2263207"/>
              <a:gd name="connsiteX3-655" fmla="*/ 0 w 2131541"/>
              <a:gd name="connsiteY3-656" fmla="*/ 1385877 h 2263207"/>
              <a:gd name="connsiteX4-657" fmla="*/ 518984 w 2131541"/>
              <a:gd name="connsiteY4-658" fmla="*/ 1342628 h 2263207"/>
              <a:gd name="connsiteX5-659" fmla="*/ 815546 w 2131541"/>
              <a:gd name="connsiteY5-660" fmla="*/ 1083136 h 2263207"/>
              <a:gd name="connsiteX6-661" fmla="*/ 611660 w 2131541"/>
              <a:gd name="connsiteY6-662" fmla="*/ 131666 h 2263207"/>
              <a:gd name="connsiteX7-663" fmla="*/ 1044146 w 2131541"/>
              <a:gd name="connsiteY7-664" fmla="*/ 910142 h 2263207"/>
              <a:gd name="connsiteX8-665" fmla="*/ 1161536 w 2131541"/>
              <a:gd name="connsiteY8-666" fmla="*/ 1920 h 2263207"/>
              <a:gd name="connsiteX9-667" fmla="*/ 1315995 w 2131541"/>
              <a:gd name="connsiteY9-668" fmla="*/ 916320 h 2263207"/>
              <a:gd name="connsiteX10-669" fmla="*/ 1723768 w 2131541"/>
              <a:gd name="connsiteY10-670" fmla="*/ 162558 h 2263207"/>
              <a:gd name="connsiteX11-671" fmla="*/ 1668163 w 2131541"/>
              <a:gd name="connsiteY11-672" fmla="*/ 193450 h 2263207"/>
              <a:gd name="connsiteX12-673" fmla="*/ 1600200 w 2131541"/>
              <a:gd name="connsiteY12-674" fmla="*/ 1058423 h 2263207"/>
              <a:gd name="connsiteX13-675" fmla="*/ 2131541 w 2131541"/>
              <a:gd name="connsiteY13-676" fmla="*/ 520904 h 2263207"/>
              <a:gd name="connsiteX14-677" fmla="*/ 1810265 w 2131541"/>
              <a:gd name="connsiteY14-678" fmla="*/ 1249953 h 2263207"/>
              <a:gd name="connsiteX15-679" fmla="*/ 1594022 w 2131541"/>
              <a:gd name="connsiteY15-680" fmla="*/ 2102569 h 2263207"/>
              <a:gd name="connsiteX16-681" fmla="*/ 1606379 w 2131541"/>
              <a:gd name="connsiteY16-682" fmla="*/ 2263207 h 2263207"/>
              <a:gd name="connsiteX17-683" fmla="*/ 963827 w 2131541"/>
              <a:gd name="connsiteY17-684" fmla="*/ 2257028 h 2263207"/>
              <a:gd name="connsiteX0-685" fmla="*/ 963827 w 2131541"/>
              <a:gd name="connsiteY0-686" fmla="*/ 2257028 h 2263207"/>
              <a:gd name="connsiteX1-687" fmla="*/ 957649 w 2131541"/>
              <a:gd name="connsiteY1-688" fmla="*/ 2077855 h 2263207"/>
              <a:gd name="connsiteX2-689" fmla="*/ 537519 w 2131541"/>
              <a:gd name="connsiteY2-690" fmla="*/ 1676261 h 2263207"/>
              <a:gd name="connsiteX3-691" fmla="*/ 0 w 2131541"/>
              <a:gd name="connsiteY3-692" fmla="*/ 1385877 h 2263207"/>
              <a:gd name="connsiteX4-693" fmla="*/ 518984 w 2131541"/>
              <a:gd name="connsiteY4-694" fmla="*/ 1342628 h 2263207"/>
              <a:gd name="connsiteX5-695" fmla="*/ 815546 w 2131541"/>
              <a:gd name="connsiteY5-696" fmla="*/ 1083136 h 2263207"/>
              <a:gd name="connsiteX6-697" fmla="*/ 611660 w 2131541"/>
              <a:gd name="connsiteY6-698" fmla="*/ 131666 h 2263207"/>
              <a:gd name="connsiteX7-699" fmla="*/ 1044146 w 2131541"/>
              <a:gd name="connsiteY7-700" fmla="*/ 910142 h 2263207"/>
              <a:gd name="connsiteX8-701" fmla="*/ 1161536 w 2131541"/>
              <a:gd name="connsiteY8-702" fmla="*/ 1920 h 2263207"/>
              <a:gd name="connsiteX9-703" fmla="*/ 1315995 w 2131541"/>
              <a:gd name="connsiteY9-704" fmla="*/ 916320 h 2263207"/>
              <a:gd name="connsiteX10-705" fmla="*/ 1723768 w 2131541"/>
              <a:gd name="connsiteY10-706" fmla="*/ 162558 h 2263207"/>
              <a:gd name="connsiteX11-707" fmla="*/ 1668163 w 2131541"/>
              <a:gd name="connsiteY11-708" fmla="*/ 193450 h 2263207"/>
              <a:gd name="connsiteX12-709" fmla="*/ 1600200 w 2131541"/>
              <a:gd name="connsiteY12-710" fmla="*/ 1058423 h 2263207"/>
              <a:gd name="connsiteX13-711" fmla="*/ 2131541 w 2131541"/>
              <a:gd name="connsiteY13-712" fmla="*/ 520904 h 2263207"/>
              <a:gd name="connsiteX14-713" fmla="*/ 1810265 w 2131541"/>
              <a:gd name="connsiteY14-714" fmla="*/ 1249953 h 2263207"/>
              <a:gd name="connsiteX15-715" fmla="*/ 1594022 w 2131541"/>
              <a:gd name="connsiteY15-716" fmla="*/ 2102569 h 2263207"/>
              <a:gd name="connsiteX16-717" fmla="*/ 1606379 w 2131541"/>
              <a:gd name="connsiteY16-718" fmla="*/ 2263207 h 2263207"/>
              <a:gd name="connsiteX17-719" fmla="*/ 963827 w 2131541"/>
              <a:gd name="connsiteY17-720" fmla="*/ 2257028 h 2263207"/>
              <a:gd name="connsiteX0-721" fmla="*/ 963827 w 2131541"/>
              <a:gd name="connsiteY0-722" fmla="*/ 2255328 h 2261507"/>
              <a:gd name="connsiteX1-723" fmla="*/ 957649 w 2131541"/>
              <a:gd name="connsiteY1-724" fmla="*/ 2076155 h 2261507"/>
              <a:gd name="connsiteX2-725" fmla="*/ 537519 w 2131541"/>
              <a:gd name="connsiteY2-726" fmla="*/ 1674561 h 2261507"/>
              <a:gd name="connsiteX3-727" fmla="*/ 0 w 2131541"/>
              <a:gd name="connsiteY3-728" fmla="*/ 1384177 h 2261507"/>
              <a:gd name="connsiteX4-729" fmla="*/ 518984 w 2131541"/>
              <a:gd name="connsiteY4-730" fmla="*/ 1340928 h 2261507"/>
              <a:gd name="connsiteX5-731" fmla="*/ 815546 w 2131541"/>
              <a:gd name="connsiteY5-732" fmla="*/ 1081436 h 2261507"/>
              <a:gd name="connsiteX6-733" fmla="*/ 611660 w 2131541"/>
              <a:gd name="connsiteY6-734" fmla="*/ 129966 h 2261507"/>
              <a:gd name="connsiteX7-735" fmla="*/ 1044146 w 2131541"/>
              <a:gd name="connsiteY7-736" fmla="*/ 908442 h 2261507"/>
              <a:gd name="connsiteX8-737" fmla="*/ 1161536 w 2131541"/>
              <a:gd name="connsiteY8-738" fmla="*/ 220 h 2261507"/>
              <a:gd name="connsiteX9-739" fmla="*/ 1315995 w 2131541"/>
              <a:gd name="connsiteY9-740" fmla="*/ 914620 h 2261507"/>
              <a:gd name="connsiteX10-741" fmla="*/ 1723768 w 2131541"/>
              <a:gd name="connsiteY10-742" fmla="*/ 160858 h 2261507"/>
              <a:gd name="connsiteX11-743" fmla="*/ 1668163 w 2131541"/>
              <a:gd name="connsiteY11-744" fmla="*/ 191750 h 2261507"/>
              <a:gd name="connsiteX12-745" fmla="*/ 1600200 w 2131541"/>
              <a:gd name="connsiteY12-746" fmla="*/ 1056723 h 2261507"/>
              <a:gd name="connsiteX13-747" fmla="*/ 2131541 w 2131541"/>
              <a:gd name="connsiteY13-748" fmla="*/ 519204 h 2261507"/>
              <a:gd name="connsiteX14-749" fmla="*/ 1810265 w 2131541"/>
              <a:gd name="connsiteY14-750" fmla="*/ 1248253 h 2261507"/>
              <a:gd name="connsiteX15-751" fmla="*/ 1594022 w 2131541"/>
              <a:gd name="connsiteY15-752" fmla="*/ 2100869 h 2261507"/>
              <a:gd name="connsiteX16-753" fmla="*/ 1606379 w 2131541"/>
              <a:gd name="connsiteY16-754" fmla="*/ 2261507 h 2261507"/>
              <a:gd name="connsiteX17-755" fmla="*/ 963827 w 2131541"/>
              <a:gd name="connsiteY17-756" fmla="*/ 2255328 h 2261507"/>
              <a:gd name="connsiteX0-757" fmla="*/ 963827 w 2131541"/>
              <a:gd name="connsiteY0-758" fmla="*/ 2255141 h 2261320"/>
              <a:gd name="connsiteX1-759" fmla="*/ 957649 w 2131541"/>
              <a:gd name="connsiteY1-760" fmla="*/ 2075968 h 2261320"/>
              <a:gd name="connsiteX2-761" fmla="*/ 537519 w 2131541"/>
              <a:gd name="connsiteY2-762" fmla="*/ 1674374 h 2261320"/>
              <a:gd name="connsiteX3-763" fmla="*/ 0 w 2131541"/>
              <a:gd name="connsiteY3-764" fmla="*/ 1383990 h 2261320"/>
              <a:gd name="connsiteX4-765" fmla="*/ 518984 w 2131541"/>
              <a:gd name="connsiteY4-766" fmla="*/ 1340741 h 2261320"/>
              <a:gd name="connsiteX5-767" fmla="*/ 815546 w 2131541"/>
              <a:gd name="connsiteY5-768" fmla="*/ 1081249 h 2261320"/>
              <a:gd name="connsiteX6-769" fmla="*/ 611660 w 2131541"/>
              <a:gd name="connsiteY6-770" fmla="*/ 129779 h 2261320"/>
              <a:gd name="connsiteX7-771" fmla="*/ 1044146 w 2131541"/>
              <a:gd name="connsiteY7-772" fmla="*/ 908255 h 2261320"/>
              <a:gd name="connsiteX8-773" fmla="*/ 1161536 w 2131541"/>
              <a:gd name="connsiteY8-774" fmla="*/ 33 h 2261320"/>
              <a:gd name="connsiteX9-775" fmla="*/ 1315995 w 2131541"/>
              <a:gd name="connsiteY9-776" fmla="*/ 914433 h 2261320"/>
              <a:gd name="connsiteX10-777" fmla="*/ 1723768 w 2131541"/>
              <a:gd name="connsiteY10-778" fmla="*/ 160671 h 2261320"/>
              <a:gd name="connsiteX11-779" fmla="*/ 1668163 w 2131541"/>
              <a:gd name="connsiteY11-780" fmla="*/ 191563 h 2261320"/>
              <a:gd name="connsiteX12-781" fmla="*/ 1600200 w 2131541"/>
              <a:gd name="connsiteY12-782" fmla="*/ 1056536 h 2261320"/>
              <a:gd name="connsiteX13-783" fmla="*/ 2131541 w 2131541"/>
              <a:gd name="connsiteY13-784" fmla="*/ 519017 h 2261320"/>
              <a:gd name="connsiteX14-785" fmla="*/ 1810265 w 2131541"/>
              <a:gd name="connsiteY14-786" fmla="*/ 1248066 h 2261320"/>
              <a:gd name="connsiteX15-787" fmla="*/ 1594022 w 2131541"/>
              <a:gd name="connsiteY15-788" fmla="*/ 2100682 h 2261320"/>
              <a:gd name="connsiteX16-789" fmla="*/ 1606379 w 2131541"/>
              <a:gd name="connsiteY16-790" fmla="*/ 2261320 h 2261320"/>
              <a:gd name="connsiteX17-791" fmla="*/ 963827 w 2131541"/>
              <a:gd name="connsiteY17-792" fmla="*/ 2255141 h 2261320"/>
              <a:gd name="connsiteX0-793" fmla="*/ 963827 w 2131541"/>
              <a:gd name="connsiteY0-794" fmla="*/ 2255141 h 2261320"/>
              <a:gd name="connsiteX1-795" fmla="*/ 957649 w 2131541"/>
              <a:gd name="connsiteY1-796" fmla="*/ 2075968 h 2261320"/>
              <a:gd name="connsiteX2-797" fmla="*/ 537519 w 2131541"/>
              <a:gd name="connsiteY2-798" fmla="*/ 1674374 h 2261320"/>
              <a:gd name="connsiteX3-799" fmla="*/ 0 w 2131541"/>
              <a:gd name="connsiteY3-800" fmla="*/ 1383990 h 2261320"/>
              <a:gd name="connsiteX4-801" fmla="*/ 518984 w 2131541"/>
              <a:gd name="connsiteY4-802" fmla="*/ 1340741 h 2261320"/>
              <a:gd name="connsiteX5-803" fmla="*/ 815546 w 2131541"/>
              <a:gd name="connsiteY5-804" fmla="*/ 1081249 h 2261320"/>
              <a:gd name="connsiteX6-805" fmla="*/ 611660 w 2131541"/>
              <a:gd name="connsiteY6-806" fmla="*/ 129779 h 2261320"/>
              <a:gd name="connsiteX7-807" fmla="*/ 1044146 w 2131541"/>
              <a:gd name="connsiteY7-808" fmla="*/ 908255 h 2261320"/>
              <a:gd name="connsiteX8-809" fmla="*/ 1161536 w 2131541"/>
              <a:gd name="connsiteY8-810" fmla="*/ 33 h 2261320"/>
              <a:gd name="connsiteX9-811" fmla="*/ 1315995 w 2131541"/>
              <a:gd name="connsiteY9-812" fmla="*/ 914433 h 2261320"/>
              <a:gd name="connsiteX10-813" fmla="*/ 1723768 w 2131541"/>
              <a:gd name="connsiteY10-814" fmla="*/ 160671 h 2261320"/>
              <a:gd name="connsiteX11-815" fmla="*/ 1668163 w 2131541"/>
              <a:gd name="connsiteY11-816" fmla="*/ 191563 h 2261320"/>
              <a:gd name="connsiteX12-817" fmla="*/ 1600200 w 2131541"/>
              <a:gd name="connsiteY12-818" fmla="*/ 1056536 h 2261320"/>
              <a:gd name="connsiteX13-819" fmla="*/ 2131541 w 2131541"/>
              <a:gd name="connsiteY13-820" fmla="*/ 519017 h 2261320"/>
              <a:gd name="connsiteX14-821" fmla="*/ 1810265 w 2131541"/>
              <a:gd name="connsiteY14-822" fmla="*/ 1248066 h 2261320"/>
              <a:gd name="connsiteX15-823" fmla="*/ 1594022 w 2131541"/>
              <a:gd name="connsiteY15-824" fmla="*/ 2100682 h 2261320"/>
              <a:gd name="connsiteX16-825" fmla="*/ 1606379 w 2131541"/>
              <a:gd name="connsiteY16-826" fmla="*/ 2261320 h 2261320"/>
              <a:gd name="connsiteX17-827" fmla="*/ 963827 w 2131541"/>
              <a:gd name="connsiteY17-828" fmla="*/ 2255141 h 2261320"/>
              <a:gd name="connsiteX0-829" fmla="*/ 963827 w 2131541"/>
              <a:gd name="connsiteY0-830" fmla="*/ 2255141 h 2261320"/>
              <a:gd name="connsiteX1-831" fmla="*/ 957649 w 2131541"/>
              <a:gd name="connsiteY1-832" fmla="*/ 2075968 h 2261320"/>
              <a:gd name="connsiteX2-833" fmla="*/ 537519 w 2131541"/>
              <a:gd name="connsiteY2-834" fmla="*/ 1674374 h 2261320"/>
              <a:gd name="connsiteX3-835" fmla="*/ 0 w 2131541"/>
              <a:gd name="connsiteY3-836" fmla="*/ 1383990 h 2261320"/>
              <a:gd name="connsiteX4-837" fmla="*/ 518984 w 2131541"/>
              <a:gd name="connsiteY4-838" fmla="*/ 1340741 h 2261320"/>
              <a:gd name="connsiteX5-839" fmla="*/ 815546 w 2131541"/>
              <a:gd name="connsiteY5-840" fmla="*/ 1081249 h 2261320"/>
              <a:gd name="connsiteX6-841" fmla="*/ 611660 w 2131541"/>
              <a:gd name="connsiteY6-842" fmla="*/ 129779 h 2261320"/>
              <a:gd name="connsiteX7-843" fmla="*/ 1044146 w 2131541"/>
              <a:gd name="connsiteY7-844" fmla="*/ 908255 h 2261320"/>
              <a:gd name="connsiteX8-845" fmla="*/ 1161536 w 2131541"/>
              <a:gd name="connsiteY8-846" fmla="*/ 33 h 2261320"/>
              <a:gd name="connsiteX9-847" fmla="*/ 1315995 w 2131541"/>
              <a:gd name="connsiteY9-848" fmla="*/ 914433 h 2261320"/>
              <a:gd name="connsiteX10-849" fmla="*/ 1723768 w 2131541"/>
              <a:gd name="connsiteY10-850" fmla="*/ 160671 h 2261320"/>
              <a:gd name="connsiteX11-851" fmla="*/ 1822622 w 2131541"/>
              <a:gd name="connsiteY11-852" fmla="*/ 228633 h 2261320"/>
              <a:gd name="connsiteX12-853" fmla="*/ 1600200 w 2131541"/>
              <a:gd name="connsiteY12-854" fmla="*/ 1056536 h 2261320"/>
              <a:gd name="connsiteX13-855" fmla="*/ 2131541 w 2131541"/>
              <a:gd name="connsiteY13-856" fmla="*/ 519017 h 2261320"/>
              <a:gd name="connsiteX14-857" fmla="*/ 1810265 w 2131541"/>
              <a:gd name="connsiteY14-858" fmla="*/ 1248066 h 2261320"/>
              <a:gd name="connsiteX15-859" fmla="*/ 1594022 w 2131541"/>
              <a:gd name="connsiteY15-860" fmla="*/ 2100682 h 2261320"/>
              <a:gd name="connsiteX16-861" fmla="*/ 1606379 w 2131541"/>
              <a:gd name="connsiteY16-862" fmla="*/ 2261320 h 2261320"/>
              <a:gd name="connsiteX17-863" fmla="*/ 963827 w 2131541"/>
              <a:gd name="connsiteY17-864" fmla="*/ 2255141 h 2261320"/>
              <a:gd name="connsiteX0-865" fmla="*/ 963827 w 2131541"/>
              <a:gd name="connsiteY0-866" fmla="*/ 2255141 h 2261320"/>
              <a:gd name="connsiteX1-867" fmla="*/ 957649 w 2131541"/>
              <a:gd name="connsiteY1-868" fmla="*/ 2075968 h 2261320"/>
              <a:gd name="connsiteX2-869" fmla="*/ 537519 w 2131541"/>
              <a:gd name="connsiteY2-870" fmla="*/ 1674374 h 2261320"/>
              <a:gd name="connsiteX3-871" fmla="*/ 0 w 2131541"/>
              <a:gd name="connsiteY3-872" fmla="*/ 1383990 h 2261320"/>
              <a:gd name="connsiteX4-873" fmla="*/ 518984 w 2131541"/>
              <a:gd name="connsiteY4-874" fmla="*/ 1340741 h 2261320"/>
              <a:gd name="connsiteX5-875" fmla="*/ 815546 w 2131541"/>
              <a:gd name="connsiteY5-876" fmla="*/ 1081249 h 2261320"/>
              <a:gd name="connsiteX6-877" fmla="*/ 611660 w 2131541"/>
              <a:gd name="connsiteY6-878" fmla="*/ 129779 h 2261320"/>
              <a:gd name="connsiteX7-879" fmla="*/ 1044146 w 2131541"/>
              <a:gd name="connsiteY7-880" fmla="*/ 908255 h 2261320"/>
              <a:gd name="connsiteX8-881" fmla="*/ 1161536 w 2131541"/>
              <a:gd name="connsiteY8-882" fmla="*/ 33 h 2261320"/>
              <a:gd name="connsiteX9-883" fmla="*/ 1315995 w 2131541"/>
              <a:gd name="connsiteY9-884" fmla="*/ 914433 h 2261320"/>
              <a:gd name="connsiteX10-885" fmla="*/ 1723768 w 2131541"/>
              <a:gd name="connsiteY10-886" fmla="*/ 160671 h 2261320"/>
              <a:gd name="connsiteX11-887" fmla="*/ 1600200 w 2131541"/>
              <a:gd name="connsiteY11-888" fmla="*/ 1056536 h 2261320"/>
              <a:gd name="connsiteX12-889" fmla="*/ 2131541 w 2131541"/>
              <a:gd name="connsiteY12-890" fmla="*/ 519017 h 2261320"/>
              <a:gd name="connsiteX13-891" fmla="*/ 1810265 w 2131541"/>
              <a:gd name="connsiteY13-892" fmla="*/ 1248066 h 2261320"/>
              <a:gd name="connsiteX14-893" fmla="*/ 1594022 w 2131541"/>
              <a:gd name="connsiteY14-894" fmla="*/ 2100682 h 2261320"/>
              <a:gd name="connsiteX15-895" fmla="*/ 1606379 w 2131541"/>
              <a:gd name="connsiteY15-896" fmla="*/ 2261320 h 2261320"/>
              <a:gd name="connsiteX16-897" fmla="*/ 963827 w 2131541"/>
              <a:gd name="connsiteY16-898" fmla="*/ 2255141 h 2261320"/>
              <a:gd name="connsiteX0-899" fmla="*/ 963827 w 2131541"/>
              <a:gd name="connsiteY0-900" fmla="*/ 2255141 h 2261320"/>
              <a:gd name="connsiteX1-901" fmla="*/ 957649 w 2131541"/>
              <a:gd name="connsiteY1-902" fmla="*/ 2075968 h 2261320"/>
              <a:gd name="connsiteX2-903" fmla="*/ 537519 w 2131541"/>
              <a:gd name="connsiteY2-904" fmla="*/ 1674374 h 2261320"/>
              <a:gd name="connsiteX3-905" fmla="*/ 0 w 2131541"/>
              <a:gd name="connsiteY3-906" fmla="*/ 1383990 h 2261320"/>
              <a:gd name="connsiteX4-907" fmla="*/ 518984 w 2131541"/>
              <a:gd name="connsiteY4-908" fmla="*/ 1340741 h 2261320"/>
              <a:gd name="connsiteX5-909" fmla="*/ 815546 w 2131541"/>
              <a:gd name="connsiteY5-910" fmla="*/ 1081249 h 2261320"/>
              <a:gd name="connsiteX6-911" fmla="*/ 611660 w 2131541"/>
              <a:gd name="connsiteY6-912" fmla="*/ 129779 h 2261320"/>
              <a:gd name="connsiteX7-913" fmla="*/ 1044146 w 2131541"/>
              <a:gd name="connsiteY7-914" fmla="*/ 908255 h 2261320"/>
              <a:gd name="connsiteX8-915" fmla="*/ 1161536 w 2131541"/>
              <a:gd name="connsiteY8-916" fmla="*/ 33 h 2261320"/>
              <a:gd name="connsiteX9-917" fmla="*/ 1315995 w 2131541"/>
              <a:gd name="connsiteY9-918" fmla="*/ 914433 h 2261320"/>
              <a:gd name="connsiteX10-919" fmla="*/ 1723768 w 2131541"/>
              <a:gd name="connsiteY10-920" fmla="*/ 160671 h 2261320"/>
              <a:gd name="connsiteX11-921" fmla="*/ 1600200 w 2131541"/>
              <a:gd name="connsiteY11-922" fmla="*/ 1056536 h 2261320"/>
              <a:gd name="connsiteX12-923" fmla="*/ 2131541 w 2131541"/>
              <a:gd name="connsiteY12-924" fmla="*/ 519017 h 2261320"/>
              <a:gd name="connsiteX13-925" fmla="*/ 1810265 w 2131541"/>
              <a:gd name="connsiteY13-926" fmla="*/ 1248066 h 2261320"/>
              <a:gd name="connsiteX14-927" fmla="*/ 1594022 w 2131541"/>
              <a:gd name="connsiteY14-928" fmla="*/ 2100682 h 2261320"/>
              <a:gd name="connsiteX15-929" fmla="*/ 1606379 w 2131541"/>
              <a:gd name="connsiteY15-930" fmla="*/ 2261320 h 2261320"/>
              <a:gd name="connsiteX16-931" fmla="*/ 963827 w 2131541"/>
              <a:gd name="connsiteY16-932" fmla="*/ 2255141 h 2261320"/>
              <a:gd name="connsiteX0-933" fmla="*/ 963827 w 2131541"/>
              <a:gd name="connsiteY0-934" fmla="*/ 2255141 h 2261320"/>
              <a:gd name="connsiteX1-935" fmla="*/ 957649 w 2131541"/>
              <a:gd name="connsiteY1-936" fmla="*/ 2075968 h 2261320"/>
              <a:gd name="connsiteX2-937" fmla="*/ 537519 w 2131541"/>
              <a:gd name="connsiteY2-938" fmla="*/ 1674374 h 2261320"/>
              <a:gd name="connsiteX3-939" fmla="*/ 0 w 2131541"/>
              <a:gd name="connsiteY3-940" fmla="*/ 1383990 h 2261320"/>
              <a:gd name="connsiteX4-941" fmla="*/ 518984 w 2131541"/>
              <a:gd name="connsiteY4-942" fmla="*/ 1340741 h 2261320"/>
              <a:gd name="connsiteX5-943" fmla="*/ 815546 w 2131541"/>
              <a:gd name="connsiteY5-944" fmla="*/ 1081249 h 2261320"/>
              <a:gd name="connsiteX6-945" fmla="*/ 611660 w 2131541"/>
              <a:gd name="connsiteY6-946" fmla="*/ 129779 h 2261320"/>
              <a:gd name="connsiteX7-947" fmla="*/ 1044146 w 2131541"/>
              <a:gd name="connsiteY7-948" fmla="*/ 908255 h 2261320"/>
              <a:gd name="connsiteX8-949" fmla="*/ 1161536 w 2131541"/>
              <a:gd name="connsiteY8-950" fmla="*/ 33 h 2261320"/>
              <a:gd name="connsiteX9-951" fmla="*/ 1315995 w 2131541"/>
              <a:gd name="connsiteY9-952" fmla="*/ 914433 h 2261320"/>
              <a:gd name="connsiteX10-953" fmla="*/ 1723768 w 2131541"/>
              <a:gd name="connsiteY10-954" fmla="*/ 160671 h 2261320"/>
              <a:gd name="connsiteX11-955" fmla="*/ 1600200 w 2131541"/>
              <a:gd name="connsiteY11-956" fmla="*/ 1056536 h 2261320"/>
              <a:gd name="connsiteX12-957" fmla="*/ 2131541 w 2131541"/>
              <a:gd name="connsiteY12-958" fmla="*/ 519017 h 2261320"/>
              <a:gd name="connsiteX13-959" fmla="*/ 1810265 w 2131541"/>
              <a:gd name="connsiteY13-960" fmla="*/ 1248066 h 2261320"/>
              <a:gd name="connsiteX14-961" fmla="*/ 1594022 w 2131541"/>
              <a:gd name="connsiteY14-962" fmla="*/ 2100682 h 2261320"/>
              <a:gd name="connsiteX15-963" fmla="*/ 1606379 w 2131541"/>
              <a:gd name="connsiteY15-964" fmla="*/ 2261320 h 2261320"/>
              <a:gd name="connsiteX16-965" fmla="*/ 963827 w 2131541"/>
              <a:gd name="connsiteY16-966" fmla="*/ 2255141 h 2261320"/>
              <a:gd name="connsiteX0-967" fmla="*/ 963827 w 2131541"/>
              <a:gd name="connsiteY0-968" fmla="*/ 2255141 h 2261320"/>
              <a:gd name="connsiteX1-969" fmla="*/ 957649 w 2131541"/>
              <a:gd name="connsiteY1-970" fmla="*/ 2075968 h 2261320"/>
              <a:gd name="connsiteX2-971" fmla="*/ 537519 w 2131541"/>
              <a:gd name="connsiteY2-972" fmla="*/ 1674374 h 2261320"/>
              <a:gd name="connsiteX3-973" fmla="*/ 0 w 2131541"/>
              <a:gd name="connsiteY3-974" fmla="*/ 1383990 h 2261320"/>
              <a:gd name="connsiteX4-975" fmla="*/ 518984 w 2131541"/>
              <a:gd name="connsiteY4-976" fmla="*/ 1340741 h 2261320"/>
              <a:gd name="connsiteX5-977" fmla="*/ 815546 w 2131541"/>
              <a:gd name="connsiteY5-978" fmla="*/ 1081249 h 2261320"/>
              <a:gd name="connsiteX6-979" fmla="*/ 611660 w 2131541"/>
              <a:gd name="connsiteY6-980" fmla="*/ 129779 h 2261320"/>
              <a:gd name="connsiteX7-981" fmla="*/ 1044146 w 2131541"/>
              <a:gd name="connsiteY7-982" fmla="*/ 908255 h 2261320"/>
              <a:gd name="connsiteX8-983" fmla="*/ 1161536 w 2131541"/>
              <a:gd name="connsiteY8-984" fmla="*/ 33 h 2261320"/>
              <a:gd name="connsiteX9-985" fmla="*/ 1315995 w 2131541"/>
              <a:gd name="connsiteY9-986" fmla="*/ 914433 h 2261320"/>
              <a:gd name="connsiteX10-987" fmla="*/ 1723768 w 2131541"/>
              <a:gd name="connsiteY10-988" fmla="*/ 160671 h 2261320"/>
              <a:gd name="connsiteX11-989" fmla="*/ 1600200 w 2131541"/>
              <a:gd name="connsiteY11-990" fmla="*/ 1056536 h 2261320"/>
              <a:gd name="connsiteX12-991" fmla="*/ 2131541 w 2131541"/>
              <a:gd name="connsiteY12-992" fmla="*/ 519017 h 2261320"/>
              <a:gd name="connsiteX13-993" fmla="*/ 1810265 w 2131541"/>
              <a:gd name="connsiteY13-994" fmla="*/ 1248066 h 2261320"/>
              <a:gd name="connsiteX14-995" fmla="*/ 1594022 w 2131541"/>
              <a:gd name="connsiteY14-996" fmla="*/ 2100682 h 2261320"/>
              <a:gd name="connsiteX15-997" fmla="*/ 1606379 w 2131541"/>
              <a:gd name="connsiteY15-998" fmla="*/ 2261320 h 2261320"/>
              <a:gd name="connsiteX16-999" fmla="*/ 963827 w 2131541"/>
              <a:gd name="connsiteY16-1000" fmla="*/ 2255141 h 2261320"/>
              <a:gd name="connsiteX0-1001" fmla="*/ 963827 w 2131541"/>
              <a:gd name="connsiteY0-1002" fmla="*/ 2255141 h 2261320"/>
              <a:gd name="connsiteX1-1003" fmla="*/ 957649 w 2131541"/>
              <a:gd name="connsiteY1-1004" fmla="*/ 2075968 h 2261320"/>
              <a:gd name="connsiteX2-1005" fmla="*/ 537519 w 2131541"/>
              <a:gd name="connsiteY2-1006" fmla="*/ 1674374 h 2261320"/>
              <a:gd name="connsiteX3-1007" fmla="*/ 0 w 2131541"/>
              <a:gd name="connsiteY3-1008" fmla="*/ 1383990 h 2261320"/>
              <a:gd name="connsiteX4-1009" fmla="*/ 518984 w 2131541"/>
              <a:gd name="connsiteY4-1010" fmla="*/ 1340741 h 2261320"/>
              <a:gd name="connsiteX5-1011" fmla="*/ 815546 w 2131541"/>
              <a:gd name="connsiteY5-1012" fmla="*/ 1081249 h 2261320"/>
              <a:gd name="connsiteX6-1013" fmla="*/ 611660 w 2131541"/>
              <a:gd name="connsiteY6-1014" fmla="*/ 129779 h 2261320"/>
              <a:gd name="connsiteX7-1015" fmla="*/ 1044146 w 2131541"/>
              <a:gd name="connsiteY7-1016" fmla="*/ 908255 h 2261320"/>
              <a:gd name="connsiteX8-1017" fmla="*/ 1161536 w 2131541"/>
              <a:gd name="connsiteY8-1018" fmla="*/ 33 h 2261320"/>
              <a:gd name="connsiteX9-1019" fmla="*/ 1315995 w 2131541"/>
              <a:gd name="connsiteY9-1020" fmla="*/ 914433 h 2261320"/>
              <a:gd name="connsiteX10-1021" fmla="*/ 1723768 w 2131541"/>
              <a:gd name="connsiteY10-1022" fmla="*/ 160671 h 2261320"/>
              <a:gd name="connsiteX11-1023" fmla="*/ 1600200 w 2131541"/>
              <a:gd name="connsiteY11-1024" fmla="*/ 1056536 h 2261320"/>
              <a:gd name="connsiteX12-1025" fmla="*/ 2131541 w 2131541"/>
              <a:gd name="connsiteY12-1026" fmla="*/ 519017 h 2261320"/>
              <a:gd name="connsiteX13-1027" fmla="*/ 1810265 w 2131541"/>
              <a:gd name="connsiteY13-1028" fmla="*/ 1248066 h 2261320"/>
              <a:gd name="connsiteX14-1029" fmla="*/ 1594022 w 2131541"/>
              <a:gd name="connsiteY14-1030" fmla="*/ 2100682 h 2261320"/>
              <a:gd name="connsiteX15-1031" fmla="*/ 1606379 w 2131541"/>
              <a:gd name="connsiteY15-1032" fmla="*/ 2261320 h 2261320"/>
              <a:gd name="connsiteX16-1033" fmla="*/ 963827 w 2131541"/>
              <a:gd name="connsiteY16-1034" fmla="*/ 2255141 h 2261320"/>
              <a:gd name="connsiteX0-1035" fmla="*/ 963827 w 2131541"/>
              <a:gd name="connsiteY0-1036" fmla="*/ 2255141 h 2261320"/>
              <a:gd name="connsiteX1-1037" fmla="*/ 957649 w 2131541"/>
              <a:gd name="connsiteY1-1038" fmla="*/ 2075968 h 2261320"/>
              <a:gd name="connsiteX2-1039" fmla="*/ 537519 w 2131541"/>
              <a:gd name="connsiteY2-1040" fmla="*/ 1674374 h 2261320"/>
              <a:gd name="connsiteX3-1041" fmla="*/ 0 w 2131541"/>
              <a:gd name="connsiteY3-1042" fmla="*/ 1383990 h 2261320"/>
              <a:gd name="connsiteX4-1043" fmla="*/ 518984 w 2131541"/>
              <a:gd name="connsiteY4-1044" fmla="*/ 1340741 h 2261320"/>
              <a:gd name="connsiteX5-1045" fmla="*/ 815546 w 2131541"/>
              <a:gd name="connsiteY5-1046" fmla="*/ 1081249 h 2261320"/>
              <a:gd name="connsiteX6-1047" fmla="*/ 611660 w 2131541"/>
              <a:gd name="connsiteY6-1048" fmla="*/ 129779 h 2261320"/>
              <a:gd name="connsiteX7-1049" fmla="*/ 1044146 w 2131541"/>
              <a:gd name="connsiteY7-1050" fmla="*/ 908255 h 2261320"/>
              <a:gd name="connsiteX8-1051" fmla="*/ 1161536 w 2131541"/>
              <a:gd name="connsiteY8-1052" fmla="*/ 33 h 2261320"/>
              <a:gd name="connsiteX9-1053" fmla="*/ 1315995 w 2131541"/>
              <a:gd name="connsiteY9-1054" fmla="*/ 914433 h 2261320"/>
              <a:gd name="connsiteX10-1055" fmla="*/ 1723768 w 2131541"/>
              <a:gd name="connsiteY10-1056" fmla="*/ 160671 h 2261320"/>
              <a:gd name="connsiteX11-1057" fmla="*/ 1600200 w 2131541"/>
              <a:gd name="connsiteY11-1058" fmla="*/ 1056536 h 2261320"/>
              <a:gd name="connsiteX12-1059" fmla="*/ 2131541 w 2131541"/>
              <a:gd name="connsiteY12-1060" fmla="*/ 519017 h 2261320"/>
              <a:gd name="connsiteX13-1061" fmla="*/ 1810265 w 2131541"/>
              <a:gd name="connsiteY13-1062" fmla="*/ 1248066 h 2261320"/>
              <a:gd name="connsiteX14-1063" fmla="*/ 1594022 w 2131541"/>
              <a:gd name="connsiteY14-1064" fmla="*/ 2100682 h 2261320"/>
              <a:gd name="connsiteX15-1065" fmla="*/ 1606379 w 2131541"/>
              <a:gd name="connsiteY15-1066" fmla="*/ 2261320 h 2261320"/>
              <a:gd name="connsiteX16-1067" fmla="*/ 963827 w 2131541"/>
              <a:gd name="connsiteY16-1068" fmla="*/ 2255141 h 2261320"/>
              <a:gd name="connsiteX0-1069" fmla="*/ 963827 w 2149963"/>
              <a:gd name="connsiteY0-1070" fmla="*/ 2255141 h 2261320"/>
              <a:gd name="connsiteX1-1071" fmla="*/ 957649 w 2149963"/>
              <a:gd name="connsiteY1-1072" fmla="*/ 2075968 h 2261320"/>
              <a:gd name="connsiteX2-1073" fmla="*/ 537519 w 2149963"/>
              <a:gd name="connsiteY2-1074" fmla="*/ 1674374 h 2261320"/>
              <a:gd name="connsiteX3-1075" fmla="*/ 0 w 2149963"/>
              <a:gd name="connsiteY3-1076" fmla="*/ 1383990 h 2261320"/>
              <a:gd name="connsiteX4-1077" fmla="*/ 518984 w 2149963"/>
              <a:gd name="connsiteY4-1078" fmla="*/ 1340741 h 2261320"/>
              <a:gd name="connsiteX5-1079" fmla="*/ 815546 w 2149963"/>
              <a:gd name="connsiteY5-1080" fmla="*/ 1081249 h 2261320"/>
              <a:gd name="connsiteX6-1081" fmla="*/ 611660 w 2149963"/>
              <a:gd name="connsiteY6-1082" fmla="*/ 129779 h 2261320"/>
              <a:gd name="connsiteX7-1083" fmla="*/ 1044146 w 2149963"/>
              <a:gd name="connsiteY7-1084" fmla="*/ 908255 h 2261320"/>
              <a:gd name="connsiteX8-1085" fmla="*/ 1161536 w 2149963"/>
              <a:gd name="connsiteY8-1086" fmla="*/ 33 h 2261320"/>
              <a:gd name="connsiteX9-1087" fmla="*/ 1315995 w 2149963"/>
              <a:gd name="connsiteY9-1088" fmla="*/ 914433 h 2261320"/>
              <a:gd name="connsiteX10-1089" fmla="*/ 1723768 w 2149963"/>
              <a:gd name="connsiteY10-1090" fmla="*/ 160671 h 2261320"/>
              <a:gd name="connsiteX11-1091" fmla="*/ 1600200 w 2149963"/>
              <a:gd name="connsiteY11-1092" fmla="*/ 1056536 h 2261320"/>
              <a:gd name="connsiteX12-1093" fmla="*/ 2131541 w 2149963"/>
              <a:gd name="connsiteY12-1094" fmla="*/ 519017 h 2261320"/>
              <a:gd name="connsiteX13-1095" fmla="*/ 1810265 w 2149963"/>
              <a:gd name="connsiteY13-1096" fmla="*/ 1248066 h 2261320"/>
              <a:gd name="connsiteX14-1097" fmla="*/ 1594022 w 2149963"/>
              <a:gd name="connsiteY14-1098" fmla="*/ 2100682 h 2261320"/>
              <a:gd name="connsiteX15-1099" fmla="*/ 1606379 w 2149963"/>
              <a:gd name="connsiteY15-1100" fmla="*/ 2261320 h 2261320"/>
              <a:gd name="connsiteX16-1101" fmla="*/ 963827 w 2149963"/>
              <a:gd name="connsiteY16-1102" fmla="*/ 2255141 h 2261320"/>
              <a:gd name="connsiteX0-1103" fmla="*/ 963827 w 2148659"/>
              <a:gd name="connsiteY0-1104" fmla="*/ 2255141 h 2261320"/>
              <a:gd name="connsiteX1-1105" fmla="*/ 957649 w 2148659"/>
              <a:gd name="connsiteY1-1106" fmla="*/ 2075968 h 2261320"/>
              <a:gd name="connsiteX2-1107" fmla="*/ 537519 w 2148659"/>
              <a:gd name="connsiteY2-1108" fmla="*/ 1674374 h 2261320"/>
              <a:gd name="connsiteX3-1109" fmla="*/ 0 w 2148659"/>
              <a:gd name="connsiteY3-1110" fmla="*/ 1383990 h 2261320"/>
              <a:gd name="connsiteX4-1111" fmla="*/ 518984 w 2148659"/>
              <a:gd name="connsiteY4-1112" fmla="*/ 1340741 h 2261320"/>
              <a:gd name="connsiteX5-1113" fmla="*/ 815546 w 2148659"/>
              <a:gd name="connsiteY5-1114" fmla="*/ 1081249 h 2261320"/>
              <a:gd name="connsiteX6-1115" fmla="*/ 611660 w 2148659"/>
              <a:gd name="connsiteY6-1116" fmla="*/ 129779 h 2261320"/>
              <a:gd name="connsiteX7-1117" fmla="*/ 1044146 w 2148659"/>
              <a:gd name="connsiteY7-1118" fmla="*/ 908255 h 2261320"/>
              <a:gd name="connsiteX8-1119" fmla="*/ 1161536 w 2148659"/>
              <a:gd name="connsiteY8-1120" fmla="*/ 33 h 2261320"/>
              <a:gd name="connsiteX9-1121" fmla="*/ 1315995 w 2148659"/>
              <a:gd name="connsiteY9-1122" fmla="*/ 914433 h 2261320"/>
              <a:gd name="connsiteX10-1123" fmla="*/ 1723768 w 2148659"/>
              <a:gd name="connsiteY10-1124" fmla="*/ 160671 h 2261320"/>
              <a:gd name="connsiteX11-1125" fmla="*/ 1600200 w 2148659"/>
              <a:gd name="connsiteY11-1126" fmla="*/ 1056536 h 2261320"/>
              <a:gd name="connsiteX12-1127" fmla="*/ 2131541 w 2148659"/>
              <a:gd name="connsiteY12-1128" fmla="*/ 519017 h 2261320"/>
              <a:gd name="connsiteX13-1129" fmla="*/ 1810265 w 2148659"/>
              <a:gd name="connsiteY13-1130" fmla="*/ 1248066 h 2261320"/>
              <a:gd name="connsiteX14-1131" fmla="*/ 1594022 w 2148659"/>
              <a:gd name="connsiteY14-1132" fmla="*/ 2100682 h 2261320"/>
              <a:gd name="connsiteX15-1133" fmla="*/ 1606379 w 2148659"/>
              <a:gd name="connsiteY15-1134" fmla="*/ 2261320 h 2261320"/>
              <a:gd name="connsiteX16-1135" fmla="*/ 963827 w 2148659"/>
              <a:gd name="connsiteY16-1136" fmla="*/ 2255141 h 2261320"/>
              <a:gd name="connsiteX0-1137" fmla="*/ 963827 w 2148659"/>
              <a:gd name="connsiteY0-1138" fmla="*/ 2255141 h 2261320"/>
              <a:gd name="connsiteX1-1139" fmla="*/ 957649 w 2148659"/>
              <a:gd name="connsiteY1-1140" fmla="*/ 2075968 h 2261320"/>
              <a:gd name="connsiteX2-1141" fmla="*/ 537519 w 2148659"/>
              <a:gd name="connsiteY2-1142" fmla="*/ 1674374 h 2261320"/>
              <a:gd name="connsiteX3-1143" fmla="*/ 0 w 2148659"/>
              <a:gd name="connsiteY3-1144" fmla="*/ 1383990 h 2261320"/>
              <a:gd name="connsiteX4-1145" fmla="*/ 518984 w 2148659"/>
              <a:gd name="connsiteY4-1146" fmla="*/ 1340741 h 2261320"/>
              <a:gd name="connsiteX5-1147" fmla="*/ 815546 w 2148659"/>
              <a:gd name="connsiteY5-1148" fmla="*/ 1081249 h 2261320"/>
              <a:gd name="connsiteX6-1149" fmla="*/ 611660 w 2148659"/>
              <a:gd name="connsiteY6-1150" fmla="*/ 129779 h 2261320"/>
              <a:gd name="connsiteX7-1151" fmla="*/ 1044146 w 2148659"/>
              <a:gd name="connsiteY7-1152" fmla="*/ 908255 h 2261320"/>
              <a:gd name="connsiteX8-1153" fmla="*/ 1161536 w 2148659"/>
              <a:gd name="connsiteY8-1154" fmla="*/ 33 h 2261320"/>
              <a:gd name="connsiteX9-1155" fmla="*/ 1315995 w 2148659"/>
              <a:gd name="connsiteY9-1156" fmla="*/ 914433 h 2261320"/>
              <a:gd name="connsiteX10-1157" fmla="*/ 1723768 w 2148659"/>
              <a:gd name="connsiteY10-1158" fmla="*/ 160671 h 2261320"/>
              <a:gd name="connsiteX11-1159" fmla="*/ 1600200 w 2148659"/>
              <a:gd name="connsiteY11-1160" fmla="*/ 1056536 h 2261320"/>
              <a:gd name="connsiteX12-1161" fmla="*/ 2131541 w 2148659"/>
              <a:gd name="connsiteY12-1162" fmla="*/ 519017 h 2261320"/>
              <a:gd name="connsiteX13-1163" fmla="*/ 1810265 w 2148659"/>
              <a:gd name="connsiteY13-1164" fmla="*/ 1248066 h 2261320"/>
              <a:gd name="connsiteX14-1165" fmla="*/ 1594022 w 2148659"/>
              <a:gd name="connsiteY14-1166" fmla="*/ 2100682 h 2261320"/>
              <a:gd name="connsiteX15-1167" fmla="*/ 1606379 w 2148659"/>
              <a:gd name="connsiteY15-1168" fmla="*/ 2261320 h 2261320"/>
              <a:gd name="connsiteX16-1169" fmla="*/ 963827 w 2148659"/>
              <a:gd name="connsiteY16-1170" fmla="*/ 2255141 h 2261320"/>
              <a:gd name="connsiteX0-1171" fmla="*/ 963827 w 2148659"/>
              <a:gd name="connsiteY0-1172" fmla="*/ 2255141 h 2261320"/>
              <a:gd name="connsiteX1-1173" fmla="*/ 957649 w 2148659"/>
              <a:gd name="connsiteY1-1174" fmla="*/ 2075968 h 2261320"/>
              <a:gd name="connsiteX2-1175" fmla="*/ 537519 w 2148659"/>
              <a:gd name="connsiteY2-1176" fmla="*/ 1674374 h 2261320"/>
              <a:gd name="connsiteX3-1177" fmla="*/ 0 w 2148659"/>
              <a:gd name="connsiteY3-1178" fmla="*/ 1383990 h 2261320"/>
              <a:gd name="connsiteX4-1179" fmla="*/ 518984 w 2148659"/>
              <a:gd name="connsiteY4-1180" fmla="*/ 1340741 h 2261320"/>
              <a:gd name="connsiteX5-1181" fmla="*/ 815546 w 2148659"/>
              <a:gd name="connsiteY5-1182" fmla="*/ 1081249 h 2261320"/>
              <a:gd name="connsiteX6-1183" fmla="*/ 611660 w 2148659"/>
              <a:gd name="connsiteY6-1184" fmla="*/ 129779 h 2261320"/>
              <a:gd name="connsiteX7-1185" fmla="*/ 1044146 w 2148659"/>
              <a:gd name="connsiteY7-1186" fmla="*/ 908255 h 2261320"/>
              <a:gd name="connsiteX8-1187" fmla="*/ 1161536 w 2148659"/>
              <a:gd name="connsiteY8-1188" fmla="*/ 33 h 2261320"/>
              <a:gd name="connsiteX9-1189" fmla="*/ 1315995 w 2148659"/>
              <a:gd name="connsiteY9-1190" fmla="*/ 914433 h 2261320"/>
              <a:gd name="connsiteX10-1191" fmla="*/ 1723768 w 2148659"/>
              <a:gd name="connsiteY10-1192" fmla="*/ 160671 h 2261320"/>
              <a:gd name="connsiteX11-1193" fmla="*/ 1600200 w 2148659"/>
              <a:gd name="connsiteY11-1194" fmla="*/ 1056536 h 2261320"/>
              <a:gd name="connsiteX12-1195" fmla="*/ 2131541 w 2148659"/>
              <a:gd name="connsiteY12-1196" fmla="*/ 519017 h 2261320"/>
              <a:gd name="connsiteX13-1197" fmla="*/ 1810265 w 2148659"/>
              <a:gd name="connsiteY13-1198" fmla="*/ 1248066 h 2261320"/>
              <a:gd name="connsiteX14-1199" fmla="*/ 1594022 w 2148659"/>
              <a:gd name="connsiteY14-1200" fmla="*/ 2100682 h 2261320"/>
              <a:gd name="connsiteX15-1201" fmla="*/ 1606379 w 2148659"/>
              <a:gd name="connsiteY15-1202" fmla="*/ 2261320 h 2261320"/>
              <a:gd name="connsiteX16-1203" fmla="*/ 963827 w 2148659"/>
              <a:gd name="connsiteY16-1204" fmla="*/ 2255141 h 2261320"/>
              <a:gd name="connsiteX0-1205" fmla="*/ 963827 w 2146512"/>
              <a:gd name="connsiteY0-1206" fmla="*/ 2255141 h 2261320"/>
              <a:gd name="connsiteX1-1207" fmla="*/ 957649 w 2146512"/>
              <a:gd name="connsiteY1-1208" fmla="*/ 2075968 h 2261320"/>
              <a:gd name="connsiteX2-1209" fmla="*/ 537519 w 2146512"/>
              <a:gd name="connsiteY2-1210" fmla="*/ 1674374 h 2261320"/>
              <a:gd name="connsiteX3-1211" fmla="*/ 0 w 2146512"/>
              <a:gd name="connsiteY3-1212" fmla="*/ 1383990 h 2261320"/>
              <a:gd name="connsiteX4-1213" fmla="*/ 518984 w 2146512"/>
              <a:gd name="connsiteY4-1214" fmla="*/ 1340741 h 2261320"/>
              <a:gd name="connsiteX5-1215" fmla="*/ 815546 w 2146512"/>
              <a:gd name="connsiteY5-1216" fmla="*/ 1081249 h 2261320"/>
              <a:gd name="connsiteX6-1217" fmla="*/ 611660 w 2146512"/>
              <a:gd name="connsiteY6-1218" fmla="*/ 129779 h 2261320"/>
              <a:gd name="connsiteX7-1219" fmla="*/ 1044146 w 2146512"/>
              <a:gd name="connsiteY7-1220" fmla="*/ 908255 h 2261320"/>
              <a:gd name="connsiteX8-1221" fmla="*/ 1161536 w 2146512"/>
              <a:gd name="connsiteY8-1222" fmla="*/ 33 h 2261320"/>
              <a:gd name="connsiteX9-1223" fmla="*/ 1315995 w 2146512"/>
              <a:gd name="connsiteY9-1224" fmla="*/ 914433 h 2261320"/>
              <a:gd name="connsiteX10-1225" fmla="*/ 1723768 w 2146512"/>
              <a:gd name="connsiteY10-1226" fmla="*/ 160671 h 2261320"/>
              <a:gd name="connsiteX11-1227" fmla="*/ 1600200 w 2146512"/>
              <a:gd name="connsiteY11-1228" fmla="*/ 1056536 h 2261320"/>
              <a:gd name="connsiteX12-1229" fmla="*/ 2131541 w 2146512"/>
              <a:gd name="connsiteY12-1230" fmla="*/ 519017 h 2261320"/>
              <a:gd name="connsiteX13-1231" fmla="*/ 1810265 w 2146512"/>
              <a:gd name="connsiteY13-1232" fmla="*/ 1248066 h 2261320"/>
              <a:gd name="connsiteX14-1233" fmla="*/ 1594022 w 2146512"/>
              <a:gd name="connsiteY14-1234" fmla="*/ 2100682 h 2261320"/>
              <a:gd name="connsiteX15-1235" fmla="*/ 1606379 w 2146512"/>
              <a:gd name="connsiteY15-1236" fmla="*/ 2261320 h 2261320"/>
              <a:gd name="connsiteX16-1237" fmla="*/ 963827 w 2146512"/>
              <a:gd name="connsiteY16-1238" fmla="*/ 2255141 h 2261320"/>
              <a:gd name="connsiteX0-1239" fmla="*/ 963827 w 2146512"/>
              <a:gd name="connsiteY0-1240" fmla="*/ 2255141 h 2261320"/>
              <a:gd name="connsiteX1-1241" fmla="*/ 957649 w 2146512"/>
              <a:gd name="connsiteY1-1242" fmla="*/ 2075968 h 2261320"/>
              <a:gd name="connsiteX2-1243" fmla="*/ 537519 w 2146512"/>
              <a:gd name="connsiteY2-1244" fmla="*/ 1674374 h 2261320"/>
              <a:gd name="connsiteX3-1245" fmla="*/ 0 w 2146512"/>
              <a:gd name="connsiteY3-1246" fmla="*/ 1383990 h 2261320"/>
              <a:gd name="connsiteX4-1247" fmla="*/ 518984 w 2146512"/>
              <a:gd name="connsiteY4-1248" fmla="*/ 1340741 h 2261320"/>
              <a:gd name="connsiteX5-1249" fmla="*/ 815546 w 2146512"/>
              <a:gd name="connsiteY5-1250" fmla="*/ 1081249 h 2261320"/>
              <a:gd name="connsiteX6-1251" fmla="*/ 611660 w 2146512"/>
              <a:gd name="connsiteY6-1252" fmla="*/ 129779 h 2261320"/>
              <a:gd name="connsiteX7-1253" fmla="*/ 1044146 w 2146512"/>
              <a:gd name="connsiteY7-1254" fmla="*/ 908255 h 2261320"/>
              <a:gd name="connsiteX8-1255" fmla="*/ 1161536 w 2146512"/>
              <a:gd name="connsiteY8-1256" fmla="*/ 33 h 2261320"/>
              <a:gd name="connsiteX9-1257" fmla="*/ 1315995 w 2146512"/>
              <a:gd name="connsiteY9-1258" fmla="*/ 914433 h 2261320"/>
              <a:gd name="connsiteX10-1259" fmla="*/ 1723768 w 2146512"/>
              <a:gd name="connsiteY10-1260" fmla="*/ 160671 h 2261320"/>
              <a:gd name="connsiteX11-1261" fmla="*/ 1600200 w 2146512"/>
              <a:gd name="connsiteY11-1262" fmla="*/ 1056536 h 2261320"/>
              <a:gd name="connsiteX12-1263" fmla="*/ 2131541 w 2146512"/>
              <a:gd name="connsiteY12-1264" fmla="*/ 519017 h 2261320"/>
              <a:gd name="connsiteX13-1265" fmla="*/ 1810265 w 2146512"/>
              <a:gd name="connsiteY13-1266" fmla="*/ 1248066 h 2261320"/>
              <a:gd name="connsiteX14-1267" fmla="*/ 1594022 w 2146512"/>
              <a:gd name="connsiteY14-1268" fmla="*/ 2100682 h 2261320"/>
              <a:gd name="connsiteX15-1269" fmla="*/ 1606379 w 2146512"/>
              <a:gd name="connsiteY15-1270" fmla="*/ 2261320 h 2261320"/>
              <a:gd name="connsiteX16-1271" fmla="*/ 963827 w 2146512"/>
              <a:gd name="connsiteY16-1272" fmla="*/ 2255141 h 2261320"/>
              <a:gd name="connsiteX0-1273" fmla="*/ 963827 w 2146512"/>
              <a:gd name="connsiteY0-1274" fmla="*/ 2255141 h 2261320"/>
              <a:gd name="connsiteX1-1275" fmla="*/ 957649 w 2146512"/>
              <a:gd name="connsiteY1-1276" fmla="*/ 2075968 h 2261320"/>
              <a:gd name="connsiteX2-1277" fmla="*/ 537519 w 2146512"/>
              <a:gd name="connsiteY2-1278" fmla="*/ 1674374 h 2261320"/>
              <a:gd name="connsiteX3-1279" fmla="*/ 0 w 2146512"/>
              <a:gd name="connsiteY3-1280" fmla="*/ 1383990 h 2261320"/>
              <a:gd name="connsiteX4-1281" fmla="*/ 518984 w 2146512"/>
              <a:gd name="connsiteY4-1282" fmla="*/ 1340741 h 2261320"/>
              <a:gd name="connsiteX5-1283" fmla="*/ 815546 w 2146512"/>
              <a:gd name="connsiteY5-1284" fmla="*/ 1081249 h 2261320"/>
              <a:gd name="connsiteX6-1285" fmla="*/ 611660 w 2146512"/>
              <a:gd name="connsiteY6-1286" fmla="*/ 129779 h 2261320"/>
              <a:gd name="connsiteX7-1287" fmla="*/ 1044146 w 2146512"/>
              <a:gd name="connsiteY7-1288" fmla="*/ 908255 h 2261320"/>
              <a:gd name="connsiteX8-1289" fmla="*/ 1161536 w 2146512"/>
              <a:gd name="connsiteY8-1290" fmla="*/ 33 h 2261320"/>
              <a:gd name="connsiteX9-1291" fmla="*/ 1315995 w 2146512"/>
              <a:gd name="connsiteY9-1292" fmla="*/ 914433 h 2261320"/>
              <a:gd name="connsiteX10-1293" fmla="*/ 1723768 w 2146512"/>
              <a:gd name="connsiteY10-1294" fmla="*/ 160671 h 2261320"/>
              <a:gd name="connsiteX11-1295" fmla="*/ 1600200 w 2146512"/>
              <a:gd name="connsiteY11-1296" fmla="*/ 1056536 h 2261320"/>
              <a:gd name="connsiteX12-1297" fmla="*/ 2131541 w 2146512"/>
              <a:gd name="connsiteY12-1298" fmla="*/ 519017 h 2261320"/>
              <a:gd name="connsiteX13-1299" fmla="*/ 1810265 w 2146512"/>
              <a:gd name="connsiteY13-1300" fmla="*/ 1248066 h 2261320"/>
              <a:gd name="connsiteX14-1301" fmla="*/ 1594022 w 2146512"/>
              <a:gd name="connsiteY14-1302" fmla="*/ 2100682 h 2261320"/>
              <a:gd name="connsiteX15-1303" fmla="*/ 1606379 w 2146512"/>
              <a:gd name="connsiteY15-1304" fmla="*/ 2261320 h 2261320"/>
              <a:gd name="connsiteX16-1305" fmla="*/ 963827 w 2146512"/>
              <a:gd name="connsiteY16-1306" fmla="*/ 2255141 h 2261320"/>
              <a:gd name="connsiteX0-1307" fmla="*/ 963827 w 2146512"/>
              <a:gd name="connsiteY0-1308" fmla="*/ 2255141 h 2261320"/>
              <a:gd name="connsiteX1-1309" fmla="*/ 957649 w 2146512"/>
              <a:gd name="connsiteY1-1310" fmla="*/ 2075968 h 2261320"/>
              <a:gd name="connsiteX2-1311" fmla="*/ 537519 w 2146512"/>
              <a:gd name="connsiteY2-1312" fmla="*/ 1674374 h 2261320"/>
              <a:gd name="connsiteX3-1313" fmla="*/ 0 w 2146512"/>
              <a:gd name="connsiteY3-1314" fmla="*/ 1383990 h 2261320"/>
              <a:gd name="connsiteX4-1315" fmla="*/ 518984 w 2146512"/>
              <a:gd name="connsiteY4-1316" fmla="*/ 1340741 h 2261320"/>
              <a:gd name="connsiteX5-1317" fmla="*/ 815546 w 2146512"/>
              <a:gd name="connsiteY5-1318" fmla="*/ 1081249 h 2261320"/>
              <a:gd name="connsiteX6-1319" fmla="*/ 611660 w 2146512"/>
              <a:gd name="connsiteY6-1320" fmla="*/ 129779 h 2261320"/>
              <a:gd name="connsiteX7-1321" fmla="*/ 1044146 w 2146512"/>
              <a:gd name="connsiteY7-1322" fmla="*/ 908255 h 2261320"/>
              <a:gd name="connsiteX8-1323" fmla="*/ 1161536 w 2146512"/>
              <a:gd name="connsiteY8-1324" fmla="*/ 33 h 2261320"/>
              <a:gd name="connsiteX9-1325" fmla="*/ 1315995 w 2146512"/>
              <a:gd name="connsiteY9-1326" fmla="*/ 914433 h 2261320"/>
              <a:gd name="connsiteX10-1327" fmla="*/ 1723768 w 2146512"/>
              <a:gd name="connsiteY10-1328" fmla="*/ 160671 h 2261320"/>
              <a:gd name="connsiteX11-1329" fmla="*/ 1600200 w 2146512"/>
              <a:gd name="connsiteY11-1330" fmla="*/ 1056536 h 2261320"/>
              <a:gd name="connsiteX12-1331" fmla="*/ 2131541 w 2146512"/>
              <a:gd name="connsiteY12-1332" fmla="*/ 519017 h 2261320"/>
              <a:gd name="connsiteX13-1333" fmla="*/ 1810265 w 2146512"/>
              <a:gd name="connsiteY13-1334" fmla="*/ 1248066 h 2261320"/>
              <a:gd name="connsiteX14-1335" fmla="*/ 1594022 w 2146512"/>
              <a:gd name="connsiteY14-1336" fmla="*/ 2100682 h 2261320"/>
              <a:gd name="connsiteX15-1337" fmla="*/ 1606379 w 2146512"/>
              <a:gd name="connsiteY15-1338" fmla="*/ 2261320 h 2261320"/>
              <a:gd name="connsiteX16-1339" fmla="*/ 963827 w 2146512"/>
              <a:gd name="connsiteY16-1340" fmla="*/ 2255141 h 2261320"/>
              <a:gd name="connsiteX0-1341" fmla="*/ 963827 w 2146512"/>
              <a:gd name="connsiteY0-1342" fmla="*/ 2255141 h 2261320"/>
              <a:gd name="connsiteX1-1343" fmla="*/ 957649 w 2146512"/>
              <a:gd name="connsiteY1-1344" fmla="*/ 2075968 h 2261320"/>
              <a:gd name="connsiteX2-1345" fmla="*/ 537519 w 2146512"/>
              <a:gd name="connsiteY2-1346" fmla="*/ 1674374 h 2261320"/>
              <a:gd name="connsiteX3-1347" fmla="*/ 0 w 2146512"/>
              <a:gd name="connsiteY3-1348" fmla="*/ 1383990 h 2261320"/>
              <a:gd name="connsiteX4-1349" fmla="*/ 518984 w 2146512"/>
              <a:gd name="connsiteY4-1350" fmla="*/ 1340741 h 2261320"/>
              <a:gd name="connsiteX5-1351" fmla="*/ 815546 w 2146512"/>
              <a:gd name="connsiteY5-1352" fmla="*/ 1081249 h 2261320"/>
              <a:gd name="connsiteX6-1353" fmla="*/ 636374 w 2146512"/>
              <a:gd name="connsiteY6-1354" fmla="*/ 123600 h 2261320"/>
              <a:gd name="connsiteX7-1355" fmla="*/ 1044146 w 2146512"/>
              <a:gd name="connsiteY7-1356" fmla="*/ 908255 h 2261320"/>
              <a:gd name="connsiteX8-1357" fmla="*/ 1161536 w 2146512"/>
              <a:gd name="connsiteY8-1358" fmla="*/ 33 h 2261320"/>
              <a:gd name="connsiteX9-1359" fmla="*/ 1315995 w 2146512"/>
              <a:gd name="connsiteY9-1360" fmla="*/ 914433 h 2261320"/>
              <a:gd name="connsiteX10-1361" fmla="*/ 1723768 w 2146512"/>
              <a:gd name="connsiteY10-1362" fmla="*/ 160671 h 2261320"/>
              <a:gd name="connsiteX11-1363" fmla="*/ 1600200 w 2146512"/>
              <a:gd name="connsiteY11-1364" fmla="*/ 1056536 h 2261320"/>
              <a:gd name="connsiteX12-1365" fmla="*/ 2131541 w 2146512"/>
              <a:gd name="connsiteY12-1366" fmla="*/ 519017 h 2261320"/>
              <a:gd name="connsiteX13-1367" fmla="*/ 1810265 w 2146512"/>
              <a:gd name="connsiteY13-1368" fmla="*/ 1248066 h 2261320"/>
              <a:gd name="connsiteX14-1369" fmla="*/ 1594022 w 2146512"/>
              <a:gd name="connsiteY14-1370" fmla="*/ 2100682 h 2261320"/>
              <a:gd name="connsiteX15-1371" fmla="*/ 1606379 w 2146512"/>
              <a:gd name="connsiteY15-1372" fmla="*/ 2261320 h 2261320"/>
              <a:gd name="connsiteX16-1373" fmla="*/ 963827 w 2146512"/>
              <a:gd name="connsiteY16-1374" fmla="*/ 2255141 h 2261320"/>
              <a:gd name="connsiteX0-1375" fmla="*/ 963827 w 2146512"/>
              <a:gd name="connsiteY0-1376" fmla="*/ 2255141 h 2261320"/>
              <a:gd name="connsiteX1-1377" fmla="*/ 957649 w 2146512"/>
              <a:gd name="connsiteY1-1378" fmla="*/ 2075968 h 2261320"/>
              <a:gd name="connsiteX2-1379" fmla="*/ 537519 w 2146512"/>
              <a:gd name="connsiteY2-1380" fmla="*/ 1674374 h 2261320"/>
              <a:gd name="connsiteX3-1381" fmla="*/ 0 w 2146512"/>
              <a:gd name="connsiteY3-1382" fmla="*/ 1383990 h 2261320"/>
              <a:gd name="connsiteX4-1383" fmla="*/ 518984 w 2146512"/>
              <a:gd name="connsiteY4-1384" fmla="*/ 1340741 h 2261320"/>
              <a:gd name="connsiteX5-1385" fmla="*/ 815546 w 2146512"/>
              <a:gd name="connsiteY5-1386" fmla="*/ 1081249 h 2261320"/>
              <a:gd name="connsiteX6-1387" fmla="*/ 636374 w 2146512"/>
              <a:gd name="connsiteY6-1388" fmla="*/ 123600 h 2261320"/>
              <a:gd name="connsiteX7-1389" fmla="*/ 1044146 w 2146512"/>
              <a:gd name="connsiteY7-1390" fmla="*/ 908255 h 2261320"/>
              <a:gd name="connsiteX8-1391" fmla="*/ 1161536 w 2146512"/>
              <a:gd name="connsiteY8-1392" fmla="*/ 33 h 2261320"/>
              <a:gd name="connsiteX9-1393" fmla="*/ 1315995 w 2146512"/>
              <a:gd name="connsiteY9-1394" fmla="*/ 914433 h 2261320"/>
              <a:gd name="connsiteX10-1395" fmla="*/ 1723768 w 2146512"/>
              <a:gd name="connsiteY10-1396" fmla="*/ 160671 h 2261320"/>
              <a:gd name="connsiteX11-1397" fmla="*/ 1600200 w 2146512"/>
              <a:gd name="connsiteY11-1398" fmla="*/ 1056536 h 2261320"/>
              <a:gd name="connsiteX12-1399" fmla="*/ 2131541 w 2146512"/>
              <a:gd name="connsiteY12-1400" fmla="*/ 519017 h 2261320"/>
              <a:gd name="connsiteX13-1401" fmla="*/ 1810265 w 2146512"/>
              <a:gd name="connsiteY13-1402" fmla="*/ 1248066 h 2261320"/>
              <a:gd name="connsiteX14-1403" fmla="*/ 1594022 w 2146512"/>
              <a:gd name="connsiteY14-1404" fmla="*/ 2100682 h 2261320"/>
              <a:gd name="connsiteX15-1405" fmla="*/ 1606379 w 2146512"/>
              <a:gd name="connsiteY15-1406" fmla="*/ 2261320 h 2261320"/>
              <a:gd name="connsiteX16-1407" fmla="*/ 963827 w 2146512"/>
              <a:gd name="connsiteY16-1408" fmla="*/ 2255141 h 2261320"/>
              <a:gd name="connsiteX0-1409" fmla="*/ 963827 w 2146512"/>
              <a:gd name="connsiteY0-1410" fmla="*/ 2255141 h 2261320"/>
              <a:gd name="connsiteX1-1411" fmla="*/ 957649 w 2146512"/>
              <a:gd name="connsiteY1-1412" fmla="*/ 2075968 h 2261320"/>
              <a:gd name="connsiteX2-1413" fmla="*/ 537519 w 2146512"/>
              <a:gd name="connsiteY2-1414" fmla="*/ 1674374 h 2261320"/>
              <a:gd name="connsiteX3-1415" fmla="*/ 0 w 2146512"/>
              <a:gd name="connsiteY3-1416" fmla="*/ 1383990 h 2261320"/>
              <a:gd name="connsiteX4-1417" fmla="*/ 518984 w 2146512"/>
              <a:gd name="connsiteY4-1418" fmla="*/ 1340741 h 2261320"/>
              <a:gd name="connsiteX5-1419" fmla="*/ 815546 w 2146512"/>
              <a:gd name="connsiteY5-1420" fmla="*/ 1081249 h 2261320"/>
              <a:gd name="connsiteX6-1421" fmla="*/ 636374 w 2146512"/>
              <a:gd name="connsiteY6-1422" fmla="*/ 123600 h 2261320"/>
              <a:gd name="connsiteX7-1423" fmla="*/ 1044146 w 2146512"/>
              <a:gd name="connsiteY7-1424" fmla="*/ 908255 h 2261320"/>
              <a:gd name="connsiteX8-1425" fmla="*/ 1161536 w 2146512"/>
              <a:gd name="connsiteY8-1426" fmla="*/ 33 h 2261320"/>
              <a:gd name="connsiteX9-1427" fmla="*/ 1315995 w 2146512"/>
              <a:gd name="connsiteY9-1428" fmla="*/ 914433 h 2261320"/>
              <a:gd name="connsiteX10-1429" fmla="*/ 1723768 w 2146512"/>
              <a:gd name="connsiteY10-1430" fmla="*/ 160671 h 2261320"/>
              <a:gd name="connsiteX11-1431" fmla="*/ 1600200 w 2146512"/>
              <a:gd name="connsiteY11-1432" fmla="*/ 1056536 h 2261320"/>
              <a:gd name="connsiteX12-1433" fmla="*/ 2131541 w 2146512"/>
              <a:gd name="connsiteY12-1434" fmla="*/ 519017 h 2261320"/>
              <a:gd name="connsiteX13-1435" fmla="*/ 1810265 w 2146512"/>
              <a:gd name="connsiteY13-1436" fmla="*/ 1248066 h 2261320"/>
              <a:gd name="connsiteX14-1437" fmla="*/ 1594022 w 2146512"/>
              <a:gd name="connsiteY14-1438" fmla="*/ 2100682 h 2261320"/>
              <a:gd name="connsiteX15-1439" fmla="*/ 1606379 w 2146512"/>
              <a:gd name="connsiteY15-1440" fmla="*/ 2261320 h 2261320"/>
              <a:gd name="connsiteX16-1441" fmla="*/ 963827 w 2146512"/>
              <a:gd name="connsiteY16-1442" fmla="*/ 2255141 h 2261320"/>
              <a:gd name="connsiteX0-1443" fmla="*/ 963827 w 2146512"/>
              <a:gd name="connsiteY0-1444" fmla="*/ 2255141 h 2261320"/>
              <a:gd name="connsiteX1-1445" fmla="*/ 957649 w 2146512"/>
              <a:gd name="connsiteY1-1446" fmla="*/ 2075968 h 2261320"/>
              <a:gd name="connsiteX2-1447" fmla="*/ 537519 w 2146512"/>
              <a:gd name="connsiteY2-1448" fmla="*/ 1674374 h 2261320"/>
              <a:gd name="connsiteX3-1449" fmla="*/ 0 w 2146512"/>
              <a:gd name="connsiteY3-1450" fmla="*/ 1383990 h 2261320"/>
              <a:gd name="connsiteX4-1451" fmla="*/ 518984 w 2146512"/>
              <a:gd name="connsiteY4-1452" fmla="*/ 1340741 h 2261320"/>
              <a:gd name="connsiteX5-1453" fmla="*/ 815546 w 2146512"/>
              <a:gd name="connsiteY5-1454" fmla="*/ 1081249 h 2261320"/>
              <a:gd name="connsiteX6-1455" fmla="*/ 636374 w 2146512"/>
              <a:gd name="connsiteY6-1456" fmla="*/ 123600 h 2261320"/>
              <a:gd name="connsiteX7-1457" fmla="*/ 1044146 w 2146512"/>
              <a:gd name="connsiteY7-1458" fmla="*/ 908255 h 2261320"/>
              <a:gd name="connsiteX8-1459" fmla="*/ 1161536 w 2146512"/>
              <a:gd name="connsiteY8-1460" fmla="*/ 33 h 2261320"/>
              <a:gd name="connsiteX9-1461" fmla="*/ 1315995 w 2146512"/>
              <a:gd name="connsiteY9-1462" fmla="*/ 914433 h 2261320"/>
              <a:gd name="connsiteX10-1463" fmla="*/ 1723768 w 2146512"/>
              <a:gd name="connsiteY10-1464" fmla="*/ 160671 h 2261320"/>
              <a:gd name="connsiteX11-1465" fmla="*/ 1600200 w 2146512"/>
              <a:gd name="connsiteY11-1466" fmla="*/ 1056536 h 2261320"/>
              <a:gd name="connsiteX12-1467" fmla="*/ 2131541 w 2146512"/>
              <a:gd name="connsiteY12-1468" fmla="*/ 519017 h 2261320"/>
              <a:gd name="connsiteX13-1469" fmla="*/ 1810265 w 2146512"/>
              <a:gd name="connsiteY13-1470" fmla="*/ 1248066 h 2261320"/>
              <a:gd name="connsiteX14-1471" fmla="*/ 1594022 w 2146512"/>
              <a:gd name="connsiteY14-1472" fmla="*/ 2100682 h 2261320"/>
              <a:gd name="connsiteX15-1473" fmla="*/ 1606379 w 2146512"/>
              <a:gd name="connsiteY15-1474" fmla="*/ 2261320 h 2261320"/>
              <a:gd name="connsiteX16-1475" fmla="*/ 963827 w 2146512"/>
              <a:gd name="connsiteY16-1476" fmla="*/ 2255141 h 2261320"/>
              <a:gd name="connsiteX0-1477" fmla="*/ 963827 w 2146512"/>
              <a:gd name="connsiteY0-1478" fmla="*/ 2255141 h 2261320"/>
              <a:gd name="connsiteX1-1479" fmla="*/ 957649 w 2146512"/>
              <a:gd name="connsiteY1-1480" fmla="*/ 2075968 h 2261320"/>
              <a:gd name="connsiteX2-1481" fmla="*/ 537519 w 2146512"/>
              <a:gd name="connsiteY2-1482" fmla="*/ 1674374 h 2261320"/>
              <a:gd name="connsiteX3-1483" fmla="*/ 0 w 2146512"/>
              <a:gd name="connsiteY3-1484" fmla="*/ 1383990 h 2261320"/>
              <a:gd name="connsiteX4-1485" fmla="*/ 518984 w 2146512"/>
              <a:gd name="connsiteY4-1486" fmla="*/ 1340741 h 2261320"/>
              <a:gd name="connsiteX5-1487" fmla="*/ 815546 w 2146512"/>
              <a:gd name="connsiteY5-1488" fmla="*/ 1081249 h 2261320"/>
              <a:gd name="connsiteX6-1489" fmla="*/ 636374 w 2146512"/>
              <a:gd name="connsiteY6-1490" fmla="*/ 123600 h 2261320"/>
              <a:gd name="connsiteX7-1491" fmla="*/ 1044146 w 2146512"/>
              <a:gd name="connsiteY7-1492" fmla="*/ 908255 h 2261320"/>
              <a:gd name="connsiteX8-1493" fmla="*/ 1161536 w 2146512"/>
              <a:gd name="connsiteY8-1494" fmla="*/ 33 h 2261320"/>
              <a:gd name="connsiteX9-1495" fmla="*/ 1315995 w 2146512"/>
              <a:gd name="connsiteY9-1496" fmla="*/ 914433 h 2261320"/>
              <a:gd name="connsiteX10-1497" fmla="*/ 1723768 w 2146512"/>
              <a:gd name="connsiteY10-1498" fmla="*/ 160671 h 2261320"/>
              <a:gd name="connsiteX11-1499" fmla="*/ 1600200 w 2146512"/>
              <a:gd name="connsiteY11-1500" fmla="*/ 1056536 h 2261320"/>
              <a:gd name="connsiteX12-1501" fmla="*/ 2131541 w 2146512"/>
              <a:gd name="connsiteY12-1502" fmla="*/ 519017 h 2261320"/>
              <a:gd name="connsiteX13-1503" fmla="*/ 1810265 w 2146512"/>
              <a:gd name="connsiteY13-1504" fmla="*/ 1248066 h 2261320"/>
              <a:gd name="connsiteX14-1505" fmla="*/ 1594022 w 2146512"/>
              <a:gd name="connsiteY14-1506" fmla="*/ 2100682 h 2261320"/>
              <a:gd name="connsiteX15-1507" fmla="*/ 1606379 w 2146512"/>
              <a:gd name="connsiteY15-1508" fmla="*/ 2261320 h 2261320"/>
              <a:gd name="connsiteX16-1509" fmla="*/ 963827 w 2146512"/>
              <a:gd name="connsiteY16-1510" fmla="*/ 2255141 h 2261320"/>
              <a:gd name="connsiteX0-1511" fmla="*/ 963827 w 2146512"/>
              <a:gd name="connsiteY0-1512" fmla="*/ 2255141 h 2261320"/>
              <a:gd name="connsiteX1-1513" fmla="*/ 957649 w 2146512"/>
              <a:gd name="connsiteY1-1514" fmla="*/ 2075968 h 2261320"/>
              <a:gd name="connsiteX2-1515" fmla="*/ 537519 w 2146512"/>
              <a:gd name="connsiteY2-1516" fmla="*/ 1674374 h 2261320"/>
              <a:gd name="connsiteX3-1517" fmla="*/ 0 w 2146512"/>
              <a:gd name="connsiteY3-1518" fmla="*/ 1383990 h 2261320"/>
              <a:gd name="connsiteX4-1519" fmla="*/ 518984 w 2146512"/>
              <a:gd name="connsiteY4-1520" fmla="*/ 1340741 h 2261320"/>
              <a:gd name="connsiteX5-1521" fmla="*/ 815546 w 2146512"/>
              <a:gd name="connsiteY5-1522" fmla="*/ 1081249 h 2261320"/>
              <a:gd name="connsiteX6-1523" fmla="*/ 636374 w 2146512"/>
              <a:gd name="connsiteY6-1524" fmla="*/ 123600 h 2261320"/>
              <a:gd name="connsiteX7-1525" fmla="*/ 1044146 w 2146512"/>
              <a:gd name="connsiteY7-1526" fmla="*/ 908255 h 2261320"/>
              <a:gd name="connsiteX8-1527" fmla="*/ 1161536 w 2146512"/>
              <a:gd name="connsiteY8-1528" fmla="*/ 33 h 2261320"/>
              <a:gd name="connsiteX9-1529" fmla="*/ 1315995 w 2146512"/>
              <a:gd name="connsiteY9-1530" fmla="*/ 914433 h 2261320"/>
              <a:gd name="connsiteX10-1531" fmla="*/ 1723768 w 2146512"/>
              <a:gd name="connsiteY10-1532" fmla="*/ 160671 h 2261320"/>
              <a:gd name="connsiteX11-1533" fmla="*/ 1600200 w 2146512"/>
              <a:gd name="connsiteY11-1534" fmla="*/ 1056536 h 2261320"/>
              <a:gd name="connsiteX12-1535" fmla="*/ 2131541 w 2146512"/>
              <a:gd name="connsiteY12-1536" fmla="*/ 519017 h 2261320"/>
              <a:gd name="connsiteX13-1537" fmla="*/ 1810265 w 2146512"/>
              <a:gd name="connsiteY13-1538" fmla="*/ 1248066 h 2261320"/>
              <a:gd name="connsiteX14-1539" fmla="*/ 1594022 w 2146512"/>
              <a:gd name="connsiteY14-1540" fmla="*/ 2100682 h 2261320"/>
              <a:gd name="connsiteX15-1541" fmla="*/ 1606379 w 2146512"/>
              <a:gd name="connsiteY15-1542" fmla="*/ 2261320 h 2261320"/>
              <a:gd name="connsiteX16-1543" fmla="*/ 963827 w 2146512"/>
              <a:gd name="connsiteY16-1544" fmla="*/ 2255141 h 2261320"/>
              <a:gd name="connsiteX0-1545" fmla="*/ 963827 w 2146512"/>
              <a:gd name="connsiteY0-1546" fmla="*/ 2255141 h 2261320"/>
              <a:gd name="connsiteX1-1547" fmla="*/ 957649 w 2146512"/>
              <a:gd name="connsiteY1-1548" fmla="*/ 2075968 h 2261320"/>
              <a:gd name="connsiteX2-1549" fmla="*/ 537519 w 2146512"/>
              <a:gd name="connsiteY2-1550" fmla="*/ 1674374 h 2261320"/>
              <a:gd name="connsiteX3-1551" fmla="*/ 0 w 2146512"/>
              <a:gd name="connsiteY3-1552" fmla="*/ 1383990 h 2261320"/>
              <a:gd name="connsiteX4-1553" fmla="*/ 518984 w 2146512"/>
              <a:gd name="connsiteY4-1554" fmla="*/ 1340741 h 2261320"/>
              <a:gd name="connsiteX5-1555" fmla="*/ 815546 w 2146512"/>
              <a:gd name="connsiteY5-1556" fmla="*/ 1081249 h 2261320"/>
              <a:gd name="connsiteX6-1557" fmla="*/ 636374 w 2146512"/>
              <a:gd name="connsiteY6-1558" fmla="*/ 123600 h 2261320"/>
              <a:gd name="connsiteX7-1559" fmla="*/ 1044146 w 2146512"/>
              <a:gd name="connsiteY7-1560" fmla="*/ 908255 h 2261320"/>
              <a:gd name="connsiteX8-1561" fmla="*/ 1161536 w 2146512"/>
              <a:gd name="connsiteY8-1562" fmla="*/ 33 h 2261320"/>
              <a:gd name="connsiteX9-1563" fmla="*/ 1315995 w 2146512"/>
              <a:gd name="connsiteY9-1564" fmla="*/ 914433 h 2261320"/>
              <a:gd name="connsiteX10-1565" fmla="*/ 1723768 w 2146512"/>
              <a:gd name="connsiteY10-1566" fmla="*/ 160671 h 2261320"/>
              <a:gd name="connsiteX11-1567" fmla="*/ 1600200 w 2146512"/>
              <a:gd name="connsiteY11-1568" fmla="*/ 1056536 h 2261320"/>
              <a:gd name="connsiteX12-1569" fmla="*/ 2131541 w 2146512"/>
              <a:gd name="connsiteY12-1570" fmla="*/ 519017 h 2261320"/>
              <a:gd name="connsiteX13-1571" fmla="*/ 1810265 w 2146512"/>
              <a:gd name="connsiteY13-1572" fmla="*/ 1248066 h 2261320"/>
              <a:gd name="connsiteX14-1573" fmla="*/ 1594022 w 2146512"/>
              <a:gd name="connsiteY14-1574" fmla="*/ 2100682 h 2261320"/>
              <a:gd name="connsiteX15-1575" fmla="*/ 1606379 w 2146512"/>
              <a:gd name="connsiteY15-1576" fmla="*/ 2261320 h 2261320"/>
              <a:gd name="connsiteX16-1577" fmla="*/ 963827 w 2146512"/>
              <a:gd name="connsiteY16-1578" fmla="*/ 2255141 h 2261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2146512" h="2261320">
                <a:moveTo>
                  <a:pt x="963827" y="2255141"/>
                </a:moveTo>
                <a:lnTo>
                  <a:pt x="957649" y="2075968"/>
                </a:lnTo>
                <a:cubicBezTo>
                  <a:pt x="706395" y="2022422"/>
                  <a:pt x="677562" y="1808239"/>
                  <a:pt x="537519" y="1674374"/>
                </a:cubicBezTo>
                <a:cubicBezTo>
                  <a:pt x="395416" y="1540509"/>
                  <a:pt x="216244" y="1394288"/>
                  <a:pt x="0" y="1383990"/>
                </a:cubicBezTo>
                <a:cubicBezTo>
                  <a:pt x="49428" y="1066834"/>
                  <a:pt x="327454" y="1287195"/>
                  <a:pt x="518984" y="1340741"/>
                </a:cubicBezTo>
                <a:cubicBezTo>
                  <a:pt x="784654" y="1433417"/>
                  <a:pt x="821725" y="1266600"/>
                  <a:pt x="815546" y="1081249"/>
                </a:cubicBezTo>
                <a:cubicBezTo>
                  <a:pt x="525163" y="183324"/>
                  <a:pt x="562232" y="150374"/>
                  <a:pt x="636374" y="123600"/>
                </a:cubicBezTo>
                <a:cubicBezTo>
                  <a:pt x="743466" y="86529"/>
                  <a:pt x="937054" y="932969"/>
                  <a:pt x="1044146" y="908255"/>
                </a:cubicBezTo>
                <a:cubicBezTo>
                  <a:pt x="1126525" y="883541"/>
                  <a:pt x="1011196" y="-6146"/>
                  <a:pt x="1161536" y="33"/>
                </a:cubicBezTo>
                <a:cubicBezTo>
                  <a:pt x="1336589" y="2093"/>
                  <a:pt x="1171833" y="900017"/>
                  <a:pt x="1315995" y="914433"/>
                </a:cubicBezTo>
                <a:cubicBezTo>
                  <a:pt x="1464276" y="910314"/>
                  <a:pt x="1575487" y="96828"/>
                  <a:pt x="1723768" y="160671"/>
                </a:cubicBezTo>
                <a:cubicBezTo>
                  <a:pt x="1849395" y="224515"/>
                  <a:pt x="1499286" y="1005049"/>
                  <a:pt x="1600200" y="1056536"/>
                </a:cubicBezTo>
                <a:cubicBezTo>
                  <a:pt x="1678460" y="1149212"/>
                  <a:pt x="2010032" y="432519"/>
                  <a:pt x="2131541" y="519017"/>
                </a:cubicBezTo>
                <a:cubicBezTo>
                  <a:pt x="2228335" y="582861"/>
                  <a:pt x="1824681" y="1017406"/>
                  <a:pt x="1810265" y="1248066"/>
                </a:cubicBezTo>
                <a:cubicBezTo>
                  <a:pt x="1762897" y="1717623"/>
                  <a:pt x="1684638" y="1902975"/>
                  <a:pt x="1594022" y="2100682"/>
                </a:cubicBezTo>
                <a:lnTo>
                  <a:pt x="1606379" y="2261320"/>
                </a:lnTo>
                <a:lnTo>
                  <a:pt x="963827" y="2255141"/>
                </a:lnTo>
                <a:close/>
              </a:path>
            </a:pathLst>
          </a:custGeom>
          <a:solidFill>
            <a:srgbClr val="E6A97C"/>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6" name="任意多边形 5"/>
          <p:cNvSpPr/>
          <p:nvPr/>
        </p:nvSpPr>
        <p:spPr>
          <a:xfrm>
            <a:off x="3429000" y="3086100"/>
            <a:ext cx="1625600" cy="939800"/>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704850">
                <a:moveTo>
                  <a:pt x="1219200" y="704850"/>
                </a:moveTo>
                <a:lnTo>
                  <a:pt x="809625" y="0"/>
                </a:lnTo>
                <a:lnTo>
                  <a:pt x="95250" y="0"/>
                </a:lnTo>
                <a:lnTo>
                  <a:pt x="0" y="200025"/>
                </a:lnTo>
                <a:lnTo>
                  <a:pt x="95250" y="400050"/>
                </a:lnTo>
                <a:lnTo>
                  <a:pt x="828675" y="400050"/>
                </a:lnTo>
                <a:lnTo>
                  <a:pt x="1219200" y="704850"/>
                </a:lnTo>
                <a:close/>
              </a:path>
            </a:pathLst>
          </a:cu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华文细黑" panose="02010600040101010101" pitchFamily="2" charset="-122"/>
              <a:ea typeface="华文细黑" panose="02010600040101010101" pitchFamily="2" charset="-122"/>
            </a:endParaRPr>
          </a:p>
        </p:txBody>
      </p:sp>
      <p:sp>
        <p:nvSpPr>
          <p:cNvPr id="8" name="任意多边形 7"/>
          <p:cNvSpPr/>
          <p:nvPr/>
        </p:nvSpPr>
        <p:spPr>
          <a:xfrm>
            <a:off x="3983765" y="2197100"/>
            <a:ext cx="1858235" cy="1651000"/>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809625 w 1219200"/>
              <a:gd name="connsiteY1-4" fmla="*/ 0 h 704850"/>
              <a:gd name="connsiteX2-5" fmla="*/ 95250 w 1219200"/>
              <a:gd name="connsiteY2-6" fmla="*/ 0 h 704850"/>
              <a:gd name="connsiteX3-7" fmla="*/ 0 w 1219200"/>
              <a:gd name="connsiteY3-8" fmla="*/ 200025 h 704850"/>
              <a:gd name="connsiteX4-9" fmla="*/ 95250 w 1219200"/>
              <a:gd name="connsiteY4-10" fmla="*/ 400050 h 704850"/>
              <a:gd name="connsiteX5-11" fmla="*/ 828675 w 1219200"/>
              <a:gd name="connsiteY5-12" fmla="*/ 400050 h 704850"/>
              <a:gd name="connsiteX6-13" fmla="*/ 1022201 w 1219200"/>
              <a:gd name="connsiteY6-14" fmla="*/ 561975 h 704850"/>
              <a:gd name="connsiteX7" fmla="*/ 1219200 w 1219200"/>
              <a:gd name="connsiteY7" fmla="*/ 704850 h 704850"/>
              <a:gd name="connsiteX0-15" fmla="*/ 1219200 w 1393676"/>
              <a:gd name="connsiteY0-16" fmla="*/ 704850 h 1238250"/>
              <a:gd name="connsiteX1-17" fmla="*/ 809625 w 1393676"/>
              <a:gd name="connsiteY1-18" fmla="*/ 0 h 1238250"/>
              <a:gd name="connsiteX2-19" fmla="*/ 95250 w 1393676"/>
              <a:gd name="connsiteY2-20" fmla="*/ 0 h 1238250"/>
              <a:gd name="connsiteX3-21" fmla="*/ 0 w 1393676"/>
              <a:gd name="connsiteY3-22" fmla="*/ 200025 h 1238250"/>
              <a:gd name="connsiteX4-23" fmla="*/ 95250 w 1393676"/>
              <a:gd name="connsiteY4-24" fmla="*/ 400050 h 1238250"/>
              <a:gd name="connsiteX5-25" fmla="*/ 828675 w 1393676"/>
              <a:gd name="connsiteY5-26" fmla="*/ 400050 h 1238250"/>
              <a:gd name="connsiteX6-27" fmla="*/ 1393676 w 1393676"/>
              <a:gd name="connsiteY6-28" fmla="*/ 1238250 h 1238250"/>
              <a:gd name="connsiteX7-29" fmla="*/ 1219200 w 1393676"/>
              <a:gd name="connsiteY7-30" fmla="*/ 704850 h 1238250"/>
              <a:gd name="connsiteX0-31" fmla="*/ 1393676 w 1393676"/>
              <a:gd name="connsiteY0-32" fmla="*/ 1238250 h 1238250"/>
              <a:gd name="connsiteX1-33" fmla="*/ 809625 w 1393676"/>
              <a:gd name="connsiteY1-34" fmla="*/ 0 h 1238250"/>
              <a:gd name="connsiteX2-35" fmla="*/ 95250 w 1393676"/>
              <a:gd name="connsiteY2-36" fmla="*/ 0 h 1238250"/>
              <a:gd name="connsiteX3-37" fmla="*/ 0 w 1393676"/>
              <a:gd name="connsiteY3-38" fmla="*/ 200025 h 1238250"/>
              <a:gd name="connsiteX4-39" fmla="*/ 95250 w 1393676"/>
              <a:gd name="connsiteY4-40" fmla="*/ 400050 h 1238250"/>
              <a:gd name="connsiteX5-41" fmla="*/ 828675 w 1393676"/>
              <a:gd name="connsiteY5-42" fmla="*/ 400050 h 1238250"/>
              <a:gd name="connsiteX6-43" fmla="*/ 1393676 w 1393676"/>
              <a:gd name="connsiteY6-44" fmla="*/ 1238250 h 1238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93676" h="1238250">
                <a:moveTo>
                  <a:pt x="1393676" y="1238250"/>
                </a:moveTo>
                <a:lnTo>
                  <a:pt x="809625" y="0"/>
                </a:lnTo>
                <a:lnTo>
                  <a:pt x="95250" y="0"/>
                </a:lnTo>
                <a:lnTo>
                  <a:pt x="0" y="200025"/>
                </a:lnTo>
                <a:lnTo>
                  <a:pt x="95250" y="400050"/>
                </a:lnTo>
                <a:lnTo>
                  <a:pt x="828675" y="400050"/>
                </a:lnTo>
                <a:lnTo>
                  <a:pt x="1393676" y="1238250"/>
                </a:lnTo>
                <a:close/>
              </a:path>
            </a:pathLst>
          </a:cu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latin typeface="华文细黑" panose="02010600040101010101" pitchFamily="2" charset="-122"/>
              <a:ea typeface="华文细黑" panose="02010600040101010101" pitchFamily="2" charset="-122"/>
            </a:endParaRPr>
          </a:p>
        </p:txBody>
      </p:sp>
      <p:sp>
        <p:nvSpPr>
          <p:cNvPr id="10" name="任意多边形 9"/>
          <p:cNvSpPr/>
          <p:nvPr/>
        </p:nvSpPr>
        <p:spPr>
          <a:xfrm flipH="1">
            <a:off x="6565900" y="2686315"/>
            <a:ext cx="1635753" cy="1352285"/>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809625 w 1219200"/>
              <a:gd name="connsiteY1-4" fmla="*/ 0 h 704850"/>
              <a:gd name="connsiteX2-5" fmla="*/ 95250 w 1219200"/>
              <a:gd name="connsiteY2-6" fmla="*/ 0 h 704850"/>
              <a:gd name="connsiteX3-7" fmla="*/ 0 w 1219200"/>
              <a:gd name="connsiteY3-8" fmla="*/ 200025 h 704850"/>
              <a:gd name="connsiteX4-9" fmla="*/ 95250 w 1219200"/>
              <a:gd name="connsiteY4-10" fmla="*/ 400050 h 704850"/>
              <a:gd name="connsiteX5-11" fmla="*/ 828675 w 1219200"/>
              <a:gd name="connsiteY5-12" fmla="*/ 400050 h 704850"/>
              <a:gd name="connsiteX6-13" fmla="*/ 1083940 w 1219200"/>
              <a:gd name="connsiteY6-14" fmla="*/ 614164 h 704850"/>
              <a:gd name="connsiteX7" fmla="*/ 1219200 w 1219200"/>
              <a:gd name="connsiteY7" fmla="*/ 704850 h 704850"/>
              <a:gd name="connsiteX0-15" fmla="*/ 1219200 w 1226815"/>
              <a:gd name="connsiteY0-16" fmla="*/ 704850 h 1014214"/>
              <a:gd name="connsiteX1-17" fmla="*/ 809625 w 1226815"/>
              <a:gd name="connsiteY1-18" fmla="*/ 0 h 1014214"/>
              <a:gd name="connsiteX2-19" fmla="*/ 95250 w 1226815"/>
              <a:gd name="connsiteY2-20" fmla="*/ 0 h 1014214"/>
              <a:gd name="connsiteX3-21" fmla="*/ 0 w 1226815"/>
              <a:gd name="connsiteY3-22" fmla="*/ 200025 h 1014214"/>
              <a:gd name="connsiteX4-23" fmla="*/ 95250 w 1226815"/>
              <a:gd name="connsiteY4-24" fmla="*/ 400050 h 1014214"/>
              <a:gd name="connsiteX5-25" fmla="*/ 828675 w 1226815"/>
              <a:gd name="connsiteY5-26" fmla="*/ 400050 h 1014214"/>
              <a:gd name="connsiteX6-27" fmla="*/ 1226815 w 1226815"/>
              <a:gd name="connsiteY6-28" fmla="*/ 1014214 h 1014214"/>
              <a:gd name="connsiteX7-29" fmla="*/ 1219200 w 1226815"/>
              <a:gd name="connsiteY7-30" fmla="*/ 704850 h 1014214"/>
              <a:gd name="connsiteX0-31" fmla="*/ 1226815 w 1226815"/>
              <a:gd name="connsiteY0-32" fmla="*/ 1014214 h 1014214"/>
              <a:gd name="connsiteX1-33" fmla="*/ 809625 w 1226815"/>
              <a:gd name="connsiteY1-34" fmla="*/ 0 h 1014214"/>
              <a:gd name="connsiteX2-35" fmla="*/ 95250 w 1226815"/>
              <a:gd name="connsiteY2-36" fmla="*/ 0 h 1014214"/>
              <a:gd name="connsiteX3-37" fmla="*/ 0 w 1226815"/>
              <a:gd name="connsiteY3-38" fmla="*/ 200025 h 1014214"/>
              <a:gd name="connsiteX4-39" fmla="*/ 95250 w 1226815"/>
              <a:gd name="connsiteY4-40" fmla="*/ 400050 h 1014214"/>
              <a:gd name="connsiteX5-41" fmla="*/ 828675 w 1226815"/>
              <a:gd name="connsiteY5-42" fmla="*/ 400050 h 1014214"/>
              <a:gd name="connsiteX6-43" fmla="*/ 1226815 w 1226815"/>
              <a:gd name="connsiteY6-44" fmla="*/ 1014214 h 10142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26815" h="1014214">
                <a:moveTo>
                  <a:pt x="1226815" y="1014214"/>
                </a:moveTo>
                <a:lnTo>
                  <a:pt x="809625" y="0"/>
                </a:lnTo>
                <a:lnTo>
                  <a:pt x="95250" y="0"/>
                </a:lnTo>
                <a:lnTo>
                  <a:pt x="0" y="200025"/>
                </a:lnTo>
                <a:lnTo>
                  <a:pt x="95250" y="400050"/>
                </a:lnTo>
                <a:lnTo>
                  <a:pt x="828675" y="400050"/>
                </a:lnTo>
                <a:lnTo>
                  <a:pt x="1226815" y="1014214"/>
                </a:lnTo>
                <a:close/>
              </a:path>
            </a:pathLst>
          </a:cu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latin typeface="华文细黑" panose="02010600040101010101" pitchFamily="2" charset="-122"/>
              <a:ea typeface="华文细黑" panose="02010600040101010101" pitchFamily="2" charset="-122"/>
            </a:endParaRPr>
          </a:p>
        </p:txBody>
      </p:sp>
      <p:sp>
        <p:nvSpPr>
          <p:cNvPr id="11" name="任意多边形 10"/>
          <p:cNvSpPr/>
          <p:nvPr/>
        </p:nvSpPr>
        <p:spPr>
          <a:xfrm flipH="1">
            <a:off x="7150099" y="3699137"/>
            <a:ext cx="1653527" cy="822063"/>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1135370 w 1219200"/>
              <a:gd name="connsiteY1-4" fmla="*/ 530822 h 704850"/>
              <a:gd name="connsiteX2-5" fmla="*/ 809625 w 1219200"/>
              <a:gd name="connsiteY2-6" fmla="*/ 0 h 704850"/>
              <a:gd name="connsiteX3-7" fmla="*/ 95250 w 1219200"/>
              <a:gd name="connsiteY3-8" fmla="*/ 0 h 704850"/>
              <a:gd name="connsiteX4-9" fmla="*/ 0 w 1219200"/>
              <a:gd name="connsiteY4-10" fmla="*/ 200025 h 704850"/>
              <a:gd name="connsiteX5-11" fmla="*/ 95250 w 1219200"/>
              <a:gd name="connsiteY5-12" fmla="*/ 400050 h 704850"/>
              <a:gd name="connsiteX6-13" fmla="*/ 828675 w 1219200"/>
              <a:gd name="connsiteY6-14" fmla="*/ 400050 h 704850"/>
              <a:gd name="connsiteX7" fmla="*/ 1219200 w 1219200"/>
              <a:gd name="connsiteY7" fmla="*/ 704850 h 704850"/>
              <a:gd name="connsiteX0-15" fmla="*/ 1219200 w 1219200"/>
              <a:gd name="connsiteY0-16" fmla="*/ 704850 h 704850"/>
              <a:gd name="connsiteX1-17" fmla="*/ 1135370 w 1219200"/>
              <a:gd name="connsiteY1-18" fmla="*/ 530822 h 704850"/>
              <a:gd name="connsiteX2-19" fmla="*/ 809625 w 1219200"/>
              <a:gd name="connsiteY2-20" fmla="*/ 0 h 704850"/>
              <a:gd name="connsiteX3-21" fmla="*/ 95250 w 1219200"/>
              <a:gd name="connsiteY3-22" fmla="*/ 0 h 704850"/>
              <a:gd name="connsiteX4-23" fmla="*/ 0 w 1219200"/>
              <a:gd name="connsiteY4-24" fmla="*/ 200025 h 704850"/>
              <a:gd name="connsiteX5-25" fmla="*/ 95250 w 1219200"/>
              <a:gd name="connsiteY5-26" fmla="*/ 400050 h 704850"/>
              <a:gd name="connsiteX6-27" fmla="*/ 828675 w 1219200"/>
              <a:gd name="connsiteY6-28" fmla="*/ 400050 h 704850"/>
              <a:gd name="connsiteX7-29" fmla="*/ 1021070 w 1219200"/>
              <a:gd name="connsiteY7-30" fmla="*/ 549872 h 704850"/>
              <a:gd name="connsiteX8" fmla="*/ 1219200 w 1219200"/>
              <a:gd name="connsiteY8" fmla="*/ 704850 h 704850"/>
              <a:gd name="connsiteX0-31" fmla="*/ 1021070 w 1135370"/>
              <a:gd name="connsiteY0-32" fmla="*/ 549872 h 549872"/>
              <a:gd name="connsiteX1-33" fmla="*/ 1135370 w 1135370"/>
              <a:gd name="connsiteY1-34" fmla="*/ 530822 h 549872"/>
              <a:gd name="connsiteX2-35" fmla="*/ 809625 w 1135370"/>
              <a:gd name="connsiteY2-36" fmla="*/ 0 h 549872"/>
              <a:gd name="connsiteX3-37" fmla="*/ 95250 w 1135370"/>
              <a:gd name="connsiteY3-38" fmla="*/ 0 h 549872"/>
              <a:gd name="connsiteX4-39" fmla="*/ 0 w 1135370"/>
              <a:gd name="connsiteY4-40" fmla="*/ 200025 h 549872"/>
              <a:gd name="connsiteX5-41" fmla="*/ 95250 w 1135370"/>
              <a:gd name="connsiteY5-42" fmla="*/ 400050 h 549872"/>
              <a:gd name="connsiteX6-43" fmla="*/ 828675 w 1135370"/>
              <a:gd name="connsiteY6-44" fmla="*/ 400050 h 549872"/>
              <a:gd name="connsiteX7-45" fmla="*/ 1021070 w 1135370"/>
              <a:gd name="connsiteY7-46" fmla="*/ 549872 h 549872"/>
              <a:gd name="connsiteX0-47" fmla="*/ 1211570 w 1211570"/>
              <a:gd name="connsiteY0-48" fmla="*/ 626072 h 626072"/>
              <a:gd name="connsiteX1-49" fmla="*/ 1135370 w 1211570"/>
              <a:gd name="connsiteY1-50" fmla="*/ 530822 h 626072"/>
              <a:gd name="connsiteX2-51" fmla="*/ 809625 w 1211570"/>
              <a:gd name="connsiteY2-52" fmla="*/ 0 h 626072"/>
              <a:gd name="connsiteX3-53" fmla="*/ 95250 w 1211570"/>
              <a:gd name="connsiteY3-54" fmla="*/ 0 h 626072"/>
              <a:gd name="connsiteX4-55" fmla="*/ 0 w 1211570"/>
              <a:gd name="connsiteY4-56" fmla="*/ 200025 h 626072"/>
              <a:gd name="connsiteX5-57" fmla="*/ 95250 w 1211570"/>
              <a:gd name="connsiteY5-58" fmla="*/ 400050 h 626072"/>
              <a:gd name="connsiteX6-59" fmla="*/ 828675 w 1211570"/>
              <a:gd name="connsiteY6-60" fmla="*/ 400050 h 626072"/>
              <a:gd name="connsiteX7-61" fmla="*/ 1211570 w 1211570"/>
              <a:gd name="connsiteY7-62" fmla="*/ 626072 h 626072"/>
              <a:gd name="connsiteX0-63" fmla="*/ 1211570 w 1211570"/>
              <a:gd name="connsiteY0-64" fmla="*/ 626072 h 626072"/>
              <a:gd name="connsiteX1-65" fmla="*/ 809625 w 1211570"/>
              <a:gd name="connsiteY1-66" fmla="*/ 0 h 626072"/>
              <a:gd name="connsiteX2-67" fmla="*/ 95250 w 1211570"/>
              <a:gd name="connsiteY2-68" fmla="*/ 0 h 626072"/>
              <a:gd name="connsiteX3-69" fmla="*/ 0 w 1211570"/>
              <a:gd name="connsiteY3-70" fmla="*/ 200025 h 626072"/>
              <a:gd name="connsiteX4-71" fmla="*/ 95250 w 1211570"/>
              <a:gd name="connsiteY4-72" fmla="*/ 400050 h 626072"/>
              <a:gd name="connsiteX5-73" fmla="*/ 828675 w 1211570"/>
              <a:gd name="connsiteY5-74" fmla="*/ 400050 h 626072"/>
              <a:gd name="connsiteX6-75" fmla="*/ 1211570 w 1211570"/>
              <a:gd name="connsiteY6-76" fmla="*/ 626072 h 626072"/>
              <a:gd name="connsiteX0-77" fmla="*/ 1211570 w 1211570"/>
              <a:gd name="connsiteY0-78" fmla="*/ 626072 h 626072"/>
              <a:gd name="connsiteX1-79" fmla="*/ 809625 w 1211570"/>
              <a:gd name="connsiteY1-80" fmla="*/ 0 h 626072"/>
              <a:gd name="connsiteX2-81" fmla="*/ 95250 w 1211570"/>
              <a:gd name="connsiteY2-82" fmla="*/ 0 h 626072"/>
              <a:gd name="connsiteX3-83" fmla="*/ 0 w 1211570"/>
              <a:gd name="connsiteY3-84" fmla="*/ 200025 h 626072"/>
              <a:gd name="connsiteX4-85" fmla="*/ 95250 w 1211570"/>
              <a:gd name="connsiteY4-86" fmla="*/ 400050 h 626072"/>
              <a:gd name="connsiteX5-87" fmla="*/ 828675 w 1211570"/>
              <a:gd name="connsiteY5-88" fmla="*/ 400050 h 626072"/>
              <a:gd name="connsiteX6-89" fmla="*/ 1002020 w 1211570"/>
              <a:gd name="connsiteY6-90" fmla="*/ 511772 h 626072"/>
              <a:gd name="connsiteX7-91" fmla="*/ 1211570 w 1211570"/>
              <a:gd name="connsiteY7-92" fmla="*/ 626072 h 626072"/>
              <a:gd name="connsiteX0-93" fmla="*/ 1211570 w 1211570"/>
              <a:gd name="connsiteY0-94" fmla="*/ 626072 h 626072"/>
              <a:gd name="connsiteX1-95" fmla="*/ 1087745 w 1211570"/>
              <a:gd name="connsiteY1-96" fmla="*/ 416522 h 626072"/>
              <a:gd name="connsiteX2-97" fmla="*/ 809625 w 1211570"/>
              <a:gd name="connsiteY2-98" fmla="*/ 0 h 626072"/>
              <a:gd name="connsiteX3-99" fmla="*/ 95250 w 1211570"/>
              <a:gd name="connsiteY3-100" fmla="*/ 0 h 626072"/>
              <a:gd name="connsiteX4-101" fmla="*/ 0 w 1211570"/>
              <a:gd name="connsiteY4-102" fmla="*/ 200025 h 626072"/>
              <a:gd name="connsiteX5-103" fmla="*/ 95250 w 1211570"/>
              <a:gd name="connsiteY5-104" fmla="*/ 400050 h 626072"/>
              <a:gd name="connsiteX6-105" fmla="*/ 828675 w 1211570"/>
              <a:gd name="connsiteY6-106" fmla="*/ 400050 h 626072"/>
              <a:gd name="connsiteX7-107" fmla="*/ 1002020 w 1211570"/>
              <a:gd name="connsiteY7-108" fmla="*/ 511772 h 626072"/>
              <a:gd name="connsiteX8-109" fmla="*/ 1211570 w 1211570"/>
              <a:gd name="connsiteY8-110" fmla="*/ 626072 h 626072"/>
              <a:gd name="connsiteX0-111" fmla="*/ 1392545 w 1392545"/>
              <a:gd name="connsiteY0-112" fmla="*/ 540347 h 540347"/>
              <a:gd name="connsiteX1-113" fmla="*/ 1087745 w 1392545"/>
              <a:gd name="connsiteY1-114" fmla="*/ 416522 h 540347"/>
              <a:gd name="connsiteX2-115" fmla="*/ 809625 w 1392545"/>
              <a:gd name="connsiteY2-116" fmla="*/ 0 h 540347"/>
              <a:gd name="connsiteX3-117" fmla="*/ 95250 w 1392545"/>
              <a:gd name="connsiteY3-118" fmla="*/ 0 h 540347"/>
              <a:gd name="connsiteX4-119" fmla="*/ 0 w 1392545"/>
              <a:gd name="connsiteY4-120" fmla="*/ 200025 h 540347"/>
              <a:gd name="connsiteX5-121" fmla="*/ 95250 w 1392545"/>
              <a:gd name="connsiteY5-122" fmla="*/ 400050 h 540347"/>
              <a:gd name="connsiteX6-123" fmla="*/ 828675 w 1392545"/>
              <a:gd name="connsiteY6-124" fmla="*/ 400050 h 540347"/>
              <a:gd name="connsiteX7-125" fmla="*/ 1002020 w 1392545"/>
              <a:gd name="connsiteY7-126" fmla="*/ 511772 h 540347"/>
              <a:gd name="connsiteX8-127" fmla="*/ 1392545 w 1392545"/>
              <a:gd name="connsiteY8-128" fmla="*/ 540347 h 540347"/>
              <a:gd name="connsiteX0-129" fmla="*/ 1392545 w 1392545"/>
              <a:gd name="connsiteY0-130" fmla="*/ 540347 h 616547"/>
              <a:gd name="connsiteX1-131" fmla="*/ 1087745 w 1392545"/>
              <a:gd name="connsiteY1-132" fmla="*/ 416522 h 616547"/>
              <a:gd name="connsiteX2-133" fmla="*/ 809625 w 1392545"/>
              <a:gd name="connsiteY2-134" fmla="*/ 0 h 616547"/>
              <a:gd name="connsiteX3-135" fmla="*/ 95250 w 1392545"/>
              <a:gd name="connsiteY3-136" fmla="*/ 0 h 616547"/>
              <a:gd name="connsiteX4-137" fmla="*/ 0 w 1392545"/>
              <a:gd name="connsiteY4-138" fmla="*/ 200025 h 616547"/>
              <a:gd name="connsiteX5-139" fmla="*/ 95250 w 1392545"/>
              <a:gd name="connsiteY5-140" fmla="*/ 400050 h 616547"/>
              <a:gd name="connsiteX6-141" fmla="*/ 828675 w 1392545"/>
              <a:gd name="connsiteY6-142" fmla="*/ 400050 h 616547"/>
              <a:gd name="connsiteX7-143" fmla="*/ 1240145 w 1392545"/>
              <a:gd name="connsiteY7-144" fmla="*/ 616547 h 616547"/>
              <a:gd name="connsiteX8-145" fmla="*/ 1392545 w 1392545"/>
              <a:gd name="connsiteY8-146" fmla="*/ 540347 h 616547"/>
              <a:gd name="connsiteX0-147" fmla="*/ 1240145 w 1240145"/>
              <a:gd name="connsiteY0-148" fmla="*/ 616547 h 616547"/>
              <a:gd name="connsiteX1-149" fmla="*/ 1087745 w 1240145"/>
              <a:gd name="connsiteY1-150" fmla="*/ 416522 h 616547"/>
              <a:gd name="connsiteX2-151" fmla="*/ 809625 w 1240145"/>
              <a:gd name="connsiteY2-152" fmla="*/ 0 h 616547"/>
              <a:gd name="connsiteX3-153" fmla="*/ 95250 w 1240145"/>
              <a:gd name="connsiteY3-154" fmla="*/ 0 h 616547"/>
              <a:gd name="connsiteX4-155" fmla="*/ 0 w 1240145"/>
              <a:gd name="connsiteY4-156" fmla="*/ 200025 h 616547"/>
              <a:gd name="connsiteX5-157" fmla="*/ 95250 w 1240145"/>
              <a:gd name="connsiteY5-158" fmla="*/ 400050 h 616547"/>
              <a:gd name="connsiteX6-159" fmla="*/ 828675 w 1240145"/>
              <a:gd name="connsiteY6-160" fmla="*/ 400050 h 616547"/>
              <a:gd name="connsiteX7-161" fmla="*/ 1240145 w 1240145"/>
              <a:gd name="connsiteY7-162" fmla="*/ 616547 h 616547"/>
              <a:gd name="connsiteX0-163" fmla="*/ 1240145 w 1240145"/>
              <a:gd name="connsiteY0-164" fmla="*/ 616547 h 616547"/>
              <a:gd name="connsiteX1-165" fmla="*/ 809625 w 1240145"/>
              <a:gd name="connsiteY1-166" fmla="*/ 0 h 616547"/>
              <a:gd name="connsiteX2-167" fmla="*/ 95250 w 1240145"/>
              <a:gd name="connsiteY2-168" fmla="*/ 0 h 616547"/>
              <a:gd name="connsiteX3-169" fmla="*/ 0 w 1240145"/>
              <a:gd name="connsiteY3-170" fmla="*/ 200025 h 616547"/>
              <a:gd name="connsiteX4-171" fmla="*/ 95250 w 1240145"/>
              <a:gd name="connsiteY4-172" fmla="*/ 400050 h 616547"/>
              <a:gd name="connsiteX5-173" fmla="*/ 828675 w 1240145"/>
              <a:gd name="connsiteY5-174" fmla="*/ 400050 h 616547"/>
              <a:gd name="connsiteX6-175" fmla="*/ 1240145 w 1240145"/>
              <a:gd name="connsiteY6-176" fmla="*/ 616547 h 6165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40145" h="616547">
                <a:moveTo>
                  <a:pt x="1240145" y="616547"/>
                </a:moveTo>
                <a:lnTo>
                  <a:pt x="809625" y="0"/>
                </a:lnTo>
                <a:lnTo>
                  <a:pt x="95250" y="0"/>
                </a:lnTo>
                <a:lnTo>
                  <a:pt x="0" y="200025"/>
                </a:lnTo>
                <a:lnTo>
                  <a:pt x="95250" y="400050"/>
                </a:lnTo>
                <a:lnTo>
                  <a:pt x="828675" y="400050"/>
                </a:lnTo>
                <a:lnTo>
                  <a:pt x="1240145" y="616547"/>
                </a:lnTo>
                <a:close/>
              </a:path>
            </a:pathLst>
          </a:cu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latin typeface="华文细黑" panose="02010600040101010101" pitchFamily="2" charset="-122"/>
              <a:ea typeface="华文细黑" panose="02010600040101010101" pitchFamily="2" charset="-122"/>
            </a:endParaRPr>
          </a:p>
        </p:txBody>
      </p:sp>
      <p:sp>
        <p:nvSpPr>
          <p:cNvPr id="7" name="椭圆 6"/>
          <p:cNvSpPr/>
          <p:nvPr/>
        </p:nvSpPr>
        <p:spPr>
          <a:xfrm>
            <a:off x="5016501" y="3987801"/>
            <a:ext cx="190500" cy="190500"/>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华文细黑" panose="02010600040101010101" pitchFamily="2" charset="-122"/>
              <a:ea typeface="华文细黑" panose="02010600040101010101" pitchFamily="2" charset="-122"/>
            </a:endParaRPr>
          </a:p>
        </p:txBody>
      </p:sp>
      <p:sp>
        <p:nvSpPr>
          <p:cNvPr id="13" name="椭圆 12"/>
          <p:cNvSpPr/>
          <p:nvPr/>
        </p:nvSpPr>
        <p:spPr>
          <a:xfrm>
            <a:off x="5746750" y="3797301"/>
            <a:ext cx="190500" cy="190500"/>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latin typeface="华文细黑" panose="02010600040101010101" pitchFamily="2" charset="-122"/>
              <a:ea typeface="华文细黑" panose="02010600040101010101" pitchFamily="2" charset="-122"/>
            </a:endParaRPr>
          </a:p>
        </p:txBody>
      </p:sp>
      <p:sp>
        <p:nvSpPr>
          <p:cNvPr id="14" name="椭圆 13"/>
          <p:cNvSpPr/>
          <p:nvPr/>
        </p:nvSpPr>
        <p:spPr>
          <a:xfrm>
            <a:off x="6470649" y="3987801"/>
            <a:ext cx="190500" cy="190500"/>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latin typeface="华文细黑" panose="02010600040101010101" pitchFamily="2" charset="-122"/>
              <a:ea typeface="华文细黑" panose="02010600040101010101" pitchFamily="2" charset="-122"/>
            </a:endParaRPr>
          </a:p>
        </p:txBody>
      </p:sp>
      <p:sp>
        <p:nvSpPr>
          <p:cNvPr id="15" name="椭圆 14"/>
          <p:cNvSpPr/>
          <p:nvPr/>
        </p:nvSpPr>
        <p:spPr>
          <a:xfrm>
            <a:off x="6996914" y="4521199"/>
            <a:ext cx="190500" cy="190500"/>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solidFill>
              <a:latin typeface="华文细黑" panose="02010600040101010101" pitchFamily="2" charset="-122"/>
              <a:ea typeface="华文细黑" panose="02010600040101010101" pitchFamily="2" charset="-122"/>
            </a:endParaRPr>
          </a:p>
        </p:txBody>
      </p:sp>
      <p:sp>
        <p:nvSpPr>
          <p:cNvPr id="16" name="TextBox 15"/>
          <p:cNvSpPr txBox="1"/>
          <p:nvPr/>
        </p:nvSpPr>
        <p:spPr>
          <a:xfrm>
            <a:off x="3153949" y="3739231"/>
            <a:ext cx="1486304" cy="338554"/>
          </a:xfrm>
          <a:prstGeom prst="rect">
            <a:avLst/>
          </a:prstGeom>
          <a:noFill/>
        </p:spPr>
        <p:txBody>
          <a:bodyPr wrap="none" rtlCol="0">
            <a:spAutoFit/>
          </a:bodyPr>
          <a:lstStyle/>
          <a:p>
            <a:pPr algn="r"/>
            <a:r>
              <a:rPr lang="en-US" altLang="zh-CN" sz="1600" dirty="0">
                <a:latin typeface="华文细黑" panose="02010600040101010101" pitchFamily="2" charset="-122"/>
                <a:ea typeface="华文细黑" panose="02010600040101010101" pitchFamily="2" charset="-122"/>
              </a:rPr>
              <a:t>YOUR TEXT 01</a:t>
            </a:r>
            <a:endParaRPr lang="zh-CN" altLang="en-US" sz="1600" dirty="0">
              <a:latin typeface="华文细黑" panose="02010600040101010101" pitchFamily="2" charset="-122"/>
              <a:ea typeface="华文细黑" panose="02010600040101010101" pitchFamily="2" charset="-122"/>
            </a:endParaRPr>
          </a:p>
        </p:txBody>
      </p:sp>
      <p:sp>
        <p:nvSpPr>
          <p:cNvPr id="17" name="TextBox 16"/>
          <p:cNvSpPr txBox="1"/>
          <p:nvPr/>
        </p:nvSpPr>
        <p:spPr>
          <a:xfrm>
            <a:off x="2605862" y="4003685"/>
            <a:ext cx="2038833" cy="646331"/>
          </a:xfrm>
          <a:prstGeom prst="rect">
            <a:avLst/>
          </a:prstGeom>
          <a:noFill/>
        </p:spPr>
        <p:txBody>
          <a:bodyPr wrap="square" rtlCol="0">
            <a:spAutoFit/>
          </a:bodyPr>
          <a:lstStyle/>
          <a:p>
            <a:pPr algn="r"/>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华文细黑" panose="02010600040101010101" pitchFamily="2" charset="-122"/>
              <a:ea typeface="华文细黑" panose="02010600040101010101" pitchFamily="2" charset="-122"/>
            </a:endParaRPr>
          </a:p>
        </p:txBody>
      </p:sp>
      <p:sp>
        <p:nvSpPr>
          <p:cNvPr id="18" name="TextBox 17"/>
          <p:cNvSpPr txBox="1"/>
          <p:nvPr/>
        </p:nvSpPr>
        <p:spPr>
          <a:xfrm>
            <a:off x="2274583" y="1974334"/>
            <a:ext cx="1486304" cy="338554"/>
          </a:xfrm>
          <a:prstGeom prst="rect">
            <a:avLst/>
          </a:prstGeom>
          <a:noFill/>
        </p:spPr>
        <p:txBody>
          <a:bodyPr wrap="none" rtlCol="0">
            <a:spAutoFit/>
          </a:bodyPr>
          <a:lstStyle>
            <a:defPPr>
              <a:defRPr lang="zh-CN"/>
            </a:defPPr>
            <a:lvl1pPr algn="r">
              <a:defRPr sz="1200">
                <a:solidFill>
                  <a:srgbClr val="F09C2A"/>
                </a:solidFill>
                <a:latin typeface="Arial Rounded MT Bold" pitchFamily="34" charset="0"/>
              </a:defRPr>
            </a:lvl1pPr>
          </a:lstStyle>
          <a:p>
            <a:r>
              <a:rPr lang="en-US" altLang="zh-CN" sz="1600" dirty="0">
                <a:solidFill>
                  <a:schemeClr val="tx1"/>
                </a:solidFill>
                <a:latin typeface="华文细黑" panose="02010600040101010101" pitchFamily="2" charset="-122"/>
                <a:ea typeface="华文细黑" panose="02010600040101010101" pitchFamily="2" charset="-122"/>
              </a:rPr>
              <a:t>YOUR TEXT 02</a:t>
            </a:r>
            <a:endParaRPr lang="zh-CN" altLang="en-US" sz="1600" dirty="0">
              <a:solidFill>
                <a:schemeClr val="tx1"/>
              </a:solidFill>
              <a:latin typeface="华文细黑" panose="02010600040101010101" pitchFamily="2" charset="-122"/>
              <a:ea typeface="华文细黑" panose="02010600040101010101" pitchFamily="2" charset="-122"/>
            </a:endParaRPr>
          </a:p>
        </p:txBody>
      </p:sp>
      <p:sp>
        <p:nvSpPr>
          <p:cNvPr id="19" name="TextBox 18"/>
          <p:cNvSpPr txBox="1"/>
          <p:nvPr/>
        </p:nvSpPr>
        <p:spPr>
          <a:xfrm>
            <a:off x="1726496" y="2238787"/>
            <a:ext cx="2038833" cy="646331"/>
          </a:xfrm>
          <a:prstGeom prst="rect">
            <a:avLst/>
          </a:prstGeom>
          <a:noFill/>
        </p:spPr>
        <p:txBody>
          <a:bodyPr wrap="square" rtlCol="0">
            <a:spAutoFit/>
          </a:bodyPr>
          <a:lstStyle/>
          <a:p>
            <a:pPr algn="r"/>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华文细黑" panose="02010600040101010101" pitchFamily="2" charset="-122"/>
              <a:ea typeface="华文细黑" panose="02010600040101010101" pitchFamily="2" charset="-122"/>
            </a:endParaRPr>
          </a:p>
        </p:txBody>
      </p:sp>
      <p:sp>
        <p:nvSpPr>
          <p:cNvPr id="20" name="TextBox 19"/>
          <p:cNvSpPr txBox="1"/>
          <p:nvPr/>
        </p:nvSpPr>
        <p:spPr>
          <a:xfrm>
            <a:off x="8458167" y="2506519"/>
            <a:ext cx="1486304" cy="338554"/>
          </a:xfrm>
          <a:prstGeom prst="rect">
            <a:avLst/>
          </a:prstGeom>
          <a:noFill/>
        </p:spPr>
        <p:txBody>
          <a:bodyPr wrap="none" rtlCol="0">
            <a:spAutoFit/>
          </a:bodyPr>
          <a:lstStyle>
            <a:defPPr>
              <a:defRPr lang="zh-CN"/>
            </a:defPPr>
            <a:lvl1pPr>
              <a:defRPr sz="1200">
                <a:solidFill>
                  <a:srgbClr val="86A150"/>
                </a:solidFill>
                <a:latin typeface="Arial Rounded MT Bold" pitchFamily="34" charset="0"/>
              </a:defRPr>
            </a:lvl1pPr>
          </a:lstStyle>
          <a:p>
            <a:r>
              <a:rPr lang="en-US" altLang="zh-CN" sz="1600" dirty="0">
                <a:solidFill>
                  <a:schemeClr val="tx1"/>
                </a:solidFill>
                <a:latin typeface="华文细黑" panose="02010600040101010101" pitchFamily="2" charset="-122"/>
                <a:ea typeface="华文细黑" panose="02010600040101010101" pitchFamily="2" charset="-122"/>
              </a:rPr>
              <a:t>YOUR TEXT 03</a:t>
            </a:r>
            <a:endParaRPr lang="zh-CN" altLang="en-US" sz="1600" dirty="0">
              <a:solidFill>
                <a:schemeClr val="tx1"/>
              </a:solidFill>
              <a:latin typeface="华文细黑" panose="02010600040101010101" pitchFamily="2" charset="-122"/>
              <a:ea typeface="华文细黑" panose="02010600040101010101" pitchFamily="2" charset="-122"/>
            </a:endParaRPr>
          </a:p>
        </p:txBody>
      </p:sp>
      <p:sp>
        <p:nvSpPr>
          <p:cNvPr id="21" name="TextBox 20"/>
          <p:cNvSpPr txBox="1"/>
          <p:nvPr/>
        </p:nvSpPr>
        <p:spPr>
          <a:xfrm>
            <a:off x="8460958" y="2770973"/>
            <a:ext cx="2038833" cy="646331"/>
          </a:xfrm>
          <a:prstGeom prst="rect">
            <a:avLst/>
          </a:prstGeom>
          <a:noFill/>
        </p:spPr>
        <p:txBody>
          <a:bodyPr wrap="square" rtlCol="0">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华文细黑" panose="02010600040101010101" pitchFamily="2" charset="-122"/>
              <a:ea typeface="华文细黑" panose="02010600040101010101" pitchFamily="2" charset="-122"/>
            </a:endParaRPr>
          </a:p>
        </p:txBody>
      </p:sp>
      <p:sp>
        <p:nvSpPr>
          <p:cNvPr id="22" name="TextBox 21"/>
          <p:cNvSpPr txBox="1"/>
          <p:nvPr/>
        </p:nvSpPr>
        <p:spPr>
          <a:xfrm>
            <a:off x="7648483" y="4501632"/>
            <a:ext cx="1486304" cy="338554"/>
          </a:xfrm>
          <a:prstGeom prst="rect">
            <a:avLst/>
          </a:prstGeom>
          <a:noFill/>
        </p:spPr>
        <p:txBody>
          <a:bodyPr wrap="none" rtlCol="0">
            <a:spAutoFit/>
          </a:bodyPr>
          <a:lstStyle>
            <a:defPPr>
              <a:defRPr lang="zh-CN"/>
            </a:defPPr>
            <a:lvl1pPr>
              <a:defRPr sz="1200" b="0">
                <a:solidFill>
                  <a:srgbClr val="338288"/>
                </a:solidFill>
                <a:latin typeface="Arial Rounded MT Bold" pitchFamily="34" charset="0"/>
              </a:defRPr>
            </a:lvl1pPr>
          </a:lstStyle>
          <a:p>
            <a:r>
              <a:rPr lang="en-US" altLang="zh-CN" sz="1600" dirty="0">
                <a:solidFill>
                  <a:schemeClr val="tx1"/>
                </a:solidFill>
                <a:latin typeface="华文细黑" panose="02010600040101010101" pitchFamily="2" charset="-122"/>
                <a:ea typeface="华文细黑" panose="02010600040101010101" pitchFamily="2" charset="-122"/>
              </a:rPr>
              <a:t>YOUR TEXT 04</a:t>
            </a:r>
            <a:endParaRPr lang="zh-CN" altLang="en-US" sz="1600" dirty="0">
              <a:solidFill>
                <a:schemeClr val="tx1"/>
              </a:solidFill>
              <a:latin typeface="华文细黑" panose="02010600040101010101" pitchFamily="2" charset="-122"/>
              <a:ea typeface="华文细黑" panose="02010600040101010101" pitchFamily="2" charset="-122"/>
            </a:endParaRPr>
          </a:p>
        </p:txBody>
      </p:sp>
      <p:sp>
        <p:nvSpPr>
          <p:cNvPr id="23" name="TextBox 22"/>
          <p:cNvSpPr txBox="1"/>
          <p:nvPr/>
        </p:nvSpPr>
        <p:spPr>
          <a:xfrm>
            <a:off x="7651274" y="4766086"/>
            <a:ext cx="2038833" cy="646331"/>
          </a:xfrm>
          <a:prstGeom prst="rect">
            <a:avLst/>
          </a:prstGeom>
          <a:noFill/>
        </p:spPr>
        <p:txBody>
          <a:bodyPr wrap="square" rtlCol="0">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华文细黑" panose="02010600040101010101" pitchFamily="2" charset="-122"/>
              <a:ea typeface="华文细黑" panose="02010600040101010101" pitchFamily="2" charset="-122"/>
            </a:endParaRPr>
          </a:p>
        </p:txBody>
      </p:sp>
      <p:grpSp>
        <p:nvGrpSpPr>
          <p:cNvPr id="24" name="组合 23"/>
          <p:cNvGrpSpPr/>
          <p:nvPr/>
        </p:nvGrpSpPr>
        <p:grpSpPr>
          <a:xfrm>
            <a:off x="7445203" y="2796274"/>
            <a:ext cx="341221" cy="336953"/>
            <a:chOff x="9071432" y="2401956"/>
            <a:chExt cx="1073666" cy="1060237"/>
          </a:xfrm>
        </p:grpSpPr>
        <p:sp>
          <p:nvSpPr>
            <p:cNvPr id="25" name="任意多边形 24"/>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华文细黑" panose="02010600040101010101" pitchFamily="2" charset="-122"/>
                <a:ea typeface="华文细黑" panose="02010600040101010101" pitchFamily="2" charset="-122"/>
              </a:endParaRPr>
            </a:p>
          </p:txBody>
        </p:sp>
        <p:sp>
          <p:nvSpPr>
            <p:cNvPr id="26" name="弧形 25"/>
            <p:cNvSpPr/>
            <p:nvPr/>
          </p:nvSpPr>
          <p:spPr>
            <a:xfrm rot="18074005">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latin typeface="华文细黑" panose="02010600040101010101" pitchFamily="2" charset="-122"/>
                <a:ea typeface="华文细黑" panose="02010600040101010101" pitchFamily="2" charset="-122"/>
              </a:endParaRPr>
            </a:p>
          </p:txBody>
        </p:sp>
      </p:grpSp>
      <p:grpSp>
        <p:nvGrpSpPr>
          <p:cNvPr id="27" name="组合 26"/>
          <p:cNvGrpSpPr/>
          <p:nvPr/>
        </p:nvGrpSpPr>
        <p:grpSpPr>
          <a:xfrm>
            <a:off x="3873319" y="3223625"/>
            <a:ext cx="369531" cy="260611"/>
            <a:chOff x="1326496" y="4283251"/>
            <a:chExt cx="1129493" cy="796573"/>
          </a:xfrm>
        </p:grpSpPr>
        <p:cxnSp>
          <p:nvCxnSpPr>
            <p:cNvPr id="28" name="直接连接符 27"/>
            <p:cNvCxnSpPr/>
            <p:nvPr/>
          </p:nvCxnSpPr>
          <p:spPr>
            <a:xfrm>
              <a:off x="1537989" y="4295029"/>
              <a:ext cx="698725"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236914" y="4298775"/>
              <a:ext cx="219075" cy="21907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899269" y="4524375"/>
              <a:ext cx="555448" cy="55544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1328513" y="4514850"/>
              <a:ext cx="545924" cy="54592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326496" y="4308299"/>
              <a:ext cx="206551" cy="206551"/>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8048387" y="3797301"/>
            <a:ext cx="306531" cy="304292"/>
            <a:chOff x="3914408" y="1848112"/>
            <a:chExt cx="805721" cy="799838"/>
          </a:xfrm>
        </p:grpSpPr>
        <p:cxnSp>
          <p:nvCxnSpPr>
            <p:cNvPr id="45" name="直接连接符 44"/>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4498305" y="2278881"/>
            <a:ext cx="233097" cy="441292"/>
            <a:chOff x="5130721" y="-266700"/>
            <a:chExt cx="990600" cy="1875362"/>
          </a:xfrm>
        </p:grpSpPr>
        <p:sp>
          <p:nvSpPr>
            <p:cNvPr id="54"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华文细黑" panose="02010600040101010101" pitchFamily="2" charset="-122"/>
                <a:ea typeface="华文细黑" panose="02010600040101010101" pitchFamily="2" charset="-122"/>
              </a:endParaRPr>
            </a:p>
          </p:txBody>
        </p:sp>
        <p:sp>
          <p:nvSpPr>
            <p:cNvPr id="55" name="弧形 54"/>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latin typeface="华文细黑" panose="02010600040101010101" pitchFamily="2" charset="-122"/>
                <a:ea typeface="华文细黑" panose="02010600040101010101" pitchFamily="2" charset="-122"/>
              </a:endParaRPr>
            </a:p>
          </p:txBody>
        </p:sp>
        <p:cxnSp>
          <p:nvCxnSpPr>
            <p:cNvPr id="56" name="直接连接符 55"/>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57" name="弧形 56"/>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58" name="弧形 57"/>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latin typeface="华文细黑" panose="02010600040101010101" pitchFamily="2" charset="-122"/>
                <a:ea typeface="华文细黑" panose="02010600040101010101" pitchFamily="2" charset="-122"/>
              </a:endParaRPr>
            </a:p>
          </p:txBody>
        </p:sp>
      </p:grpSp>
      <p:grpSp>
        <p:nvGrpSpPr>
          <p:cNvPr id="62" name="组合 61"/>
          <p:cNvGrpSpPr/>
          <p:nvPr/>
        </p:nvGrpSpPr>
        <p:grpSpPr>
          <a:xfrm>
            <a:off x="107552" y="-1583"/>
            <a:ext cx="3947767" cy="1075639"/>
            <a:chOff x="107552" y="-1583"/>
            <a:chExt cx="3947767" cy="1075639"/>
          </a:xfrm>
        </p:grpSpPr>
        <p:pic>
          <p:nvPicPr>
            <p:cNvPr id="63" name="图片 6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195808" y="63118"/>
              <a:ext cx="1074057" cy="947819"/>
            </a:xfrm>
            <a:prstGeom prst="rect">
              <a:avLst/>
            </a:prstGeom>
          </p:spPr>
        </p:pic>
        <p:sp>
          <p:nvSpPr>
            <p:cNvPr id="64" name="文本框 63"/>
            <p:cNvSpPr txBox="1"/>
            <p:nvPr/>
          </p:nvSpPr>
          <p:spPr>
            <a:xfrm>
              <a:off x="1206746" y="152306"/>
              <a:ext cx="2848573" cy="769441"/>
            </a:xfrm>
            <a:prstGeom prst="rect">
              <a:avLst/>
            </a:prstGeom>
            <a:noFill/>
          </p:spPr>
          <p:txBody>
            <a:bodyPr wrap="square" rtlCol="0">
              <a:spAutoFit/>
            </a:bodyPr>
            <a:lstStyle/>
            <a:p>
              <a:r>
                <a:rPr lang="en-US" altLang="zh-CN" sz="4400" dirty="0" smtClean="0">
                  <a:latin typeface="华文细黑" panose="02010600040101010101" pitchFamily="2" charset="-122"/>
                  <a:ea typeface="华文细黑" panose="02010600040101010101" pitchFamily="2" charset="-122"/>
                </a:rPr>
                <a:t>T</a:t>
              </a:r>
              <a:r>
                <a:rPr lang="en-US" altLang="zh-CN" sz="2800" dirty="0" smtClean="0">
                  <a:latin typeface="华文细黑" panose="02010600040101010101" pitchFamily="2" charset="-122"/>
                  <a:ea typeface="华文细黑" panose="02010600040101010101" pitchFamily="2" charset="-122"/>
                </a:rPr>
                <a:t>itle goes here</a:t>
              </a:r>
              <a:endParaRPr lang="zh-CN" altLang="en-US" sz="2800" dirty="0">
                <a:latin typeface="华文细黑" panose="02010600040101010101" pitchFamily="2" charset="-122"/>
                <a:ea typeface="华文细黑" panose="02010600040101010101" pitchFamily="2" charset="-122"/>
              </a:endParaRPr>
            </a:p>
          </p:txBody>
        </p:sp>
        <p:sp>
          <p:nvSpPr>
            <p:cNvPr id="65" name="文本框 64"/>
            <p:cNvSpPr txBox="1"/>
            <p:nvPr/>
          </p:nvSpPr>
          <p:spPr>
            <a:xfrm>
              <a:off x="107552" y="-1583"/>
              <a:ext cx="1163483" cy="923330"/>
            </a:xfrm>
            <a:prstGeom prst="rect">
              <a:avLst/>
            </a:prstGeom>
            <a:noFill/>
          </p:spPr>
          <p:txBody>
            <a:bodyPr wrap="square" rtlCol="0">
              <a:spAutoFit/>
            </a:bodyPr>
            <a:lstStyle/>
            <a:p>
              <a:pPr algn="dist"/>
              <a:r>
                <a:rPr lang="en-US" altLang="zh-CN" sz="5400" dirty="0" smtClean="0">
                  <a:solidFill>
                    <a:schemeClr val="bg1"/>
                  </a:solidFill>
                  <a:latin typeface="Impact" panose="020B0806030902050204" pitchFamily="34" charset="0"/>
                  <a:ea typeface="方正兰亭粗黑简体" panose="02000000000000000000" pitchFamily="2" charset="-122"/>
                </a:rPr>
                <a:t>4</a:t>
              </a:r>
              <a:endParaRPr lang="zh-CN" altLang="en-US" sz="5400" dirty="0">
                <a:solidFill>
                  <a:schemeClr val="bg1"/>
                </a:solidFill>
                <a:latin typeface="Impact" panose="020B0806030902050204" pitchFamily="34" charset="0"/>
                <a:ea typeface="方正兰亭超细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5054600" y="3797300"/>
            <a:ext cx="1219200" cy="1219200"/>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p:cNvSpPr/>
          <p:nvPr/>
        </p:nvSpPr>
        <p:spPr>
          <a:xfrm>
            <a:off x="5691584" y="2220615"/>
            <a:ext cx="1219200" cy="1219200"/>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9" name="椭圆 8"/>
          <p:cNvSpPr/>
          <p:nvPr/>
        </p:nvSpPr>
        <p:spPr>
          <a:xfrm>
            <a:off x="7416675" y="1438176"/>
            <a:ext cx="1219200" cy="1219200"/>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0" name="椭圆 9"/>
          <p:cNvSpPr/>
          <p:nvPr/>
        </p:nvSpPr>
        <p:spPr>
          <a:xfrm>
            <a:off x="9142941" y="2220483"/>
            <a:ext cx="1219200" cy="1219200"/>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1" name="椭圆 10"/>
          <p:cNvSpPr/>
          <p:nvPr/>
        </p:nvSpPr>
        <p:spPr>
          <a:xfrm>
            <a:off x="9799736" y="3797176"/>
            <a:ext cx="1219200" cy="1219200"/>
          </a:xfrm>
          <a:prstGeom prst="ellipse">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7" name="圆角矩形 6"/>
          <p:cNvSpPr/>
          <p:nvPr/>
        </p:nvSpPr>
        <p:spPr>
          <a:xfrm>
            <a:off x="7536160" y="5124748"/>
            <a:ext cx="960107" cy="127637"/>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3" name="圆角矩形 12"/>
          <p:cNvSpPr/>
          <p:nvPr/>
        </p:nvSpPr>
        <p:spPr>
          <a:xfrm>
            <a:off x="7539995" y="5336094"/>
            <a:ext cx="960107" cy="127637"/>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4" name="圆角矩形 13"/>
          <p:cNvSpPr/>
          <p:nvPr/>
        </p:nvSpPr>
        <p:spPr>
          <a:xfrm>
            <a:off x="7532508" y="5541235"/>
            <a:ext cx="960107" cy="127637"/>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2" name="同侧圆角矩形 11"/>
          <p:cNvSpPr/>
          <p:nvPr/>
        </p:nvSpPr>
        <p:spPr>
          <a:xfrm rot="10800000">
            <a:off x="7738241" y="5733380"/>
            <a:ext cx="547695" cy="203177"/>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9" name="椭圆 18"/>
          <p:cNvSpPr/>
          <p:nvPr/>
        </p:nvSpPr>
        <p:spPr>
          <a:xfrm>
            <a:off x="7061169" y="3378199"/>
            <a:ext cx="1917729" cy="1671948"/>
          </a:xfrm>
          <a:custGeom>
            <a:avLst/>
            <a:gdLst/>
            <a:ahLst/>
            <a:cxnLst/>
            <a:rect l="l" t="t" r="r" b="b"/>
            <a:pathLst>
              <a:path w="1438297" h="1253961">
                <a:moveTo>
                  <a:pt x="709345" y="67"/>
                </a:moveTo>
                <a:cubicBezTo>
                  <a:pt x="1001692" y="-3923"/>
                  <a:pt x="1267354" y="169479"/>
                  <a:pt x="1381366" y="438707"/>
                </a:cubicBezTo>
                <a:cubicBezTo>
                  <a:pt x="1493979" y="704629"/>
                  <a:pt x="1436500" y="1011747"/>
                  <a:pt x="1235753" y="1218380"/>
                </a:cubicBezTo>
                <a:cubicBezTo>
                  <a:pt x="1228463" y="1236727"/>
                  <a:pt x="1210520" y="1249627"/>
                  <a:pt x="1189563" y="1249627"/>
                </a:cubicBezTo>
                <a:cubicBezTo>
                  <a:pt x="1161965" y="1249627"/>
                  <a:pt x="1139593" y="1227255"/>
                  <a:pt x="1139593" y="1199657"/>
                </a:cubicBezTo>
                <a:cubicBezTo>
                  <a:pt x="1139593" y="1182741"/>
                  <a:pt x="1147999" y="1167788"/>
                  <a:pt x="1161387" y="1159497"/>
                </a:cubicBezTo>
                <a:lnTo>
                  <a:pt x="1160988" y="1159099"/>
                </a:lnTo>
                <a:cubicBezTo>
                  <a:pt x="1339859" y="979468"/>
                  <a:pt x="1392172" y="709424"/>
                  <a:pt x="1293318" y="475993"/>
                </a:cubicBezTo>
                <a:cubicBezTo>
                  <a:pt x="1194465" y="242562"/>
                  <a:pt x="964125" y="92215"/>
                  <a:pt x="710649" y="95675"/>
                </a:cubicBezTo>
                <a:cubicBezTo>
                  <a:pt x="457173" y="99135"/>
                  <a:pt x="231023" y="255712"/>
                  <a:pt x="138577" y="491754"/>
                </a:cubicBezTo>
                <a:cubicBezTo>
                  <a:pt x="48191" y="722536"/>
                  <a:pt x="103211" y="984362"/>
                  <a:pt x="278147" y="1158443"/>
                </a:cubicBezTo>
                <a:cubicBezTo>
                  <a:pt x="295721" y="1166064"/>
                  <a:pt x="307932" y="1183602"/>
                  <a:pt x="307932" y="1203991"/>
                </a:cubicBezTo>
                <a:cubicBezTo>
                  <a:pt x="307932" y="1231589"/>
                  <a:pt x="285560" y="1253961"/>
                  <a:pt x="257962" y="1253961"/>
                </a:cubicBezTo>
                <a:cubicBezTo>
                  <a:pt x="244659" y="1253961"/>
                  <a:pt x="232570" y="1248763"/>
                  <a:pt x="223786" y="1240106"/>
                </a:cubicBezTo>
                <a:lnTo>
                  <a:pt x="223615" y="1240286"/>
                </a:lnTo>
                <a:lnTo>
                  <a:pt x="222931" y="1239529"/>
                </a:lnTo>
                <a:cubicBezTo>
                  <a:pt x="222653" y="1239352"/>
                  <a:pt x="222426" y="1239124"/>
                  <a:pt x="222283" y="1238813"/>
                </a:cubicBezTo>
                <a:cubicBezTo>
                  <a:pt x="11426" y="1037418"/>
                  <a:pt x="-56835" y="728509"/>
                  <a:pt x="49546" y="456885"/>
                </a:cubicBezTo>
                <a:cubicBezTo>
                  <a:pt x="156168" y="184646"/>
                  <a:pt x="416999" y="4058"/>
                  <a:pt x="709345" y="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0" name="圆角矩形 19"/>
          <p:cNvSpPr/>
          <p:nvPr/>
        </p:nvSpPr>
        <p:spPr>
          <a:xfrm>
            <a:off x="6415453" y="4367275"/>
            <a:ext cx="469404" cy="127637"/>
          </a:xfrm>
          <a:prstGeom prst="roundRect">
            <a:avLst>
              <a:gd name="adj" fmla="val 50000"/>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圆角矩形 20"/>
          <p:cNvSpPr/>
          <p:nvPr/>
        </p:nvSpPr>
        <p:spPr>
          <a:xfrm rot="2700000">
            <a:off x="6765427" y="3441358"/>
            <a:ext cx="469404" cy="127637"/>
          </a:xfrm>
          <a:prstGeom prst="roundRect">
            <a:avLst>
              <a:gd name="adj" fmla="val 50000"/>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2" name="圆角矩形 21"/>
          <p:cNvSpPr/>
          <p:nvPr/>
        </p:nvSpPr>
        <p:spPr>
          <a:xfrm rot="18900000" flipH="1">
            <a:off x="8788446" y="3419778"/>
            <a:ext cx="469404" cy="127637"/>
          </a:xfrm>
          <a:prstGeom prst="roundRect">
            <a:avLst>
              <a:gd name="adj" fmla="val 50000"/>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3" name="圆角矩形 22"/>
          <p:cNvSpPr/>
          <p:nvPr/>
        </p:nvSpPr>
        <p:spPr>
          <a:xfrm>
            <a:off x="9155774" y="4381315"/>
            <a:ext cx="469404" cy="127637"/>
          </a:xfrm>
          <a:prstGeom prst="roundRect">
            <a:avLst>
              <a:gd name="adj" fmla="val 50000"/>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4" name="圆角矩形 23"/>
          <p:cNvSpPr/>
          <p:nvPr/>
        </p:nvSpPr>
        <p:spPr>
          <a:xfrm rot="5400000">
            <a:off x="7791573" y="2942174"/>
            <a:ext cx="469404" cy="127637"/>
          </a:xfrm>
          <a:prstGeom prst="roundRect">
            <a:avLst>
              <a:gd name="adj" fmla="val 50000"/>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5" name="TextBox 24"/>
          <p:cNvSpPr txBox="1"/>
          <p:nvPr/>
        </p:nvSpPr>
        <p:spPr>
          <a:xfrm>
            <a:off x="7308614" y="3993449"/>
            <a:ext cx="1521570" cy="748988"/>
          </a:xfrm>
          <a:prstGeom prst="rect">
            <a:avLst/>
          </a:prstGeom>
          <a:noFill/>
        </p:spPr>
        <p:txBody>
          <a:bodyPr wrap="none" rtlCol="0">
            <a:spAutoFit/>
          </a:bodyPr>
          <a:lstStyle/>
          <a:p>
            <a:pPr algn="r"/>
            <a:r>
              <a:rPr lang="en-US" altLang="zh-CN" sz="4265" dirty="0">
                <a:solidFill>
                  <a:srgbClr val="FF356A"/>
                </a:solidFill>
                <a:latin typeface="Arial Rounded MT Bold" pitchFamily="34" charset="0"/>
              </a:rPr>
              <a:t>IDEA</a:t>
            </a:r>
            <a:endParaRPr lang="zh-CN" altLang="en-US" sz="4265" dirty="0">
              <a:solidFill>
                <a:srgbClr val="FF356A"/>
              </a:solidFill>
              <a:latin typeface="Arial Rounded MT Bold" pitchFamily="34" charset="0"/>
            </a:endParaRPr>
          </a:p>
        </p:txBody>
      </p:sp>
      <p:sp>
        <p:nvSpPr>
          <p:cNvPr id="26" name="TextBox 25"/>
          <p:cNvSpPr txBox="1"/>
          <p:nvPr/>
        </p:nvSpPr>
        <p:spPr>
          <a:xfrm>
            <a:off x="871631" y="1746605"/>
            <a:ext cx="2087391" cy="338554"/>
          </a:xfrm>
          <a:prstGeom prst="rect">
            <a:avLst/>
          </a:prstGeom>
          <a:noFill/>
        </p:spPr>
        <p:txBody>
          <a:bodyPr wrap="square" rtlCol="0">
            <a:spAutoFit/>
          </a:bodyPr>
          <a:lstStyle>
            <a:defPPr>
              <a:defRPr lang="zh-CN"/>
            </a:defPPr>
            <a:lvl1pPr>
              <a:defRPr sz="2400">
                <a:solidFill>
                  <a:srgbClr val="232B36"/>
                </a:solidFill>
                <a:latin typeface="Arial Rounded MT Bold" pitchFamily="34" charset="0"/>
              </a:defRPr>
            </a:lvl1pPr>
          </a:lstStyle>
          <a:p>
            <a:r>
              <a:rPr lang="en-US" altLang="zh-CN" sz="1600" dirty="0">
                <a:solidFill>
                  <a:schemeClr val="tx1"/>
                </a:solidFill>
              </a:rPr>
              <a:t>ADD YOUR TEXT</a:t>
            </a:r>
            <a:endParaRPr lang="en-US" altLang="zh-CN" sz="1600" dirty="0">
              <a:solidFill>
                <a:schemeClr val="tx1"/>
              </a:solidFill>
            </a:endParaRPr>
          </a:p>
        </p:txBody>
      </p:sp>
      <p:sp>
        <p:nvSpPr>
          <p:cNvPr id="27" name="TextBox 26"/>
          <p:cNvSpPr txBox="1"/>
          <p:nvPr/>
        </p:nvSpPr>
        <p:spPr>
          <a:xfrm>
            <a:off x="871632" y="2032625"/>
            <a:ext cx="3757117" cy="502573"/>
          </a:xfrm>
          <a:prstGeom prst="rect">
            <a:avLst/>
          </a:prstGeom>
          <a:noFill/>
        </p:spPr>
        <p:txBody>
          <a:bodyPr wrap="square" rtlCol="0">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335" dirty="0">
              <a:latin typeface="Segoe UI Light" panose="020B0502040204020203" pitchFamily="34" charset="0"/>
            </a:endParaRPr>
          </a:p>
        </p:txBody>
      </p:sp>
      <p:sp>
        <p:nvSpPr>
          <p:cNvPr id="28" name="TextBox 27"/>
          <p:cNvSpPr txBox="1"/>
          <p:nvPr/>
        </p:nvSpPr>
        <p:spPr>
          <a:xfrm>
            <a:off x="1020754" y="2771259"/>
            <a:ext cx="3757117" cy="2964017"/>
          </a:xfrm>
          <a:prstGeom prst="rect">
            <a:avLst/>
          </a:prstGeom>
          <a:noFill/>
        </p:spPr>
        <p:txBody>
          <a:bodyPr wrap="square" rtlCol="0">
            <a:spAutoFit/>
          </a:bodyPr>
          <a:lstStyle>
            <a:defPPr>
              <a:defRPr lang="zh-CN"/>
            </a:defPPr>
            <a:lvl1pPr>
              <a:defRPr sz="1000">
                <a:solidFill>
                  <a:srgbClr val="232B36"/>
                </a:solidFill>
                <a:latin typeface="Segoe UI Light" panose="020B0502040204020203" pitchFamily="34" charset="0"/>
              </a:defRPr>
            </a:lvl1pPr>
          </a:lstStyle>
          <a:p>
            <a:pPr marL="228600" indent="-228600">
              <a:buFont typeface="Wingdings" panose="05000000000000000000" pitchFamily="2" charset="2"/>
              <a:buChar char="u"/>
            </a:pPr>
            <a:r>
              <a:rPr lang="en-US" altLang="zh-CN" sz="1335" dirty="0">
                <a:solidFill>
                  <a:schemeClr val="tx1"/>
                </a:solidFill>
              </a:rPr>
              <a:t>Add your text here. Add your text here. Add your text here. Add your text here. Add your text here. Add your text here. </a:t>
            </a:r>
            <a:endParaRPr lang="en-US" altLang="zh-CN" sz="1335" dirty="0">
              <a:solidFill>
                <a:schemeClr val="tx1"/>
              </a:solidFill>
            </a:endParaRPr>
          </a:p>
          <a:p>
            <a:pPr marL="228600" indent="-228600">
              <a:buFont typeface="Wingdings" panose="05000000000000000000" pitchFamily="2" charset="2"/>
              <a:buChar char="u"/>
            </a:pPr>
            <a:r>
              <a:rPr lang="en-US" altLang="zh-CN" sz="1335" dirty="0">
                <a:solidFill>
                  <a:schemeClr val="tx1"/>
                </a:solidFill>
              </a:rPr>
              <a:t>Add your text here. Add your text here. Add your text here. </a:t>
            </a:r>
            <a:endParaRPr lang="en-US" altLang="zh-CN" sz="1335" dirty="0">
              <a:solidFill>
                <a:schemeClr val="tx1"/>
              </a:solidFill>
            </a:endParaRPr>
          </a:p>
          <a:p>
            <a:pPr marL="228600" indent="-228600">
              <a:buFont typeface="Wingdings" panose="05000000000000000000" pitchFamily="2" charset="2"/>
              <a:buChar char="u"/>
            </a:pPr>
            <a:r>
              <a:rPr lang="en-US" altLang="zh-CN" sz="1335" dirty="0">
                <a:solidFill>
                  <a:schemeClr val="tx1"/>
                </a:solidFill>
              </a:rPr>
              <a:t>Add your text here. Add your text here. Add your text here. Add your text here. </a:t>
            </a:r>
            <a:endParaRPr lang="en-US" altLang="zh-CN" sz="1335" dirty="0">
              <a:solidFill>
                <a:schemeClr val="tx1"/>
              </a:solidFill>
            </a:endParaRPr>
          </a:p>
          <a:p>
            <a:pPr marL="228600" indent="-228600">
              <a:buFont typeface="Wingdings" panose="05000000000000000000" pitchFamily="2" charset="2"/>
              <a:buChar char="u"/>
            </a:pPr>
            <a:r>
              <a:rPr lang="en-US" altLang="zh-CN" sz="1335" dirty="0">
                <a:solidFill>
                  <a:schemeClr val="tx1"/>
                </a:solidFill>
              </a:rPr>
              <a:t>Add your text here. Add your text here. Add your text here. Add your text here. Add your text here. </a:t>
            </a:r>
            <a:endParaRPr lang="en-US" altLang="zh-CN" sz="1335" dirty="0">
              <a:solidFill>
                <a:schemeClr val="tx1"/>
              </a:solidFill>
            </a:endParaRPr>
          </a:p>
          <a:p>
            <a:pPr marL="228600" indent="-228600">
              <a:buFont typeface="Wingdings" panose="05000000000000000000" pitchFamily="2" charset="2"/>
              <a:buChar char="u"/>
            </a:pPr>
            <a:r>
              <a:rPr lang="en-US" altLang="zh-CN" sz="1335" dirty="0">
                <a:solidFill>
                  <a:schemeClr val="tx1"/>
                </a:solidFill>
              </a:rPr>
              <a:t>Add your text here. Add your text here. Add your text here. Add your text here. Add your text here. Add your text here. Add your text here. Add your text here. </a:t>
            </a:r>
            <a:endParaRPr lang="en-US" altLang="zh-CN" sz="1335" dirty="0">
              <a:solidFill>
                <a:schemeClr val="tx1"/>
              </a:solidFill>
            </a:endParaRPr>
          </a:p>
        </p:txBody>
      </p:sp>
      <p:sp>
        <p:nvSpPr>
          <p:cNvPr id="29" name="TextBox 28"/>
          <p:cNvSpPr txBox="1"/>
          <p:nvPr/>
        </p:nvSpPr>
        <p:spPr>
          <a:xfrm>
            <a:off x="5263195" y="4139621"/>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endParaRPr lang="en-US" altLang="zh-CN" sz="1600" dirty="0">
              <a:solidFill>
                <a:schemeClr val="bg1"/>
              </a:solidFill>
              <a:latin typeface="Arial Rounded MT Bold" pitchFamily="34" charset="0"/>
              <a:cs typeface="Arial" panose="020B0604020202020204" pitchFamily="34" charset="0"/>
            </a:endParaRP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sp>
        <p:nvSpPr>
          <p:cNvPr id="30" name="TextBox 29"/>
          <p:cNvSpPr txBox="1"/>
          <p:nvPr/>
        </p:nvSpPr>
        <p:spPr>
          <a:xfrm>
            <a:off x="5913642" y="2516677"/>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endParaRPr lang="en-US" altLang="zh-CN" sz="1600" dirty="0">
              <a:solidFill>
                <a:schemeClr val="bg1"/>
              </a:solidFill>
              <a:latin typeface="Arial Rounded MT Bold" pitchFamily="34" charset="0"/>
              <a:cs typeface="Arial" panose="020B0604020202020204" pitchFamily="34" charset="0"/>
            </a:endParaRP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sp>
        <p:nvSpPr>
          <p:cNvPr id="31" name="TextBox 30"/>
          <p:cNvSpPr txBox="1"/>
          <p:nvPr/>
        </p:nvSpPr>
        <p:spPr>
          <a:xfrm>
            <a:off x="7657579" y="1734138"/>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endParaRPr lang="en-US" altLang="zh-CN" sz="1600" dirty="0">
              <a:solidFill>
                <a:schemeClr val="bg1"/>
              </a:solidFill>
              <a:latin typeface="Arial Rounded MT Bold" pitchFamily="34" charset="0"/>
              <a:cs typeface="Arial" panose="020B0604020202020204" pitchFamily="34" charset="0"/>
            </a:endParaRP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sp>
        <p:nvSpPr>
          <p:cNvPr id="32" name="TextBox 31"/>
          <p:cNvSpPr txBox="1"/>
          <p:nvPr/>
        </p:nvSpPr>
        <p:spPr>
          <a:xfrm>
            <a:off x="9375000" y="2503975"/>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endParaRPr lang="en-US" altLang="zh-CN" sz="1600" dirty="0">
              <a:solidFill>
                <a:schemeClr val="bg1"/>
              </a:solidFill>
              <a:latin typeface="Arial Rounded MT Bold" pitchFamily="34" charset="0"/>
              <a:cs typeface="Arial" panose="020B0604020202020204" pitchFamily="34" charset="0"/>
            </a:endParaRP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sp>
        <p:nvSpPr>
          <p:cNvPr id="33" name="TextBox 32"/>
          <p:cNvSpPr txBox="1"/>
          <p:nvPr/>
        </p:nvSpPr>
        <p:spPr>
          <a:xfrm>
            <a:off x="10034494" y="4099123"/>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endParaRPr lang="en-US" altLang="zh-CN" sz="1600" dirty="0">
              <a:solidFill>
                <a:schemeClr val="bg1"/>
              </a:solidFill>
              <a:latin typeface="Arial Rounded MT Bold" pitchFamily="34" charset="0"/>
              <a:cs typeface="Arial" panose="020B0604020202020204" pitchFamily="34" charset="0"/>
            </a:endParaRP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grpSp>
        <p:nvGrpSpPr>
          <p:cNvPr id="37" name="组合 36"/>
          <p:cNvGrpSpPr/>
          <p:nvPr/>
        </p:nvGrpSpPr>
        <p:grpSpPr>
          <a:xfrm>
            <a:off x="107552" y="-1583"/>
            <a:ext cx="3947767" cy="1075639"/>
            <a:chOff x="107552" y="-1583"/>
            <a:chExt cx="3947767" cy="1075639"/>
          </a:xfrm>
        </p:grpSpPr>
        <p:pic>
          <p:nvPicPr>
            <p:cNvPr id="38" name="图片 3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195808" y="63118"/>
              <a:ext cx="1074057" cy="947819"/>
            </a:xfrm>
            <a:prstGeom prst="rect">
              <a:avLst/>
            </a:prstGeom>
          </p:spPr>
        </p:pic>
        <p:sp>
          <p:nvSpPr>
            <p:cNvPr id="39" name="文本框 38"/>
            <p:cNvSpPr txBox="1"/>
            <p:nvPr/>
          </p:nvSpPr>
          <p:spPr>
            <a:xfrm>
              <a:off x="1206746" y="152306"/>
              <a:ext cx="2848573" cy="769441"/>
            </a:xfrm>
            <a:prstGeom prst="rect">
              <a:avLst/>
            </a:prstGeom>
            <a:noFill/>
          </p:spPr>
          <p:txBody>
            <a:bodyPr wrap="square" rtlCol="0">
              <a:spAutoFit/>
            </a:bodyPr>
            <a:lstStyle/>
            <a:p>
              <a:r>
                <a:rPr lang="en-US" altLang="zh-CN" sz="4400" dirty="0" smtClean="0">
                  <a:latin typeface="华文细黑" panose="02010600040101010101" pitchFamily="2" charset="-122"/>
                  <a:ea typeface="华文细黑" panose="02010600040101010101" pitchFamily="2" charset="-122"/>
                </a:rPr>
                <a:t>T</a:t>
              </a:r>
              <a:r>
                <a:rPr lang="en-US" altLang="zh-CN" sz="2800" dirty="0" smtClean="0">
                  <a:latin typeface="华文细黑" panose="02010600040101010101" pitchFamily="2" charset="-122"/>
                  <a:ea typeface="华文细黑" panose="02010600040101010101" pitchFamily="2" charset="-122"/>
                </a:rPr>
                <a:t>itle goes here</a:t>
              </a:r>
              <a:endParaRPr lang="zh-CN" altLang="en-US" sz="2800" dirty="0">
                <a:latin typeface="华文细黑" panose="02010600040101010101" pitchFamily="2" charset="-122"/>
                <a:ea typeface="华文细黑" panose="02010600040101010101" pitchFamily="2" charset="-122"/>
              </a:endParaRPr>
            </a:p>
          </p:txBody>
        </p:sp>
        <p:sp>
          <p:nvSpPr>
            <p:cNvPr id="40" name="文本框 39"/>
            <p:cNvSpPr txBox="1"/>
            <p:nvPr/>
          </p:nvSpPr>
          <p:spPr>
            <a:xfrm>
              <a:off x="107552" y="-1583"/>
              <a:ext cx="1163483" cy="923330"/>
            </a:xfrm>
            <a:prstGeom prst="rect">
              <a:avLst/>
            </a:prstGeom>
            <a:noFill/>
          </p:spPr>
          <p:txBody>
            <a:bodyPr wrap="square" rtlCol="0">
              <a:spAutoFit/>
            </a:bodyPr>
            <a:lstStyle/>
            <a:p>
              <a:pPr algn="dist"/>
              <a:r>
                <a:rPr lang="en-US" altLang="zh-CN" sz="5400" dirty="0" smtClean="0">
                  <a:solidFill>
                    <a:schemeClr val="bg1"/>
                  </a:solidFill>
                  <a:latin typeface="Impact" panose="020B0806030902050204" pitchFamily="34" charset="0"/>
                  <a:ea typeface="方正兰亭粗黑简体" panose="02000000000000000000" pitchFamily="2" charset="-122"/>
                </a:rPr>
                <a:t>4</a:t>
              </a:r>
              <a:endParaRPr lang="zh-CN" altLang="en-US" sz="5400" dirty="0">
                <a:solidFill>
                  <a:schemeClr val="bg1"/>
                </a:solidFill>
                <a:latin typeface="Impact" panose="020B0806030902050204" pitchFamily="34" charset="0"/>
                <a:ea typeface="方正兰亭超细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文本框 6"/>
          <p:cNvSpPr txBox="1"/>
          <p:nvPr/>
        </p:nvSpPr>
        <p:spPr>
          <a:xfrm>
            <a:off x="2718772" y="1945861"/>
            <a:ext cx="6753185" cy="1862048"/>
          </a:xfrm>
          <a:prstGeom prst="rect">
            <a:avLst/>
          </a:prstGeom>
          <a:noFill/>
        </p:spPr>
        <p:txBody>
          <a:bodyPr wrap="square" rtlCol="0">
            <a:spAutoFit/>
          </a:bodyPr>
          <a:lstStyle/>
          <a:p>
            <a:pPr algn="dist"/>
            <a:r>
              <a:rPr lang="en-US" altLang="zh-CN" sz="11500" dirty="0" smtClean="0">
                <a:solidFill>
                  <a:prstClr val="white"/>
                </a:solidFill>
                <a:latin typeface="Impact" panose="020B0806030902050204" pitchFamily="34" charset="0"/>
                <a:ea typeface="方正兰亭粗黑简体" panose="02000000000000000000" pitchFamily="2" charset="-122"/>
              </a:rPr>
              <a:t>THANKS</a:t>
            </a:r>
            <a:endParaRPr lang="zh-CN" altLang="en-US" sz="11500" dirty="0">
              <a:solidFill>
                <a:prstClr val="white"/>
              </a:solidFill>
              <a:latin typeface="Impact" panose="020B0806030902050204" pitchFamily="34" charset="0"/>
              <a:ea typeface="方正兰亭超细黑简体" panose="02000000000000000000" pitchFamily="2" charset="-122"/>
            </a:endParaRPr>
          </a:p>
        </p:txBody>
      </p:sp>
      <p:sp>
        <p:nvSpPr>
          <p:cNvPr id="9" name="文本框 8"/>
          <p:cNvSpPr txBox="1"/>
          <p:nvPr/>
        </p:nvSpPr>
        <p:spPr>
          <a:xfrm>
            <a:off x="5059184" y="4335319"/>
            <a:ext cx="2072814" cy="398780"/>
          </a:xfrm>
          <a:prstGeom prst="rect">
            <a:avLst/>
          </a:prstGeom>
          <a:noFill/>
        </p:spPr>
        <p:txBody>
          <a:bodyPr wrap="square" rtlCol="0">
            <a:spAutoFit/>
          </a:bodyPr>
          <a:lstStyle/>
          <a:p>
            <a:r>
              <a:rPr lang="zh-CN" altLang="en-US" sz="2000" dirty="0">
                <a:solidFill>
                  <a:prstClr val="white"/>
                </a:solidFill>
                <a:latin typeface="华文细黑" panose="02010600040101010101" pitchFamily="2" charset="-122"/>
                <a:ea typeface="华文细黑" panose="02010600040101010101" pitchFamily="2" charset="-122"/>
              </a:rPr>
              <a:t>汇报人</a:t>
            </a:r>
            <a:r>
              <a:rPr lang="zh-CN" altLang="en-US" sz="2000" dirty="0" smtClean="0">
                <a:solidFill>
                  <a:prstClr val="white"/>
                </a:solidFill>
                <a:latin typeface="华文细黑" panose="02010600040101010101" pitchFamily="2" charset="-122"/>
                <a:ea typeface="华文细黑" panose="02010600040101010101" pitchFamily="2" charset="-122"/>
              </a:rPr>
              <a:t>：</a:t>
            </a:r>
            <a:r>
              <a:rPr lang="en-US" sz="2000" dirty="0" smtClean="0">
                <a:solidFill>
                  <a:prstClr val="white"/>
                </a:solidFill>
                <a:latin typeface="华文细黑" panose="02010600040101010101" pitchFamily="2" charset="-122"/>
                <a:ea typeface="华文细黑" panose="02010600040101010101" pitchFamily="2" charset="-122"/>
              </a:rPr>
              <a:t>XXX</a:t>
            </a:r>
            <a:endParaRPr lang="en-US" sz="2000" dirty="0">
              <a:solidFill>
                <a:prstClr val="white"/>
              </a:solidFill>
              <a:latin typeface="华文细黑" panose="02010600040101010101" pitchFamily="2" charset="-122"/>
              <a:ea typeface="华文细黑" panose="0201060004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p:cNvSpPr>
            <a:spLocks noEditPoints="1"/>
          </p:cNvSpPr>
          <p:nvPr/>
        </p:nvSpPr>
        <p:spPr bwMode="auto">
          <a:xfrm>
            <a:off x="6881255" y="3356478"/>
            <a:ext cx="385221" cy="330951"/>
          </a:xfrm>
          <a:custGeom>
            <a:avLst/>
            <a:gdLst/>
            <a:ahLst/>
            <a:cxnLst>
              <a:cxn ang="0">
                <a:pos x="24" y="215"/>
              </a:cxn>
              <a:cxn ang="0">
                <a:pos x="18" y="205"/>
              </a:cxn>
              <a:cxn ang="0">
                <a:pos x="18" y="201"/>
              </a:cxn>
              <a:cxn ang="0">
                <a:pos x="22" y="193"/>
              </a:cxn>
              <a:cxn ang="0">
                <a:pos x="26" y="189"/>
              </a:cxn>
              <a:cxn ang="0">
                <a:pos x="45" y="160"/>
              </a:cxn>
              <a:cxn ang="0">
                <a:pos x="26" y="146"/>
              </a:cxn>
              <a:cxn ang="0">
                <a:pos x="7" y="120"/>
              </a:cxn>
              <a:cxn ang="0">
                <a:pos x="0" y="91"/>
              </a:cxn>
              <a:cxn ang="0">
                <a:pos x="3" y="73"/>
              </a:cxn>
              <a:cxn ang="0">
                <a:pos x="15" y="47"/>
              </a:cxn>
              <a:cxn ang="0">
                <a:pos x="36" y="27"/>
              </a:cxn>
              <a:cxn ang="0">
                <a:pos x="65" y="11"/>
              </a:cxn>
              <a:cxn ang="0">
                <a:pos x="100" y="3"/>
              </a:cxn>
              <a:cxn ang="0">
                <a:pos x="124" y="0"/>
              </a:cxn>
              <a:cxn ang="0">
                <a:pos x="162" y="4"/>
              </a:cxn>
              <a:cxn ang="0">
                <a:pos x="194" y="16"/>
              </a:cxn>
              <a:cxn ang="0">
                <a:pos x="220" y="34"/>
              </a:cxn>
              <a:cxn ang="0">
                <a:pos x="239" y="56"/>
              </a:cxn>
              <a:cxn ang="0">
                <a:pos x="248" y="81"/>
              </a:cxn>
              <a:cxn ang="0">
                <a:pos x="248" y="100"/>
              </a:cxn>
              <a:cxn ang="0">
                <a:pos x="239" y="126"/>
              </a:cxn>
              <a:cxn ang="0">
                <a:pos x="220" y="149"/>
              </a:cxn>
              <a:cxn ang="0">
                <a:pos x="194" y="166"/>
              </a:cxn>
              <a:cxn ang="0">
                <a:pos x="162" y="177"/>
              </a:cxn>
              <a:cxn ang="0">
                <a:pos x="124" y="181"/>
              </a:cxn>
              <a:cxn ang="0">
                <a:pos x="107" y="180"/>
              </a:cxn>
              <a:cxn ang="0">
                <a:pos x="62" y="207"/>
              </a:cxn>
              <a:cxn ang="0">
                <a:pos x="30" y="215"/>
              </a:cxn>
              <a:cxn ang="0">
                <a:pos x="28" y="204"/>
              </a:cxn>
              <a:cxn ang="0">
                <a:pos x="43" y="201"/>
              </a:cxn>
              <a:cxn ang="0">
                <a:pos x="74" y="189"/>
              </a:cxn>
              <a:cxn ang="0">
                <a:pos x="104" y="169"/>
              </a:cxn>
              <a:cxn ang="0">
                <a:pos x="124" y="170"/>
              </a:cxn>
              <a:cxn ang="0">
                <a:pos x="147" y="169"/>
              </a:cxn>
              <a:cxn ang="0">
                <a:pos x="197" y="153"/>
              </a:cxn>
              <a:cxn ang="0">
                <a:pos x="219" y="135"/>
              </a:cxn>
              <a:cxn ang="0">
                <a:pos x="232" y="115"/>
              </a:cxn>
              <a:cxn ang="0">
                <a:pos x="238" y="91"/>
              </a:cxn>
              <a:cxn ang="0">
                <a:pos x="236" y="74"/>
              </a:cxn>
              <a:cxn ang="0">
                <a:pos x="224" y="53"/>
              </a:cxn>
              <a:cxn ang="0">
                <a:pos x="205" y="35"/>
              </a:cxn>
              <a:cxn ang="0">
                <a:pos x="169" y="18"/>
              </a:cxn>
              <a:cxn ang="0">
                <a:pos x="124" y="11"/>
              </a:cxn>
              <a:cxn ang="0">
                <a:pos x="101" y="14"/>
              </a:cxn>
              <a:cxn ang="0">
                <a:pos x="53" y="30"/>
              </a:cxn>
              <a:cxn ang="0">
                <a:pos x="31" y="46"/>
              </a:cxn>
              <a:cxn ang="0">
                <a:pos x="16" y="68"/>
              </a:cxn>
              <a:cxn ang="0">
                <a:pos x="11" y="91"/>
              </a:cxn>
              <a:cxn ang="0">
                <a:pos x="13" y="108"/>
              </a:cxn>
              <a:cxn ang="0">
                <a:pos x="28" y="133"/>
              </a:cxn>
              <a:cxn ang="0">
                <a:pos x="53" y="153"/>
              </a:cxn>
              <a:cxn ang="0">
                <a:pos x="55" y="160"/>
              </a:cxn>
              <a:cxn ang="0">
                <a:pos x="39" y="191"/>
              </a:cxn>
              <a:cxn ang="0">
                <a:pos x="30" y="200"/>
              </a:cxn>
              <a:cxn ang="0">
                <a:pos x="28" y="204"/>
              </a:cxn>
            </a:cxnLst>
            <a:rect l="0" t="0" r="r" b="b"/>
            <a:pathLst>
              <a:path w="248" h="215">
                <a:moveTo>
                  <a:pt x="28" y="215"/>
                </a:moveTo>
                <a:lnTo>
                  <a:pt x="28" y="215"/>
                </a:lnTo>
                <a:lnTo>
                  <a:pt x="24" y="215"/>
                </a:lnTo>
                <a:lnTo>
                  <a:pt x="22" y="212"/>
                </a:lnTo>
                <a:lnTo>
                  <a:pt x="19" y="210"/>
                </a:lnTo>
                <a:lnTo>
                  <a:pt x="18" y="205"/>
                </a:lnTo>
                <a:lnTo>
                  <a:pt x="18" y="205"/>
                </a:lnTo>
                <a:lnTo>
                  <a:pt x="18" y="205"/>
                </a:lnTo>
                <a:lnTo>
                  <a:pt x="18" y="201"/>
                </a:lnTo>
                <a:lnTo>
                  <a:pt x="19" y="199"/>
                </a:lnTo>
                <a:lnTo>
                  <a:pt x="22" y="195"/>
                </a:lnTo>
                <a:lnTo>
                  <a:pt x="22" y="193"/>
                </a:lnTo>
                <a:lnTo>
                  <a:pt x="22" y="193"/>
                </a:lnTo>
                <a:lnTo>
                  <a:pt x="26" y="189"/>
                </a:lnTo>
                <a:lnTo>
                  <a:pt x="26" y="189"/>
                </a:lnTo>
                <a:lnTo>
                  <a:pt x="35" y="177"/>
                </a:lnTo>
                <a:lnTo>
                  <a:pt x="40" y="170"/>
                </a:lnTo>
                <a:lnTo>
                  <a:pt x="45" y="160"/>
                </a:lnTo>
                <a:lnTo>
                  <a:pt x="45" y="160"/>
                </a:lnTo>
                <a:lnTo>
                  <a:pt x="34" y="153"/>
                </a:lnTo>
                <a:lnTo>
                  <a:pt x="26" y="146"/>
                </a:lnTo>
                <a:lnTo>
                  <a:pt x="18" y="138"/>
                </a:lnTo>
                <a:lnTo>
                  <a:pt x="12" y="129"/>
                </a:lnTo>
                <a:lnTo>
                  <a:pt x="7" y="120"/>
                </a:lnTo>
                <a:lnTo>
                  <a:pt x="3" y="111"/>
                </a:lnTo>
                <a:lnTo>
                  <a:pt x="1" y="101"/>
                </a:lnTo>
                <a:lnTo>
                  <a:pt x="0" y="91"/>
                </a:lnTo>
                <a:lnTo>
                  <a:pt x="0" y="91"/>
                </a:lnTo>
                <a:lnTo>
                  <a:pt x="1" y="81"/>
                </a:lnTo>
                <a:lnTo>
                  <a:pt x="3" y="73"/>
                </a:lnTo>
                <a:lnTo>
                  <a:pt x="5" y="64"/>
                </a:lnTo>
                <a:lnTo>
                  <a:pt x="9" y="56"/>
                </a:lnTo>
                <a:lnTo>
                  <a:pt x="15" y="47"/>
                </a:lnTo>
                <a:lnTo>
                  <a:pt x="22" y="41"/>
                </a:lnTo>
                <a:lnTo>
                  <a:pt x="28" y="34"/>
                </a:lnTo>
                <a:lnTo>
                  <a:pt x="36" y="27"/>
                </a:lnTo>
                <a:lnTo>
                  <a:pt x="46" y="22"/>
                </a:lnTo>
                <a:lnTo>
                  <a:pt x="55" y="16"/>
                </a:lnTo>
                <a:lnTo>
                  <a:pt x="65" y="11"/>
                </a:lnTo>
                <a:lnTo>
                  <a:pt x="76" y="8"/>
                </a:lnTo>
                <a:lnTo>
                  <a:pt x="88" y="4"/>
                </a:lnTo>
                <a:lnTo>
                  <a:pt x="100" y="3"/>
                </a:lnTo>
                <a:lnTo>
                  <a:pt x="112" y="2"/>
                </a:lnTo>
                <a:lnTo>
                  <a:pt x="124" y="0"/>
                </a:lnTo>
                <a:lnTo>
                  <a:pt x="124" y="0"/>
                </a:lnTo>
                <a:lnTo>
                  <a:pt x="138" y="2"/>
                </a:lnTo>
                <a:lnTo>
                  <a:pt x="150" y="3"/>
                </a:lnTo>
                <a:lnTo>
                  <a:pt x="162" y="4"/>
                </a:lnTo>
                <a:lnTo>
                  <a:pt x="173" y="8"/>
                </a:lnTo>
                <a:lnTo>
                  <a:pt x="184" y="11"/>
                </a:lnTo>
                <a:lnTo>
                  <a:pt x="194" y="16"/>
                </a:lnTo>
                <a:lnTo>
                  <a:pt x="204" y="22"/>
                </a:lnTo>
                <a:lnTo>
                  <a:pt x="212" y="27"/>
                </a:lnTo>
                <a:lnTo>
                  <a:pt x="220" y="34"/>
                </a:lnTo>
                <a:lnTo>
                  <a:pt x="227" y="41"/>
                </a:lnTo>
                <a:lnTo>
                  <a:pt x="234" y="47"/>
                </a:lnTo>
                <a:lnTo>
                  <a:pt x="239" y="56"/>
                </a:lnTo>
                <a:lnTo>
                  <a:pt x="243" y="64"/>
                </a:lnTo>
                <a:lnTo>
                  <a:pt x="246" y="73"/>
                </a:lnTo>
                <a:lnTo>
                  <a:pt x="248" y="81"/>
                </a:lnTo>
                <a:lnTo>
                  <a:pt x="248" y="91"/>
                </a:lnTo>
                <a:lnTo>
                  <a:pt x="248" y="91"/>
                </a:lnTo>
                <a:lnTo>
                  <a:pt x="248" y="100"/>
                </a:lnTo>
                <a:lnTo>
                  <a:pt x="246" y="110"/>
                </a:lnTo>
                <a:lnTo>
                  <a:pt x="243" y="118"/>
                </a:lnTo>
                <a:lnTo>
                  <a:pt x="239" y="126"/>
                </a:lnTo>
                <a:lnTo>
                  <a:pt x="234" y="134"/>
                </a:lnTo>
                <a:lnTo>
                  <a:pt x="227" y="142"/>
                </a:lnTo>
                <a:lnTo>
                  <a:pt x="220" y="149"/>
                </a:lnTo>
                <a:lnTo>
                  <a:pt x="212" y="154"/>
                </a:lnTo>
                <a:lnTo>
                  <a:pt x="204" y="161"/>
                </a:lnTo>
                <a:lnTo>
                  <a:pt x="194" y="166"/>
                </a:lnTo>
                <a:lnTo>
                  <a:pt x="184" y="170"/>
                </a:lnTo>
                <a:lnTo>
                  <a:pt x="173" y="174"/>
                </a:lnTo>
                <a:lnTo>
                  <a:pt x="162" y="177"/>
                </a:lnTo>
                <a:lnTo>
                  <a:pt x="150" y="180"/>
                </a:lnTo>
                <a:lnTo>
                  <a:pt x="138" y="181"/>
                </a:lnTo>
                <a:lnTo>
                  <a:pt x="124" y="181"/>
                </a:lnTo>
                <a:lnTo>
                  <a:pt x="124" y="181"/>
                </a:lnTo>
                <a:lnTo>
                  <a:pt x="107" y="180"/>
                </a:lnTo>
                <a:lnTo>
                  <a:pt x="107" y="180"/>
                </a:lnTo>
                <a:lnTo>
                  <a:pt x="93" y="191"/>
                </a:lnTo>
                <a:lnTo>
                  <a:pt x="78" y="200"/>
                </a:lnTo>
                <a:lnTo>
                  <a:pt x="62" y="207"/>
                </a:lnTo>
                <a:lnTo>
                  <a:pt x="46" y="212"/>
                </a:lnTo>
                <a:lnTo>
                  <a:pt x="46" y="212"/>
                </a:lnTo>
                <a:lnTo>
                  <a:pt x="30" y="215"/>
                </a:lnTo>
                <a:lnTo>
                  <a:pt x="28" y="215"/>
                </a:lnTo>
                <a:close/>
                <a:moveTo>
                  <a:pt x="28" y="204"/>
                </a:moveTo>
                <a:lnTo>
                  <a:pt x="28" y="204"/>
                </a:lnTo>
                <a:lnTo>
                  <a:pt x="28" y="204"/>
                </a:lnTo>
                <a:lnTo>
                  <a:pt x="28" y="204"/>
                </a:lnTo>
                <a:lnTo>
                  <a:pt x="43" y="201"/>
                </a:lnTo>
                <a:lnTo>
                  <a:pt x="43" y="201"/>
                </a:lnTo>
                <a:lnTo>
                  <a:pt x="59" y="196"/>
                </a:lnTo>
                <a:lnTo>
                  <a:pt x="74" y="189"/>
                </a:lnTo>
                <a:lnTo>
                  <a:pt x="89" y="181"/>
                </a:lnTo>
                <a:lnTo>
                  <a:pt x="101" y="170"/>
                </a:lnTo>
                <a:lnTo>
                  <a:pt x="104" y="169"/>
                </a:lnTo>
                <a:lnTo>
                  <a:pt x="105" y="169"/>
                </a:lnTo>
                <a:lnTo>
                  <a:pt x="105" y="169"/>
                </a:lnTo>
                <a:lnTo>
                  <a:pt x="124" y="170"/>
                </a:lnTo>
                <a:lnTo>
                  <a:pt x="124" y="170"/>
                </a:lnTo>
                <a:lnTo>
                  <a:pt x="136" y="170"/>
                </a:lnTo>
                <a:lnTo>
                  <a:pt x="147" y="169"/>
                </a:lnTo>
                <a:lnTo>
                  <a:pt x="169" y="164"/>
                </a:lnTo>
                <a:lnTo>
                  <a:pt x="188" y="157"/>
                </a:lnTo>
                <a:lnTo>
                  <a:pt x="197" y="153"/>
                </a:lnTo>
                <a:lnTo>
                  <a:pt x="205" y="147"/>
                </a:lnTo>
                <a:lnTo>
                  <a:pt x="212" y="142"/>
                </a:lnTo>
                <a:lnTo>
                  <a:pt x="219" y="135"/>
                </a:lnTo>
                <a:lnTo>
                  <a:pt x="224" y="129"/>
                </a:lnTo>
                <a:lnTo>
                  <a:pt x="229" y="122"/>
                </a:lnTo>
                <a:lnTo>
                  <a:pt x="232" y="115"/>
                </a:lnTo>
                <a:lnTo>
                  <a:pt x="236" y="107"/>
                </a:lnTo>
                <a:lnTo>
                  <a:pt x="238" y="99"/>
                </a:lnTo>
                <a:lnTo>
                  <a:pt x="238" y="91"/>
                </a:lnTo>
                <a:lnTo>
                  <a:pt x="238" y="91"/>
                </a:lnTo>
                <a:lnTo>
                  <a:pt x="238" y="83"/>
                </a:lnTo>
                <a:lnTo>
                  <a:pt x="236" y="74"/>
                </a:lnTo>
                <a:lnTo>
                  <a:pt x="232" y="68"/>
                </a:lnTo>
                <a:lnTo>
                  <a:pt x="229" y="60"/>
                </a:lnTo>
                <a:lnTo>
                  <a:pt x="224" y="53"/>
                </a:lnTo>
                <a:lnTo>
                  <a:pt x="219" y="46"/>
                </a:lnTo>
                <a:lnTo>
                  <a:pt x="212" y="41"/>
                </a:lnTo>
                <a:lnTo>
                  <a:pt x="205" y="35"/>
                </a:lnTo>
                <a:lnTo>
                  <a:pt x="197" y="30"/>
                </a:lnTo>
                <a:lnTo>
                  <a:pt x="188" y="25"/>
                </a:lnTo>
                <a:lnTo>
                  <a:pt x="169" y="18"/>
                </a:lnTo>
                <a:lnTo>
                  <a:pt x="147" y="14"/>
                </a:lnTo>
                <a:lnTo>
                  <a:pt x="136" y="12"/>
                </a:lnTo>
                <a:lnTo>
                  <a:pt x="124" y="11"/>
                </a:lnTo>
                <a:lnTo>
                  <a:pt x="124" y="11"/>
                </a:lnTo>
                <a:lnTo>
                  <a:pt x="113" y="12"/>
                </a:lnTo>
                <a:lnTo>
                  <a:pt x="101" y="14"/>
                </a:lnTo>
                <a:lnTo>
                  <a:pt x="81" y="18"/>
                </a:lnTo>
                <a:lnTo>
                  <a:pt x="61" y="25"/>
                </a:lnTo>
                <a:lnTo>
                  <a:pt x="53" y="30"/>
                </a:lnTo>
                <a:lnTo>
                  <a:pt x="45" y="35"/>
                </a:lnTo>
                <a:lnTo>
                  <a:pt x="36" y="41"/>
                </a:lnTo>
                <a:lnTo>
                  <a:pt x="31" y="46"/>
                </a:lnTo>
                <a:lnTo>
                  <a:pt x="24" y="53"/>
                </a:lnTo>
                <a:lnTo>
                  <a:pt x="20" y="60"/>
                </a:lnTo>
                <a:lnTo>
                  <a:pt x="16" y="68"/>
                </a:lnTo>
                <a:lnTo>
                  <a:pt x="13" y="74"/>
                </a:lnTo>
                <a:lnTo>
                  <a:pt x="12" y="83"/>
                </a:lnTo>
                <a:lnTo>
                  <a:pt x="11" y="91"/>
                </a:lnTo>
                <a:lnTo>
                  <a:pt x="11" y="91"/>
                </a:lnTo>
                <a:lnTo>
                  <a:pt x="12" y="100"/>
                </a:lnTo>
                <a:lnTo>
                  <a:pt x="13" y="108"/>
                </a:lnTo>
                <a:lnTo>
                  <a:pt x="18" y="118"/>
                </a:lnTo>
                <a:lnTo>
                  <a:pt x="22" y="126"/>
                </a:lnTo>
                <a:lnTo>
                  <a:pt x="28" y="133"/>
                </a:lnTo>
                <a:lnTo>
                  <a:pt x="35" y="141"/>
                </a:lnTo>
                <a:lnTo>
                  <a:pt x="43" y="146"/>
                </a:lnTo>
                <a:lnTo>
                  <a:pt x="53" y="153"/>
                </a:lnTo>
                <a:lnTo>
                  <a:pt x="57" y="154"/>
                </a:lnTo>
                <a:lnTo>
                  <a:pt x="55" y="160"/>
                </a:lnTo>
                <a:lnTo>
                  <a:pt x="55" y="160"/>
                </a:lnTo>
                <a:lnTo>
                  <a:pt x="51" y="172"/>
                </a:lnTo>
                <a:lnTo>
                  <a:pt x="46" y="183"/>
                </a:lnTo>
                <a:lnTo>
                  <a:pt x="39" y="191"/>
                </a:lnTo>
                <a:lnTo>
                  <a:pt x="34" y="197"/>
                </a:lnTo>
                <a:lnTo>
                  <a:pt x="34" y="197"/>
                </a:lnTo>
                <a:lnTo>
                  <a:pt x="30" y="200"/>
                </a:lnTo>
                <a:lnTo>
                  <a:pt x="30" y="201"/>
                </a:lnTo>
                <a:lnTo>
                  <a:pt x="30" y="201"/>
                </a:lnTo>
                <a:lnTo>
                  <a:pt x="28" y="204"/>
                </a:lnTo>
                <a:lnTo>
                  <a:pt x="28" y="20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0" name="Freeform 7"/>
          <p:cNvSpPr>
            <a:spLocks noEditPoints="1"/>
          </p:cNvSpPr>
          <p:nvPr/>
        </p:nvSpPr>
        <p:spPr bwMode="auto">
          <a:xfrm>
            <a:off x="5255808" y="3356478"/>
            <a:ext cx="389920" cy="330951"/>
          </a:xfrm>
          <a:custGeom>
            <a:avLst/>
            <a:gdLst/>
            <a:ahLst/>
            <a:cxnLst>
              <a:cxn ang="0">
                <a:pos x="26" y="215"/>
              </a:cxn>
              <a:cxn ang="0">
                <a:pos x="18" y="205"/>
              </a:cxn>
              <a:cxn ang="0">
                <a:pos x="18" y="201"/>
              </a:cxn>
              <a:cxn ang="0">
                <a:pos x="23" y="193"/>
              </a:cxn>
              <a:cxn ang="0">
                <a:pos x="26" y="189"/>
              </a:cxn>
              <a:cxn ang="0">
                <a:pos x="45" y="160"/>
              </a:cxn>
              <a:cxn ang="0">
                <a:pos x="26" y="146"/>
              </a:cxn>
              <a:cxn ang="0">
                <a:pos x="7" y="120"/>
              </a:cxn>
              <a:cxn ang="0">
                <a:pos x="0" y="91"/>
              </a:cxn>
              <a:cxn ang="0">
                <a:pos x="3" y="73"/>
              </a:cxn>
              <a:cxn ang="0">
                <a:pos x="16" y="47"/>
              </a:cxn>
              <a:cxn ang="0">
                <a:pos x="36" y="27"/>
              </a:cxn>
              <a:cxn ang="0">
                <a:pos x="66" y="11"/>
              </a:cxn>
              <a:cxn ang="0">
                <a:pos x="100" y="3"/>
              </a:cxn>
              <a:cxn ang="0">
                <a:pos x="126" y="0"/>
              </a:cxn>
              <a:cxn ang="0">
                <a:pos x="162" y="4"/>
              </a:cxn>
              <a:cxn ang="0">
                <a:pos x="194" y="16"/>
              </a:cxn>
              <a:cxn ang="0">
                <a:pos x="221" y="34"/>
              </a:cxn>
              <a:cxn ang="0">
                <a:pos x="239" y="56"/>
              </a:cxn>
              <a:cxn ang="0">
                <a:pos x="248" y="81"/>
              </a:cxn>
              <a:cxn ang="0">
                <a:pos x="248" y="100"/>
              </a:cxn>
              <a:cxn ang="0">
                <a:pos x="239" y="126"/>
              </a:cxn>
              <a:cxn ang="0">
                <a:pos x="221" y="149"/>
              </a:cxn>
              <a:cxn ang="0">
                <a:pos x="194" y="166"/>
              </a:cxn>
              <a:cxn ang="0">
                <a:pos x="162" y="177"/>
              </a:cxn>
              <a:cxn ang="0">
                <a:pos x="126" y="181"/>
              </a:cxn>
              <a:cxn ang="0">
                <a:pos x="108" y="180"/>
              </a:cxn>
              <a:cxn ang="0">
                <a:pos x="63" y="207"/>
              </a:cxn>
              <a:cxn ang="0">
                <a:pos x="30" y="215"/>
              </a:cxn>
              <a:cxn ang="0">
                <a:pos x="28" y="204"/>
              </a:cxn>
              <a:cxn ang="0">
                <a:pos x="43" y="201"/>
              </a:cxn>
              <a:cxn ang="0">
                <a:pos x="74" y="189"/>
              </a:cxn>
              <a:cxn ang="0">
                <a:pos x="104" y="169"/>
              </a:cxn>
              <a:cxn ang="0">
                <a:pos x="126" y="170"/>
              </a:cxn>
              <a:cxn ang="0">
                <a:pos x="147" y="169"/>
              </a:cxn>
              <a:cxn ang="0">
                <a:pos x="197" y="153"/>
              </a:cxn>
              <a:cxn ang="0">
                <a:pos x="219" y="135"/>
              </a:cxn>
              <a:cxn ang="0">
                <a:pos x="234" y="115"/>
              </a:cxn>
              <a:cxn ang="0">
                <a:pos x="239" y="91"/>
              </a:cxn>
              <a:cxn ang="0">
                <a:pos x="236" y="74"/>
              </a:cxn>
              <a:cxn ang="0">
                <a:pos x="224" y="53"/>
              </a:cxn>
              <a:cxn ang="0">
                <a:pos x="205" y="35"/>
              </a:cxn>
              <a:cxn ang="0">
                <a:pos x="169" y="18"/>
              </a:cxn>
              <a:cxn ang="0">
                <a:pos x="126" y="11"/>
              </a:cxn>
              <a:cxn ang="0">
                <a:pos x="103" y="14"/>
              </a:cxn>
              <a:cxn ang="0">
                <a:pos x="53" y="30"/>
              </a:cxn>
              <a:cxn ang="0">
                <a:pos x="31" y="46"/>
              </a:cxn>
              <a:cxn ang="0">
                <a:pos x="16" y="68"/>
              </a:cxn>
              <a:cxn ang="0">
                <a:pos x="11" y="91"/>
              </a:cxn>
              <a:cxn ang="0">
                <a:pos x="15" y="108"/>
              </a:cxn>
              <a:cxn ang="0">
                <a:pos x="28" y="133"/>
              </a:cxn>
              <a:cxn ang="0">
                <a:pos x="54" y="153"/>
              </a:cxn>
              <a:cxn ang="0">
                <a:pos x="57" y="160"/>
              </a:cxn>
              <a:cxn ang="0">
                <a:pos x="41" y="191"/>
              </a:cxn>
              <a:cxn ang="0">
                <a:pos x="31" y="200"/>
              </a:cxn>
              <a:cxn ang="0">
                <a:pos x="28" y="204"/>
              </a:cxn>
            </a:cxnLst>
            <a:rect l="0" t="0" r="r" b="b"/>
            <a:pathLst>
              <a:path w="250" h="215">
                <a:moveTo>
                  <a:pt x="30" y="215"/>
                </a:moveTo>
                <a:lnTo>
                  <a:pt x="30" y="215"/>
                </a:lnTo>
                <a:lnTo>
                  <a:pt x="26" y="215"/>
                </a:lnTo>
                <a:lnTo>
                  <a:pt x="22" y="212"/>
                </a:lnTo>
                <a:lnTo>
                  <a:pt x="19" y="210"/>
                </a:lnTo>
                <a:lnTo>
                  <a:pt x="18" y="205"/>
                </a:lnTo>
                <a:lnTo>
                  <a:pt x="18" y="205"/>
                </a:lnTo>
                <a:lnTo>
                  <a:pt x="18" y="205"/>
                </a:lnTo>
                <a:lnTo>
                  <a:pt x="18" y="201"/>
                </a:lnTo>
                <a:lnTo>
                  <a:pt x="19" y="199"/>
                </a:lnTo>
                <a:lnTo>
                  <a:pt x="22" y="195"/>
                </a:lnTo>
                <a:lnTo>
                  <a:pt x="23" y="193"/>
                </a:lnTo>
                <a:lnTo>
                  <a:pt x="23" y="193"/>
                </a:lnTo>
                <a:lnTo>
                  <a:pt x="26" y="189"/>
                </a:lnTo>
                <a:lnTo>
                  <a:pt x="26" y="189"/>
                </a:lnTo>
                <a:lnTo>
                  <a:pt x="36" y="177"/>
                </a:lnTo>
                <a:lnTo>
                  <a:pt x="41" y="170"/>
                </a:lnTo>
                <a:lnTo>
                  <a:pt x="45" y="160"/>
                </a:lnTo>
                <a:lnTo>
                  <a:pt x="45" y="160"/>
                </a:lnTo>
                <a:lnTo>
                  <a:pt x="35" y="153"/>
                </a:lnTo>
                <a:lnTo>
                  <a:pt x="26" y="146"/>
                </a:lnTo>
                <a:lnTo>
                  <a:pt x="19" y="138"/>
                </a:lnTo>
                <a:lnTo>
                  <a:pt x="12" y="129"/>
                </a:lnTo>
                <a:lnTo>
                  <a:pt x="7" y="120"/>
                </a:lnTo>
                <a:lnTo>
                  <a:pt x="4" y="111"/>
                </a:lnTo>
                <a:lnTo>
                  <a:pt x="1" y="101"/>
                </a:lnTo>
                <a:lnTo>
                  <a:pt x="0" y="91"/>
                </a:lnTo>
                <a:lnTo>
                  <a:pt x="0" y="91"/>
                </a:lnTo>
                <a:lnTo>
                  <a:pt x="1" y="81"/>
                </a:lnTo>
                <a:lnTo>
                  <a:pt x="3" y="73"/>
                </a:lnTo>
                <a:lnTo>
                  <a:pt x="7" y="64"/>
                </a:lnTo>
                <a:lnTo>
                  <a:pt x="11" y="56"/>
                </a:lnTo>
                <a:lnTo>
                  <a:pt x="16" y="47"/>
                </a:lnTo>
                <a:lnTo>
                  <a:pt x="22" y="41"/>
                </a:lnTo>
                <a:lnTo>
                  <a:pt x="30" y="34"/>
                </a:lnTo>
                <a:lnTo>
                  <a:pt x="36" y="27"/>
                </a:lnTo>
                <a:lnTo>
                  <a:pt x="46" y="22"/>
                </a:lnTo>
                <a:lnTo>
                  <a:pt x="55" y="16"/>
                </a:lnTo>
                <a:lnTo>
                  <a:pt x="66" y="11"/>
                </a:lnTo>
                <a:lnTo>
                  <a:pt x="77" y="8"/>
                </a:lnTo>
                <a:lnTo>
                  <a:pt x="88" y="4"/>
                </a:lnTo>
                <a:lnTo>
                  <a:pt x="100" y="3"/>
                </a:lnTo>
                <a:lnTo>
                  <a:pt x="112" y="2"/>
                </a:lnTo>
                <a:lnTo>
                  <a:pt x="126" y="0"/>
                </a:lnTo>
                <a:lnTo>
                  <a:pt x="126" y="0"/>
                </a:lnTo>
                <a:lnTo>
                  <a:pt x="138" y="2"/>
                </a:lnTo>
                <a:lnTo>
                  <a:pt x="150" y="3"/>
                </a:lnTo>
                <a:lnTo>
                  <a:pt x="162" y="4"/>
                </a:lnTo>
                <a:lnTo>
                  <a:pt x="173" y="8"/>
                </a:lnTo>
                <a:lnTo>
                  <a:pt x="184" y="11"/>
                </a:lnTo>
                <a:lnTo>
                  <a:pt x="194" y="16"/>
                </a:lnTo>
                <a:lnTo>
                  <a:pt x="204" y="22"/>
                </a:lnTo>
                <a:lnTo>
                  <a:pt x="213" y="27"/>
                </a:lnTo>
                <a:lnTo>
                  <a:pt x="221" y="34"/>
                </a:lnTo>
                <a:lnTo>
                  <a:pt x="228" y="41"/>
                </a:lnTo>
                <a:lnTo>
                  <a:pt x="234" y="47"/>
                </a:lnTo>
                <a:lnTo>
                  <a:pt x="239" y="56"/>
                </a:lnTo>
                <a:lnTo>
                  <a:pt x="243" y="64"/>
                </a:lnTo>
                <a:lnTo>
                  <a:pt x="247" y="73"/>
                </a:lnTo>
                <a:lnTo>
                  <a:pt x="248" y="81"/>
                </a:lnTo>
                <a:lnTo>
                  <a:pt x="250" y="91"/>
                </a:lnTo>
                <a:lnTo>
                  <a:pt x="250" y="91"/>
                </a:lnTo>
                <a:lnTo>
                  <a:pt x="248" y="100"/>
                </a:lnTo>
                <a:lnTo>
                  <a:pt x="247" y="110"/>
                </a:lnTo>
                <a:lnTo>
                  <a:pt x="243" y="118"/>
                </a:lnTo>
                <a:lnTo>
                  <a:pt x="239" y="126"/>
                </a:lnTo>
                <a:lnTo>
                  <a:pt x="234" y="134"/>
                </a:lnTo>
                <a:lnTo>
                  <a:pt x="228" y="142"/>
                </a:lnTo>
                <a:lnTo>
                  <a:pt x="221" y="149"/>
                </a:lnTo>
                <a:lnTo>
                  <a:pt x="213" y="154"/>
                </a:lnTo>
                <a:lnTo>
                  <a:pt x="204" y="161"/>
                </a:lnTo>
                <a:lnTo>
                  <a:pt x="194" y="166"/>
                </a:lnTo>
                <a:lnTo>
                  <a:pt x="184" y="170"/>
                </a:lnTo>
                <a:lnTo>
                  <a:pt x="173" y="174"/>
                </a:lnTo>
                <a:lnTo>
                  <a:pt x="162" y="177"/>
                </a:lnTo>
                <a:lnTo>
                  <a:pt x="150" y="180"/>
                </a:lnTo>
                <a:lnTo>
                  <a:pt x="138" y="181"/>
                </a:lnTo>
                <a:lnTo>
                  <a:pt x="126" y="181"/>
                </a:lnTo>
                <a:lnTo>
                  <a:pt x="126" y="181"/>
                </a:lnTo>
                <a:lnTo>
                  <a:pt x="108" y="180"/>
                </a:lnTo>
                <a:lnTo>
                  <a:pt x="108" y="180"/>
                </a:lnTo>
                <a:lnTo>
                  <a:pt x="93" y="191"/>
                </a:lnTo>
                <a:lnTo>
                  <a:pt x="78" y="200"/>
                </a:lnTo>
                <a:lnTo>
                  <a:pt x="63" y="207"/>
                </a:lnTo>
                <a:lnTo>
                  <a:pt x="46" y="212"/>
                </a:lnTo>
                <a:lnTo>
                  <a:pt x="46" y="212"/>
                </a:lnTo>
                <a:lnTo>
                  <a:pt x="30" y="215"/>
                </a:lnTo>
                <a:lnTo>
                  <a:pt x="30" y="215"/>
                </a:lnTo>
                <a:close/>
                <a:moveTo>
                  <a:pt x="28" y="204"/>
                </a:moveTo>
                <a:lnTo>
                  <a:pt x="28" y="204"/>
                </a:lnTo>
                <a:lnTo>
                  <a:pt x="30" y="204"/>
                </a:lnTo>
                <a:lnTo>
                  <a:pt x="30" y="204"/>
                </a:lnTo>
                <a:lnTo>
                  <a:pt x="43" y="201"/>
                </a:lnTo>
                <a:lnTo>
                  <a:pt x="43" y="201"/>
                </a:lnTo>
                <a:lnTo>
                  <a:pt x="59" y="196"/>
                </a:lnTo>
                <a:lnTo>
                  <a:pt x="74" y="189"/>
                </a:lnTo>
                <a:lnTo>
                  <a:pt x="89" y="181"/>
                </a:lnTo>
                <a:lnTo>
                  <a:pt x="103" y="170"/>
                </a:lnTo>
                <a:lnTo>
                  <a:pt x="104" y="169"/>
                </a:lnTo>
                <a:lnTo>
                  <a:pt x="107" y="169"/>
                </a:lnTo>
                <a:lnTo>
                  <a:pt x="107" y="169"/>
                </a:lnTo>
                <a:lnTo>
                  <a:pt x="126" y="170"/>
                </a:lnTo>
                <a:lnTo>
                  <a:pt x="126" y="170"/>
                </a:lnTo>
                <a:lnTo>
                  <a:pt x="136" y="170"/>
                </a:lnTo>
                <a:lnTo>
                  <a:pt x="147" y="169"/>
                </a:lnTo>
                <a:lnTo>
                  <a:pt x="169" y="164"/>
                </a:lnTo>
                <a:lnTo>
                  <a:pt x="188" y="157"/>
                </a:lnTo>
                <a:lnTo>
                  <a:pt x="197" y="153"/>
                </a:lnTo>
                <a:lnTo>
                  <a:pt x="205" y="147"/>
                </a:lnTo>
                <a:lnTo>
                  <a:pt x="212" y="142"/>
                </a:lnTo>
                <a:lnTo>
                  <a:pt x="219" y="135"/>
                </a:lnTo>
                <a:lnTo>
                  <a:pt x="224" y="129"/>
                </a:lnTo>
                <a:lnTo>
                  <a:pt x="230" y="122"/>
                </a:lnTo>
                <a:lnTo>
                  <a:pt x="234" y="115"/>
                </a:lnTo>
                <a:lnTo>
                  <a:pt x="236" y="107"/>
                </a:lnTo>
                <a:lnTo>
                  <a:pt x="238" y="99"/>
                </a:lnTo>
                <a:lnTo>
                  <a:pt x="239" y="91"/>
                </a:lnTo>
                <a:lnTo>
                  <a:pt x="239" y="91"/>
                </a:lnTo>
                <a:lnTo>
                  <a:pt x="238" y="83"/>
                </a:lnTo>
                <a:lnTo>
                  <a:pt x="236" y="74"/>
                </a:lnTo>
                <a:lnTo>
                  <a:pt x="234" y="68"/>
                </a:lnTo>
                <a:lnTo>
                  <a:pt x="230" y="60"/>
                </a:lnTo>
                <a:lnTo>
                  <a:pt x="224" y="53"/>
                </a:lnTo>
                <a:lnTo>
                  <a:pt x="219" y="46"/>
                </a:lnTo>
                <a:lnTo>
                  <a:pt x="212" y="41"/>
                </a:lnTo>
                <a:lnTo>
                  <a:pt x="205" y="35"/>
                </a:lnTo>
                <a:lnTo>
                  <a:pt x="197" y="30"/>
                </a:lnTo>
                <a:lnTo>
                  <a:pt x="188" y="25"/>
                </a:lnTo>
                <a:lnTo>
                  <a:pt x="169" y="18"/>
                </a:lnTo>
                <a:lnTo>
                  <a:pt x="147" y="14"/>
                </a:lnTo>
                <a:lnTo>
                  <a:pt x="136" y="12"/>
                </a:lnTo>
                <a:lnTo>
                  <a:pt x="126" y="11"/>
                </a:lnTo>
                <a:lnTo>
                  <a:pt x="126" y="11"/>
                </a:lnTo>
                <a:lnTo>
                  <a:pt x="113" y="12"/>
                </a:lnTo>
                <a:lnTo>
                  <a:pt x="103" y="14"/>
                </a:lnTo>
                <a:lnTo>
                  <a:pt x="81" y="18"/>
                </a:lnTo>
                <a:lnTo>
                  <a:pt x="62" y="25"/>
                </a:lnTo>
                <a:lnTo>
                  <a:pt x="53" y="30"/>
                </a:lnTo>
                <a:lnTo>
                  <a:pt x="45" y="35"/>
                </a:lnTo>
                <a:lnTo>
                  <a:pt x="38" y="41"/>
                </a:lnTo>
                <a:lnTo>
                  <a:pt x="31" y="46"/>
                </a:lnTo>
                <a:lnTo>
                  <a:pt x="26" y="53"/>
                </a:lnTo>
                <a:lnTo>
                  <a:pt x="20" y="60"/>
                </a:lnTo>
                <a:lnTo>
                  <a:pt x="16" y="68"/>
                </a:lnTo>
                <a:lnTo>
                  <a:pt x="14" y="74"/>
                </a:lnTo>
                <a:lnTo>
                  <a:pt x="12" y="83"/>
                </a:lnTo>
                <a:lnTo>
                  <a:pt x="11" y="91"/>
                </a:lnTo>
                <a:lnTo>
                  <a:pt x="11" y="91"/>
                </a:lnTo>
                <a:lnTo>
                  <a:pt x="12" y="100"/>
                </a:lnTo>
                <a:lnTo>
                  <a:pt x="15" y="108"/>
                </a:lnTo>
                <a:lnTo>
                  <a:pt x="18" y="118"/>
                </a:lnTo>
                <a:lnTo>
                  <a:pt x="23" y="126"/>
                </a:lnTo>
                <a:lnTo>
                  <a:pt x="28" y="133"/>
                </a:lnTo>
                <a:lnTo>
                  <a:pt x="35" y="141"/>
                </a:lnTo>
                <a:lnTo>
                  <a:pt x="45" y="146"/>
                </a:lnTo>
                <a:lnTo>
                  <a:pt x="54" y="153"/>
                </a:lnTo>
                <a:lnTo>
                  <a:pt x="57" y="154"/>
                </a:lnTo>
                <a:lnTo>
                  <a:pt x="57" y="160"/>
                </a:lnTo>
                <a:lnTo>
                  <a:pt x="57" y="160"/>
                </a:lnTo>
                <a:lnTo>
                  <a:pt x="51" y="172"/>
                </a:lnTo>
                <a:lnTo>
                  <a:pt x="46" y="183"/>
                </a:lnTo>
                <a:lnTo>
                  <a:pt x="41" y="191"/>
                </a:lnTo>
                <a:lnTo>
                  <a:pt x="34" y="197"/>
                </a:lnTo>
                <a:lnTo>
                  <a:pt x="34" y="197"/>
                </a:lnTo>
                <a:lnTo>
                  <a:pt x="31" y="200"/>
                </a:lnTo>
                <a:lnTo>
                  <a:pt x="30" y="201"/>
                </a:lnTo>
                <a:lnTo>
                  <a:pt x="30" y="201"/>
                </a:lnTo>
                <a:lnTo>
                  <a:pt x="28" y="204"/>
                </a:lnTo>
                <a:lnTo>
                  <a:pt x="28" y="20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1" name="Freeform 8"/>
          <p:cNvSpPr>
            <a:spLocks noEditPoints="1"/>
          </p:cNvSpPr>
          <p:nvPr/>
        </p:nvSpPr>
        <p:spPr bwMode="auto">
          <a:xfrm>
            <a:off x="6063836" y="3356478"/>
            <a:ext cx="389920" cy="330951"/>
          </a:xfrm>
          <a:custGeom>
            <a:avLst/>
            <a:gdLst/>
            <a:ahLst/>
            <a:cxnLst>
              <a:cxn ang="0">
                <a:pos x="26" y="215"/>
              </a:cxn>
              <a:cxn ang="0">
                <a:pos x="18" y="205"/>
              </a:cxn>
              <a:cxn ang="0">
                <a:pos x="18" y="201"/>
              </a:cxn>
              <a:cxn ang="0">
                <a:pos x="23" y="193"/>
              </a:cxn>
              <a:cxn ang="0">
                <a:pos x="26" y="189"/>
              </a:cxn>
              <a:cxn ang="0">
                <a:pos x="45" y="160"/>
              </a:cxn>
              <a:cxn ang="0">
                <a:pos x="26" y="146"/>
              </a:cxn>
              <a:cxn ang="0">
                <a:pos x="7" y="120"/>
              </a:cxn>
              <a:cxn ang="0">
                <a:pos x="0" y="91"/>
              </a:cxn>
              <a:cxn ang="0">
                <a:pos x="3" y="73"/>
              </a:cxn>
              <a:cxn ang="0">
                <a:pos x="15" y="47"/>
              </a:cxn>
              <a:cxn ang="0">
                <a:pos x="37" y="27"/>
              </a:cxn>
              <a:cxn ang="0">
                <a:pos x="66" y="11"/>
              </a:cxn>
              <a:cxn ang="0">
                <a:pos x="100" y="3"/>
              </a:cxn>
              <a:cxn ang="0">
                <a:pos x="124" y="0"/>
              </a:cxn>
              <a:cxn ang="0">
                <a:pos x="162" y="4"/>
              </a:cxn>
              <a:cxn ang="0">
                <a:pos x="195" y="16"/>
              </a:cxn>
              <a:cxn ang="0">
                <a:pos x="220" y="34"/>
              </a:cxn>
              <a:cxn ang="0">
                <a:pos x="239" y="56"/>
              </a:cxn>
              <a:cxn ang="0">
                <a:pos x="249" y="81"/>
              </a:cxn>
              <a:cxn ang="0">
                <a:pos x="249" y="100"/>
              </a:cxn>
              <a:cxn ang="0">
                <a:pos x="239" y="126"/>
              </a:cxn>
              <a:cxn ang="0">
                <a:pos x="220" y="149"/>
              </a:cxn>
              <a:cxn ang="0">
                <a:pos x="195" y="166"/>
              </a:cxn>
              <a:cxn ang="0">
                <a:pos x="162" y="177"/>
              </a:cxn>
              <a:cxn ang="0">
                <a:pos x="124" y="181"/>
              </a:cxn>
              <a:cxn ang="0">
                <a:pos x="107" y="180"/>
              </a:cxn>
              <a:cxn ang="0">
                <a:pos x="62" y="207"/>
              </a:cxn>
              <a:cxn ang="0">
                <a:pos x="30" y="215"/>
              </a:cxn>
              <a:cxn ang="0">
                <a:pos x="29" y="204"/>
              </a:cxn>
              <a:cxn ang="0">
                <a:pos x="43" y="201"/>
              </a:cxn>
              <a:cxn ang="0">
                <a:pos x="74" y="189"/>
              </a:cxn>
              <a:cxn ang="0">
                <a:pos x="104" y="169"/>
              </a:cxn>
              <a:cxn ang="0">
                <a:pos x="124" y="170"/>
              </a:cxn>
              <a:cxn ang="0">
                <a:pos x="147" y="169"/>
              </a:cxn>
              <a:cxn ang="0">
                <a:pos x="197" y="153"/>
              </a:cxn>
              <a:cxn ang="0">
                <a:pos x="219" y="135"/>
              </a:cxn>
              <a:cxn ang="0">
                <a:pos x="234" y="115"/>
              </a:cxn>
              <a:cxn ang="0">
                <a:pos x="238" y="91"/>
              </a:cxn>
              <a:cxn ang="0">
                <a:pos x="236" y="74"/>
              </a:cxn>
              <a:cxn ang="0">
                <a:pos x="224" y="53"/>
              </a:cxn>
              <a:cxn ang="0">
                <a:pos x="205" y="35"/>
              </a:cxn>
              <a:cxn ang="0">
                <a:pos x="169" y="18"/>
              </a:cxn>
              <a:cxn ang="0">
                <a:pos x="124" y="11"/>
              </a:cxn>
              <a:cxn ang="0">
                <a:pos x="101" y="14"/>
              </a:cxn>
              <a:cxn ang="0">
                <a:pos x="53" y="30"/>
              </a:cxn>
              <a:cxn ang="0">
                <a:pos x="31" y="46"/>
              </a:cxn>
              <a:cxn ang="0">
                <a:pos x="16" y="68"/>
              </a:cxn>
              <a:cxn ang="0">
                <a:pos x="11" y="91"/>
              </a:cxn>
              <a:cxn ang="0">
                <a:pos x="14" y="108"/>
              </a:cxn>
              <a:cxn ang="0">
                <a:pos x="29" y="133"/>
              </a:cxn>
              <a:cxn ang="0">
                <a:pos x="54" y="153"/>
              </a:cxn>
              <a:cxn ang="0">
                <a:pos x="56" y="160"/>
              </a:cxn>
              <a:cxn ang="0">
                <a:pos x="39" y="191"/>
              </a:cxn>
              <a:cxn ang="0">
                <a:pos x="31" y="200"/>
              </a:cxn>
              <a:cxn ang="0">
                <a:pos x="29" y="204"/>
              </a:cxn>
            </a:cxnLst>
            <a:rect l="0" t="0" r="r" b="b"/>
            <a:pathLst>
              <a:path w="249" h="215">
                <a:moveTo>
                  <a:pt x="29" y="215"/>
                </a:moveTo>
                <a:lnTo>
                  <a:pt x="29" y="215"/>
                </a:lnTo>
                <a:lnTo>
                  <a:pt x="26" y="215"/>
                </a:lnTo>
                <a:lnTo>
                  <a:pt x="22" y="212"/>
                </a:lnTo>
                <a:lnTo>
                  <a:pt x="19" y="210"/>
                </a:lnTo>
                <a:lnTo>
                  <a:pt x="18" y="205"/>
                </a:lnTo>
                <a:lnTo>
                  <a:pt x="18" y="205"/>
                </a:lnTo>
                <a:lnTo>
                  <a:pt x="18" y="205"/>
                </a:lnTo>
                <a:lnTo>
                  <a:pt x="18" y="201"/>
                </a:lnTo>
                <a:lnTo>
                  <a:pt x="19" y="199"/>
                </a:lnTo>
                <a:lnTo>
                  <a:pt x="22" y="195"/>
                </a:lnTo>
                <a:lnTo>
                  <a:pt x="23" y="193"/>
                </a:lnTo>
                <a:lnTo>
                  <a:pt x="23" y="193"/>
                </a:lnTo>
                <a:lnTo>
                  <a:pt x="26" y="189"/>
                </a:lnTo>
                <a:lnTo>
                  <a:pt x="26" y="189"/>
                </a:lnTo>
                <a:lnTo>
                  <a:pt x="35" y="177"/>
                </a:lnTo>
                <a:lnTo>
                  <a:pt x="41" y="170"/>
                </a:lnTo>
                <a:lnTo>
                  <a:pt x="45" y="160"/>
                </a:lnTo>
                <a:lnTo>
                  <a:pt x="45" y="160"/>
                </a:lnTo>
                <a:lnTo>
                  <a:pt x="34" y="153"/>
                </a:lnTo>
                <a:lnTo>
                  <a:pt x="26" y="146"/>
                </a:lnTo>
                <a:lnTo>
                  <a:pt x="18" y="138"/>
                </a:lnTo>
                <a:lnTo>
                  <a:pt x="12" y="129"/>
                </a:lnTo>
                <a:lnTo>
                  <a:pt x="7" y="120"/>
                </a:lnTo>
                <a:lnTo>
                  <a:pt x="3" y="111"/>
                </a:lnTo>
                <a:lnTo>
                  <a:pt x="1" y="101"/>
                </a:lnTo>
                <a:lnTo>
                  <a:pt x="0" y="91"/>
                </a:lnTo>
                <a:lnTo>
                  <a:pt x="0" y="91"/>
                </a:lnTo>
                <a:lnTo>
                  <a:pt x="1" y="81"/>
                </a:lnTo>
                <a:lnTo>
                  <a:pt x="3" y="73"/>
                </a:lnTo>
                <a:lnTo>
                  <a:pt x="6" y="64"/>
                </a:lnTo>
                <a:lnTo>
                  <a:pt x="11" y="56"/>
                </a:lnTo>
                <a:lnTo>
                  <a:pt x="15" y="47"/>
                </a:lnTo>
                <a:lnTo>
                  <a:pt x="22" y="41"/>
                </a:lnTo>
                <a:lnTo>
                  <a:pt x="29" y="34"/>
                </a:lnTo>
                <a:lnTo>
                  <a:pt x="37" y="27"/>
                </a:lnTo>
                <a:lnTo>
                  <a:pt x="46" y="22"/>
                </a:lnTo>
                <a:lnTo>
                  <a:pt x="56" y="16"/>
                </a:lnTo>
                <a:lnTo>
                  <a:pt x="66" y="11"/>
                </a:lnTo>
                <a:lnTo>
                  <a:pt x="77" y="8"/>
                </a:lnTo>
                <a:lnTo>
                  <a:pt x="88" y="4"/>
                </a:lnTo>
                <a:lnTo>
                  <a:pt x="100" y="3"/>
                </a:lnTo>
                <a:lnTo>
                  <a:pt x="112" y="2"/>
                </a:lnTo>
                <a:lnTo>
                  <a:pt x="124" y="0"/>
                </a:lnTo>
                <a:lnTo>
                  <a:pt x="124" y="0"/>
                </a:lnTo>
                <a:lnTo>
                  <a:pt x="138" y="2"/>
                </a:lnTo>
                <a:lnTo>
                  <a:pt x="150" y="3"/>
                </a:lnTo>
                <a:lnTo>
                  <a:pt x="162" y="4"/>
                </a:lnTo>
                <a:lnTo>
                  <a:pt x="173" y="8"/>
                </a:lnTo>
                <a:lnTo>
                  <a:pt x="184" y="11"/>
                </a:lnTo>
                <a:lnTo>
                  <a:pt x="195" y="16"/>
                </a:lnTo>
                <a:lnTo>
                  <a:pt x="204" y="22"/>
                </a:lnTo>
                <a:lnTo>
                  <a:pt x="212" y="27"/>
                </a:lnTo>
                <a:lnTo>
                  <a:pt x="220" y="34"/>
                </a:lnTo>
                <a:lnTo>
                  <a:pt x="228" y="41"/>
                </a:lnTo>
                <a:lnTo>
                  <a:pt x="234" y="47"/>
                </a:lnTo>
                <a:lnTo>
                  <a:pt x="239" y="56"/>
                </a:lnTo>
                <a:lnTo>
                  <a:pt x="243" y="64"/>
                </a:lnTo>
                <a:lnTo>
                  <a:pt x="247" y="73"/>
                </a:lnTo>
                <a:lnTo>
                  <a:pt x="249" y="81"/>
                </a:lnTo>
                <a:lnTo>
                  <a:pt x="249" y="91"/>
                </a:lnTo>
                <a:lnTo>
                  <a:pt x="249" y="91"/>
                </a:lnTo>
                <a:lnTo>
                  <a:pt x="249" y="100"/>
                </a:lnTo>
                <a:lnTo>
                  <a:pt x="247" y="110"/>
                </a:lnTo>
                <a:lnTo>
                  <a:pt x="243" y="118"/>
                </a:lnTo>
                <a:lnTo>
                  <a:pt x="239" y="126"/>
                </a:lnTo>
                <a:lnTo>
                  <a:pt x="234" y="134"/>
                </a:lnTo>
                <a:lnTo>
                  <a:pt x="228" y="142"/>
                </a:lnTo>
                <a:lnTo>
                  <a:pt x="220" y="149"/>
                </a:lnTo>
                <a:lnTo>
                  <a:pt x="212" y="154"/>
                </a:lnTo>
                <a:lnTo>
                  <a:pt x="204" y="161"/>
                </a:lnTo>
                <a:lnTo>
                  <a:pt x="195" y="166"/>
                </a:lnTo>
                <a:lnTo>
                  <a:pt x="184" y="170"/>
                </a:lnTo>
                <a:lnTo>
                  <a:pt x="173" y="174"/>
                </a:lnTo>
                <a:lnTo>
                  <a:pt x="162" y="177"/>
                </a:lnTo>
                <a:lnTo>
                  <a:pt x="150" y="180"/>
                </a:lnTo>
                <a:lnTo>
                  <a:pt x="138" y="181"/>
                </a:lnTo>
                <a:lnTo>
                  <a:pt x="124" y="181"/>
                </a:lnTo>
                <a:lnTo>
                  <a:pt x="124" y="181"/>
                </a:lnTo>
                <a:lnTo>
                  <a:pt x="107" y="180"/>
                </a:lnTo>
                <a:lnTo>
                  <a:pt x="107" y="180"/>
                </a:lnTo>
                <a:lnTo>
                  <a:pt x="93" y="191"/>
                </a:lnTo>
                <a:lnTo>
                  <a:pt x="78" y="200"/>
                </a:lnTo>
                <a:lnTo>
                  <a:pt x="62" y="207"/>
                </a:lnTo>
                <a:lnTo>
                  <a:pt x="46" y="212"/>
                </a:lnTo>
                <a:lnTo>
                  <a:pt x="46" y="212"/>
                </a:lnTo>
                <a:lnTo>
                  <a:pt x="30" y="215"/>
                </a:lnTo>
                <a:lnTo>
                  <a:pt x="29" y="215"/>
                </a:lnTo>
                <a:close/>
                <a:moveTo>
                  <a:pt x="29" y="204"/>
                </a:moveTo>
                <a:lnTo>
                  <a:pt x="29" y="204"/>
                </a:lnTo>
                <a:lnTo>
                  <a:pt x="29" y="204"/>
                </a:lnTo>
                <a:lnTo>
                  <a:pt x="29" y="204"/>
                </a:lnTo>
                <a:lnTo>
                  <a:pt x="43" y="201"/>
                </a:lnTo>
                <a:lnTo>
                  <a:pt x="43" y="201"/>
                </a:lnTo>
                <a:lnTo>
                  <a:pt x="60" y="196"/>
                </a:lnTo>
                <a:lnTo>
                  <a:pt x="74" y="189"/>
                </a:lnTo>
                <a:lnTo>
                  <a:pt x="89" y="181"/>
                </a:lnTo>
                <a:lnTo>
                  <a:pt x="101" y="170"/>
                </a:lnTo>
                <a:lnTo>
                  <a:pt x="104" y="169"/>
                </a:lnTo>
                <a:lnTo>
                  <a:pt x="107" y="169"/>
                </a:lnTo>
                <a:lnTo>
                  <a:pt x="107" y="169"/>
                </a:lnTo>
                <a:lnTo>
                  <a:pt x="124" y="170"/>
                </a:lnTo>
                <a:lnTo>
                  <a:pt x="124" y="170"/>
                </a:lnTo>
                <a:lnTo>
                  <a:pt x="137" y="170"/>
                </a:lnTo>
                <a:lnTo>
                  <a:pt x="147" y="169"/>
                </a:lnTo>
                <a:lnTo>
                  <a:pt x="169" y="164"/>
                </a:lnTo>
                <a:lnTo>
                  <a:pt x="188" y="157"/>
                </a:lnTo>
                <a:lnTo>
                  <a:pt x="197" y="153"/>
                </a:lnTo>
                <a:lnTo>
                  <a:pt x="205" y="147"/>
                </a:lnTo>
                <a:lnTo>
                  <a:pt x="212" y="142"/>
                </a:lnTo>
                <a:lnTo>
                  <a:pt x="219" y="135"/>
                </a:lnTo>
                <a:lnTo>
                  <a:pt x="224" y="129"/>
                </a:lnTo>
                <a:lnTo>
                  <a:pt x="230" y="122"/>
                </a:lnTo>
                <a:lnTo>
                  <a:pt x="234" y="115"/>
                </a:lnTo>
                <a:lnTo>
                  <a:pt x="236" y="107"/>
                </a:lnTo>
                <a:lnTo>
                  <a:pt x="238" y="99"/>
                </a:lnTo>
                <a:lnTo>
                  <a:pt x="238" y="91"/>
                </a:lnTo>
                <a:lnTo>
                  <a:pt x="238" y="91"/>
                </a:lnTo>
                <a:lnTo>
                  <a:pt x="238" y="83"/>
                </a:lnTo>
                <a:lnTo>
                  <a:pt x="236" y="74"/>
                </a:lnTo>
                <a:lnTo>
                  <a:pt x="234" y="68"/>
                </a:lnTo>
                <a:lnTo>
                  <a:pt x="230" y="60"/>
                </a:lnTo>
                <a:lnTo>
                  <a:pt x="224" y="53"/>
                </a:lnTo>
                <a:lnTo>
                  <a:pt x="219" y="46"/>
                </a:lnTo>
                <a:lnTo>
                  <a:pt x="212" y="41"/>
                </a:lnTo>
                <a:lnTo>
                  <a:pt x="205" y="35"/>
                </a:lnTo>
                <a:lnTo>
                  <a:pt x="197" y="30"/>
                </a:lnTo>
                <a:lnTo>
                  <a:pt x="188" y="25"/>
                </a:lnTo>
                <a:lnTo>
                  <a:pt x="169" y="18"/>
                </a:lnTo>
                <a:lnTo>
                  <a:pt x="147" y="14"/>
                </a:lnTo>
                <a:lnTo>
                  <a:pt x="137" y="12"/>
                </a:lnTo>
                <a:lnTo>
                  <a:pt x="124" y="11"/>
                </a:lnTo>
                <a:lnTo>
                  <a:pt x="124" y="11"/>
                </a:lnTo>
                <a:lnTo>
                  <a:pt x="114" y="12"/>
                </a:lnTo>
                <a:lnTo>
                  <a:pt x="101" y="14"/>
                </a:lnTo>
                <a:lnTo>
                  <a:pt x="81" y="18"/>
                </a:lnTo>
                <a:lnTo>
                  <a:pt x="61" y="25"/>
                </a:lnTo>
                <a:lnTo>
                  <a:pt x="53" y="30"/>
                </a:lnTo>
                <a:lnTo>
                  <a:pt x="45" y="35"/>
                </a:lnTo>
                <a:lnTo>
                  <a:pt x="38" y="41"/>
                </a:lnTo>
                <a:lnTo>
                  <a:pt x="31" y="46"/>
                </a:lnTo>
                <a:lnTo>
                  <a:pt x="24" y="53"/>
                </a:lnTo>
                <a:lnTo>
                  <a:pt x="20" y="60"/>
                </a:lnTo>
                <a:lnTo>
                  <a:pt x="16" y="68"/>
                </a:lnTo>
                <a:lnTo>
                  <a:pt x="14" y="74"/>
                </a:lnTo>
                <a:lnTo>
                  <a:pt x="12" y="83"/>
                </a:lnTo>
                <a:lnTo>
                  <a:pt x="11" y="91"/>
                </a:lnTo>
                <a:lnTo>
                  <a:pt x="11" y="91"/>
                </a:lnTo>
                <a:lnTo>
                  <a:pt x="12" y="100"/>
                </a:lnTo>
                <a:lnTo>
                  <a:pt x="14" y="108"/>
                </a:lnTo>
                <a:lnTo>
                  <a:pt x="18" y="118"/>
                </a:lnTo>
                <a:lnTo>
                  <a:pt x="22" y="126"/>
                </a:lnTo>
                <a:lnTo>
                  <a:pt x="29" y="133"/>
                </a:lnTo>
                <a:lnTo>
                  <a:pt x="35" y="141"/>
                </a:lnTo>
                <a:lnTo>
                  <a:pt x="43" y="146"/>
                </a:lnTo>
                <a:lnTo>
                  <a:pt x="54" y="153"/>
                </a:lnTo>
                <a:lnTo>
                  <a:pt x="57" y="154"/>
                </a:lnTo>
                <a:lnTo>
                  <a:pt x="56" y="160"/>
                </a:lnTo>
                <a:lnTo>
                  <a:pt x="56" y="160"/>
                </a:lnTo>
                <a:lnTo>
                  <a:pt x="51" y="172"/>
                </a:lnTo>
                <a:lnTo>
                  <a:pt x="46" y="183"/>
                </a:lnTo>
                <a:lnTo>
                  <a:pt x="39" y="191"/>
                </a:lnTo>
                <a:lnTo>
                  <a:pt x="34" y="197"/>
                </a:lnTo>
                <a:lnTo>
                  <a:pt x="34" y="197"/>
                </a:lnTo>
                <a:lnTo>
                  <a:pt x="31" y="200"/>
                </a:lnTo>
                <a:lnTo>
                  <a:pt x="30" y="201"/>
                </a:lnTo>
                <a:lnTo>
                  <a:pt x="30" y="201"/>
                </a:lnTo>
                <a:lnTo>
                  <a:pt x="29" y="204"/>
                </a:lnTo>
                <a:lnTo>
                  <a:pt x="29" y="20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2" name="Freeform 9"/>
          <p:cNvSpPr/>
          <p:nvPr/>
        </p:nvSpPr>
        <p:spPr bwMode="auto">
          <a:xfrm>
            <a:off x="2859924" y="4142489"/>
            <a:ext cx="248985" cy="372321"/>
          </a:xfrm>
          <a:custGeom>
            <a:avLst/>
            <a:gdLst/>
            <a:ahLst/>
            <a:cxnLst>
              <a:cxn ang="0">
                <a:pos x="148" y="227"/>
              </a:cxn>
              <a:cxn ang="0">
                <a:pos x="147" y="230"/>
              </a:cxn>
              <a:cxn ang="0">
                <a:pos x="143" y="234"/>
              </a:cxn>
              <a:cxn ang="0">
                <a:pos x="142" y="234"/>
              </a:cxn>
              <a:cxn ang="0">
                <a:pos x="136" y="232"/>
              </a:cxn>
              <a:cxn ang="0">
                <a:pos x="19" y="166"/>
              </a:cxn>
              <a:cxn ang="0">
                <a:pos x="16" y="166"/>
              </a:cxn>
              <a:cxn ang="0">
                <a:pos x="12" y="162"/>
              </a:cxn>
              <a:cxn ang="0">
                <a:pos x="11" y="85"/>
              </a:cxn>
              <a:cxn ang="0">
                <a:pos x="12" y="82"/>
              </a:cxn>
              <a:cxn ang="0">
                <a:pos x="16" y="80"/>
              </a:cxn>
              <a:cxn ang="0">
                <a:pos x="70" y="78"/>
              </a:cxn>
              <a:cxn ang="0">
                <a:pos x="136" y="14"/>
              </a:cxn>
              <a:cxn ang="0">
                <a:pos x="142" y="11"/>
              </a:cxn>
              <a:cxn ang="0">
                <a:pos x="143" y="12"/>
              </a:cxn>
              <a:cxn ang="0">
                <a:pos x="147" y="15"/>
              </a:cxn>
              <a:cxn ang="0">
                <a:pos x="148" y="68"/>
              </a:cxn>
              <a:cxn ang="0">
                <a:pos x="159" y="18"/>
              </a:cxn>
              <a:cxn ang="0">
                <a:pos x="158" y="11"/>
              </a:cxn>
              <a:cxn ang="0">
                <a:pos x="148" y="1"/>
              </a:cxn>
              <a:cxn ang="0">
                <a:pos x="142" y="0"/>
              </a:cxn>
              <a:cxn ang="0">
                <a:pos x="128" y="5"/>
              </a:cxn>
              <a:cxn ang="0">
                <a:pos x="19" y="68"/>
              </a:cxn>
              <a:cxn ang="0">
                <a:pos x="11" y="69"/>
              </a:cxn>
              <a:cxn ang="0">
                <a:pos x="3" y="78"/>
              </a:cxn>
              <a:cxn ang="0">
                <a:pos x="0" y="159"/>
              </a:cxn>
              <a:cxn ang="0">
                <a:pos x="3" y="166"/>
              </a:cxn>
              <a:cxn ang="0">
                <a:pos x="11" y="176"/>
              </a:cxn>
              <a:cxn ang="0">
                <a:pos x="66" y="177"/>
              </a:cxn>
              <a:cxn ang="0">
                <a:pos x="128" y="239"/>
              </a:cxn>
              <a:cxn ang="0">
                <a:pos x="142" y="244"/>
              </a:cxn>
              <a:cxn ang="0">
                <a:pos x="148" y="243"/>
              </a:cxn>
              <a:cxn ang="0">
                <a:pos x="158" y="234"/>
              </a:cxn>
              <a:cxn ang="0">
                <a:pos x="159" y="174"/>
              </a:cxn>
            </a:cxnLst>
            <a:rect l="0" t="0" r="r" b="b"/>
            <a:pathLst>
              <a:path w="159" h="244">
                <a:moveTo>
                  <a:pt x="148" y="174"/>
                </a:moveTo>
                <a:lnTo>
                  <a:pt x="148" y="227"/>
                </a:lnTo>
                <a:lnTo>
                  <a:pt x="148" y="227"/>
                </a:lnTo>
                <a:lnTo>
                  <a:pt x="147" y="230"/>
                </a:lnTo>
                <a:lnTo>
                  <a:pt x="146" y="232"/>
                </a:lnTo>
                <a:lnTo>
                  <a:pt x="143" y="234"/>
                </a:lnTo>
                <a:lnTo>
                  <a:pt x="142" y="234"/>
                </a:lnTo>
                <a:lnTo>
                  <a:pt x="142" y="234"/>
                </a:lnTo>
                <a:lnTo>
                  <a:pt x="139" y="234"/>
                </a:lnTo>
                <a:lnTo>
                  <a:pt x="136" y="232"/>
                </a:lnTo>
                <a:lnTo>
                  <a:pt x="70" y="166"/>
                </a:lnTo>
                <a:lnTo>
                  <a:pt x="19" y="166"/>
                </a:lnTo>
                <a:lnTo>
                  <a:pt x="19" y="166"/>
                </a:lnTo>
                <a:lnTo>
                  <a:pt x="16" y="166"/>
                </a:lnTo>
                <a:lnTo>
                  <a:pt x="13" y="165"/>
                </a:lnTo>
                <a:lnTo>
                  <a:pt x="12" y="162"/>
                </a:lnTo>
                <a:lnTo>
                  <a:pt x="11" y="159"/>
                </a:lnTo>
                <a:lnTo>
                  <a:pt x="11" y="85"/>
                </a:lnTo>
                <a:lnTo>
                  <a:pt x="11" y="85"/>
                </a:lnTo>
                <a:lnTo>
                  <a:pt x="12" y="82"/>
                </a:lnTo>
                <a:lnTo>
                  <a:pt x="13" y="81"/>
                </a:lnTo>
                <a:lnTo>
                  <a:pt x="16" y="80"/>
                </a:lnTo>
                <a:lnTo>
                  <a:pt x="19" y="78"/>
                </a:lnTo>
                <a:lnTo>
                  <a:pt x="70" y="78"/>
                </a:lnTo>
                <a:lnTo>
                  <a:pt x="136" y="14"/>
                </a:lnTo>
                <a:lnTo>
                  <a:pt x="136" y="14"/>
                </a:lnTo>
                <a:lnTo>
                  <a:pt x="139" y="12"/>
                </a:lnTo>
                <a:lnTo>
                  <a:pt x="142" y="11"/>
                </a:lnTo>
                <a:lnTo>
                  <a:pt x="142" y="11"/>
                </a:lnTo>
                <a:lnTo>
                  <a:pt x="143" y="12"/>
                </a:lnTo>
                <a:lnTo>
                  <a:pt x="146" y="14"/>
                </a:lnTo>
                <a:lnTo>
                  <a:pt x="147" y="15"/>
                </a:lnTo>
                <a:lnTo>
                  <a:pt x="148" y="18"/>
                </a:lnTo>
                <a:lnTo>
                  <a:pt x="148" y="68"/>
                </a:lnTo>
                <a:lnTo>
                  <a:pt x="159" y="68"/>
                </a:lnTo>
                <a:lnTo>
                  <a:pt x="159" y="18"/>
                </a:lnTo>
                <a:lnTo>
                  <a:pt x="159" y="18"/>
                </a:lnTo>
                <a:lnTo>
                  <a:pt x="158" y="11"/>
                </a:lnTo>
                <a:lnTo>
                  <a:pt x="154" y="5"/>
                </a:lnTo>
                <a:lnTo>
                  <a:pt x="148" y="1"/>
                </a:lnTo>
                <a:lnTo>
                  <a:pt x="142" y="0"/>
                </a:lnTo>
                <a:lnTo>
                  <a:pt x="142" y="0"/>
                </a:lnTo>
                <a:lnTo>
                  <a:pt x="135" y="1"/>
                </a:lnTo>
                <a:lnTo>
                  <a:pt x="128" y="5"/>
                </a:lnTo>
                <a:lnTo>
                  <a:pt x="66" y="68"/>
                </a:lnTo>
                <a:lnTo>
                  <a:pt x="19" y="68"/>
                </a:lnTo>
                <a:lnTo>
                  <a:pt x="19" y="68"/>
                </a:lnTo>
                <a:lnTo>
                  <a:pt x="11" y="69"/>
                </a:lnTo>
                <a:lnTo>
                  <a:pt x="5" y="73"/>
                </a:lnTo>
                <a:lnTo>
                  <a:pt x="3" y="78"/>
                </a:lnTo>
                <a:lnTo>
                  <a:pt x="0" y="85"/>
                </a:lnTo>
                <a:lnTo>
                  <a:pt x="0" y="159"/>
                </a:lnTo>
                <a:lnTo>
                  <a:pt x="0" y="159"/>
                </a:lnTo>
                <a:lnTo>
                  <a:pt x="3" y="166"/>
                </a:lnTo>
                <a:lnTo>
                  <a:pt x="5" y="172"/>
                </a:lnTo>
                <a:lnTo>
                  <a:pt x="11" y="176"/>
                </a:lnTo>
                <a:lnTo>
                  <a:pt x="19" y="177"/>
                </a:lnTo>
                <a:lnTo>
                  <a:pt x="66" y="177"/>
                </a:lnTo>
                <a:lnTo>
                  <a:pt x="128" y="239"/>
                </a:lnTo>
                <a:lnTo>
                  <a:pt x="128" y="239"/>
                </a:lnTo>
                <a:lnTo>
                  <a:pt x="135" y="243"/>
                </a:lnTo>
                <a:lnTo>
                  <a:pt x="142" y="244"/>
                </a:lnTo>
                <a:lnTo>
                  <a:pt x="142" y="244"/>
                </a:lnTo>
                <a:lnTo>
                  <a:pt x="148" y="243"/>
                </a:lnTo>
                <a:lnTo>
                  <a:pt x="154" y="239"/>
                </a:lnTo>
                <a:lnTo>
                  <a:pt x="158" y="234"/>
                </a:lnTo>
                <a:lnTo>
                  <a:pt x="159" y="227"/>
                </a:lnTo>
                <a:lnTo>
                  <a:pt x="159" y="174"/>
                </a:lnTo>
                <a:lnTo>
                  <a:pt x="148" y="17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3" name="Freeform 10"/>
          <p:cNvSpPr>
            <a:spLocks noEditPoints="1"/>
          </p:cNvSpPr>
          <p:nvPr/>
        </p:nvSpPr>
        <p:spPr bwMode="auto">
          <a:xfrm>
            <a:off x="2000222" y="3361072"/>
            <a:ext cx="404012" cy="381515"/>
          </a:xfrm>
          <a:custGeom>
            <a:avLst/>
            <a:gdLst/>
            <a:ahLst/>
            <a:cxnLst>
              <a:cxn ang="0">
                <a:pos x="235" y="11"/>
              </a:cxn>
              <a:cxn ang="0">
                <a:pos x="235" y="11"/>
              </a:cxn>
              <a:cxn ang="0">
                <a:pos x="240" y="11"/>
              </a:cxn>
              <a:cxn ang="0">
                <a:pos x="244" y="14"/>
              </a:cxn>
              <a:cxn ang="0">
                <a:pos x="247" y="19"/>
              </a:cxn>
              <a:cxn ang="0">
                <a:pos x="248" y="25"/>
              </a:cxn>
              <a:cxn ang="0">
                <a:pos x="248" y="223"/>
              </a:cxn>
              <a:cxn ang="0">
                <a:pos x="204" y="177"/>
              </a:cxn>
              <a:cxn ang="0">
                <a:pos x="201" y="174"/>
              </a:cxn>
              <a:cxn ang="0">
                <a:pos x="196" y="174"/>
              </a:cxn>
              <a:cxn ang="0">
                <a:pos x="24" y="174"/>
              </a:cxn>
              <a:cxn ang="0">
                <a:pos x="24" y="174"/>
              </a:cxn>
              <a:cxn ang="0">
                <a:pos x="20" y="173"/>
              </a:cxn>
              <a:cxn ang="0">
                <a:pos x="15" y="170"/>
              </a:cxn>
              <a:cxn ang="0">
                <a:pos x="12" y="166"/>
              </a:cxn>
              <a:cxn ang="0">
                <a:pos x="11" y="161"/>
              </a:cxn>
              <a:cxn ang="0">
                <a:pos x="11" y="25"/>
              </a:cxn>
              <a:cxn ang="0">
                <a:pos x="11" y="25"/>
              </a:cxn>
              <a:cxn ang="0">
                <a:pos x="12" y="19"/>
              </a:cxn>
              <a:cxn ang="0">
                <a:pos x="15" y="14"/>
              </a:cxn>
              <a:cxn ang="0">
                <a:pos x="20" y="11"/>
              </a:cxn>
              <a:cxn ang="0">
                <a:pos x="24" y="11"/>
              </a:cxn>
              <a:cxn ang="0">
                <a:pos x="235" y="11"/>
              </a:cxn>
              <a:cxn ang="0">
                <a:pos x="235" y="0"/>
              </a:cxn>
              <a:cxn ang="0">
                <a:pos x="24" y="0"/>
              </a:cxn>
              <a:cxn ang="0">
                <a:pos x="24" y="0"/>
              </a:cxn>
              <a:cxn ang="0">
                <a:pos x="20" y="0"/>
              </a:cxn>
              <a:cxn ang="0">
                <a:pos x="15" y="2"/>
              </a:cxn>
              <a:cxn ang="0">
                <a:pos x="11" y="4"/>
              </a:cxn>
              <a:cxn ang="0">
                <a:pos x="8" y="7"/>
              </a:cxn>
              <a:cxn ang="0">
                <a:pos x="5" y="10"/>
              </a:cxn>
              <a:cxn ang="0">
                <a:pos x="2" y="15"/>
              </a:cxn>
              <a:cxn ang="0">
                <a:pos x="1" y="19"/>
              </a:cxn>
              <a:cxn ang="0">
                <a:pos x="0" y="25"/>
              </a:cxn>
              <a:cxn ang="0">
                <a:pos x="0" y="161"/>
              </a:cxn>
              <a:cxn ang="0">
                <a:pos x="0" y="161"/>
              </a:cxn>
              <a:cxn ang="0">
                <a:pos x="1" y="166"/>
              </a:cxn>
              <a:cxn ang="0">
                <a:pos x="2" y="170"/>
              </a:cxn>
              <a:cxn ang="0">
                <a:pos x="5" y="174"/>
              </a:cxn>
              <a:cxn ang="0">
                <a:pos x="8" y="179"/>
              </a:cxn>
              <a:cxn ang="0">
                <a:pos x="11" y="181"/>
              </a:cxn>
              <a:cxn ang="0">
                <a:pos x="15" y="184"/>
              </a:cxn>
              <a:cxn ang="0">
                <a:pos x="20" y="185"/>
              </a:cxn>
              <a:cxn ang="0">
                <a:pos x="24" y="185"/>
              </a:cxn>
              <a:cxn ang="0">
                <a:pos x="196" y="185"/>
              </a:cxn>
              <a:cxn ang="0">
                <a:pos x="259" y="249"/>
              </a:cxn>
              <a:cxn ang="0">
                <a:pos x="259" y="25"/>
              </a:cxn>
              <a:cxn ang="0">
                <a:pos x="259" y="25"/>
              </a:cxn>
              <a:cxn ang="0">
                <a:pos x="258" y="19"/>
              </a:cxn>
              <a:cxn ang="0">
                <a:pos x="256" y="15"/>
              </a:cxn>
              <a:cxn ang="0">
                <a:pos x="255" y="10"/>
              </a:cxn>
              <a:cxn ang="0">
                <a:pos x="251" y="7"/>
              </a:cxn>
              <a:cxn ang="0">
                <a:pos x="248" y="4"/>
              </a:cxn>
              <a:cxn ang="0">
                <a:pos x="244" y="2"/>
              </a:cxn>
              <a:cxn ang="0">
                <a:pos x="239" y="0"/>
              </a:cxn>
              <a:cxn ang="0">
                <a:pos x="235" y="0"/>
              </a:cxn>
              <a:cxn ang="0">
                <a:pos x="235" y="0"/>
              </a:cxn>
            </a:cxnLst>
            <a:rect l="0" t="0" r="r" b="b"/>
            <a:pathLst>
              <a:path w="259" h="249">
                <a:moveTo>
                  <a:pt x="235" y="11"/>
                </a:moveTo>
                <a:lnTo>
                  <a:pt x="235" y="11"/>
                </a:lnTo>
                <a:lnTo>
                  <a:pt x="240" y="11"/>
                </a:lnTo>
                <a:lnTo>
                  <a:pt x="244" y="14"/>
                </a:lnTo>
                <a:lnTo>
                  <a:pt x="247" y="19"/>
                </a:lnTo>
                <a:lnTo>
                  <a:pt x="248" y="25"/>
                </a:lnTo>
                <a:lnTo>
                  <a:pt x="248" y="223"/>
                </a:lnTo>
                <a:lnTo>
                  <a:pt x="204" y="177"/>
                </a:lnTo>
                <a:lnTo>
                  <a:pt x="201" y="174"/>
                </a:lnTo>
                <a:lnTo>
                  <a:pt x="196" y="174"/>
                </a:lnTo>
                <a:lnTo>
                  <a:pt x="24" y="174"/>
                </a:lnTo>
                <a:lnTo>
                  <a:pt x="24" y="174"/>
                </a:lnTo>
                <a:lnTo>
                  <a:pt x="20" y="173"/>
                </a:lnTo>
                <a:lnTo>
                  <a:pt x="15" y="170"/>
                </a:lnTo>
                <a:lnTo>
                  <a:pt x="12" y="166"/>
                </a:lnTo>
                <a:lnTo>
                  <a:pt x="11" y="161"/>
                </a:lnTo>
                <a:lnTo>
                  <a:pt x="11" y="25"/>
                </a:lnTo>
                <a:lnTo>
                  <a:pt x="11" y="25"/>
                </a:lnTo>
                <a:lnTo>
                  <a:pt x="12" y="19"/>
                </a:lnTo>
                <a:lnTo>
                  <a:pt x="15" y="14"/>
                </a:lnTo>
                <a:lnTo>
                  <a:pt x="20" y="11"/>
                </a:lnTo>
                <a:lnTo>
                  <a:pt x="24" y="11"/>
                </a:lnTo>
                <a:lnTo>
                  <a:pt x="235" y="11"/>
                </a:lnTo>
                <a:close/>
                <a:moveTo>
                  <a:pt x="235" y="0"/>
                </a:moveTo>
                <a:lnTo>
                  <a:pt x="24" y="0"/>
                </a:lnTo>
                <a:lnTo>
                  <a:pt x="24" y="0"/>
                </a:lnTo>
                <a:lnTo>
                  <a:pt x="20" y="0"/>
                </a:lnTo>
                <a:lnTo>
                  <a:pt x="15" y="2"/>
                </a:lnTo>
                <a:lnTo>
                  <a:pt x="11" y="4"/>
                </a:lnTo>
                <a:lnTo>
                  <a:pt x="8" y="7"/>
                </a:lnTo>
                <a:lnTo>
                  <a:pt x="5" y="10"/>
                </a:lnTo>
                <a:lnTo>
                  <a:pt x="2" y="15"/>
                </a:lnTo>
                <a:lnTo>
                  <a:pt x="1" y="19"/>
                </a:lnTo>
                <a:lnTo>
                  <a:pt x="0" y="25"/>
                </a:lnTo>
                <a:lnTo>
                  <a:pt x="0" y="161"/>
                </a:lnTo>
                <a:lnTo>
                  <a:pt x="0" y="161"/>
                </a:lnTo>
                <a:lnTo>
                  <a:pt x="1" y="166"/>
                </a:lnTo>
                <a:lnTo>
                  <a:pt x="2" y="170"/>
                </a:lnTo>
                <a:lnTo>
                  <a:pt x="5" y="174"/>
                </a:lnTo>
                <a:lnTo>
                  <a:pt x="8" y="179"/>
                </a:lnTo>
                <a:lnTo>
                  <a:pt x="11" y="181"/>
                </a:lnTo>
                <a:lnTo>
                  <a:pt x="15" y="184"/>
                </a:lnTo>
                <a:lnTo>
                  <a:pt x="20" y="185"/>
                </a:lnTo>
                <a:lnTo>
                  <a:pt x="24" y="185"/>
                </a:lnTo>
                <a:lnTo>
                  <a:pt x="196" y="185"/>
                </a:lnTo>
                <a:lnTo>
                  <a:pt x="259" y="249"/>
                </a:lnTo>
                <a:lnTo>
                  <a:pt x="259" y="25"/>
                </a:lnTo>
                <a:lnTo>
                  <a:pt x="259" y="25"/>
                </a:lnTo>
                <a:lnTo>
                  <a:pt x="258" y="19"/>
                </a:lnTo>
                <a:lnTo>
                  <a:pt x="256" y="15"/>
                </a:lnTo>
                <a:lnTo>
                  <a:pt x="255" y="10"/>
                </a:lnTo>
                <a:lnTo>
                  <a:pt x="251" y="7"/>
                </a:lnTo>
                <a:lnTo>
                  <a:pt x="248" y="4"/>
                </a:lnTo>
                <a:lnTo>
                  <a:pt x="244" y="2"/>
                </a:lnTo>
                <a:lnTo>
                  <a:pt x="239" y="0"/>
                </a:lnTo>
                <a:lnTo>
                  <a:pt x="235" y="0"/>
                </a:lnTo>
                <a:lnTo>
                  <a:pt x="235" y="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6" name="Freeform 13"/>
          <p:cNvSpPr>
            <a:spLocks noEditPoints="1"/>
          </p:cNvSpPr>
          <p:nvPr/>
        </p:nvSpPr>
        <p:spPr bwMode="auto">
          <a:xfrm>
            <a:off x="2084782" y="3475988"/>
            <a:ext cx="65769" cy="64352"/>
          </a:xfrm>
          <a:custGeom>
            <a:avLst/>
            <a:gdLst/>
            <a:ahLst/>
            <a:cxnLst>
              <a:cxn ang="0">
                <a:pos x="21" y="42"/>
              </a:cxn>
              <a:cxn ang="0">
                <a:pos x="21" y="42"/>
              </a:cxn>
              <a:cxn ang="0">
                <a:pos x="17" y="42"/>
              </a:cxn>
              <a:cxn ang="0">
                <a:pos x="13" y="41"/>
              </a:cxn>
              <a:cxn ang="0">
                <a:pos x="6" y="37"/>
              </a:cxn>
              <a:cxn ang="0">
                <a:pos x="2" y="30"/>
              </a:cxn>
              <a:cxn ang="0">
                <a:pos x="1" y="26"/>
              </a:cxn>
              <a:cxn ang="0">
                <a:pos x="0" y="22"/>
              </a:cxn>
              <a:cxn ang="0">
                <a:pos x="0" y="22"/>
              </a:cxn>
              <a:cxn ang="0">
                <a:pos x="1" y="18"/>
              </a:cxn>
              <a:cxn ang="0">
                <a:pos x="2" y="14"/>
              </a:cxn>
              <a:cxn ang="0">
                <a:pos x="6" y="7"/>
              </a:cxn>
              <a:cxn ang="0">
                <a:pos x="13" y="3"/>
              </a:cxn>
              <a:cxn ang="0">
                <a:pos x="17" y="2"/>
              </a:cxn>
              <a:cxn ang="0">
                <a:pos x="21" y="0"/>
              </a:cxn>
              <a:cxn ang="0">
                <a:pos x="21" y="0"/>
              </a:cxn>
              <a:cxn ang="0">
                <a:pos x="25" y="2"/>
              </a:cxn>
              <a:cxn ang="0">
                <a:pos x="29" y="3"/>
              </a:cxn>
              <a:cxn ang="0">
                <a:pos x="36" y="7"/>
              </a:cxn>
              <a:cxn ang="0">
                <a:pos x="40" y="14"/>
              </a:cxn>
              <a:cxn ang="0">
                <a:pos x="42" y="18"/>
              </a:cxn>
              <a:cxn ang="0">
                <a:pos x="42" y="22"/>
              </a:cxn>
              <a:cxn ang="0">
                <a:pos x="42" y="22"/>
              </a:cxn>
              <a:cxn ang="0">
                <a:pos x="42" y="26"/>
              </a:cxn>
              <a:cxn ang="0">
                <a:pos x="40" y="30"/>
              </a:cxn>
              <a:cxn ang="0">
                <a:pos x="36" y="37"/>
              </a:cxn>
              <a:cxn ang="0">
                <a:pos x="29" y="41"/>
              </a:cxn>
              <a:cxn ang="0">
                <a:pos x="25" y="42"/>
              </a:cxn>
              <a:cxn ang="0">
                <a:pos x="21" y="42"/>
              </a:cxn>
              <a:cxn ang="0">
                <a:pos x="21" y="42"/>
              </a:cxn>
              <a:cxn ang="0">
                <a:pos x="21" y="6"/>
              </a:cxn>
              <a:cxn ang="0">
                <a:pos x="21" y="6"/>
              </a:cxn>
              <a:cxn ang="0">
                <a:pos x="15" y="7"/>
              </a:cxn>
              <a:cxn ang="0">
                <a:pos x="11" y="11"/>
              </a:cxn>
              <a:cxn ang="0">
                <a:pos x="6" y="15"/>
              </a:cxn>
              <a:cxn ang="0">
                <a:pos x="5" y="22"/>
              </a:cxn>
              <a:cxn ang="0">
                <a:pos x="5" y="22"/>
              </a:cxn>
              <a:cxn ang="0">
                <a:pos x="6" y="27"/>
              </a:cxn>
              <a:cxn ang="0">
                <a:pos x="11" y="33"/>
              </a:cxn>
              <a:cxn ang="0">
                <a:pos x="15" y="35"/>
              </a:cxn>
              <a:cxn ang="0">
                <a:pos x="21" y="37"/>
              </a:cxn>
              <a:cxn ang="0">
                <a:pos x="21" y="37"/>
              </a:cxn>
              <a:cxn ang="0">
                <a:pos x="27" y="35"/>
              </a:cxn>
              <a:cxn ang="0">
                <a:pos x="32" y="33"/>
              </a:cxn>
              <a:cxn ang="0">
                <a:pos x="36" y="27"/>
              </a:cxn>
              <a:cxn ang="0">
                <a:pos x="36" y="22"/>
              </a:cxn>
              <a:cxn ang="0">
                <a:pos x="36" y="22"/>
              </a:cxn>
              <a:cxn ang="0">
                <a:pos x="36" y="15"/>
              </a:cxn>
              <a:cxn ang="0">
                <a:pos x="32" y="11"/>
              </a:cxn>
              <a:cxn ang="0">
                <a:pos x="27" y="7"/>
              </a:cxn>
              <a:cxn ang="0">
                <a:pos x="21" y="6"/>
              </a:cxn>
              <a:cxn ang="0">
                <a:pos x="21" y="6"/>
              </a:cxn>
            </a:cxnLst>
            <a:rect l="0" t="0" r="r" b="b"/>
            <a:pathLst>
              <a:path w="42" h="42">
                <a:moveTo>
                  <a:pt x="21" y="42"/>
                </a:moveTo>
                <a:lnTo>
                  <a:pt x="21" y="42"/>
                </a:lnTo>
                <a:lnTo>
                  <a:pt x="17" y="42"/>
                </a:lnTo>
                <a:lnTo>
                  <a:pt x="13" y="41"/>
                </a:lnTo>
                <a:lnTo>
                  <a:pt x="6" y="37"/>
                </a:lnTo>
                <a:lnTo>
                  <a:pt x="2" y="30"/>
                </a:lnTo>
                <a:lnTo>
                  <a:pt x="1" y="26"/>
                </a:lnTo>
                <a:lnTo>
                  <a:pt x="0" y="22"/>
                </a:lnTo>
                <a:lnTo>
                  <a:pt x="0" y="22"/>
                </a:lnTo>
                <a:lnTo>
                  <a:pt x="1" y="18"/>
                </a:lnTo>
                <a:lnTo>
                  <a:pt x="2" y="14"/>
                </a:lnTo>
                <a:lnTo>
                  <a:pt x="6" y="7"/>
                </a:lnTo>
                <a:lnTo>
                  <a:pt x="13" y="3"/>
                </a:lnTo>
                <a:lnTo>
                  <a:pt x="17" y="2"/>
                </a:lnTo>
                <a:lnTo>
                  <a:pt x="21" y="0"/>
                </a:lnTo>
                <a:lnTo>
                  <a:pt x="21" y="0"/>
                </a:lnTo>
                <a:lnTo>
                  <a:pt x="25" y="2"/>
                </a:lnTo>
                <a:lnTo>
                  <a:pt x="29" y="3"/>
                </a:lnTo>
                <a:lnTo>
                  <a:pt x="36" y="7"/>
                </a:lnTo>
                <a:lnTo>
                  <a:pt x="40" y="14"/>
                </a:lnTo>
                <a:lnTo>
                  <a:pt x="42" y="18"/>
                </a:lnTo>
                <a:lnTo>
                  <a:pt x="42" y="22"/>
                </a:lnTo>
                <a:lnTo>
                  <a:pt x="42" y="22"/>
                </a:lnTo>
                <a:lnTo>
                  <a:pt x="42" y="26"/>
                </a:lnTo>
                <a:lnTo>
                  <a:pt x="40" y="30"/>
                </a:lnTo>
                <a:lnTo>
                  <a:pt x="36" y="37"/>
                </a:lnTo>
                <a:lnTo>
                  <a:pt x="29" y="41"/>
                </a:lnTo>
                <a:lnTo>
                  <a:pt x="25" y="42"/>
                </a:lnTo>
                <a:lnTo>
                  <a:pt x="21" y="42"/>
                </a:lnTo>
                <a:lnTo>
                  <a:pt x="21" y="42"/>
                </a:lnTo>
                <a:close/>
                <a:moveTo>
                  <a:pt x="21" y="6"/>
                </a:moveTo>
                <a:lnTo>
                  <a:pt x="21" y="6"/>
                </a:lnTo>
                <a:lnTo>
                  <a:pt x="15" y="7"/>
                </a:lnTo>
                <a:lnTo>
                  <a:pt x="11" y="11"/>
                </a:lnTo>
                <a:lnTo>
                  <a:pt x="6" y="15"/>
                </a:lnTo>
                <a:lnTo>
                  <a:pt x="5" y="22"/>
                </a:lnTo>
                <a:lnTo>
                  <a:pt x="5" y="22"/>
                </a:lnTo>
                <a:lnTo>
                  <a:pt x="6" y="27"/>
                </a:lnTo>
                <a:lnTo>
                  <a:pt x="11" y="33"/>
                </a:lnTo>
                <a:lnTo>
                  <a:pt x="15" y="35"/>
                </a:lnTo>
                <a:lnTo>
                  <a:pt x="21" y="37"/>
                </a:lnTo>
                <a:lnTo>
                  <a:pt x="21" y="37"/>
                </a:lnTo>
                <a:lnTo>
                  <a:pt x="27" y="35"/>
                </a:lnTo>
                <a:lnTo>
                  <a:pt x="32" y="33"/>
                </a:lnTo>
                <a:lnTo>
                  <a:pt x="36" y="27"/>
                </a:lnTo>
                <a:lnTo>
                  <a:pt x="36" y="22"/>
                </a:lnTo>
                <a:lnTo>
                  <a:pt x="36" y="22"/>
                </a:lnTo>
                <a:lnTo>
                  <a:pt x="36" y="15"/>
                </a:lnTo>
                <a:lnTo>
                  <a:pt x="32" y="11"/>
                </a:lnTo>
                <a:lnTo>
                  <a:pt x="27" y="7"/>
                </a:lnTo>
                <a:lnTo>
                  <a:pt x="21" y="6"/>
                </a:lnTo>
                <a:lnTo>
                  <a:pt x="21" y="6"/>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7" name="Freeform 14"/>
          <p:cNvSpPr>
            <a:spLocks noEditPoints="1"/>
          </p:cNvSpPr>
          <p:nvPr/>
        </p:nvSpPr>
        <p:spPr bwMode="auto">
          <a:xfrm>
            <a:off x="2169344" y="3475988"/>
            <a:ext cx="65769" cy="64352"/>
          </a:xfrm>
          <a:custGeom>
            <a:avLst/>
            <a:gdLst/>
            <a:ahLst/>
            <a:cxnLst>
              <a:cxn ang="0">
                <a:pos x="20" y="42"/>
              </a:cxn>
              <a:cxn ang="0">
                <a:pos x="20" y="42"/>
              </a:cxn>
              <a:cxn ang="0">
                <a:pos x="16" y="42"/>
              </a:cxn>
              <a:cxn ang="0">
                <a:pos x="12" y="41"/>
              </a:cxn>
              <a:cxn ang="0">
                <a:pos x="6" y="37"/>
              </a:cxn>
              <a:cxn ang="0">
                <a:pos x="1" y="30"/>
              </a:cxn>
              <a:cxn ang="0">
                <a:pos x="0" y="26"/>
              </a:cxn>
              <a:cxn ang="0">
                <a:pos x="0" y="22"/>
              </a:cxn>
              <a:cxn ang="0">
                <a:pos x="0" y="22"/>
              </a:cxn>
              <a:cxn ang="0">
                <a:pos x="0" y="18"/>
              </a:cxn>
              <a:cxn ang="0">
                <a:pos x="1" y="14"/>
              </a:cxn>
              <a:cxn ang="0">
                <a:pos x="6" y="7"/>
              </a:cxn>
              <a:cxn ang="0">
                <a:pos x="12" y="3"/>
              </a:cxn>
              <a:cxn ang="0">
                <a:pos x="16" y="2"/>
              </a:cxn>
              <a:cxn ang="0">
                <a:pos x="20" y="0"/>
              </a:cxn>
              <a:cxn ang="0">
                <a:pos x="20" y="0"/>
              </a:cxn>
              <a:cxn ang="0">
                <a:pos x="26" y="2"/>
              </a:cxn>
              <a:cxn ang="0">
                <a:pos x="28" y="3"/>
              </a:cxn>
              <a:cxn ang="0">
                <a:pos x="35" y="7"/>
              </a:cxn>
              <a:cxn ang="0">
                <a:pos x="41" y="14"/>
              </a:cxn>
              <a:cxn ang="0">
                <a:pos x="42" y="18"/>
              </a:cxn>
              <a:cxn ang="0">
                <a:pos x="42" y="22"/>
              </a:cxn>
              <a:cxn ang="0">
                <a:pos x="42" y="22"/>
              </a:cxn>
              <a:cxn ang="0">
                <a:pos x="42" y="26"/>
              </a:cxn>
              <a:cxn ang="0">
                <a:pos x="41" y="30"/>
              </a:cxn>
              <a:cxn ang="0">
                <a:pos x="35" y="37"/>
              </a:cxn>
              <a:cxn ang="0">
                <a:pos x="28" y="41"/>
              </a:cxn>
              <a:cxn ang="0">
                <a:pos x="26" y="42"/>
              </a:cxn>
              <a:cxn ang="0">
                <a:pos x="20" y="42"/>
              </a:cxn>
              <a:cxn ang="0">
                <a:pos x="20" y="42"/>
              </a:cxn>
              <a:cxn ang="0">
                <a:pos x="20" y="6"/>
              </a:cxn>
              <a:cxn ang="0">
                <a:pos x="20" y="6"/>
              </a:cxn>
              <a:cxn ang="0">
                <a:pos x="15" y="7"/>
              </a:cxn>
              <a:cxn ang="0">
                <a:pos x="10" y="11"/>
              </a:cxn>
              <a:cxn ang="0">
                <a:pos x="7" y="15"/>
              </a:cxn>
              <a:cxn ang="0">
                <a:pos x="6" y="22"/>
              </a:cxn>
              <a:cxn ang="0">
                <a:pos x="6" y="22"/>
              </a:cxn>
              <a:cxn ang="0">
                <a:pos x="7" y="27"/>
              </a:cxn>
              <a:cxn ang="0">
                <a:pos x="10" y="33"/>
              </a:cxn>
              <a:cxn ang="0">
                <a:pos x="15" y="35"/>
              </a:cxn>
              <a:cxn ang="0">
                <a:pos x="20" y="37"/>
              </a:cxn>
              <a:cxn ang="0">
                <a:pos x="20" y="37"/>
              </a:cxn>
              <a:cxn ang="0">
                <a:pos x="27" y="35"/>
              </a:cxn>
              <a:cxn ang="0">
                <a:pos x="33" y="33"/>
              </a:cxn>
              <a:cxn ang="0">
                <a:pos x="35" y="27"/>
              </a:cxn>
              <a:cxn ang="0">
                <a:pos x="37" y="22"/>
              </a:cxn>
              <a:cxn ang="0">
                <a:pos x="37" y="22"/>
              </a:cxn>
              <a:cxn ang="0">
                <a:pos x="35" y="15"/>
              </a:cxn>
              <a:cxn ang="0">
                <a:pos x="33" y="11"/>
              </a:cxn>
              <a:cxn ang="0">
                <a:pos x="27" y="7"/>
              </a:cxn>
              <a:cxn ang="0">
                <a:pos x="20" y="6"/>
              </a:cxn>
              <a:cxn ang="0">
                <a:pos x="20" y="6"/>
              </a:cxn>
            </a:cxnLst>
            <a:rect l="0" t="0" r="r" b="b"/>
            <a:pathLst>
              <a:path w="42" h="42">
                <a:moveTo>
                  <a:pt x="20" y="42"/>
                </a:moveTo>
                <a:lnTo>
                  <a:pt x="20" y="42"/>
                </a:lnTo>
                <a:lnTo>
                  <a:pt x="16" y="42"/>
                </a:lnTo>
                <a:lnTo>
                  <a:pt x="12" y="41"/>
                </a:lnTo>
                <a:lnTo>
                  <a:pt x="6" y="37"/>
                </a:lnTo>
                <a:lnTo>
                  <a:pt x="1" y="30"/>
                </a:lnTo>
                <a:lnTo>
                  <a:pt x="0" y="26"/>
                </a:lnTo>
                <a:lnTo>
                  <a:pt x="0" y="22"/>
                </a:lnTo>
                <a:lnTo>
                  <a:pt x="0" y="22"/>
                </a:lnTo>
                <a:lnTo>
                  <a:pt x="0" y="18"/>
                </a:lnTo>
                <a:lnTo>
                  <a:pt x="1" y="14"/>
                </a:lnTo>
                <a:lnTo>
                  <a:pt x="6" y="7"/>
                </a:lnTo>
                <a:lnTo>
                  <a:pt x="12" y="3"/>
                </a:lnTo>
                <a:lnTo>
                  <a:pt x="16" y="2"/>
                </a:lnTo>
                <a:lnTo>
                  <a:pt x="20" y="0"/>
                </a:lnTo>
                <a:lnTo>
                  <a:pt x="20" y="0"/>
                </a:lnTo>
                <a:lnTo>
                  <a:pt x="26" y="2"/>
                </a:lnTo>
                <a:lnTo>
                  <a:pt x="28" y="3"/>
                </a:lnTo>
                <a:lnTo>
                  <a:pt x="35" y="7"/>
                </a:lnTo>
                <a:lnTo>
                  <a:pt x="41" y="14"/>
                </a:lnTo>
                <a:lnTo>
                  <a:pt x="42" y="18"/>
                </a:lnTo>
                <a:lnTo>
                  <a:pt x="42" y="22"/>
                </a:lnTo>
                <a:lnTo>
                  <a:pt x="42" y="22"/>
                </a:lnTo>
                <a:lnTo>
                  <a:pt x="42" y="26"/>
                </a:lnTo>
                <a:lnTo>
                  <a:pt x="41" y="30"/>
                </a:lnTo>
                <a:lnTo>
                  <a:pt x="35" y="37"/>
                </a:lnTo>
                <a:lnTo>
                  <a:pt x="28" y="41"/>
                </a:lnTo>
                <a:lnTo>
                  <a:pt x="26" y="42"/>
                </a:lnTo>
                <a:lnTo>
                  <a:pt x="20" y="42"/>
                </a:lnTo>
                <a:lnTo>
                  <a:pt x="20" y="42"/>
                </a:lnTo>
                <a:close/>
                <a:moveTo>
                  <a:pt x="20" y="6"/>
                </a:moveTo>
                <a:lnTo>
                  <a:pt x="20" y="6"/>
                </a:lnTo>
                <a:lnTo>
                  <a:pt x="15" y="7"/>
                </a:lnTo>
                <a:lnTo>
                  <a:pt x="10" y="11"/>
                </a:lnTo>
                <a:lnTo>
                  <a:pt x="7" y="15"/>
                </a:lnTo>
                <a:lnTo>
                  <a:pt x="6" y="22"/>
                </a:lnTo>
                <a:lnTo>
                  <a:pt x="6" y="22"/>
                </a:lnTo>
                <a:lnTo>
                  <a:pt x="7" y="27"/>
                </a:lnTo>
                <a:lnTo>
                  <a:pt x="10" y="33"/>
                </a:lnTo>
                <a:lnTo>
                  <a:pt x="15" y="35"/>
                </a:lnTo>
                <a:lnTo>
                  <a:pt x="20" y="37"/>
                </a:lnTo>
                <a:lnTo>
                  <a:pt x="20" y="37"/>
                </a:lnTo>
                <a:lnTo>
                  <a:pt x="27" y="35"/>
                </a:lnTo>
                <a:lnTo>
                  <a:pt x="33" y="33"/>
                </a:lnTo>
                <a:lnTo>
                  <a:pt x="35" y="27"/>
                </a:lnTo>
                <a:lnTo>
                  <a:pt x="37" y="22"/>
                </a:lnTo>
                <a:lnTo>
                  <a:pt x="37" y="22"/>
                </a:lnTo>
                <a:lnTo>
                  <a:pt x="35" y="15"/>
                </a:lnTo>
                <a:lnTo>
                  <a:pt x="33" y="11"/>
                </a:lnTo>
                <a:lnTo>
                  <a:pt x="27" y="7"/>
                </a:lnTo>
                <a:lnTo>
                  <a:pt x="20" y="6"/>
                </a:lnTo>
                <a:lnTo>
                  <a:pt x="20" y="6"/>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8" name="Freeform 15"/>
          <p:cNvSpPr>
            <a:spLocks noEditPoints="1"/>
          </p:cNvSpPr>
          <p:nvPr/>
        </p:nvSpPr>
        <p:spPr bwMode="auto">
          <a:xfrm>
            <a:off x="2253904" y="3475988"/>
            <a:ext cx="65769" cy="64352"/>
          </a:xfrm>
          <a:custGeom>
            <a:avLst/>
            <a:gdLst/>
            <a:ahLst/>
            <a:cxnLst>
              <a:cxn ang="0">
                <a:pos x="21" y="42"/>
              </a:cxn>
              <a:cxn ang="0">
                <a:pos x="21" y="42"/>
              </a:cxn>
              <a:cxn ang="0">
                <a:pos x="17" y="42"/>
              </a:cxn>
              <a:cxn ang="0">
                <a:pos x="13" y="41"/>
              </a:cxn>
              <a:cxn ang="0">
                <a:pos x="7" y="35"/>
              </a:cxn>
              <a:cxn ang="0">
                <a:pos x="2" y="30"/>
              </a:cxn>
              <a:cxn ang="0">
                <a:pos x="1" y="26"/>
              </a:cxn>
              <a:cxn ang="0">
                <a:pos x="0" y="22"/>
              </a:cxn>
              <a:cxn ang="0">
                <a:pos x="0" y="22"/>
              </a:cxn>
              <a:cxn ang="0">
                <a:pos x="1" y="16"/>
              </a:cxn>
              <a:cxn ang="0">
                <a:pos x="2" y="14"/>
              </a:cxn>
              <a:cxn ang="0">
                <a:pos x="7" y="7"/>
              </a:cxn>
              <a:cxn ang="0">
                <a:pos x="13" y="2"/>
              </a:cxn>
              <a:cxn ang="0">
                <a:pos x="17" y="0"/>
              </a:cxn>
              <a:cxn ang="0">
                <a:pos x="21" y="0"/>
              </a:cxn>
              <a:cxn ang="0">
                <a:pos x="21" y="0"/>
              </a:cxn>
              <a:cxn ang="0">
                <a:pos x="25" y="0"/>
              </a:cxn>
              <a:cxn ang="0">
                <a:pos x="29" y="2"/>
              </a:cxn>
              <a:cxn ang="0">
                <a:pos x="36" y="7"/>
              </a:cxn>
              <a:cxn ang="0">
                <a:pos x="40" y="14"/>
              </a:cxn>
              <a:cxn ang="0">
                <a:pos x="42" y="16"/>
              </a:cxn>
              <a:cxn ang="0">
                <a:pos x="42" y="22"/>
              </a:cxn>
              <a:cxn ang="0">
                <a:pos x="42" y="22"/>
              </a:cxn>
              <a:cxn ang="0">
                <a:pos x="42" y="26"/>
              </a:cxn>
              <a:cxn ang="0">
                <a:pos x="40" y="30"/>
              </a:cxn>
              <a:cxn ang="0">
                <a:pos x="36" y="35"/>
              </a:cxn>
              <a:cxn ang="0">
                <a:pos x="29" y="41"/>
              </a:cxn>
              <a:cxn ang="0">
                <a:pos x="25" y="42"/>
              </a:cxn>
              <a:cxn ang="0">
                <a:pos x="21" y="42"/>
              </a:cxn>
              <a:cxn ang="0">
                <a:pos x="21" y="42"/>
              </a:cxn>
              <a:cxn ang="0">
                <a:pos x="21" y="6"/>
              </a:cxn>
              <a:cxn ang="0">
                <a:pos x="21" y="6"/>
              </a:cxn>
              <a:cxn ang="0">
                <a:pos x="15" y="7"/>
              </a:cxn>
              <a:cxn ang="0">
                <a:pos x="11" y="10"/>
              </a:cxn>
              <a:cxn ang="0">
                <a:pos x="7" y="15"/>
              </a:cxn>
              <a:cxn ang="0">
                <a:pos x="5" y="22"/>
              </a:cxn>
              <a:cxn ang="0">
                <a:pos x="5" y="22"/>
              </a:cxn>
              <a:cxn ang="0">
                <a:pos x="7" y="27"/>
              </a:cxn>
              <a:cxn ang="0">
                <a:pos x="11" y="33"/>
              </a:cxn>
              <a:cxn ang="0">
                <a:pos x="15" y="35"/>
              </a:cxn>
              <a:cxn ang="0">
                <a:pos x="21" y="37"/>
              </a:cxn>
              <a:cxn ang="0">
                <a:pos x="21" y="37"/>
              </a:cxn>
              <a:cxn ang="0">
                <a:pos x="27" y="35"/>
              </a:cxn>
              <a:cxn ang="0">
                <a:pos x="32" y="33"/>
              </a:cxn>
              <a:cxn ang="0">
                <a:pos x="35" y="27"/>
              </a:cxn>
              <a:cxn ang="0">
                <a:pos x="36" y="22"/>
              </a:cxn>
              <a:cxn ang="0">
                <a:pos x="36" y="22"/>
              </a:cxn>
              <a:cxn ang="0">
                <a:pos x="35" y="15"/>
              </a:cxn>
              <a:cxn ang="0">
                <a:pos x="32" y="10"/>
              </a:cxn>
              <a:cxn ang="0">
                <a:pos x="27" y="7"/>
              </a:cxn>
              <a:cxn ang="0">
                <a:pos x="21" y="6"/>
              </a:cxn>
              <a:cxn ang="0">
                <a:pos x="21" y="6"/>
              </a:cxn>
            </a:cxnLst>
            <a:rect l="0" t="0" r="r" b="b"/>
            <a:pathLst>
              <a:path w="42" h="42">
                <a:moveTo>
                  <a:pt x="21" y="42"/>
                </a:moveTo>
                <a:lnTo>
                  <a:pt x="21" y="42"/>
                </a:lnTo>
                <a:lnTo>
                  <a:pt x="17" y="42"/>
                </a:lnTo>
                <a:lnTo>
                  <a:pt x="13" y="41"/>
                </a:lnTo>
                <a:lnTo>
                  <a:pt x="7" y="35"/>
                </a:lnTo>
                <a:lnTo>
                  <a:pt x="2" y="30"/>
                </a:lnTo>
                <a:lnTo>
                  <a:pt x="1" y="26"/>
                </a:lnTo>
                <a:lnTo>
                  <a:pt x="0" y="22"/>
                </a:lnTo>
                <a:lnTo>
                  <a:pt x="0" y="22"/>
                </a:lnTo>
                <a:lnTo>
                  <a:pt x="1" y="16"/>
                </a:lnTo>
                <a:lnTo>
                  <a:pt x="2" y="14"/>
                </a:lnTo>
                <a:lnTo>
                  <a:pt x="7" y="7"/>
                </a:lnTo>
                <a:lnTo>
                  <a:pt x="13" y="2"/>
                </a:lnTo>
                <a:lnTo>
                  <a:pt x="17" y="0"/>
                </a:lnTo>
                <a:lnTo>
                  <a:pt x="21" y="0"/>
                </a:lnTo>
                <a:lnTo>
                  <a:pt x="21" y="0"/>
                </a:lnTo>
                <a:lnTo>
                  <a:pt x="25" y="0"/>
                </a:lnTo>
                <a:lnTo>
                  <a:pt x="29" y="2"/>
                </a:lnTo>
                <a:lnTo>
                  <a:pt x="36" y="7"/>
                </a:lnTo>
                <a:lnTo>
                  <a:pt x="40" y="14"/>
                </a:lnTo>
                <a:lnTo>
                  <a:pt x="42" y="16"/>
                </a:lnTo>
                <a:lnTo>
                  <a:pt x="42" y="22"/>
                </a:lnTo>
                <a:lnTo>
                  <a:pt x="42" y="22"/>
                </a:lnTo>
                <a:lnTo>
                  <a:pt x="42" y="26"/>
                </a:lnTo>
                <a:lnTo>
                  <a:pt x="40" y="30"/>
                </a:lnTo>
                <a:lnTo>
                  <a:pt x="36" y="35"/>
                </a:lnTo>
                <a:lnTo>
                  <a:pt x="29" y="41"/>
                </a:lnTo>
                <a:lnTo>
                  <a:pt x="25" y="42"/>
                </a:lnTo>
                <a:lnTo>
                  <a:pt x="21" y="42"/>
                </a:lnTo>
                <a:lnTo>
                  <a:pt x="21" y="42"/>
                </a:lnTo>
                <a:close/>
                <a:moveTo>
                  <a:pt x="21" y="6"/>
                </a:moveTo>
                <a:lnTo>
                  <a:pt x="21" y="6"/>
                </a:lnTo>
                <a:lnTo>
                  <a:pt x="15" y="7"/>
                </a:lnTo>
                <a:lnTo>
                  <a:pt x="11" y="10"/>
                </a:lnTo>
                <a:lnTo>
                  <a:pt x="7" y="15"/>
                </a:lnTo>
                <a:lnTo>
                  <a:pt x="5" y="22"/>
                </a:lnTo>
                <a:lnTo>
                  <a:pt x="5" y="22"/>
                </a:lnTo>
                <a:lnTo>
                  <a:pt x="7" y="27"/>
                </a:lnTo>
                <a:lnTo>
                  <a:pt x="11" y="33"/>
                </a:lnTo>
                <a:lnTo>
                  <a:pt x="15" y="35"/>
                </a:lnTo>
                <a:lnTo>
                  <a:pt x="21" y="37"/>
                </a:lnTo>
                <a:lnTo>
                  <a:pt x="21" y="37"/>
                </a:lnTo>
                <a:lnTo>
                  <a:pt x="27" y="35"/>
                </a:lnTo>
                <a:lnTo>
                  <a:pt x="32" y="33"/>
                </a:lnTo>
                <a:lnTo>
                  <a:pt x="35" y="27"/>
                </a:lnTo>
                <a:lnTo>
                  <a:pt x="36" y="22"/>
                </a:lnTo>
                <a:lnTo>
                  <a:pt x="36" y="22"/>
                </a:lnTo>
                <a:lnTo>
                  <a:pt x="35" y="15"/>
                </a:lnTo>
                <a:lnTo>
                  <a:pt x="32" y="10"/>
                </a:lnTo>
                <a:lnTo>
                  <a:pt x="27" y="7"/>
                </a:lnTo>
                <a:lnTo>
                  <a:pt x="21" y="6"/>
                </a:lnTo>
                <a:lnTo>
                  <a:pt x="21" y="6"/>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9" name="Freeform 16"/>
          <p:cNvSpPr>
            <a:spLocks noEditPoints="1"/>
          </p:cNvSpPr>
          <p:nvPr/>
        </p:nvSpPr>
        <p:spPr bwMode="auto">
          <a:xfrm>
            <a:off x="5326278" y="3466795"/>
            <a:ext cx="65769" cy="64352"/>
          </a:xfrm>
          <a:custGeom>
            <a:avLst/>
            <a:gdLst/>
            <a:ahLst/>
            <a:cxnLst>
              <a:cxn ang="0">
                <a:pos x="21" y="42"/>
              </a:cxn>
              <a:cxn ang="0">
                <a:pos x="21" y="42"/>
              </a:cxn>
              <a:cxn ang="0">
                <a:pos x="17" y="42"/>
              </a:cxn>
              <a:cxn ang="0">
                <a:pos x="13" y="40"/>
              </a:cxn>
              <a:cxn ang="0">
                <a:pos x="6" y="36"/>
              </a:cxn>
              <a:cxn ang="0">
                <a:pos x="1" y="29"/>
              </a:cxn>
              <a:cxn ang="0">
                <a:pos x="0" y="25"/>
              </a:cxn>
              <a:cxn ang="0">
                <a:pos x="0" y="21"/>
              </a:cxn>
              <a:cxn ang="0">
                <a:pos x="0" y="21"/>
              </a:cxn>
              <a:cxn ang="0">
                <a:pos x="0" y="17"/>
              </a:cxn>
              <a:cxn ang="0">
                <a:pos x="1" y="13"/>
              </a:cxn>
              <a:cxn ang="0">
                <a:pos x="6" y="7"/>
              </a:cxn>
              <a:cxn ang="0">
                <a:pos x="13" y="2"/>
              </a:cxn>
              <a:cxn ang="0">
                <a:pos x="17" y="1"/>
              </a:cxn>
              <a:cxn ang="0">
                <a:pos x="21" y="0"/>
              </a:cxn>
              <a:cxn ang="0">
                <a:pos x="21" y="0"/>
              </a:cxn>
              <a:cxn ang="0">
                <a:pos x="25" y="1"/>
              </a:cxn>
              <a:cxn ang="0">
                <a:pos x="29" y="2"/>
              </a:cxn>
              <a:cxn ang="0">
                <a:pos x="36" y="7"/>
              </a:cxn>
              <a:cxn ang="0">
                <a:pos x="40" y="13"/>
              </a:cxn>
              <a:cxn ang="0">
                <a:pos x="41" y="17"/>
              </a:cxn>
              <a:cxn ang="0">
                <a:pos x="41" y="21"/>
              </a:cxn>
              <a:cxn ang="0">
                <a:pos x="41" y="21"/>
              </a:cxn>
              <a:cxn ang="0">
                <a:pos x="41" y="25"/>
              </a:cxn>
              <a:cxn ang="0">
                <a:pos x="40" y="29"/>
              </a:cxn>
              <a:cxn ang="0">
                <a:pos x="36" y="36"/>
              </a:cxn>
              <a:cxn ang="0">
                <a:pos x="29" y="40"/>
              </a:cxn>
              <a:cxn ang="0">
                <a:pos x="25" y="42"/>
              </a:cxn>
              <a:cxn ang="0">
                <a:pos x="21" y="42"/>
              </a:cxn>
              <a:cxn ang="0">
                <a:pos x="21" y="42"/>
              </a:cxn>
              <a:cxn ang="0">
                <a:pos x="21" y="5"/>
              </a:cxn>
              <a:cxn ang="0">
                <a:pos x="21" y="5"/>
              </a:cxn>
              <a:cxn ang="0">
                <a:pos x="14" y="7"/>
              </a:cxn>
              <a:cxn ang="0">
                <a:pos x="10" y="11"/>
              </a:cxn>
              <a:cxn ang="0">
                <a:pos x="6" y="15"/>
              </a:cxn>
              <a:cxn ang="0">
                <a:pos x="5" y="21"/>
              </a:cxn>
              <a:cxn ang="0">
                <a:pos x="5" y="21"/>
              </a:cxn>
              <a:cxn ang="0">
                <a:pos x="6" y="27"/>
              </a:cxn>
              <a:cxn ang="0">
                <a:pos x="10" y="32"/>
              </a:cxn>
              <a:cxn ang="0">
                <a:pos x="14" y="35"/>
              </a:cxn>
              <a:cxn ang="0">
                <a:pos x="21" y="36"/>
              </a:cxn>
              <a:cxn ang="0">
                <a:pos x="21" y="36"/>
              </a:cxn>
              <a:cxn ang="0">
                <a:pos x="27" y="35"/>
              </a:cxn>
              <a:cxn ang="0">
                <a:pos x="32" y="32"/>
              </a:cxn>
              <a:cxn ang="0">
                <a:pos x="35" y="27"/>
              </a:cxn>
              <a:cxn ang="0">
                <a:pos x="36" y="21"/>
              </a:cxn>
              <a:cxn ang="0">
                <a:pos x="36" y="21"/>
              </a:cxn>
              <a:cxn ang="0">
                <a:pos x="35" y="15"/>
              </a:cxn>
              <a:cxn ang="0">
                <a:pos x="32" y="11"/>
              </a:cxn>
              <a:cxn ang="0">
                <a:pos x="27" y="7"/>
              </a:cxn>
              <a:cxn ang="0">
                <a:pos x="21" y="5"/>
              </a:cxn>
              <a:cxn ang="0">
                <a:pos x="21" y="5"/>
              </a:cxn>
            </a:cxnLst>
            <a:rect l="0" t="0" r="r" b="b"/>
            <a:pathLst>
              <a:path w="41" h="42">
                <a:moveTo>
                  <a:pt x="21" y="42"/>
                </a:moveTo>
                <a:lnTo>
                  <a:pt x="21" y="42"/>
                </a:lnTo>
                <a:lnTo>
                  <a:pt x="17" y="42"/>
                </a:lnTo>
                <a:lnTo>
                  <a:pt x="13" y="40"/>
                </a:lnTo>
                <a:lnTo>
                  <a:pt x="6" y="36"/>
                </a:lnTo>
                <a:lnTo>
                  <a:pt x="1" y="29"/>
                </a:lnTo>
                <a:lnTo>
                  <a:pt x="0" y="25"/>
                </a:lnTo>
                <a:lnTo>
                  <a:pt x="0" y="21"/>
                </a:lnTo>
                <a:lnTo>
                  <a:pt x="0" y="21"/>
                </a:lnTo>
                <a:lnTo>
                  <a:pt x="0" y="17"/>
                </a:lnTo>
                <a:lnTo>
                  <a:pt x="1" y="13"/>
                </a:lnTo>
                <a:lnTo>
                  <a:pt x="6" y="7"/>
                </a:lnTo>
                <a:lnTo>
                  <a:pt x="13" y="2"/>
                </a:lnTo>
                <a:lnTo>
                  <a:pt x="17" y="1"/>
                </a:lnTo>
                <a:lnTo>
                  <a:pt x="21" y="0"/>
                </a:lnTo>
                <a:lnTo>
                  <a:pt x="21" y="0"/>
                </a:lnTo>
                <a:lnTo>
                  <a:pt x="25" y="1"/>
                </a:lnTo>
                <a:lnTo>
                  <a:pt x="29" y="2"/>
                </a:lnTo>
                <a:lnTo>
                  <a:pt x="36" y="7"/>
                </a:lnTo>
                <a:lnTo>
                  <a:pt x="40" y="13"/>
                </a:lnTo>
                <a:lnTo>
                  <a:pt x="41" y="17"/>
                </a:lnTo>
                <a:lnTo>
                  <a:pt x="41" y="21"/>
                </a:lnTo>
                <a:lnTo>
                  <a:pt x="41" y="21"/>
                </a:lnTo>
                <a:lnTo>
                  <a:pt x="41" y="25"/>
                </a:lnTo>
                <a:lnTo>
                  <a:pt x="40" y="29"/>
                </a:lnTo>
                <a:lnTo>
                  <a:pt x="36" y="36"/>
                </a:lnTo>
                <a:lnTo>
                  <a:pt x="29" y="40"/>
                </a:lnTo>
                <a:lnTo>
                  <a:pt x="25" y="42"/>
                </a:lnTo>
                <a:lnTo>
                  <a:pt x="21" y="42"/>
                </a:lnTo>
                <a:lnTo>
                  <a:pt x="21" y="42"/>
                </a:lnTo>
                <a:close/>
                <a:moveTo>
                  <a:pt x="21" y="5"/>
                </a:moveTo>
                <a:lnTo>
                  <a:pt x="21" y="5"/>
                </a:lnTo>
                <a:lnTo>
                  <a:pt x="14" y="7"/>
                </a:lnTo>
                <a:lnTo>
                  <a:pt x="10" y="11"/>
                </a:lnTo>
                <a:lnTo>
                  <a:pt x="6" y="15"/>
                </a:lnTo>
                <a:lnTo>
                  <a:pt x="5" y="21"/>
                </a:lnTo>
                <a:lnTo>
                  <a:pt x="5" y="21"/>
                </a:lnTo>
                <a:lnTo>
                  <a:pt x="6" y="27"/>
                </a:lnTo>
                <a:lnTo>
                  <a:pt x="10" y="32"/>
                </a:lnTo>
                <a:lnTo>
                  <a:pt x="14" y="35"/>
                </a:lnTo>
                <a:lnTo>
                  <a:pt x="21" y="36"/>
                </a:lnTo>
                <a:lnTo>
                  <a:pt x="21" y="36"/>
                </a:lnTo>
                <a:lnTo>
                  <a:pt x="27" y="35"/>
                </a:lnTo>
                <a:lnTo>
                  <a:pt x="32" y="32"/>
                </a:lnTo>
                <a:lnTo>
                  <a:pt x="35" y="27"/>
                </a:lnTo>
                <a:lnTo>
                  <a:pt x="36" y="21"/>
                </a:lnTo>
                <a:lnTo>
                  <a:pt x="36" y="21"/>
                </a:lnTo>
                <a:lnTo>
                  <a:pt x="35" y="15"/>
                </a:lnTo>
                <a:lnTo>
                  <a:pt x="32" y="11"/>
                </a:lnTo>
                <a:lnTo>
                  <a:pt x="27" y="7"/>
                </a:lnTo>
                <a:lnTo>
                  <a:pt x="21" y="5"/>
                </a:lnTo>
                <a:lnTo>
                  <a:pt x="21"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0" name="Freeform 17"/>
          <p:cNvSpPr>
            <a:spLocks noEditPoints="1"/>
          </p:cNvSpPr>
          <p:nvPr/>
        </p:nvSpPr>
        <p:spPr bwMode="auto">
          <a:xfrm>
            <a:off x="5410838" y="3466795"/>
            <a:ext cx="65769" cy="64352"/>
          </a:xfrm>
          <a:custGeom>
            <a:avLst/>
            <a:gdLst/>
            <a:ahLst/>
            <a:cxnLst>
              <a:cxn ang="0">
                <a:pos x="20" y="42"/>
              </a:cxn>
              <a:cxn ang="0">
                <a:pos x="20" y="42"/>
              </a:cxn>
              <a:cxn ang="0">
                <a:pos x="16" y="42"/>
              </a:cxn>
              <a:cxn ang="0">
                <a:pos x="12" y="40"/>
              </a:cxn>
              <a:cxn ang="0">
                <a:pos x="5" y="36"/>
              </a:cxn>
              <a:cxn ang="0">
                <a:pos x="1" y="29"/>
              </a:cxn>
              <a:cxn ang="0">
                <a:pos x="0" y="25"/>
              </a:cxn>
              <a:cxn ang="0">
                <a:pos x="0" y="21"/>
              </a:cxn>
              <a:cxn ang="0">
                <a:pos x="0" y="21"/>
              </a:cxn>
              <a:cxn ang="0">
                <a:pos x="0" y="17"/>
              </a:cxn>
              <a:cxn ang="0">
                <a:pos x="1" y="13"/>
              </a:cxn>
              <a:cxn ang="0">
                <a:pos x="5" y="7"/>
              </a:cxn>
              <a:cxn ang="0">
                <a:pos x="12" y="2"/>
              </a:cxn>
              <a:cxn ang="0">
                <a:pos x="16" y="1"/>
              </a:cxn>
              <a:cxn ang="0">
                <a:pos x="20" y="0"/>
              </a:cxn>
              <a:cxn ang="0">
                <a:pos x="20" y="0"/>
              </a:cxn>
              <a:cxn ang="0">
                <a:pos x="24" y="1"/>
              </a:cxn>
              <a:cxn ang="0">
                <a:pos x="28" y="2"/>
              </a:cxn>
              <a:cxn ang="0">
                <a:pos x="35" y="7"/>
              </a:cxn>
              <a:cxn ang="0">
                <a:pos x="39" y="13"/>
              </a:cxn>
              <a:cxn ang="0">
                <a:pos x="40" y="17"/>
              </a:cxn>
              <a:cxn ang="0">
                <a:pos x="42" y="21"/>
              </a:cxn>
              <a:cxn ang="0">
                <a:pos x="42" y="21"/>
              </a:cxn>
              <a:cxn ang="0">
                <a:pos x="40" y="25"/>
              </a:cxn>
              <a:cxn ang="0">
                <a:pos x="39" y="29"/>
              </a:cxn>
              <a:cxn ang="0">
                <a:pos x="35" y="36"/>
              </a:cxn>
              <a:cxn ang="0">
                <a:pos x="28" y="40"/>
              </a:cxn>
              <a:cxn ang="0">
                <a:pos x="24" y="42"/>
              </a:cxn>
              <a:cxn ang="0">
                <a:pos x="20" y="42"/>
              </a:cxn>
              <a:cxn ang="0">
                <a:pos x="20" y="42"/>
              </a:cxn>
              <a:cxn ang="0">
                <a:pos x="20" y="5"/>
              </a:cxn>
              <a:cxn ang="0">
                <a:pos x="20" y="5"/>
              </a:cxn>
              <a:cxn ang="0">
                <a:pos x="15" y="7"/>
              </a:cxn>
              <a:cxn ang="0">
                <a:pos x="9" y="11"/>
              </a:cxn>
              <a:cxn ang="0">
                <a:pos x="7" y="15"/>
              </a:cxn>
              <a:cxn ang="0">
                <a:pos x="5" y="21"/>
              </a:cxn>
              <a:cxn ang="0">
                <a:pos x="5" y="21"/>
              </a:cxn>
              <a:cxn ang="0">
                <a:pos x="7" y="27"/>
              </a:cxn>
              <a:cxn ang="0">
                <a:pos x="9" y="32"/>
              </a:cxn>
              <a:cxn ang="0">
                <a:pos x="15" y="35"/>
              </a:cxn>
              <a:cxn ang="0">
                <a:pos x="20" y="36"/>
              </a:cxn>
              <a:cxn ang="0">
                <a:pos x="20" y="36"/>
              </a:cxn>
              <a:cxn ang="0">
                <a:pos x="27" y="35"/>
              </a:cxn>
              <a:cxn ang="0">
                <a:pos x="31" y="32"/>
              </a:cxn>
              <a:cxn ang="0">
                <a:pos x="35" y="27"/>
              </a:cxn>
              <a:cxn ang="0">
                <a:pos x="36" y="21"/>
              </a:cxn>
              <a:cxn ang="0">
                <a:pos x="36" y="21"/>
              </a:cxn>
              <a:cxn ang="0">
                <a:pos x="35" y="15"/>
              </a:cxn>
              <a:cxn ang="0">
                <a:pos x="31" y="11"/>
              </a:cxn>
              <a:cxn ang="0">
                <a:pos x="27" y="7"/>
              </a:cxn>
              <a:cxn ang="0">
                <a:pos x="20" y="5"/>
              </a:cxn>
              <a:cxn ang="0">
                <a:pos x="20" y="5"/>
              </a:cxn>
            </a:cxnLst>
            <a:rect l="0" t="0" r="r" b="b"/>
            <a:pathLst>
              <a:path w="42" h="42">
                <a:moveTo>
                  <a:pt x="20" y="42"/>
                </a:moveTo>
                <a:lnTo>
                  <a:pt x="20" y="42"/>
                </a:lnTo>
                <a:lnTo>
                  <a:pt x="16" y="42"/>
                </a:lnTo>
                <a:lnTo>
                  <a:pt x="12" y="40"/>
                </a:lnTo>
                <a:lnTo>
                  <a:pt x="5" y="36"/>
                </a:lnTo>
                <a:lnTo>
                  <a:pt x="1" y="29"/>
                </a:lnTo>
                <a:lnTo>
                  <a:pt x="0" y="25"/>
                </a:lnTo>
                <a:lnTo>
                  <a:pt x="0" y="21"/>
                </a:lnTo>
                <a:lnTo>
                  <a:pt x="0" y="21"/>
                </a:lnTo>
                <a:lnTo>
                  <a:pt x="0" y="17"/>
                </a:lnTo>
                <a:lnTo>
                  <a:pt x="1" y="13"/>
                </a:lnTo>
                <a:lnTo>
                  <a:pt x="5" y="7"/>
                </a:lnTo>
                <a:lnTo>
                  <a:pt x="12" y="2"/>
                </a:lnTo>
                <a:lnTo>
                  <a:pt x="16" y="1"/>
                </a:lnTo>
                <a:lnTo>
                  <a:pt x="20" y="0"/>
                </a:lnTo>
                <a:lnTo>
                  <a:pt x="20" y="0"/>
                </a:lnTo>
                <a:lnTo>
                  <a:pt x="24" y="1"/>
                </a:lnTo>
                <a:lnTo>
                  <a:pt x="28" y="2"/>
                </a:lnTo>
                <a:lnTo>
                  <a:pt x="35" y="7"/>
                </a:lnTo>
                <a:lnTo>
                  <a:pt x="39" y="13"/>
                </a:lnTo>
                <a:lnTo>
                  <a:pt x="40" y="17"/>
                </a:lnTo>
                <a:lnTo>
                  <a:pt x="42" y="21"/>
                </a:lnTo>
                <a:lnTo>
                  <a:pt x="42" y="21"/>
                </a:lnTo>
                <a:lnTo>
                  <a:pt x="40" y="25"/>
                </a:lnTo>
                <a:lnTo>
                  <a:pt x="39" y="29"/>
                </a:lnTo>
                <a:lnTo>
                  <a:pt x="35" y="36"/>
                </a:lnTo>
                <a:lnTo>
                  <a:pt x="28" y="40"/>
                </a:lnTo>
                <a:lnTo>
                  <a:pt x="24" y="42"/>
                </a:lnTo>
                <a:lnTo>
                  <a:pt x="20" y="42"/>
                </a:lnTo>
                <a:lnTo>
                  <a:pt x="20" y="42"/>
                </a:lnTo>
                <a:close/>
                <a:moveTo>
                  <a:pt x="20" y="5"/>
                </a:moveTo>
                <a:lnTo>
                  <a:pt x="20" y="5"/>
                </a:lnTo>
                <a:lnTo>
                  <a:pt x="15" y="7"/>
                </a:lnTo>
                <a:lnTo>
                  <a:pt x="9" y="11"/>
                </a:lnTo>
                <a:lnTo>
                  <a:pt x="7" y="15"/>
                </a:lnTo>
                <a:lnTo>
                  <a:pt x="5" y="21"/>
                </a:lnTo>
                <a:lnTo>
                  <a:pt x="5" y="21"/>
                </a:lnTo>
                <a:lnTo>
                  <a:pt x="7" y="27"/>
                </a:lnTo>
                <a:lnTo>
                  <a:pt x="9" y="32"/>
                </a:lnTo>
                <a:lnTo>
                  <a:pt x="15" y="35"/>
                </a:lnTo>
                <a:lnTo>
                  <a:pt x="20" y="36"/>
                </a:lnTo>
                <a:lnTo>
                  <a:pt x="20" y="36"/>
                </a:lnTo>
                <a:lnTo>
                  <a:pt x="27" y="35"/>
                </a:lnTo>
                <a:lnTo>
                  <a:pt x="31" y="32"/>
                </a:lnTo>
                <a:lnTo>
                  <a:pt x="35" y="27"/>
                </a:lnTo>
                <a:lnTo>
                  <a:pt x="36" y="21"/>
                </a:lnTo>
                <a:lnTo>
                  <a:pt x="36" y="21"/>
                </a:lnTo>
                <a:lnTo>
                  <a:pt x="35" y="15"/>
                </a:lnTo>
                <a:lnTo>
                  <a:pt x="31" y="11"/>
                </a:lnTo>
                <a:lnTo>
                  <a:pt x="27" y="7"/>
                </a:lnTo>
                <a:lnTo>
                  <a:pt x="20" y="5"/>
                </a:lnTo>
                <a:lnTo>
                  <a:pt x="20"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1" name="Freeform 18"/>
          <p:cNvSpPr>
            <a:spLocks noEditPoints="1"/>
          </p:cNvSpPr>
          <p:nvPr/>
        </p:nvSpPr>
        <p:spPr bwMode="auto">
          <a:xfrm>
            <a:off x="5495400" y="3466795"/>
            <a:ext cx="65769" cy="64352"/>
          </a:xfrm>
          <a:custGeom>
            <a:avLst/>
            <a:gdLst/>
            <a:ahLst/>
            <a:cxnLst>
              <a:cxn ang="0">
                <a:pos x="20" y="42"/>
              </a:cxn>
              <a:cxn ang="0">
                <a:pos x="20" y="42"/>
              </a:cxn>
              <a:cxn ang="0">
                <a:pos x="16" y="42"/>
              </a:cxn>
              <a:cxn ang="0">
                <a:pos x="12" y="40"/>
              </a:cxn>
              <a:cxn ang="0">
                <a:pos x="6" y="35"/>
              </a:cxn>
              <a:cxn ang="0">
                <a:pos x="1" y="29"/>
              </a:cxn>
              <a:cxn ang="0">
                <a:pos x="0" y="25"/>
              </a:cxn>
              <a:cxn ang="0">
                <a:pos x="0" y="21"/>
              </a:cxn>
              <a:cxn ang="0">
                <a:pos x="0" y="21"/>
              </a:cxn>
              <a:cxn ang="0">
                <a:pos x="0" y="16"/>
              </a:cxn>
              <a:cxn ang="0">
                <a:pos x="1" y="13"/>
              </a:cxn>
              <a:cxn ang="0">
                <a:pos x="6" y="7"/>
              </a:cxn>
              <a:cxn ang="0">
                <a:pos x="12" y="1"/>
              </a:cxn>
              <a:cxn ang="0">
                <a:pos x="16" y="0"/>
              </a:cxn>
              <a:cxn ang="0">
                <a:pos x="20" y="0"/>
              </a:cxn>
              <a:cxn ang="0">
                <a:pos x="20" y="0"/>
              </a:cxn>
              <a:cxn ang="0">
                <a:pos x="25" y="0"/>
              </a:cxn>
              <a:cxn ang="0">
                <a:pos x="29" y="1"/>
              </a:cxn>
              <a:cxn ang="0">
                <a:pos x="35" y="7"/>
              </a:cxn>
              <a:cxn ang="0">
                <a:pos x="40" y="13"/>
              </a:cxn>
              <a:cxn ang="0">
                <a:pos x="41" y="16"/>
              </a:cxn>
              <a:cxn ang="0">
                <a:pos x="41" y="21"/>
              </a:cxn>
              <a:cxn ang="0">
                <a:pos x="41" y="21"/>
              </a:cxn>
              <a:cxn ang="0">
                <a:pos x="41" y="25"/>
              </a:cxn>
              <a:cxn ang="0">
                <a:pos x="40" y="29"/>
              </a:cxn>
              <a:cxn ang="0">
                <a:pos x="35" y="35"/>
              </a:cxn>
              <a:cxn ang="0">
                <a:pos x="29" y="40"/>
              </a:cxn>
              <a:cxn ang="0">
                <a:pos x="25" y="42"/>
              </a:cxn>
              <a:cxn ang="0">
                <a:pos x="20" y="42"/>
              </a:cxn>
              <a:cxn ang="0">
                <a:pos x="20" y="42"/>
              </a:cxn>
              <a:cxn ang="0">
                <a:pos x="20" y="5"/>
              </a:cxn>
              <a:cxn ang="0">
                <a:pos x="20" y="5"/>
              </a:cxn>
              <a:cxn ang="0">
                <a:pos x="14" y="7"/>
              </a:cxn>
              <a:cxn ang="0">
                <a:pos x="9" y="9"/>
              </a:cxn>
              <a:cxn ang="0">
                <a:pos x="6" y="15"/>
              </a:cxn>
              <a:cxn ang="0">
                <a:pos x="5" y="21"/>
              </a:cxn>
              <a:cxn ang="0">
                <a:pos x="5" y="21"/>
              </a:cxn>
              <a:cxn ang="0">
                <a:pos x="6" y="27"/>
              </a:cxn>
              <a:cxn ang="0">
                <a:pos x="9" y="32"/>
              </a:cxn>
              <a:cxn ang="0">
                <a:pos x="14" y="35"/>
              </a:cxn>
              <a:cxn ang="0">
                <a:pos x="20" y="36"/>
              </a:cxn>
              <a:cxn ang="0">
                <a:pos x="20" y="36"/>
              </a:cxn>
              <a:cxn ang="0">
                <a:pos x="27" y="35"/>
              </a:cxn>
              <a:cxn ang="0">
                <a:pos x="32" y="32"/>
              </a:cxn>
              <a:cxn ang="0">
                <a:pos x="35" y="27"/>
              </a:cxn>
              <a:cxn ang="0">
                <a:pos x="36" y="21"/>
              </a:cxn>
              <a:cxn ang="0">
                <a:pos x="36" y="21"/>
              </a:cxn>
              <a:cxn ang="0">
                <a:pos x="35" y="15"/>
              </a:cxn>
              <a:cxn ang="0">
                <a:pos x="32" y="9"/>
              </a:cxn>
              <a:cxn ang="0">
                <a:pos x="27" y="7"/>
              </a:cxn>
              <a:cxn ang="0">
                <a:pos x="20" y="5"/>
              </a:cxn>
              <a:cxn ang="0">
                <a:pos x="20" y="5"/>
              </a:cxn>
            </a:cxnLst>
            <a:rect l="0" t="0" r="r" b="b"/>
            <a:pathLst>
              <a:path w="41" h="42">
                <a:moveTo>
                  <a:pt x="20" y="42"/>
                </a:moveTo>
                <a:lnTo>
                  <a:pt x="20" y="42"/>
                </a:lnTo>
                <a:lnTo>
                  <a:pt x="16" y="42"/>
                </a:lnTo>
                <a:lnTo>
                  <a:pt x="12" y="40"/>
                </a:lnTo>
                <a:lnTo>
                  <a:pt x="6" y="35"/>
                </a:lnTo>
                <a:lnTo>
                  <a:pt x="1" y="29"/>
                </a:lnTo>
                <a:lnTo>
                  <a:pt x="0" y="25"/>
                </a:lnTo>
                <a:lnTo>
                  <a:pt x="0" y="21"/>
                </a:lnTo>
                <a:lnTo>
                  <a:pt x="0" y="21"/>
                </a:lnTo>
                <a:lnTo>
                  <a:pt x="0" y="16"/>
                </a:lnTo>
                <a:lnTo>
                  <a:pt x="1" y="13"/>
                </a:lnTo>
                <a:lnTo>
                  <a:pt x="6" y="7"/>
                </a:lnTo>
                <a:lnTo>
                  <a:pt x="12" y="1"/>
                </a:lnTo>
                <a:lnTo>
                  <a:pt x="16" y="0"/>
                </a:lnTo>
                <a:lnTo>
                  <a:pt x="20" y="0"/>
                </a:lnTo>
                <a:lnTo>
                  <a:pt x="20" y="0"/>
                </a:lnTo>
                <a:lnTo>
                  <a:pt x="25" y="0"/>
                </a:lnTo>
                <a:lnTo>
                  <a:pt x="29" y="1"/>
                </a:lnTo>
                <a:lnTo>
                  <a:pt x="35" y="7"/>
                </a:lnTo>
                <a:lnTo>
                  <a:pt x="40" y="13"/>
                </a:lnTo>
                <a:lnTo>
                  <a:pt x="41" y="16"/>
                </a:lnTo>
                <a:lnTo>
                  <a:pt x="41" y="21"/>
                </a:lnTo>
                <a:lnTo>
                  <a:pt x="41" y="21"/>
                </a:lnTo>
                <a:lnTo>
                  <a:pt x="41" y="25"/>
                </a:lnTo>
                <a:lnTo>
                  <a:pt x="40" y="29"/>
                </a:lnTo>
                <a:lnTo>
                  <a:pt x="35" y="35"/>
                </a:lnTo>
                <a:lnTo>
                  <a:pt x="29" y="40"/>
                </a:lnTo>
                <a:lnTo>
                  <a:pt x="25" y="42"/>
                </a:lnTo>
                <a:lnTo>
                  <a:pt x="20" y="42"/>
                </a:lnTo>
                <a:lnTo>
                  <a:pt x="20" y="42"/>
                </a:lnTo>
                <a:close/>
                <a:moveTo>
                  <a:pt x="20" y="5"/>
                </a:moveTo>
                <a:lnTo>
                  <a:pt x="20" y="5"/>
                </a:lnTo>
                <a:lnTo>
                  <a:pt x="14" y="7"/>
                </a:lnTo>
                <a:lnTo>
                  <a:pt x="9" y="9"/>
                </a:lnTo>
                <a:lnTo>
                  <a:pt x="6" y="15"/>
                </a:lnTo>
                <a:lnTo>
                  <a:pt x="5" y="21"/>
                </a:lnTo>
                <a:lnTo>
                  <a:pt x="5" y="21"/>
                </a:lnTo>
                <a:lnTo>
                  <a:pt x="6" y="27"/>
                </a:lnTo>
                <a:lnTo>
                  <a:pt x="9" y="32"/>
                </a:lnTo>
                <a:lnTo>
                  <a:pt x="14" y="35"/>
                </a:lnTo>
                <a:lnTo>
                  <a:pt x="20" y="36"/>
                </a:lnTo>
                <a:lnTo>
                  <a:pt x="20" y="36"/>
                </a:lnTo>
                <a:lnTo>
                  <a:pt x="27" y="35"/>
                </a:lnTo>
                <a:lnTo>
                  <a:pt x="32" y="32"/>
                </a:lnTo>
                <a:lnTo>
                  <a:pt x="35" y="27"/>
                </a:lnTo>
                <a:lnTo>
                  <a:pt x="36" y="21"/>
                </a:lnTo>
                <a:lnTo>
                  <a:pt x="36" y="21"/>
                </a:lnTo>
                <a:lnTo>
                  <a:pt x="35" y="15"/>
                </a:lnTo>
                <a:lnTo>
                  <a:pt x="32" y="9"/>
                </a:lnTo>
                <a:lnTo>
                  <a:pt x="27" y="7"/>
                </a:lnTo>
                <a:lnTo>
                  <a:pt x="20" y="5"/>
                </a:lnTo>
                <a:lnTo>
                  <a:pt x="20"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2" name="Freeform 19"/>
          <p:cNvSpPr>
            <a:spLocks noEditPoints="1"/>
          </p:cNvSpPr>
          <p:nvPr/>
        </p:nvSpPr>
        <p:spPr bwMode="auto">
          <a:xfrm>
            <a:off x="2812946" y="3361072"/>
            <a:ext cx="404012" cy="381515"/>
          </a:xfrm>
          <a:custGeom>
            <a:avLst/>
            <a:gdLst/>
            <a:ahLst/>
            <a:cxnLst>
              <a:cxn ang="0">
                <a:pos x="235" y="11"/>
              </a:cxn>
              <a:cxn ang="0">
                <a:pos x="235" y="11"/>
              </a:cxn>
              <a:cxn ang="0">
                <a:pos x="241" y="11"/>
              </a:cxn>
              <a:cxn ang="0">
                <a:pos x="245" y="14"/>
              </a:cxn>
              <a:cxn ang="0">
                <a:pos x="247" y="19"/>
              </a:cxn>
              <a:cxn ang="0">
                <a:pos x="249" y="25"/>
              </a:cxn>
              <a:cxn ang="0">
                <a:pos x="249" y="223"/>
              </a:cxn>
              <a:cxn ang="0">
                <a:pos x="204" y="177"/>
              </a:cxn>
              <a:cxn ang="0">
                <a:pos x="201" y="174"/>
              </a:cxn>
              <a:cxn ang="0">
                <a:pos x="196" y="174"/>
              </a:cxn>
              <a:cxn ang="0">
                <a:pos x="25" y="174"/>
              </a:cxn>
              <a:cxn ang="0">
                <a:pos x="25" y="174"/>
              </a:cxn>
              <a:cxn ang="0">
                <a:pos x="20" y="173"/>
              </a:cxn>
              <a:cxn ang="0">
                <a:pos x="15" y="170"/>
              </a:cxn>
              <a:cxn ang="0">
                <a:pos x="12" y="166"/>
              </a:cxn>
              <a:cxn ang="0">
                <a:pos x="11" y="161"/>
              </a:cxn>
              <a:cxn ang="0">
                <a:pos x="11" y="25"/>
              </a:cxn>
              <a:cxn ang="0">
                <a:pos x="11" y="25"/>
              </a:cxn>
              <a:cxn ang="0">
                <a:pos x="12" y="19"/>
              </a:cxn>
              <a:cxn ang="0">
                <a:pos x="15" y="14"/>
              </a:cxn>
              <a:cxn ang="0">
                <a:pos x="20" y="11"/>
              </a:cxn>
              <a:cxn ang="0">
                <a:pos x="25" y="11"/>
              </a:cxn>
              <a:cxn ang="0">
                <a:pos x="235" y="11"/>
              </a:cxn>
              <a:cxn ang="0">
                <a:pos x="235" y="0"/>
              </a:cxn>
              <a:cxn ang="0">
                <a:pos x="25" y="0"/>
              </a:cxn>
              <a:cxn ang="0">
                <a:pos x="25" y="0"/>
              </a:cxn>
              <a:cxn ang="0">
                <a:pos x="20" y="0"/>
              </a:cxn>
              <a:cxn ang="0">
                <a:pos x="15" y="2"/>
              </a:cxn>
              <a:cxn ang="0">
                <a:pos x="11" y="4"/>
              </a:cxn>
              <a:cxn ang="0">
                <a:pos x="8" y="7"/>
              </a:cxn>
              <a:cxn ang="0">
                <a:pos x="6" y="10"/>
              </a:cxn>
              <a:cxn ang="0">
                <a:pos x="3" y="15"/>
              </a:cxn>
              <a:cxn ang="0">
                <a:pos x="2" y="19"/>
              </a:cxn>
              <a:cxn ang="0">
                <a:pos x="0" y="25"/>
              </a:cxn>
              <a:cxn ang="0">
                <a:pos x="0" y="161"/>
              </a:cxn>
              <a:cxn ang="0">
                <a:pos x="0" y="161"/>
              </a:cxn>
              <a:cxn ang="0">
                <a:pos x="2" y="166"/>
              </a:cxn>
              <a:cxn ang="0">
                <a:pos x="3" y="170"/>
              </a:cxn>
              <a:cxn ang="0">
                <a:pos x="6" y="174"/>
              </a:cxn>
              <a:cxn ang="0">
                <a:pos x="8" y="179"/>
              </a:cxn>
              <a:cxn ang="0">
                <a:pos x="11" y="181"/>
              </a:cxn>
              <a:cxn ang="0">
                <a:pos x="15" y="184"/>
              </a:cxn>
              <a:cxn ang="0">
                <a:pos x="20" y="185"/>
              </a:cxn>
              <a:cxn ang="0">
                <a:pos x="25" y="185"/>
              </a:cxn>
              <a:cxn ang="0">
                <a:pos x="196" y="185"/>
              </a:cxn>
              <a:cxn ang="0">
                <a:pos x="259" y="249"/>
              </a:cxn>
              <a:cxn ang="0">
                <a:pos x="259" y="25"/>
              </a:cxn>
              <a:cxn ang="0">
                <a:pos x="259" y="25"/>
              </a:cxn>
              <a:cxn ang="0">
                <a:pos x="258" y="19"/>
              </a:cxn>
              <a:cxn ang="0">
                <a:pos x="257" y="15"/>
              </a:cxn>
              <a:cxn ang="0">
                <a:pos x="255" y="10"/>
              </a:cxn>
              <a:cxn ang="0">
                <a:pos x="251" y="7"/>
              </a:cxn>
              <a:cxn ang="0">
                <a:pos x="249" y="4"/>
              </a:cxn>
              <a:cxn ang="0">
                <a:pos x="245" y="2"/>
              </a:cxn>
              <a:cxn ang="0">
                <a:pos x="239" y="0"/>
              </a:cxn>
              <a:cxn ang="0">
                <a:pos x="235" y="0"/>
              </a:cxn>
              <a:cxn ang="0">
                <a:pos x="235" y="0"/>
              </a:cxn>
            </a:cxnLst>
            <a:rect l="0" t="0" r="r" b="b"/>
            <a:pathLst>
              <a:path w="259" h="249">
                <a:moveTo>
                  <a:pt x="235" y="11"/>
                </a:moveTo>
                <a:lnTo>
                  <a:pt x="235" y="11"/>
                </a:lnTo>
                <a:lnTo>
                  <a:pt x="241" y="11"/>
                </a:lnTo>
                <a:lnTo>
                  <a:pt x="245" y="14"/>
                </a:lnTo>
                <a:lnTo>
                  <a:pt x="247" y="19"/>
                </a:lnTo>
                <a:lnTo>
                  <a:pt x="249" y="25"/>
                </a:lnTo>
                <a:lnTo>
                  <a:pt x="249" y="223"/>
                </a:lnTo>
                <a:lnTo>
                  <a:pt x="204" y="177"/>
                </a:lnTo>
                <a:lnTo>
                  <a:pt x="201" y="174"/>
                </a:lnTo>
                <a:lnTo>
                  <a:pt x="196" y="174"/>
                </a:lnTo>
                <a:lnTo>
                  <a:pt x="25" y="174"/>
                </a:lnTo>
                <a:lnTo>
                  <a:pt x="25" y="174"/>
                </a:lnTo>
                <a:lnTo>
                  <a:pt x="20" y="173"/>
                </a:lnTo>
                <a:lnTo>
                  <a:pt x="15" y="170"/>
                </a:lnTo>
                <a:lnTo>
                  <a:pt x="12" y="166"/>
                </a:lnTo>
                <a:lnTo>
                  <a:pt x="11" y="161"/>
                </a:lnTo>
                <a:lnTo>
                  <a:pt x="11" y="25"/>
                </a:lnTo>
                <a:lnTo>
                  <a:pt x="11" y="25"/>
                </a:lnTo>
                <a:lnTo>
                  <a:pt x="12" y="19"/>
                </a:lnTo>
                <a:lnTo>
                  <a:pt x="15" y="14"/>
                </a:lnTo>
                <a:lnTo>
                  <a:pt x="20" y="11"/>
                </a:lnTo>
                <a:lnTo>
                  <a:pt x="25" y="11"/>
                </a:lnTo>
                <a:lnTo>
                  <a:pt x="235" y="11"/>
                </a:lnTo>
                <a:close/>
                <a:moveTo>
                  <a:pt x="235" y="0"/>
                </a:moveTo>
                <a:lnTo>
                  <a:pt x="25" y="0"/>
                </a:lnTo>
                <a:lnTo>
                  <a:pt x="25" y="0"/>
                </a:lnTo>
                <a:lnTo>
                  <a:pt x="20" y="0"/>
                </a:lnTo>
                <a:lnTo>
                  <a:pt x="15" y="2"/>
                </a:lnTo>
                <a:lnTo>
                  <a:pt x="11" y="4"/>
                </a:lnTo>
                <a:lnTo>
                  <a:pt x="8" y="7"/>
                </a:lnTo>
                <a:lnTo>
                  <a:pt x="6" y="10"/>
                </a:lnTo>
                <a:lnTo>
                  <a:pt x="3" y="15"/>
                </a:lnTo>
                <a:lnTo>
                  <a:pt x="2" y="19"/>
                </a:lnTo>
                <a:lnTo>
                  <a:pt x="0" y="25"/>
                </a:lnTo>
                <a:lnTo>
                  <a:pt x="0" y="161"/>
                </a:lnTo>
                <a:lnTo>
                  <a:pt x="0" y="161"/>
                </a:lnTo>
                <a:lnTo>
                  <a:pt x="2" y="166"/>
                </a:lnTo>
                <a:lnTo>
                  <a:pt x="3" y="170"/>
                </a:lnTo>
                <a:lnTo>
                  <a:pt x="6" y="174"/>
                </a:lnTo>
                <a:lnTo>
                  <a:pt x="8" y="179"/>
                </a:lnTo>
                <a:lnTo>
                  <a:pt x="11" y="181"/>
                </a:lnTo>
                <a:lnTo>
                  <a:pt x="15" y="184"/>
                </a:lnTo>
                <a:lnTo>
                  <a:pt x="20" y="185"/>
                </a:lnTo>
                <a:lnTo>
                  <a:pt x="25" y="185"/>
                </a:lnTo>
                <a:lnTo>
                  <a:pt x="196" y="185"/>
                </a:lnTo>
                <a:lnTo>
                  <a:pt x="259" y="249"/>
                </a:lnTo>
                <a:lnTo>
                  <a:pt x="259" y="25"/>
                </a:lnTo>
                <a:lnTo>
                  <a:pt x="259" y="25"/>
                </a:lnTo>
                <a:lnTo>
                  <a:pt x="258" y="19"/>
                </a:lnTo>
                <a:lnTo>
                  <a:pt x="257" y="15"/>
                </a:lnTo>
                <a:lnTo>
                  <a:pt x="255" y="10"/>
                </a:lnTo>
                <a:lnTo>
                  <a:pt x="251" y="7"/>
                </a:lnTo>
                <a:lnTo>
                  <a:pt x="249" y="4"/>
                </a:lnTo>
                <a:lnTo>
                  <a:pt x="245" y="2"/>
                </a:lnTo>
                <a:lnTo>
                  <a:pt x="239" y="0"/>
                </a:lnTo>
                <a:lnTo>
                  <a:pt x="235" y="0"/>
                </a:lnTo>
                <a:lnTo>
                  <a:pt x="235" y="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5" name="Rectangle 22"/>
          <p:cNvSpPr>
            <a:spLocks noChangeArrowheads="1"/>
          </p:cNvSpPr>
          <p:nvPr/>
        </p:nvSpPr>
        <p:spPr bwMode="auto">
          <a:xfrm>
            <a:off x="2949180" y="3498970"/>
            <a:ext cx="131539" cy="459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26" name="Rectangle 23"/>
          <p:cNvSpPr>
            <a:spLocks noChangeArrowheads="1"/>
          </p:cNvSpPr>
          <p:nvPr/>
        </p:nvSpPr>
        <p:spPr bwMode="auto">
          <a:xfrm>
            <a:off x="3010254" y="3434618"/>
            <a:ext cx="9396" cy="133301"/>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27" name="Rectangle 24"/>
          <p:cNvSpPr>
            <a:spLocks noChangeArrowheads="1"/>
          </p:cNvSpPr>
          <p:nvPr/>
        </p:nvSpPr>
        <p:spPr bwMode="auto">
          <a:xfrm>
            <a:off x="6195375" y="3498970"/>
            <a:ext cx="136239" cy="459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28" name="Rectangle 25"/>
          <p:cNvSpPr>
            <a:spLocks noChangeArrowheads="1"/>
          </p:cNvSpPr>
          <p:nvPr/>
        </p:nvSpPr>
        <p:spPr bwMode="auto">
          <a:xfrm>
            <a:off x="6256445" y="3434618"/>
            <a:ext cx="9396" cy="133301"/>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29" name="Freeform 26"/>
          <p:cNvSpPr>
            <a:spLocks noEditPoints="1"/>
          </p:cNvSpPr>
          <p:nvPr/>
        </p:nvSpPr>
        <p:spPr bwMode="auto">
          <a:xfrm>
            <a:off x="3625666" y="3361072"/>
            <a:ext cx="404012" cy="381515"/>
          </a:xfrm>
          <a:custGeom>
            <a:avLst/>
            <a:gdLst/>
            <a:ahLst/>
            <a:cxnLst>
              <a:cxn ang="0">
                <a:pos x="235" y="11"/>
              </a:cxn>
              <a:cxn ang="0">
                <a:pos x="235" y="11"/>
              </a:cxn>
              <a:cxn ang="0">
                <a:pos x="240" y="11"/>
              </a:cxn>
              <a:cxn ang="0">
                <a:pos x="244" y="14"/>
              </a:cxn>
              <a:cxn ang="0">
                <a:pos x="247" y="19"/>
              </a:cxn>
              <a:cxn ang="0">
                <a:pos x="248" y="25"/>
              </a:cxn>
              <a:cxn ang="0">
                <a:pos x="248" y="223"/>
              </a:cxn>
              <a:cxn ang="0">
                <a:pos x="204" y="177"/>
              </a:cxn>
              <a:cxn ang="0">
                <a:pos x="201" y="174"/>
              </a:cxn>
              <a:cxn ang="0">
                <a:pos x="195" y="174"/>
              </a:cxn>
              <a:cxn ang="0">
                <a:pos x="24" y="174"/>
              </a:cxn>
              <a:cxn ang="0">
                <a:pos x="24" y="174"/>
              </a:cxn>
              <a:cxn ang="0">
                <a:pos x="20" y="173"/>
              </a:cxn>
              <a:cxn ang="0">
                <a:pos x="15" y="170"/>
              </a:cxn>
              <a:cxn ang="0">
                <a:pos x="12" y="166"/>
              </a:cxn>
              <a:cxn ang="0">
                <a:pos x="10" y="161"/>
              </a:cxn>
              <a:cxn ang="0">
                <a:pos x="10" y="25"/>
              </a:cxn>
              <a:cxn ang="0">
                <a:pos x="10" y="25"/>
              </a:cxn>
              <a:cxn ang="0">
                <a:pos x="12" y="19"/>
              </a:cxn>
              <a:cxn ang="0">
                <a:pos x="15" y="14"/>
              </a:cxn>
              <a:cxn ang="0">
                <a:pos x="20" y="11"/>
              </a:cxn>
              <a:cxn ang="0">
                <a:pos x="24" y="11"/>
              </a:cxn>
              <a:cxn ang="0">
                <a:pos x="235" y="11"/>
              </a:cxn>
              <a:cxn ang="0">
                <a:pos x="235" y="0"/>
              </a:cxn>
              <a:cxn ang="0">
                <a:pos x="24" y="0"/>
              </a:cxn>
              <a:cxn ang="0">
                <a:pos x="24" y="0"/>
              </a:cxn>
              <a:cxn ang="0">
                <a:pos x="20" y="0"/>
              </a:cxn>
              <a:cxn ang="0">
                <a:pos x="15" y="2"/>
              </a:cxn>
              <a:cxn ang="0">
                <a:pos x="10" y="4"/>
              </a:cxn>
              <a:cxn ang="0">
                <a:pos x="8" y="7"/>
              </a:cxn>
              <a:cxn ang="0">
                <a:pos x="5" y="10"/>
              </a:cxn>
              <a:cxn ang="0">
                <a:pos x="2" y="15"/>
              </a:cxn>
              <a:cxn ang="0">
                <a:pos x="1" y="19"/>
              </a:cxn>
              <a:cxn ang="0">
                <a:pos x="0" y="25"/>
              </a:cxn>
              <a:cxn ang="0">
                <a:pos x="0" y="161"/>
              </a:cxn>
              <a:cxn ang="0">
                <a:pos x="0" y="161"/>
              </a:cxn>
              <a:cxn ang="0">
                <a:pos x="1" y="166"/>
              </a:cxn>
              <a:cxn ang="0">
                <a:pos x="2" y="170"/>
              </a:cxn>
              <a:cxn ang="0">
                <a:pos x="5" y="174"/>
              </a:cxn>
              <a:cxn ang="0">
                <a:pos x="8" y="179"/>
              </a:cxn>
              <a:cxn ang="0">
                <a:pos x="10" y="181"/>
              </a:cxn>
              <a:cxn ang="0">
                <a:pos x="15" y="184"/>
              </a:cxn>
              <a:cxn ang="0">
                <a:pos x="20" y="185"/>
              </a:cxn>
              <a:cxn ang="0">
                <a:pos x="24" y="185"/>
              </a:cxn>
              <a:cxn ang="0">
                <a:pos x="195" y="185"/>
              </a:cxn>
              <a:cxn ang="0">
                <a:pos x="259" y="249"/>
              </a:cxn>
              <a:cxn ang="0">
                <a:pos x="259" y="25"/>
              </a:cxn>
              <a:cxn ang="0">
                <a:pos x="259" y="25"/>
              </a:cxn>
              <a:cxn ang="0">
                <a:pos x="258" y="19"/>
              </a:cxn>
              <a:cxn ang="0">
                <a:pos x="256" y="15"/>
              </a:cxn>
              <a:cxn ang="0">
                <a:pos x="255" y="10"/>
              </a:cxn>
              <a:cxn ang="0">
                <a:pos x="251" y="7"/>
              </a:cxn>
              <a:cxn ang="0">
                <a:pos x="248" y="4"/>
              </a:cxn>
              <a:cxn ang="0">
                <a:pos x="244" y="2"/>
              </a:cxn>
              <a:cxn ang="0">
                <a:pos x="239" y="0"/>
              </a:cxn>
              <a:cxn ang="0">
                <a:pos x="235" y="0"/>
              </a:cxn>
              <a:cxn ang="0">
                <a:pos x="235" y="0"/>
              </a:cxn>
            </a:cxnLst>
            <a:rect l="0" t="0" r="r" b="b"/>
            <a:pathLst>
              <a:path w="259" h="249">
                <a:moveTo>
                  <a:pt x="235" y="11"/>
                </a:moveTo>
                <a:lnTo>
                  <a:pt x="235" y="11"/>
                </a:lnTo>
                <a:lnTo>
                  <a:pt x="240" y="11"/>
                </a:lnTo>
                <a:lnTo>
                  <a:pt x="244" y="14"/>
                </a:lnTo>
                <a:lnTo>
                  <a:pt x="247" y="19"/>
                </a:lnTo>
                <a:lnTo>
                  <a:pt x="248" y="25"/>
                </a:lnTo>
                <a:lnTo>
                  <a:pt x="248" y="223"/>
                </a:lnTo>
                <a:lnTo>
                  <a:pt x="204" y="177"/>
                </a:lnTo>
                <a:lnTo>
                  <a:pt x="201" y="174"/>
                </a:lnTo>
                <a:lnTo>
                  <a:pt x="195" y="174"/>
                </a:lnTo>
                <a:lnTo>
                  <a:pt x="24" y="174"/>
                </a:lnTo>
                <a:lnTo>
                  <a:pt x="24" y="174"/>
                </a:lnTo>
                <a:lnTo>
                  <a:pt x="20" y="173"/>
                </a:lnTo>
                <a:lnTo>
                  <a:pt x="15" y="170"/>
                </a:lnTo>
                <a:lnTo>
                  <a:pt x="12" y="166"/>
                </a:lnTo>
                <a:lnTo>
                  <a:pt x="10" y="161"/>
                </a:lnTo>
                <a:lnTo>
                  <a:pt x="10" y="25"/>
                </a:lnTo>
                <a:lnTo>
                  <a:pt x="10" y="25"/>
                </a:lnTo>
                <a:lnTo>
                  <a:pt x="12" y="19"/>
                </a:lnTo>
                <a:lnTo>
                  <a:pt x="15" y="14"/>
                </a:lnTo>
                <a:lnTo>
                  <a:pt x="20" y="11"/>
                </a:lnTo>
                <a:lnTo>
                  <a:pt x="24" y="11"/>
                </a:lnTo>
                <a:lnTo>
                  <a:pt x="235" y="11"/>
                </a:lnTo>
                <a:close/>
                <a:moveTo>
                  <a:pt x="235" y="0"/>
                </a:moveTo>
                <a:lnTo>
                  <a:pt x="24" y="0"/>
                </a:lnTo>
                <a:lnTo>
                  <a:pt x="24" y="0"/>
                </a:lnTo>
                <a:lnTo>
                  <a:pt x="20" y="0"/>
                </a:lnTo>
                <a:lnTo>
                  <a:pt x="15" y="2"/>
                </a:lnTo>
                <a:lnTo>
                  <a:pt x="10" y="4"/>
                </a:lnTo>
                <a:lnTo>
                  <a:pt x="8" y="7"/>
                </a:lnTo>
                <a:lnTo>
                  <a:pt x="5" y="10"/>
                </a:lnTo>
                <a:lnTo>
                  <a:pt x="2" y="15"/>
                </a:lnTo>
                <a:lnTo>
                  <a:pt x="1" y="19"/>
                </a:lnTo>
                <a:lnTo>
                  <a:pt x="0" y="25"/>
                </a:lnTo>
                <a:lnTo>
                  <a:pt x="0" y="161"/>
                </a:lnTo>
                <a:lnTo>
                  <a:pt x="0" y="161"/>
                </a:lnTo>
                <a:lnTo>
                  <a:pt x="1" y="166"/>
                </a:lnTo>
                <a:lnTo>
                  <a:pt x="2" y="170"/>
                </a:lnTo>
                <a:lnTo>
                  <a:pt x="5" y="174"/>
                </a:lnTo>
                <a:lnTo>
                  <a:pt x="8" y="179"/>
                </a:lnTo>
                <a:lnTo>
                  <a:pt x="10" y="181"/>
                </a:lnTo>
                <a:lnTo>
                  <a:pt x="15" y="184"/>
                </a:lnTo>
                <a:lnTo>
                  <a:pt x="20" y="185"/>
                </a:lnTo>
                <a:lnTo>
                  <a:pt x="24" y="185"/>
                </a:lnTo>
                <a:lnTo>
                  <a:pt x="195" y="185"/>
                </a:lnTo>
                <a:lnTo>
                  <a:pt x="259" y="249"/>
                </a:lnTo>
                <a:lnTo>
                  <a:pt x="259" y="25"/>
                </a:lnTo>
                <a:lnTo>
                  <a:pt x="259" y="25"/>
                </a:lnTo>
                <a:lnTo>
                  <a:pt x="258" y="19"/>
                </a:lnTo>
                <a:lnTo>
                  <a:pt x="256" y="15"/>
                </a:lnTo>
                <a:lnTo>
                  <a:pt x="255" y="10"/>
                </a:lnTo>
                <a:lnTo>
                  <a:pt x="251" y="7"/>
                </a:lnTo>
                <a:lnTo>
                  <a:pt x="248" y="4"/>
                </a:lnTo>
                <a:lnTo>
                  <a:pt x="244" y="2"/>
                </a:lnTo>
                <a:lnTo>
                  <a:pt x="239" y="0"/>
                </a:lnTo>
                <a:lnTo>
                  <a:pt x="235" y="0"/>
                </a:lnTo>
                <a:lnTo>
                  <a:pt x="235" y="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32" name="Rectangle 29"/>
          <p:cNvSpPr>
            <a:spLocks noChangeArrowheads="1"/>
          </p:cNvSpPr>
          <p:nvPr/>
        </p:nvSpPr>
        <p:spPr bwMode="auto">
          <a:xfrm>
            <a:off x="3757205" y="3498970"/>
            <a:ext cx="136239" cy="459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33" name="Freeform 30"/>
          <p:cNvSpPr>
            <a:spLocks noEditPoints="1"/>
          </p:cNvSpPr>
          <p:nvPr/>
        </p:nvSpPr>
        <p:spPr bwMode="auto">
          <a:xfrm>
            <a:off x="4452485" y="952483"/>
            <a:ext cx="371129" cy="395303"/>
          </a:xfrm>
          <a:custGeom>
            <a:avLst/>
            <a:gdLst/>
            <a:ahLst/>
            <a:cxnLst>
              <a:cxn ang="0">
                <a:pos x="46" y="258"/>
              </a:cxn>
              <a:cxn ang="0">
                <a:pos x="20" y="250"/>
              </a:cxn>
              <a:cxn ang="0">
                <a:pos x="1" y="232"/>
              </a:cxn>
              <a:cxn ang="0">
                <a:pos x="0" y="224"/>
              </a:cxn>
              <a:cxn ang="0">
                <a:pos x="5" y="208"/>
              </a:cxn>
              <a:cxn ang="0">
                <a:pos x="28" y="194"/>
              </a:cxn>
              <a:cxn ang="0">
                <a:pos x="52" y="190"/>
              </a:cxn>
              <a:cxn ang="0">
                <a:pos x="75" y="193"/>
              </a:cxn>
              <a:cxn ang="0">
                <a:pos x="77" y="51"/>
              </a:cxn>
              <a:cxn ang="0">
                <a:pos x="90" y="39"/>
              </a:cxn>
              <a:cxn ang="0">
                <a:pos x="218" y="0"/>
              </a:cxn>
              <a:cxn ang="0">
                <a:pos x="232" y="6"/>
              </a:cxn>
              <a:cxn ang="0">
                <a:pos x="239" y="186"/>
              </a:cxn>
              <a:cxn ang="0">
                <a:pos x="236" y="194"/>
              </a:cxn>
              <a:cxn ang="0">
                <a:pos x="218" y="212"/>
              </a:cxn>
              <a:cxn ang="0">
                <a:pos x="193" y="220"/>
              </a:cxn>
              <a:cxn ang="0">
                <a:pos x="178" y="220"/>
              </a:cxn>
              <a:cxn ang="0">
                <a:pos x="152" y="212"/>
              </a:cxn>
              <a:cxn ang="0">
                <a:pos x="135" y="194"/>
              </a:cxn>
              <a:cxn ang="0">
                <a:pos x="132" y="186"/>
              </a:cxn>
              <a:cxn ang="0">
                <a:pos x="139" y="170"/>
              </a:cxn>
              <a:cxn ang="0">
                <a:pos x="162" y="156"/>
              </a:cxn>
              <a:cxn ang="0">
                <a:pos x="186" y="152"/>
              </a:cxn>
              <a:cxn ang="0">
                <a:pos x="209" y="155"/>
              </a:cxn>
              <a:cxn ang="0">
                <a:pos x="105" y="224"/>
              </a:cxn>
              <a:cxn ang="0">
                <a:pos x="104" y="232"/>
              </a:cxn>
              <a:cxn ang="0">
                <a:pos x="86" y="250"/>
              </a:cxn>
              <a:cxn ang="0">
                <a:pos x="60" y="258"/>
              </a:cxn>
              <a:cxn ang="0">
                <a:pos x="52" y="201"/>
              </a:cxn>
              <a:cxn ang="0">
                <a:pos x="33" y="204"/>
              </a:cxn>
              <a:cxn ang="0">
                <a:pos x="14" y="213"/>
              </a:cxn>
              <a:cxn ang="0">
                <a:pos x="10" y="224"/>
              </a:cxn>
              <a:cxn ang="0">
                <a:pos x="20" y="239"/>
              </a:cxn>
              <a:cxn ang="0">
                <a:pos x="40" y="246"/>
              </a:cxn>
              <a:cxn ang="0">
                <a:pos x="66" y="246"/>
              </a:cxn>
              <a:cxn ang="0">
                <a:pos x="85" y="239"/>
              </a:cxn>
              <a:cxn ang="0">
                <a:pos x="94" y="224"/>
              </a:cxn>
              <a:cxn ang="0">
                <a:pos x="220" y="171"/>
              </a:cxn>
              <a:cxn ang="0">
                <a:pos x="199" y="164"/>
              </a:cxn>
              <a:cxn ang="0">
                <a:pos x="172" y="164"/>
              </a:cxn>
              <a:cxn ang="0">
                <a:pos x="152" y="171"/>
              </a:cxn>
              <a:cxn ang="0">
                <a:pos x="143" y="186"/>
              </a:cxn>
              <a:cxn ang="0">
                <a:pos x="148" y="197"/>
              </a:cxn>
              <a:cxn ang="0">
                <a:pos x="166" y="206"/>
              </a:cxn>
              <a:cxn ang="0">
                <a:pos x="186" y="209"/>
              </a:cxn>
              <a:cxn ang="0">
                <a:pos x="212" y="204"/>
              </a:cxn>
              <a:cxn ang="0">
                <a:pos x="226" y="191"/>
              </a:cxn>
              <a:cxn ang="0">
                <a:pos x="228" y="20"/>
              </a:cxn>
              <a:cxn ang="0">
                <a:pos x="222" y="12"/>
              </a:cxn>
              <a:cxn ang="0">
                <a:pos x="216" y="12"/>
              </a:cxn>
              <a:cxn ang="0">
                <a:pos x="90" y="51"/>
              </a:cxn>
              <a:cxn ang="0">
                <a:pos x="86" y="58"/>
              </a:cxn>
              <a:cxn ang="0">
                <a:pos x="79" y="206"/>
              </a:cxn>
              <a:cxn ang="0">
                <a:pos x="52" y="201"/>
              </a:cxn>
            </a:cxnLst>
            <a:rect l="0" t="0" r="r" b="b"/>
            <a:pathLst>
              <a:path w="239" h="258">
                <a:moveTo>
                  <a:pt x="52" y="258"/>
                </a:moveTo>
                <a:lnTo>
                  <a:pt x="52" y="258"/>
                </a:lnTo>
                <a:lnTo>
                  <a:pt x="46" y="258"/>
                </a:lnTo>
                <a:lnTo>
                  <a:pt x="37" y="256"/>
                </a:lnTo>
                <a:lnTo>
                  <a:pt x="28" y="254"/>
                </a:lnTo>
                <a:lnTo>
                  <a:pt x="20" y="250"/>
                </a:lnTo>
                <a:lnTo>
                  <a:pt x="12" y="246"/>
                </a:lnTo>
                <a:lnTo>
                  <a:pt x="5" y="240"/>
                </a:lnTo>
                <a:lnTo>
                  <a:pt x="1" y="232"/>
                </a:lnTo>
                <a:lnTo>
                  <a:pt x="0" y="228"/>
                </a:lnTo>
                <a:lnTo>
                  <a:pt x="0" y="224"/>
                </a:lnTo>
                <a:lnTo>
                  <a:pt x="0" y="224"/>
                </a:lnTo>
                <a:lnTo>
                  <a:pt x="0" y="218"/>
                </a:lnTo>
                <a:lnTo>
                  <a:pt x="1" y="214"/>
                </a:lnTo>
                <a:lnTo>
                  <a:pt x="5" y="208"/>
                </a:lnTo>
                <a:lnTo>
                  <a:pt x="12" y="202"/>
                </a:lnTo>
                <a:lnTo>
                  <a:pt x="20" y="197"/>
                </a:lnTo>
                <a:lnTo>
                  <a:pt x="28" y="194"/>
                </a:lnTo>
                <a:lnTo>
                  <a:pt x="37" y="191"/>
                </a:lnTo>
                <a:lnTo>
                  <a:pt x="46" y="190"/>
                </a:lnTo>
                <a:lnTo>
                  <a:pt x="52" y="190"/>
                </a:lnTo>
                <a:lnTo>
                  <a:pt x="52" y="190"/>
                </a:lnTo>
                <a:lnTo>
                  <a:pt x="64" y="190"/>
                </a:lnTo>
                <a:lnTo>
                  <a:pt x="75" y="193"/>
                </a:lnTo>
                <a:lnTo>
                  <a:pt x="75" y="58"/>
                </a:lnTo>
                <a:lnTo>
                  <a:pt x="75" y="58"/>
                </a:lnTo>
                <a:lnTo>
                  <a:pt x="77" y="51"/>
                </a:lnTo>
                <a:lnTo>
                  <a:pt x="79" y="46"/>
                </a:lnTo>
                <a:lnTo>
                  <a:pt x="83" y="42"/>
                </a:lnTo>
                <a:lnTo>
                  <a:pt x="90" y="39"/>
                </a:lnTo>
                <a:lnTo>
                  <a:pt x="213" y="1"/>
                </a:lnTo>
                <a:lnTo>
                  <a:pt x="213" y="1"/>
                </a:lnTo>
                <a:lnTo>
                  <a:pt x="218" y="0"/>
                </a:lnTo>
                <a:lnTo>
                  <a:pt x="218" y="0"/>
                </a:lnTo>
                <a:lnTo>
                  <a:pt x="226" y="2"/>
                </a:lnTo>
                <a:lnTo>
                  <a:pt x="232" y="6"/>
                </a:lnTo>
                <a:lnTo>
                  <a:pt x="236" y="12"/>
                </a:lnTo>
                <a:lnTo>
                  <a:pt x="239" y="20"/>
                </a:lnTo>
                <a:lnTo>
                  <a:pt x="239" y="186"/>
                </a:lnTo>
                <a:lnTo>
                  <a:pt x="239" y="186"/>
                </a:lnTo>
                <a:lnTo>
                  <a:pt x="237" y="190"/>
                </a:lnTo>
                <a:lnTo>
                  <a:pt x="236" y="194"/>
                </a:lnTo>
                <a:lnTo>
                  <a:pt x="232" y="202"/>
                </a:lnTo>
                <a:lnTo>
                  <a:pt x="226" y="208"/>
                </a:lnTo>
                <a:lnTo>
                  <a:pt x="218" y="212"/>
                </a:lnTo>
                <a:lnTo>
                  <a:pt x="210" y="216"/>
                </a:lnTo>
                <a:lnTo>
                  <a:pt x="201" y="218"/>
                </a:lnTo>
                <a:lnTo>
                  <a:pt x="193" y="220"/>
                </a:lnTo>
                <a:lnTo>
                  <a:pt x="186" y="220"/>
                </a:lnTo>
                <a:lnTo>
                  <a:pt x="186" y="220"/>
                </a:lnTo>
                <a:lnTo>
                  <a:pt x="178" y="220"/>
                </a:lnTo>
                <a:lnTo>
                  <a:pt x="170" y="218"/>
                </a:lnTo>
                <a:lnTo>
                  <a:pt x="162" y="216"/>
                </a:lnTo>
                <a:lnTo>
                  <a:pt x="152" y="212"/>
                </a:lnTo>
                <a:lnTo>
                  <a:pt x="144" y="208"/>
                </a:lnTo>
                <a:lnTo>
                  <a:pt x="139" y="202"/>
                </a:lnTo>
                <a:lnTo>
                  <a:pt x="135" y="194"/>
                </a:lnTo>
                <a:lnTo>
                  <a:pt x="133" y="190"/>
                </a:lnTo>
                <a:lnTo>
                  <a:pt x="132" y="186"/>
                </a:lnTo>
                <a:lnTo>
                  <a:pt x="132" y="186"/>
                </a:lnTo>
                <a:lnTo>
                  <a:pt x="133" y="181"/>
                </a:lnTo>
                <a:lnTo>
                  <a:pt x="135" y="177"/>
                </a:lnTo>
                <a:lnTo>
                  <a:pt x="139" y="170"/>
                </a:lnTo>
                <a:lnTo>
                  <a:pt x="144" y="164"/>
                </a:lnTo>
                <a:lnTo>
                  <a:pt x="152" y="159"/>
                </a:lnTo>
                <a:lnTo>
                  <a:pt x="162" y="156"/>
                </a:lnTo>
                <a:lnTo>
                  <a:pt x="170" y="154"/>
                </a:lnTo>
                <a:lnTo>
                  <a:pt x="178" y="152"/>
                </a:lnTo>
                <a:lnTo>
                  <a:pt x="186" y="152"/>
                </a:lnTo>
                <a:lnTo>
                  <a:pt x="186" y="152"/>
                </a:lnTo>
                <a:lnTo>
                  <a:pt x="197" y="152"/>
                </a:lnTo>
                <a:lnTo>
                  <a:pt x="209" y="155"/>
                </a:lnTo>
                <a:lnTo>
                  <a:pt x="209" y="92"/>
                </a:lnTo>
                <a:lnTo>
                  <a:pt x="105" y="123"/>
                </a:lnTo>
                <a:lnTo>
                  <a:pt x="105" y="224"/>
                </a:lnTo>
                <a:lnTo>
                  <a:pt x="105" y="224"/>
                </a:lnTo>
                <a:lnTo>
                  <a:pt x="105" y="228"/>
                </a:lnTo>
                <a:lnTo>
                  <a:pt x="104" y="232"/>
                </a:lnTo>
                <a:lnTo>
                  <a:pt x="100" y="240"/>
                </a:lnTo>
                <a:lnTo>
                  <a:pt x="93" y="246"/>
                </a:lnTo>
                <a:lnTo>
                  <a:pt x="86" y="250"/>
                </a:lnTo>
                <a:lnTo>
                  <a:pt x="77" y="254"/>
                </a:lnTo>
                <a:lnTo>
                  <a:pt x="68" y="256"/>
                </a:lnTo>
                <a:lnTo>
                  <a:pt x="60" y="258"/>
                </a:lnTo>
                <a:lnTo>
                  <a:pt x="52" y="258"/>
                </a:lnTo>
                <a:lnTo>
                  <a:pt x="52" y="258"/>
                </a:lnTo>
                <a:close/>
                <a:moveTo>
                  <a:pt x="52" y="201"/>
                </a:moveTo>
                <a:lnTo>
                  <a:pt x="52" y="201"/>
                </a:lnTo>
                <a:lnTo>
                  <a:pt x="40" y="202"/>
                </a:lnTo>
                <a:lnTo>
                  <a:pt x="33" y="204"/>
                </a:lnTo>
                <a:lnTo>
                  <a:pt x="27" y="206"/>
                </a:lnTo>
                <a:lnTo>
                  <a:pt x="20" y="209"/>
                </a:lnTo>
                <a:lnTo>
                  <a:pt x="14" y="213"/>
                </a:lnTo>
                <a:lnTo>
                  <a:pt x="12" y="218"/>
                </a:lnTo>
                <a:lnTo>
                  <a:pt x="10" y="224"/>
                </a:lnTo>
                <a:lnTo>
                  <a:pt x="10" y="224"/>
                </a:lnTo>
                <a:lnTo>
                  <a:pt x="12" y="229"/>
                </a:lnTo>
                <a:lnTo>
                  <a:pt x="14" y="235"/>
                </a:lnTo>
                <a:lnTo>
                  <a:pt x="20" y="239"/>
                </a:lnTo>
                <a:lnTo>
                  <a:pt x="27" y="241"/>
                </a:lnTo>
                <a:lnTo>
                  <a:pt x="33" y="244"/>
                </a:lnTo>
                <a:lnTo>
                  <a:pt x="40" y="246"/>
                </a:lnTo>
                <a:lnTo>
                  <a:pt x="52" y="247"/>
                </a:lnTo>
                <a:lnTo>
                  <a:pt x="52" y="247"/>
                </a:lnTo>
                <a:lnTo>
                  <a:pt x="66" y="246"/>
                </a:lnTo>
                <a:lnTo>
                  <a:pt x="73" y="244"/>
                </a:lnTo>
                <a:lnTo>
                  <a:pt x="79" y="241"/>
                </a:lnTo>
                <a:lnTo>
                  <a:pt x="85" y="239"/>
                </a:lnTo>
                <a:lnTo>
                  <a:pt x="90" y="235"/>
                </a:lnTo>
                <a:lnTo>
                  <a:pt x="93" y="229"/>
                </a:lnTo>
                <a:lnTo>
                  <a:pt x="94" y="224"/>
                </a:lnTo>
                <a:lnTo>
                  <a:pt x="94" y="115"/>
                </a:lnTo>
                <a:lnTo>
                  <a:pt x="220" y="77"/>
                </a:lnTo>
                <a:lnTo>
                  <a:pt x="220" y="171"/>
                </a:lnTo>
                <a:lnTo>
                  <a:pt x="212" y="169"/>
                </a:lnTo>
                <a:lnTo>
                  <a:pt x="212" y="169"/>
                </a:lnTo>
                <a:lnTo>
                  <a:pt x="199" y="164"/>
                </a:lnTo>
                <a:lnTo>
                  <a:pt x="186" y="163"/>
                </a:lnTo>
                <a:lnTo>
                  <a:pt x="186" y="163"/>
                </a:lnTo>
                <a:lnTo>
                  <a:pt x="172" y="164"/>
                </a:lnTo>
                <a:lnTo>
                  <a:pt x="166" y="166"/>
                </a:lnTo>
                <a:lnTo>
                  <a:pt x="159" y="169"/>
                </a:lnTo>
                <a:lnTo>
                  <a:pt x="152" y="171"/>
                </a:lnTo>
                <a:lnTo>
                  <a:pt x="148" y="175"/>
                </a:lnTo>
                <a:lnTo>
                  <a:pt x="144" y="181"/>
                </a:lnTo>
                <a:lnTo>
                  <a:pt x="143" y="186"/>
                </a:lnTo>
                <a:lnTo>
                  <a:pt x="143" y="186"/>
                </a:lnTo>
                <a:lnTo>
                  <a:pt x="144" y="191"/>
                </a:lnTo>
                <a:lnTo>
                  <a:pt x="148" y="197"/>
                </a:lnTo>
                <a:lnTo>
                  <a:pt x="152" y="200"/>
                </a:lnTo>
                <a:lnTo>
                  <a:pt x="159" y="204"/>
                </a:lnTo>
                <a:lnTo>
                  <a:pt x="166" y="206"/>
                </a:lnTo>
                <a:lnTo>
                  <a:pt x="172" y="208"/>
                </a:lnTo>
                <a:lnTo>
                  <a:pt x="186" y="209"/>
                </a:lnTo>
                <a:lnTo>
                  <a:pt x="186" y="209"/>
                </a:lnTo>
                <a:lnTo>
                  <a:pt x="198" y="208"/>
                </a:lnTo>
                <a:lnTo>
                  <a:pt x="205" y="206"/>
                </a:lnTo>
                <a:lnTo>
                  <a:pt x="212" y="204"/>
                </a:lnTo>
                <a:lnTo>
                  <a:pt x="218" y="200"/>
                </a:lnTo>
                <a:lnTo>
                  <a:pt x="222" y="197"/>
                </a:lnTo>
                <a:lnTo>
                  <a:pt x="226" y="191"/>
                </a:lnTo>
                <a:lnTo>
                  <a:pt x="228" y="186"/>
                </a:lnTo>
                <a:lnTo>
                  <a:pt x="228" y="20"/>
                </a:lnTo>
                <a:lnTo>
                  <a:pt x="228" y="20"/>
                </a:lnTo>
                <a:lnTo>
                  <a:pt x="226" y="16"/>
                </a:lnTo>
                <a:lnTo>
                  <a:pt x="225" y="13"/>
                </a:lnTo>
                <a:lnTo>
                  <a:pt x="222" y="12"/>
                </a:lnTo>
                <a:lnTo>
                  <a:pt x="218" y="11"/>
                </a:lnTo>
                <a:lnTo>
                  <a:pt x="218" y="11"/>
                </a:lnTo>
                <a:lnTo>
                  <a:pt x="216" y="12"/>
                </a:lnTo>
                <a:lnTo>
                  <a:pt x="93" y="50"/>
                </a:lnTo>
                <a:lnTo>
                  <a:pt x="93" y="50"/>
                </a:lnTo>
                <a:lnTo>
                  <a:pt x="90" y="51"/>
                </a:lnTo>
                <a:lnTo>
                  <a:pt x="89" y="52"/>
                </a:lnTo>
                <a:lnTo>
                  <a:pt x="87" y="55"/>
                </a:lnTo>
                <a:lnTo>
                  <a:pt x="86" y="58"/>
                </a:lnTo>
                <a:lnTo>
                  <a:pt x="86" y="209"/>
                </a:lnTo>
                <a:lnTo>
                  <a:pt x="79" y="206"/>
                </a:lnTo>
                <a:lnTo>
                  <a:pt x="79" y="206"/>
                </a:lnTo>
                <a:lnTo>
                  <a:pt x="66" y="202"/>
                </a:lnTo>
                <a:lnTo>
                  <a:pt x="52" y="201"/>
                </a:lnTo>
                <a:lnTo>
                  <a:pt x="52" y="20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34" name="Freeform 31"/>
          <p:cNvSpPr>
            <a:spLocks noEditPoints="1"/>
          </p:cNvSpPr>
          <p:nvPr/>
        </p:nvSpPr>
        <p:spPr bwMode="auto">
          <a:xfrm>
            <a:off x="2009618" y="998448"/>
            <a:ext cx="404012" cy="294179"/>
          </a:xfrm>
          <a:custGeom>
            <a:avLst/>
            <a:gdLst/>
            <a:ahLst/>
            <a:cxnLst>
              <a:cxn ang="0">
                <a:pos x="64" y="192"/>
              </a:cxn>
              <a:cxn ang="0">
                <a:pos x="28" y="181"/>
              </a:cxn>
              <a:cxn ang="0">
                <a:pos x="6" y="152"/>
              </a:cxn>
              <a:cxn ang="0">
                <a:pos x="0" y="128"/>
              </a:cxn>
              <a:cxn ang="0">
                <a:pos x="6" y="104"/>
              </a:cxn>
              <a:cxn ang="0">
                <a:pos x="20" y="84"/>
              </a:cxn>
              <a:cxn ang="0">
                <a:pos x="34" y="73"/>
              </a:cxn>
              <a:cxn ang="0">
                <a:pos x="35" y="57"/>
              </a:cxn>
              <a:cxn ang="0">
                <a:pos x="54" y="20"/>
              </a:cxn>
              <a:cxn ang="0">
                <a:pos x="91" y="1"/>
              </a:cxn>
              <a:cxn ang="0">
                <a:pos x="115" y="0"/>
              </a:cxn>
              <a:cxn ang="0">
                <a:pos x="142" y="9"/>
              </a:cxn>
              <a:cxn ang="0">
                <a:pos x="164" y="29"/>
              </a:cxn>
              <a:cxn ang="0">
                <a:pos x="177" y="34"/>
              </a:cxn>
              <a:cxn ang="0">
                <a:pos x="195" y="34"/>
              </a:cxn>
              <a:cxn ang="0">
                <a:pos x="215" y="44"/>
              </a:cxn>
              <a:cxn ang="0">
                <a:pos x="224" y="63"/>
              </a:cxn>
              <a:cxn ang="0">
                <a:pos x="224" y="78"/>
              </a:cxn>
              <a:cxn ang="0">
                <a:pos x="231" y="89"/>
              </a:cxn>
              <a:cxn ang="0">
                <a:pos x="249" y="105"/>
              </a:cxn>
              <a:cxn ang="0">
                <a:pos x="258" y="128"/>
              </a:cxn>
              <a:cxn ang="0">
                <a:pos x="258" y="148"/>
              </a:cxn>
              <a:cxn ang="0">
                <a:pos x="243" y="175"/>
              </a:cxn>
              <a:cxn ang="0">
                <a:pos x="215" y="190"/>
              </a:cxn>
              <a:cxn ang="0">
                <a:pos x="105" y="11"/>
              </a:cxn>
              <a:cxn ang="0">
                <a:pos x="81" y="15"/>
              </a:cxn>
              <a:cxn ang="0">
                <a:pos x="55" y="38"/>
              </a:cxn>
              <a:cxn ang="0">
                <a:pos x="45" y="71"/>
              </a:cxn>
              <a:cxn ang="0">
                <a:pos x="45" y="79"/>
              </a:cxn>
              <a:cxn ang="0">
                <a:pos x="35" y="85"/>
              </a:cxn>
              <a:cxn ang="0">
                <a:pos x="20" y="101"/>
              </a:cxn>
              <a:cxn ang="0">
                <a:pos x="12" y="121"/>
              </a:cxn>
              <a:cxn ang="0">
                <a:pos x="12" y="139"/>
              </a:cxn>
              <a:cxn ang="0">
                <a:pos x="27" y="166"/>
              </a:cxn>
              <a:cxn ang="0">
                <a:pos x="53" y="179"/>
              </a:cxn>
              <a:cxn ang="0">
                <a:pos x="204" y="181"/>
              </a:cxn>
              <a:cxn ang="0">
                <a:pos x="228" y="173"/>
              </a:cxn>
              <a:cxn ang="0">
                <a:pos x="245" y="154"/>
              </a:cxn>
              <a:cxn ang="0">
                <a:pos x="247" y="136"/>
              </a:cxn>
              <a:cxn ang="0">
                <a:pos x="242" y="116"/>
              </a:cxn>
              <a:cxn ang="0">
                <a:pos x="227" y="100"/>
              </a:cxn>
              <a:cxn ang="0">
                <a:pos x="207" y="92"/>
              </a:cxn>
              <a:cxn ang="0">
                <a:pos x="213" y="78"/>
              </a:cxn>
              <a:cxn ang="0">
                <a:pos x="215" y="66"/>
              </a:cxn>
              <a:cxn ang="0">
                <a:pos x="207" y="51"/>
              </a:cxn>
              <a:cxn ang="0">
                <a:pos x="193" y="44"/>
              </a:cxn>
              <a:cxn ang="0">
                <a:pos x="182" y="44"/>
              </a:cxn>
              <a:cxn ang="0">
                <a:pos x="169" y="50"/>
              </a:cxn>
              <a:cxn ang="0">
                <a:pos x="161" y="48"/>
              </a:cxn>
              <a:cxn ang="0">
                <a:pos x="146" y="25"/>
              </a:cxn>
              <a:cxn ang="0">
                <a:pos x="123" y="13"/>
              </a:cxn>
              <a:cxn ang="0">
                <a:pos x="105" y="11"/>
              </a:cxn>
            </a:cxnLst>
            <a:rect l="0" t="0" r="r" b="b"/>
            <a:pathLst>
              <a:path w="258" h="192">
                <a:moveTo>
                  <a:pt x="204" y="192"/>
                </a:moveTo>
                <a:lnTo>
                  <a:pt x="64" y="192"/>
                </a:lnTo>
                <a:lnTo>
                  <a:pt x="64" y="192"/>
                </a:lnTo>
                <a:lnTo>
                  <a:pt x="51" y="190"/>
                </a:lnTo>
                <a:lnTo>
                  <a:pt x="39" y="186"/>
                </a:lnTo>
                <a:lnTo>
                  <a:pt x="28" y="181"/>
                </a:lnTo>
                <a:lnTo>
                  <a:pt x="19" y="173"/>
                </a:lnTo>
                <a:lnTo>
                  <a:pt x="11" y="163"/>
                </a:lnTo>
                <a:lnTo>
                  <a:pt x="6" y="152"/>
                </a:lnTo>
                <a:lnTo>
                  <a:pt x="1" y="142"/>
                </a:lnTo>
                <a:lnTo>
                  <a:pt x="0" y="128"/>
                </a:lnTo>
                <a:lnTo>
                  <a:pt x="0" y="128"/>
                </a:lnTo>
                <a:lnTo>
                  <a:pt x="1" y="120"/>
                </a:lnTo>
                <a:lnTo>
                  <a:pt x="3" y="112"/>
                </a:lnTo>
                <a:lnTo>
                  <a:pt x="6" y="104"/>
                </a:lnTo>
                <a:lnTo>
                  <a:pt x="10" y="96"/>
                </a:lnTo>
                <a:lnTo>
                  <a:pt x="15" y="89"/>
                </a:lnTo>
                <a:lnTo>
                  <a:pt x="20" y="84"/>
                </a:lnTo>
                <a:lnTo>
                  <a:pt x="27" y="78"/>
                </a:lnTo>
                <a:lnTo>
                  <a:pt x="34" y="73"/>
                </a:lnTo>
                <a:lnTo>
                  <a:pt x="34" y="73"/>
                </a:lnTo>
                <a:lnTo>
                  <a:pt x="34" y="71"/>
                </a:lnTo>
                <a:lnTo>
                  <a:pt x="34" y="71"/>
                </a:lnTo>
                <a:lnTo>
                  <a:pt x="35" y="57"/>
                </a:lnTo>
                <a:lnTo>
                  <a:pt x="39" y="43"/>
                </a:lnTo>
                <a:lnTo>
                  <a:pt x="46" y="31"/>
                </a:lnTo>
                <a:lnTo>
                  <a:pt x="54" y="20"/>
                </a:lnTo>
                <a:lnTo>
                  <a:pt x="65" y="12"/>
                </a:lnTo>
                <a:lnTo>
                  <a:pt x="77" y="5"/>
                </a:lnTo>
                <a:lnTo>
                  <a:pt x="91" y="1"/>
                </a:lnTo>
                <a:lnTo>
                  <a:pt x="105" y="0"/>
                </a:lnTo>
                <a:lnTo>
                  <a:pt x="105" y="0"/>
                </a:lnTo>
                <a:lnTo>
                  <a:pt x="115" y="0"/>
                </a:lnTo>
                <a:lnTo>
                  <a:pt x="124" y="2"/>
                </a:lnTo>
                <a:lnTo>
                  <a:pt x="134" y="5"/>
                </a:lnTo>
                <a:lnTo>
                  <a:pt x="142" y="9"/>
                </a:lnTo>
                <a:lnTo>
                  <a:pt x="150" y="16"/>
                </a:lnTo>
                <a:lnTo>
                  <a:pt x="157" y="21"/>
                </a:lnTo>
                <a:lnTo>
                  <a:pt x="164" y="29"/>
                </a:lnTo>
                <a:lnTo>
                  <a:pt x="168" y="38"/>
                </a:lnTo>
                <a:lnTo>
                  <a:pt x="168" y="38"/>
                </a:lnTo>
                <a:lnTo>
                  <a:pt x="177" y="34"/>
                </a:lnTo>
                <a:lnTo>
                  <a:pt x="188" y="32"/>
                </a:lnTo>
                <a:lnTo>
                  <a:pt x="188" y="32"/>
                </a:lnTo>
                <a:lnTo>
                  <a:pt x="195" y="34"/>
                </a:lnTo>
                <a:lnTo>
                  <a:pt x="203" y="35"/>
                </a:lnTo>
                <a:lnTo>
                  <a:pt x="208" y="39"/>
                </a:lnTo>
                <a:lnTo>
                  <a:pt x="215" y="44"/>
                </a:lnTo>
                <a:lnTo>
                  <a:pt x="219" y="50"/>
                </a:lnTo>
                <a:lnTo>
                  <a:pt x="223" y="57"/>
                </a:lnTo>
                <a:lnTo>
                  <a:pt x="224" y="63"/>
                </a:lnTo>
                <a:lnTo>
                  <a:pt x="226" y="71"/>
                </a:lnTo>
                <a:lnTo>
                  <a:pt x="226" y="71"/>
                </a:lnTo>
                <a:lnTo>
                  <a:pt x="224" y="78"/>
                </a:lnTo>
                <a:lnTo>
                  <a:pt x="223" y="85"/>
                </a:lnTo>
                <a:lnTo>
                  <a:pt x="223" y="85"/>
                </a:lnTo>
                <a:lnTo>
                  <a:pt x="231" y="89"/>
                </a:lnTo>
                <a:lnTo>
                  <a:pt x="238" y="93"/>
                </a:lnTo>
                <a:lnTo>
                  <a:pt x="243" y="98"/>
                </a:lnTo>
                <a:lnTo>
                  <a:pt x="249" y="105"/>
                </a:lnTo>
                <a:lnTo>
                  <a:pt x="253" y="112"/>
                </a:lnTo>
                <a:lnTo>
                  <a:pt x="255" y="120"/>
                </a:lnTo>
                <a:lnTo>
                  <a:pt x="258" y="128"/>
                </a:lnTo>
                <a:lnTo>
                  <a:pt x="258" y="136"/>
                </a:lnTo>
                <a:lnTo>
                  <a:pt x="258" y="136"/>
                </a:lnTo>
                <a:lnTo>
                  <a:pt x="258" y="148"/>
                </a:lnTo>
                <a:lnTo>
                  <a:pt x="254" y="158"/>
                </a:lnTo>
                <a:lnTo>
                  <a:pt x="249" y="167"/>
                </a:lnTo>
                <a:lnTo>
                  <a:pt x="243" y="175"/>
                </a:lnTo>
                <a:lnTo>
                  <a:pt x="235" y="182"/>
                </a:lnTo>
                <a:lnTo>
                  <a:pt x="226" y="187"/>
                </a:lnTo>
                <a:lnTo>
                  <a:pt x="215" y="190"/>
                </a:lnTo>
                <a:lnTo>
                  <a:pt x="204" y="192"/>
                </a:lnTo>
                <a:lnTo>
                  <a:pt x="204" y="192"/>
                </a:lnTo>
                <a:close/>
                <a:moveTo>
                  <a:pt x="105" y="11"/>
                </a:moveTo>
                <a:lnTo>
                  <a:pt x="105" y="11"/>
                </a:lnTo>
                <a:lnTo>
                  <a:pt x="93" y="12"/>
                </a:lnTo>
                <a:lnTo>
                  <a:pt x="81" y="15"/>
                </a:lnTo>
                <a:lnTo>
                  <a:pt x="72" y="21"/>
                </a:lnTo>
                <a:lnTo>
                  <a:pt x="62" y="28"/>
                </a:lnTo>
                <a:lnTo>
                  <a:pt x="55" y="38"/>
                </a:lnTo>
                <a:lnTo>
                  <a:pt x="49" y="47"/>
                </a:lnTo>
                <a:lnTo>
                  <a:pt x="46" y="59"/>
                </a:lnTo>
                <a:lnTo>
                  <a:pt x="45" y="71"/>
                </a:lnTo>
                <a:lnTo>
                  <a:pt x="45" y="71"/>
                </a:lnTo>
                <a:lnTo>
                  <a:pt x="45" y="75"/>
                </a:lnTo>
                <a:lnTo>
                  <a:pt x="45" y="79"/>
                </a:lnTo>
                <a:lnTo>
                  <a:pt x="42" y="81"/>
                </a:lnTo>
                <a:lnTo>
                  <a:pt x="42" y="81"/>
                </a:lnTo>
                <a:lnTo>
                  <a:pt x="35" y="85"/>
                </a:lnTo>
                <a:lnTo>
                  <a:pt x="30" y="89"/>
                </a:lnTo>
                <a:lnTo>
                  <a:pt x="24" y="94"/>
                </a:lnTo>
                <a:lnTo>
                  <a:pt x="20" y="101"/>
                </a:lnTo>
                <a:lnTo>
                  <a:pt x="16" y="106"/>
                </a:lnTo>
                <a:lnTo>
                  <a:pt x="14" y="113"/>
                </a:lnTo>
                <a:lnTo>
                  <a:pt x="12" y="121"/>
                </a:lnTo>
                <a:lnTo>
                  <a:pt x="11" y="128"/>
                </a:lnTo>
                <a:lnTo>
                  <a:pt x="11" y="128"/>
                </a:lnTo>
                <a:lnTo>
                  <a:pt x="12" y="139"/>
                </a:lnTo>
                <a:lnTo>
                  <a:pt x="16" y="148"/>
                </a:lnTo>
                <a:lnTo>
                  <a:pt x="20" y="158"/>
                </a:lnTo>
                <a:lnTo>
                  <a:pt x="27" y="166"/>
                </a:lnTo>
                <a:lnTo>
                  <a:pt x="35" y="171"/>
                </a:lnTo>
                <a:lnTo>
                  <a:pt x="43" y="177"/>
                </a:lnTo>
                <a:lnTo>
                  <a:pt x="53" y="179"/>
                </a:lnTo>
                <a:lnTo>
                  <a:pt x="64" y="181"/>
                </a:lnTo>
                <a:lnTo>
                  <a:pt x="204" y="181"/>
                </a:lnTo>
                <a:lnTo>
                  <a:pt x="204" y="181"/>
                </a:lnTo>
                <a:lnTo>
                  <a:pt x="212" y="179"/>
                </a:lnTo>
                <a:lnTo>
                  <a:pt x="220" y="177"/>
                </a:lnTo>
                <a:lnTo>
                  <a:pt x="228" y="173"/>
                </a:lnTo>
                <a:lnTo>
                  <a:pt x="235" y="167"/>
                </a:lnTo>
                <a:lnTo>
                  <a:pt x="240" y="162"/>
                </a:lnTo>
                <a:lnTo>
                  <a:pt x="245" y="154"/>
                </a:lnTo>
                <a:lnTo>
                  <a:pt x="247" y="146"/>
                </a:lnTo>
                <a:lnTo>
                  <a:pt x="247" y="136"/>
                </a:lnTo>
                <a:lnTo>
                  <a:pt x="247" y="136"/>
                </a:lnTo>
                <a:lnTo>
                  <a:pt x="247" y="129"/>
                </a:lnTo>
                <a:lnTo>
                  <a:pt x="246" y="123"/>
                </a:lnTo>
                <a:lnTo>
                  <a:pt x="242" y="116"/>
                </a:lnTo>
                <a:lnTo>
                  <a:pt x="238" y="109"/>
                </a:lnTo>
                <a:lnTo>
                  <a:pt x="234" y="104"/>
                </a:lnTo>
                <a:lnTo>
                  <a:pt x="227" y="100"/>
                </a:lnTo>
                <a:lnTo>
                  <a:pt x="222" y="96"/>
                </a:lnTo>
                <a:lnTo>
                  <a:pt x="213" y="94"/>
                </a:lnTo>
                <a:lnTo>
                  <a:pt x="207" y="92"/>
                </a:lnTo>
                <a:lnTo>
                  <a:pt x="211" y="86"/>
                </a:lnTo>
                <a:lnTo>
                  <a:pt x="211" y="86"/>
                </a:lnTo>
                <a:lnTo>
                  <a:pt x="213" y="78"/>
                </a:lnTo>
                <a:lnTo>
                  <a:pt x="215" y="71"/>
                </a:lnTo>
                <a:lnTo>
                  <a:pt x="215" y="71"/>
                </a:lnTo>
                <a:lnTo>
                  <a:pt x="215" y="66"/>
                </a:lnTo>
                <a:lnTo>
                  <a:pt x="212" y="61"/>
                </a:lnTo>
                <a:lnTo>
                  <a:pt x="211" y="55"/>
                </a:lnTo>
                <a:lnTo>
                  <a:pt x="207" y="51"/>
                </a:lnTo>
                <a:lnTo>
                  <a:pt x="203" y="48"/>
                </a:lnTo>
                <a:lnTo>
                  <a:pt x="199" y="46"/>
                </a:lnTo>
                <a:lnTo>
                  <a:pt x="193" y="44"/>
                </a:lnTo>
                <a:lnTo>
                  <a:pt x="188" y="43"/>
                </a:lnTo>
                <a:lnTo>
                  <a:pt x="188" y="43"/>
                </a:lnTo>
                <a:lnTo>
                  <a:pt x="182" y="44"/>
                </a:lnTo>
                <a:lnTo>
                  <a:pt x="178" y="46"/>
                </a:lnTo>
                <a:lnTo>
                  <a:pt x="173" y="47"/>
                </a:lnTo>
                <a:lnTo>
                  <a:pt x="169" y="50"/>
                </a:lnTo>
                <a:lnTo>
                  <a:pt x="164" y="55"/>
                </a:lnTo>
                <a:lnTo>
                  <a:pt x="161" y="48"/>
                </a:lnTo>
                <a:lnTo>
                  <a:pt x="161" y="48"/>
                </a:lnTo>
                <a:lnTo>
                  <a:pt x="157" y="40"/>
                </a:lnTo>
                <a:lnTo>
                  <a:pt x="151" y="32"/>
                </a:lnTo>
                <a:lnTo>
                  <a:pt x="146" y="25"/>
                </a:lnTo>
                <a:lnTo>
                  <a:pt x="139" y="20"/>
                </a:lnTo>
                <a:lnTo>
                  <a:pt x="131" y="16"/>
                </a:lnTo>
                <a:lnTo>
                  <a:pt x="123" y="13"/>
                </a:lnTo>
                <a:lnTo>
                  <a:pt x="114" y="11"/>
                </a:lnTo>
                <a:lnTo>
                  <a:pt x="105" y="11"/>
                </a:lnTo>
                <a:lnTo>
                  <a:pt x="105"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35" name="Freeform 32"/>
          <p:cNvSpPr>
            <a:spLocks noEditPoints="1"/>
          </p:cNvSpPr>
          <p:nvPr/>
        </p:nvSpPr>
        <p:spPr bwMode="auto">
          <a:xfrm>
            <a:off x="2845828" y="1003047"/>
            <a:ext cx="333547" cy="326356"/>
          </a:xfrm>
          <a:custGeom>
            <a:avLst/>
            <a:gdLst/>
            <a:ahLst/>
            <a:cxnLst>
              <a:cxn ang="0">
                <a:pos x="108" y="215"/>
              </a:cxn>
              <a:cxn ang="0">
                <a:pos x="104" y="214"/>
              </a:cxn>
              <a:cxn ang="0">
                <a:pos x="96" y="210"/>
              </a:cxn>
              <a:cxn ang="0">
                <a:pos x="93" y="200"/>
              </a:cxn>
              <a:cxn ang="0">
                <a:pos x="15" y="122"/>
              </a:cxn>
              <a:cxn ang="0">
                <a:pos x="9" y="122"/>
              </a:cxn>
              <a:cxn ang="0">
                <a:pos x="3" y="115"/>
              </a:cxn>
              <a:cxn ang="0">
                <a:pos x="1" y="111"/>
              </a:cxn>
              <a:cxn ang="0">
                <a:pos x="1" y="102"/>
              </a:cxn>
              <a:cxn ang="0">
                <a:pos x="8" y="95"/>
              </a:cxn>
              <a:cxn ang="0">
                <a:pos x="193" y="2"/>
              </a:cxn>
              <a:cxn ang="0">
                <a:pos x="200" y="0"/>
              </a:cxn>
              <a:cxn ang="0">
                <a:pos x="205" y="2"/>
              </a:cxn>
              <a:cxn ang="0">
                <a:pos x="210" y="5"/>
              </a:cxn>
              <a:cxn ang="0">
                <a:pos x="214" y="13"/>
              </a:cxn>
              <a:cxn ang="0">
                <a:pos x="213" y="22"/>
              </a:cxn>
              <a:cxn ang="0">
                <a:pos x="120" y="207"/>
              </a:cxn>
              <a:cxn ang="0">
                <a:pos x="115" y="213"/>
              </a:cxn>
              <a:cxn ang="0">
                <a:pos x="108" y="215"/>
              </a:cxn>
              <a:cxn ang="0">
                <a:pos x="200" y="11"/>
              </a:cxn>
              <a:cxn ang="0">
                <a:pos x="198" y="11"/>
              </a:cxn>
              <a:cxn ang="0">
                <a:pos x="13" y="104"/>
              </a:cxn>
              <a:cxn ang="0">
                <a:pos x="11" y="109"/>
              </a:cxn>
              <a:cxn ang="0">
                <a:pos x="12" y="111"/>
              </a:cxn>
              <a:cxn ang="0">
                <a:pos x="104" y="111"/>
              </a:cxn>
              <a:cxn ang="0">
                <a:pos x="104" y="200"/>
              </a:cxn>
              <a:cxn ang="0">
                <a:pos x="106" y="204"/>
              </a:cxn>
              <a:cxn ang="0">
                <a:pos x="108" y="204"/>
              </a:cxn>
              <a:cxn ang="0">
                <a:pos x="109" y="203"/>
              </a:cxn>
              <a:cxn ang="0">
                <a:pos x="204" y="17"/>
              </a:cxn>
              <a:cxn ang="0">
                <a:pos x="204" y="14"/>
              </a:cxn>
              <a:cxn ang="0">
                <a:pos x="202" y="13"/>
              </a:cxn>
              <a:cxn ang="0">
                <a:pos x="200" y="11"/>
              </a:cxn>
            </a:cxnLst>
            <a:rect l="0" t="0" r="r" b="b"/>
            <a:pathLst>
              <a:path w="214" h="215">
                <a:moveTo>
                  <a:pt x="108" y="215"/>
                </a:moveTo>
                <a:lnTo>
                  <a:pt x="108" y="215"/>
                </a:lnTo>
                <a:lnTo>
                  <a:pt x="104" y="214"/>
                </a:lnTo>
                <a:lnTo>
                  <a:pt x="104" y="214"/>
                </a:lnTo>
                <a:lnTo>
                  <a:pt x="100" y="213"/>
                </a:lnTo>
                <a:lnTo>
                  <a:pt x="96" y="210"/>
                </a:lnTo>
                <a:lnTo>
                  <a:pt x="93" y="204"/>
                </a:lnTo>
                <a:lnTo>
                  <a:pt x="93" y="200"/>
                </a:lnTo>
                <a:lnTo>
                  <a:pt x="93" y="122"/>
                </a:lnTo>
                <a:lnTo>
                  <a:pt x="15" y="122"/>
                </a:lnTo>
                <a:lnTo>
                  <a:pt x="15" y="122"/>
                </a:lnTo>
                <a:lnTo>
                  <a:pt x="9" y="122"/>
                </a:lnTo>
                <a:lnTo>
                  <a:pt x="5" y="119"/>
                </a:lnTo>
                <a:lnTo>
                  <a:pt x="3" y="115"/>
                </a:lnTo>
                <a:lnTo>
                  <a:pt x="1" y="111"/>
                </a:lnTo>
                <a:lnTo>
                  <a:pt x="1" y="111"/>
                </a:lnTo>
                <a:lnTo>
                  <a:pt x="0" y="106"/>
                </a:lnTo>
                <a:lnTo>
                  <a:pt x="1" y="102"/>
                </a:lnTo>
                <a:lnTo>
                  <a:pt x="4" y="98"/>
                </a:lnTo>
                <a:lnTo>
                  <a:pt x="8" y="95"/>
                </a:lnTo>
                <a:lnTo>
                  <a:pt x="193" y="2"/>
                </a:lnTo>
                <a:lnTo>
                  <a:pt x="193" y="2"/>
                </a:lnTo>
                <a:lnTo>
                  <a:pt x="196" y="0"/>
                </a:lnTo>
                <a:lnTo>
                  <a:pt x="200" y="0"/>
                </a:lnTo>
                <a:lnTo>
                  <a:pt x="200" y="0"/>
                </a:lnTo>
                <a:lnTo>
                  <a:pt x="205" y="2"/>
                </a:lnTo>
                <a:lnTo>
                  <a:pt x="210" y="5"/>
                </a:lnTo>
                <a:lnTo>
                  <a:pt x="210" y="5"/>
                </a:lnTo>
                <a:lnTo>
                  <a:pt x="213" y="9"/>
                </a:lnTo>
                <a:lnTo>
                  <a:pt x="214" y="13"/>
                </a:lnTo>
                <a:lnTo>
                  <a:pt x="214" y="18"/>
                </a:lnTo>
                <a:lnTo>
                  <a:pt x="213" y="22"/>
                </a:lnTo>
                <a:lnTo>
                  <a:pt x="120" y="207"/>
                </a:lnTo>
                <a:lnTo>
                  <a:pt x="120" y="207"/>
                </a:lnTo>
                <a:lnTo>
                  <a:pt x="119" y="210"/>
                </a:lnTo>
                <a:lnTo>
                  <a:pt x="115" y="213"/>
                </a:lnTo>
                <a:lnTo>
                  <a:pt x="112" y="214"/>
                </a:lnTo>
                <a:lnTo>
                  <a:pt x="108" y="215"/>
                </a:lnTo>
                <a:lnTo>
                  <a:pt x="108" y="215"/>
                </a:lnTo>
                <a:close/>
                <a:moveTo>
                  <a:pt x="200" y="11"/>
                </a:moveTo>
                <a:lnTo>
                  <a:pt x="200" y="11"/>
                </a:lnTo>
                <a:lnTo>
                  <a:pt x="198" y="11"/>
                </a:lnTo>
                <a:lnTo>
                  <a:pt x="13" y="104"/>
                </a:lnTo>
                <a:lnTo>
                  <a:pt x="13" y="104"/>
                </a:lnTo>
                <a:lnTo>
                  <a:pt x="12" y="106"/>
                </a:lnTo>
                <a:lnTo>
                  <a:pt x="11" y="109"/>
                </a:lnTo>
                <a:lnTo>
                  <a:pt x="11" y="109"/>
                </a:lnTo>
                <a:lnTo>
                  <a:pt x="12" y="111"/>
                </a:lnTo>
                <a:lnTo>
                  <a:pt x="15" y="111"/>
                </a:lnTo>
                <a:lnTo>
                  <a:pt x="104" y="111"/>
                </a:lnTo>
                <a:lnTo>
                  <a:pt x="104" y="200"/>
                </a:lnTo>
                <a:lnTo>
                  <a:pt x="104" y="200"/>
                </a:lnTo>
                <a:lnTo>
                  <a:pt x="104" y="203"/>
                </a:lnTo>
                <a:lnTo>
                  <a:pt x="106" y="204"/>
                </a:lnTo>
                <a:lnTo>
                  <a:pt x="106" y="204"/>
                </a:lnTo>
                <a:lnTo>
                  <a:pt x="108" y="204"/>
                </a:lnTo>
                <a:lnTo>
                  <a:pt x="108" y="204"/>
                </a:lnTo>
                <a:lnTo>
                  <a:pt x="109" y="203"/>
                </a:lnTo>
                <a:lnTo>
                  <a:pt x="111" y="202"/>
                </a:lnTo>
                <a:lnTo>
                  <a:pt x="204" y="17"/>
                </a:lnTo>
                <a:lnTo>
                  <a:pt x="204" y="17"/>
                </a:lnTo>
                <a:lnTo>
                  <a:pt x="204" y="14"/>
                </a:lnTo>
                <a:lnTo>
                  <a:pt x="202" y="13"/>
                </a:lnTo>
                <a:lnTo>
                  <a:pt x="202" y="13"/>
                </a:lnTo>
                <a:lnTo>
                  <a:pt x="200" y="11"/>
                </a:lnTo>
                <a:lnTo>
                  <a:pt x="200"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36" name="Freeform 33"/>
          <p:cNvSpPr>
            <a:spLocks noEditPoints="1"/>
          </p:cNvSpPr>
          <p:nvPr/>
        </p:nvSpPr>
        <p:spPr bwMode="auto">
          <a:xfrm>
            <a:off x="5274601" y="952483"/>
            <a:ext cx="375825" cy="386109"/>
          </a:xfrm>
          <a:custGeom>
            <a:avLst/>
            <a:gdLst/>
            <a:ahLst/>
            <a:cxnLst>
              <a:cxn ang="0">
                <a:pos x="57" y="251"/>
              </a:cxn>
              <a:cxn ang="0">
                <a:pos x="50" y="250"/>
              </a:cxn>
              <a:cxn ang="0">
                <a:pos x="43" y="242"/>
              </a:cxn>
              <a:cxn ang="0">
                <a:pos x="42" y="236"/>
              </a:cxn>
              <a:cxn ang="0">
                <a:pos x="46" y="226"/>
              </a:cxn>
              <a:cxn ang="0">
                <a:pos x="57" y="222"/>
              </a:cxn>
              <a:cxn ang="0">
                <a:pos x="97" y="119"/>
              </a:cxn>
              <a:cxn ang="0">
                <a:pos x="8" y="30"/>
              </a:cxn>
              <a:cxn ang="0">
                <a:pos x="0" y="18"/>
              </a:cxn>
              <a:cxn ang="0">
                <a:pos x="0" y="15"/>
              </a:cxn>
              <a:cxn ang="0">
                <a:pos x="5" y="4"/>
              </a:cxn>
              <a:cxn ang="0">
                <a:pos x="19" y="0"/>
              </a:cxn>
              <a:cxn ang="0">
                <a:pos x="223" y="0"/>
              </a:cxn>
              <a:cxn ang="0">
                <a:pos x="236" y="4"/>
              </a:cxn>
              <a:cxn ang="0">
                <a:pos x="242" y="15"/>
              </a:cxn>
              <a:cxn ang="0">
                <a:pos x="242" y="18"/>
              </a:cxn>
              <a:cxn ang="0">
                <a:pos x="233" y="30"/>
              </a:cxn>
              <a:cxn ang="0">
                <a:pos x="144" y="222"/>
              </a:cxn>
              <a:cxn ang="0">
                <a:pos x="185" y="222"/>
              </a:cxn>
              <a:cxn ang="0">
                <a:pos x="196" y="226"/>
              </a:cxn>
              <a:cxn ang="0">
                <a:pos x="200" y="236"/>
              </a:cxn>
              <a:cxn ang="0">
                <a:pos x="198" y="242"/>
              </a:cxn>
              <a:cxn ang="0">
                <a:pos x="190" y="250"/>
              </a:cxn>
              <a:cxn ang="0">
                <a:pos x="185" y="251"/>
              </a:cxn>
              <a:cxn ang="0">
                <a:pos x="57" y="232"/>
              </a:cxn>
              <a:cxn ang="0">
                <a:pos x="52" y="236"/>
              </a:cxn>
              <a:cxn ang="0">
                <a:pos x="54" y="239"/>
              </a:cxn>
              <a:cxn ang="0">
                <a:pos x="185" y="240"/>
              </a:cxn>
              <a:cxn ang="0">
                <a:pos x="188" y="239"/>
              </a:cxn>
              <a:cxn ang="0">
                <a:pos x="189" y="236"/>
              </a:cxn>
              <a:cxn ang="0">
                <a:pos x="185" y="232"/>
              </a:cxn>
              <a:cxn ang="0">
                <a:pos x="133" y="115"/>
              </a:cxn>
              <a:cxn ang="0">
                <a:pos x="227" y="22"/>
              </a:cxn>
              <a:cxn ang="0">
                <a:pos x="231" y="15"/>
              </a:cxn>
              <a:cxn ang="0">
                <a:pos x="229" y="14"/>
              </a:cxn>
              <a:cxn ang="0">
                <a:pos x="223" y="11"/>
              </a:cxn>
              <a:cxn ang="0">
                <a:pos x="19" y="11"/>
              </a:cxn>
              <a:cxn ang="0">
                <a:pos x="11" y="14"/>
              </a:cxn>
              <a:cxn ang="0">
                <a:pos x="11" y="15"/>
              </a:cxn>
              <a:cxn ang="0">
                <a:pos x="15" y="22"/>
              </a:cxn>
              <a:cxn ang="0">
                <a:pos x="108" y="232"/>
              </a:cxn>
            </a:cxnLst>
            <a:rect l="0" t="0" r="r" b="b"/>
            <a:pathLst>
              <a:path w="242" h="251">
                <a:moveTo>
                  <a:pt x="185" y="251"/>
                </a:moveTo>
                <a:lnTo>
                  <a:pt x="57" y="251"/>
                </a:lnTo>
                <a:lnTo>
                  <a:pt x="57" y="251"/>
                </a:lnTo>
                <a:lnTo>
                  <a:pt x="50" y="250"/>
                </a:lnTo>
                <a:lnTo>
                  <a:pt x="46" y="247"/>
                </a:lnTo>
                <a:lnTo>
                  <a:pt x="43" y="242"/>
                </a:lnTo>
                <a:lnTo>
                  <a:pt x="42" y="236"/>
                </a:lnTo>
                <a:lnTo>
                  <a:pt x="42" y="236"/>
                </a:lnTo>
                <a:lnTo>
                  <a:pt x="43" y="231"/>
                </a:lnTo>
                <a:lnTo>
                  <a:pt x="46" y="226"/>
                </a:lnTo>
                <a:lnTo>
                  <a:pt x="50" y="223"/>
                </a:lnTo>
                <a:lnTo>
                  <a:pt x="57" y="222"/>
                </a:lnTo>
                <a:lnTo>
                  <a:pt x="97" y="222"/>
                </a:lnTo>
                <a:lnTo>
                  <a:pt x="97" y="119"/>
                </a:lnTo>
                <a:lnTo>
                  <a:pt x="8" y="30"/>
                </a:lnTo>
                <a:lnTo>
                  <a:pt x="8" y="30"/>
                </a:lnTo>
                <a:lnTo>
                  <a:pt x="1" y="22"/>
                </a:lnTo>
                <a:lnTo>
                  <a:pt x="0" y="18"/>
                </a:lnTo>
                <a:lnTo>
                  <a:pt x="0" y="15"/>
                </a:lnTo>
                <a:lnTo>
                  <a:pt x="0" y="15"/>
                </a:lnTo>
                <a:lnTo>
                  <a:pt x="1" y="8"/>
                </a:lnTo>
                <a:lnTo>
                  <a:pt x="5" y="4"/>
                </a:lnTo>
                <a:lnTo>
                  <a:pt x="11" y="1"/>
                </a:lnTo>
                <a:lnTo>
                  <a:pt x="19" y="0"/>
                </a:lnTo>
                <a:lnTo>
                  <a:pt x="223" y="0"/>
                </a:lnTo>
                <a:lnTo>
                  <a:pt x="223" y="0"/>
                </a:lnTo>
                <a:lnTo>
                  <a:pt x="231" y="1"/>
                </a:lnTo>
                <a:lnTo>
                  <a:pt x="236" y="4"/>
                </a:lnTo>
                <a:lnTo>
                  <a:pt x="240" y="8"/>
                </a:lnTo>
                <a:lnTo>
                  <a:pt x="242" y="15"/>
                </a:lnTo>
                <a:lnTo>
                  <a:pt x="242" y="15"/>
                </a:lnTo>
                <a:lnTo>
                  <a:pt x="242" y="18"/>
                </a:lnTo>
                <a:lnTo>
                  <a:pt x="240" y="22"/>
                </a:lnTo>
                <a:lnTo>
                  <a:pt x="233" y="30"/>
                </a:lnTo>
                <a:lnTo>
                  <a:pt x="144" y="119"/>
                </a:lnTo>
                <a:lnTo>
                  <a:pt x="144" y="222"/>
                </a:lnTo>
                <a:lnTo>
                  <a:pt x="185" y="222"/>
                </a:lnTo>
                <a:lnTo>
                  <a:pt x="185" y="222"/>
                </a:lnTo>
                <a:lnTo>
                  <a:pt x="190" y="223"/>
                </a:lnTo>
                <a:lnTo>
                  <a:pt x="196" y="226"/>
                </a:lnTo>
                <a:lnTo>
                  <a:pt x="198" y="231"/>
                </a:lnTo>
                <a:lnTo>
                  <a:pt x="200" y="236"/>
                </a:lnTo>
                <a:lnTo>
                  <a:pt x="200" y="236"/>
                </a:lnTo>
                <a:lnTo>
                  <a:pt x="198" y="242"/>
                </a:lnTo>
                <a:lnTo>
                  <a:pt x="196" y="247"/>
                </a:lnTo>
                <a:lnTo>
                  <a:pt x="190" y="250"/>
                </a:lnTo>
                <a:lnTo>
                  <a:pt x="185" y="251"/>
                </a:lnTo>
                <a:lnTo>
                  <a:pt x="185" y="251"/>
                </a:lnTo>
                <a:close/>
                <a:moveTo>
                  <a:pt x="57" y="232"/>
                </a:moveTo>
                <a:lnTo>
                  <a:pt x="57" y="232"/>
                </a:lnTo>
                <a:lnTo>
                  <a:pt x="54" y="234"/>
                </a:lnTo>
                <a:lnTo>
                  <a:pt x="52" y="236"/>
                </a:lnTo>
                <a:lnTo>
                  <a:pt x="52" y="236"/>
                </a:lnTo>
                <a:lnTo>
                  <a:pt x="54" y="239"/>
                </a:lnTo>
                <a:lnTo>
                  <a:pt x="57" y="240"/>
                </a:lnTo>
                <a:lnTo>
                  <a:pt x="185" y="240"/>
                </a:lnTo>
                <a:lnTo>
                  <a:pt x="185" y="240"/>
                </a:lnTo>
                <a:lnTo>
                  <a:pt x="188" y="239"/>
                </a:lnTo>
                <a:lnTo>
                  <a:pt x="189" y="236"/>
                </a:lnTo>
                <a:lnTo>
                  <a:pt x="189" y="236"/>
                </a:lnTo>
                <a:lnTo>
                  <a:pt x="188" y="234"/>
                </a:lnTo>
                <a:lnTo>
                  <a:pt x="185" y="232"/>
                </a:lnTo>
                <a:lnTo>
                  <a:pt x="133" y="232"/>
                </a:lnTo>
                <a:lnTo>
                  <a:pt x="133" y="115"/>
                </a:lnTo>
                <a:lnTo>
                  <a:pt x="227" y="22"/>
                </a:lnTo>
                <a:lnTo>
                  <a:pt x="227" y="22"/>
                </a:lnTo>
                <a:lnTo>
                  <a:pt x="231" y="16"/>
                </a:lnTo>
                <a:lnTo>
                  <a:pt x="231" y="15"/>
                </a:lnTo>
                <a:lnTo>
                  <a:pt x="231" y="15"/>
                </a:lnTo>
                <a:lnTo>
                  <a:pt x="229" y="14"/>
                </a:lnTo>
                <a:lnTo>
                  <a:pt x="228" y="12"/>
                </a:lnTo>
                <a:lnTo>
                  <a:pt x="223" y="11"/>
                </a:lnTo>
                <a:lnTo>
                  <a:pt x="19" y="11"/>
                </a:lnTo>
                <a:lnTo>
                  <a:pt x="19" y="11"/>
                </a:lnTo>
                <a:lnTo>
                  <a:pt x="13" y="12"/>
                </a:lnTo>
                <a:lnTo>
                  <a:pt x="11" y="14"/>
                </a:lnTo>
                <a:lnTo>
                  <a:pt x="11" y="15"/>
                </a:lnTo>
                <a:lnTo>
                  <a:pt x="11" y="15"/>
                </a:lnTo>
                <a:lnTo>
                  <a:pt x="11" y="16"/>
                </a:lnTo>
                <a:lnTo>
                  <a:pt x="15" y="22"/>
                </a:lnTo>
                <a:lnTo>
                  <a:pt x="108" y="115"/>
                </a:lnTo>
                <a:lnTo>
                  <a:pt x="108" y="232"/>
                </a:lnTo>
                <a:lnTo>
                  <a:pt x="57" y="232"/>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37" name="Freeform 34"/>
          <p:cNvSpPr>
            <a:spLocks noEditPoints="1"/>
          </p:cNvSpPr>
          <p:nvPr/>
        </p:nvSpPr>
        <p:spPr bwMode="auto">
          <a:xfrm>
            <a:off x="6063836" y="966274"/>
            <a:ext cx="394616" cy="335549"/>
          </a:xfrm>
          <a:custGeom>
            <a:avLst/>
            <a:gdLst/>
            <a:ahLst/>
            <a:cxnLst>
              <a:cxn ang="0">
                <a:pos x="126" y="217"/>
              </a:cxn>
              <a:cxn ang="0">
                <a:pos x="116" y="213"/>
              </a:cxn>
              <a:cxn ang="0">
                <a:pos x="33" y="132"/>
              </a:cxn>
              <a:cxn ang="0">
                <a:pos x="16" y="113"/>
              </a:cxn>
              <a:cxn ang="0">
                <a:pos x="6" y="93"/>
              </a:cxn>
              <a:cxn ang="0">
                <a:pos x="0" y="68"/>
              </a:cxn>
              <a:cxn ang="0">
                <a:pos x="1" y="54"/>
              </a:cxn>
              <a:cxn ang="0">
                <a:pos x="11" y="28"/>
              </a:cxn>
              <a:cxn ang="0">
                <a:pos x="30" y="10"/>
              </a:cxn>
              <a:cxn ang="0">
                <a:pos x="54" y="1"/>
              </a:cxn>
              <a:cxn ang="0">
                <a:pos x="70" y="0"/>
              </a:cxn>
              <a:cxn ang="0">
                <a:pos x="87" y="2"/>
              </a:cxn>
              <a:cxn ang="0">
                <a:pos x="101" y="9"/>
              </a:cxn>
              <a:cxn ang="0">
                <a:pos x="126" y="27"/>
              </a:cxn>
              <a:cxn ang="0">
                <a:pos x="137" y="18"/>
              </a:cxn>
              <a:cxn ang="0">
                <a:pos x="158" y="6"/>
              </a:cxn>
              <a:cxn ang="0">
                <a:pos x="174" y="1"/>
              </a:cxn>
              <a:cxn ang="0">
                <a:pos x="182" y="0"/>
              </a:cxn>
              <a:cxn ang="0">
                <a:pos x="211" y="5"/>
              </a:cxn>
              <a:cxn ang="0">
                <a:pos x="232" y="18"/>
              </a:cxn>
              <a:cxn ang="0">
                <a:pos x="247" y="40"/>
              </a:cxn>
              <a:cxn ang="0">
                <a:pos x="251" y="68"/>
              </a:cxn>
              <a:cxn ang="0">
                <a:pos x="250" y="79"/>
              </a:cxn>
              <a:cxn ang="0">
                <a:pos x="243" y="99"/>
              </a:cxn>
              <a:cxn ang="0">
                <a:pos x="227" y="124"/>
              </a:cxn>
              <a:cxn ang="0">
                <a:pos x="135" y="213"/>
              </a:cxn>
              <a:cxn ang="0">
                <a:pos x="131" y="216"/>
              </a:cxn>
              <a:cxn ang="0">
                <a:pos x="126" y="217"/>
              </a:cxn>
              <a:cxn ang="0">
                <a:pos x="70" y="10"/>
              </a:cxn>
              <a:cxn ang="0">
                <a:pos x="45" y="14"/>
              </a:cxn>
              <a:cxn ang="0">
                <a:pos x="27" y="27"/>
              </a:cxn>
              <a:cxn ang="0">
                <a:pos x="15" y="44"/>
              </a:cxn>
              <a:cxn ang="0">
                <a:pos x="11" y="68"/>
              </a:cxn>
              <a:cxn ang="0">
                <a:pos x="12" y="79"/>
              </a:cxn>
              <a:cxn ang="0">
                <a:pos x="20" y="99"/>
              </a:cxn>
              <a:cxn ang="0">
                <a:pos x="35" y="120"/>
              </a:cxn>
              <a:cxn ang="0">
                <a:pos x="124" y="205"/>
              </a:cxn>
              <a:cxn ang="0">
                <a:pos x="126" y="206"/>
              </a:cxn>
              <a:cxn ang="0">
                <a:pos x="128" y="205"/>
              </a:cxn>
              <a:cxn ang="0">
                <a:pos x="212" y="125"/>
              </a:cxn>
              <a:cxn ang="0">
                <a:pos x="228" y="104"/>
              </a:cxn>
              <a:cxn ang="0">
                <a:pos x="238" y="87"/>
              </a:cxn>
              <a:cxn ang="0">
                <a:pos x="240" y="68"/>
              </a:cxn>
              <a:cxn ang="0">
                <a:pos x="239" y="55"/>
              </a:cxn>
              <a:cxn ang="0">
                <a:pos x="232" y="35"/>
              </a:cxn>
              <a:cxn ang="0">
                <a:pos x="218" y="20"/>
              </a:cxn>
              <a:cxn ang="0">
                <a:pos x="196" y="12"/>
              </a:cxn>
              <a:cxn ang="0">
                <a:pos x="182" y="10"/>
              </a:cxn>
              <a:cxn ang="0">
                <a:pos x="166" y="14"/>
              </a:cxn>
              <a:cxn ang="0">
                <a:pos x="151" y="21"/>
              </a:cxn>
              <a:cxn ang="0">
                <a:pos x="130" y="39"/>
              </a:cxn>
              <a:cxn ang="0">
                <a:pos x="122" y="39"/>
              </a:cxn>
              <a:cxn ang="0">
                <a:pos x="112" y="29"/>
              </a:cxn>
              <a:cxn ang="0">
                <a:pos x="93" y="17"/>
              </a:cxn>
              <a:cxn ang="0">
                <a:pos x="78" y="12"/>
              </a:cxn>
              <a:cxn ang="0">
                <a:pos x="70" y="10"/>
              </a:cxn>
            </a:cxnLst>
            <a:rect l="0" t="0" r="r" b="b"/>
            <a:pathLst>
              <a:path w="251" h="217">
                <a:moveTo>
                  <a:pt x="126" y="217"/>
                </a:moveTo>
                <a:lnTo>
                  <a:pt x="126" y="217"/>
                </a:lnTo>
                <a:lnTo>
                  <a:pt x="120" y="216"/>
                </a:lnTo>
                <a:lnTo>
                  <a:pt x="116" y="213"/>
                </a:lnTo>
                <a:lnTo>
                  <a:pt x="33" y="132"/>
                </a:lnTo>
                <a:lnTo>
                  <a:pt x="33" y="132"/>
                </a:lnTo>
                <a:lnTo>
                  <a:pt x="27" y="126"/>
                </a:lnTo>
                <a:lnTo>
                  <a:pt x="16" y="113"/>
                </a:lnTo>
                <a:lnTo>
                  <a:pt x="11" y="104"/>
                </a:lnTo>
                <a:lnTo>
                  <a:pt x="6" y="93"/>
                </a:lnTo>
                <a:lnTo>
                  <a:pt x="1" y="81"/>
                </a:lnTo>
                <a:lnTo>
                  <a:pt x="0" y="68"/>
                </a:lnTo>
                <a:lnTo>
                  <a:pt x="0" y="68"/>
                </a:lnTo>
                <a:lnTo>
                  <a:pt x="1" y="54"/>
                </a:lnTo>
                <a:lnTo>
                  <a:pt x="6" y="40"/>
                </a:lnTo>
                <a:lnTo>
                  <a:pt x="11" y="28"/>
                </a:lnTo>
                <a:lnTo>
                  <a:pt x="19" y="18"/>
                </a:lnTo>
                <a:lnTo>
                  <a:pt x="30" y="10"/>
                </a:lnTo>
                <a:lnTo>
                  <a:pt x="41" y="5"/>
                </a:lnTo>
                <a:lnTo>
                  <a:pt x="54" y="1"/>
                </a:lnTo>
                <a:lnTo>
                  <a:pt x="70" y="0"/>
                </a:lnTo>
                <a:lnTo>
                  <a:pt x="70" y="0"/>
                </a:lnTo>
                <a:lnTo>
                  <a:pt x="78" y="1"/>
                </a:lnTo>
                <a:lnTo>
                  <a:pt x="87" y="2"/>
                </a:lnTo>
                <a:lnTo>
                  <a:pt x="95" y="6"/>
                </a:lnTo>
                <a:lnTo>
                  <a:pt x="101" y="9"/>
                </a:lnTo>
                <a:lnTo>
                  <a:pt x="115" y="18"/>
                </a:lnTo>
                <a:lnTo>
                  <a:pt x="126" y="27"/>
                </a:lnTo>
                <a:lnTo>
                  <a:pt x="126" y="27"/>
                </a:lnTo>
                <a:lnTo>
                  <a:pt x="137" y="18"/>
                </a:lnTo>
                <a:lnTo>
                  <a:pt x="150" y="9"/>
                </a:lnTo>
                <a:lnTo>
                  <a:pt x="158" y="6"/>
                </a:lnTo>
                <a:lnTo>
                  <a:pt x="165" y="2"/>
                </a:lnTo>
                <a:lnTo>
                  <a:pt x="174" y="1"/>
                </a:lnTo>
                <a:lnTo>
                  <a:pt x="182" y="0"/>
                </a:lnTo>
                <a:lnTo>
                  <a:pt x="182" y="0"/>
                </a:lnTo>
                <a:lnTo>
                  <a:pt x="197" y="1"/>
                </a:lnTo>
                <a:lnTo>
                  <a:pt x="211" y="5"/>
                </a:lnTo>
                <a:lnTo>
                  <a:pt x="223" y="10"/>
                </a:lnTo>
                <a:lnTo>
                  <a:pt x="232" y="18"/>
                </a:lnTo>
                <a:lnTo>
                  <a:pt x="240" y="28"/>
                </a:lnTo>
                <a:lnTo>
                  <a:pt x="247" y="40"/>
                </a:lnTo>
                <a:lnTo>
                  <a:pt x="250" y="54"/>
                </a:lnTo>
                <a:lnTo>
                  <a:pt x="251" y="68"/>
                </a:lnTo>
                <a:lnTo>
                  <a:pt x="251" y="68"/>
                </a:lnTo>
                <a:lnTo>
                  <a:pt x="250" y="79"/>
                </a:lnTo>
                <a:lnTo>
                  <a:pt x="247" y="90"/>
                </a:lnTo>
                <a:lnTo>
                  <a:pt x="243" y="99"/>
                </a:lnTo>
                <a:lnTo>
                  <a:pt x="238" y="109"/>
                </a:lnTo>
                <a:lnTo>
                  <a:pt x="227" y="124"/>
                </a:lnTo>
                <a:lnTo>
                  <a:pt x="219" y="132"/>
                </a:lnTo>
                <a:lnTo>
                  <a:pt x="135" y="213"/>
                </a:lnTo>
                <a:lnTo>
                  <a:pt x="135" y="213"/>
                </a:lnTo>
                <a:lnTo>
                  <a:pt x="131" y="216"/>
                </a:lnTo>
                <a:lnTo>
                  <a:pt x="126" y="217"/>
                </a:lnTo>
                <a:lnTo>
                  <a:pt x="126" y="217"/>
                </a:lnTo>
                <a:close/>
                <a:moveTo>
                  <a:pt x="70" y="10"/>
                </a:moveTo>
                <a:lnTo>
                  <a:pt x="70" y="10"/>
                </a:lnTo>
                <a:lnTo>
                  <a:pt x="57" y="12"/>
                </a:lnTo>
                <a:lnTo>
                  <a:pt x="45" y="14"/>
                </a:lnTo>
                <a:lnTo>
                  <a:pt x="35" y="20"/>
                </a:lnTo>
                <a:lnTo>
                  <a:pt x="27" y="27"/>
                </a:lnTo>
                <a:lnTo>
                  <a:pt x="20" y="35"/>
                </a:lnTo>
                <a:lnTo>
                  <a:pt x="15" y="44"/>
                </a:lnTo>
                <a:lnTo>
                  <a:pt x="12" y="55"/>
                </a:lnTo>
                <a:lnTo>
                  <a:pt x="11" y="68"/>
                </a:lnTo>
                <a:lnTo>
                  <a:pt x="11" y="68"/>
                </a:lnTo>
                <a:lnTo>
                  <a:pt x="12" y="79"/>
                </a:lnTo>
                <a:lnTo>
                  <a:pt x="16" y="90"/>
                </a:lnTo>
                <a:lnTo>
                  <a:pt x="20" y="99"/>
                </a:lnTo>
                <a:lnTo>
                  <a:pt x="26" y="108"/>
                </a:lnTo>
                <a:lnTo>
                  <a:pt x="35" y="120"/>
                </a:lnTo>
                <a:lnTo>
                  <a:pt x="41" y="124"/>
                </a:lnTo>
                <a:lnTo>
                  <a:pt x="124" y="205"/>
                </a:lnTo>
                <a:lnTo>
                  <a:pt x="124" y="205"/>
                </a:lnTo>
                <a:lnTo>
                  <a:pt x="126" y="206"/>
                </a:lnTo>
                <a:lnTo>
                  <a:pt x="126" y="206"/>
                </a:lnTo>
                <a:lnTo>
                  <a:pt x="128" y="205"/>
                </a:lnTo>
                <a:lnTo>
                  <a:pt x="212" y="125"/>
                </a:lnTo>
                <a:lnTo>
                  <a:pt x="212" y="125"/>
                </a:lnTo>
                <a:lnTo>
                  <a:pt x="219" y="117"/>
                </a:lnTo>
                <a:lnTo>
                  <a:pt x="228" y="104"/>
                </a:lnTo>
                <a:lnTo>
                  <a:pt x="234" y="95"/>
                </a:lnTo>
                <a:lnTo>
                  <a:pt x="238" y="87"/>
                </a:lnTo>
                <a:lnTo>
                  <a:pt x="239" y="78"/>
                </a:lnTo>
                <a:lnTo>
                  <a:pt x="240" y="68"/>
                </a:lnTo>
                <a:lnTo>
                  <a:pt x="240" y="68"/>
                </a:lnTo>
                <a:lnTo>
                  <a:pt x="239" y="55"/>
                </a:lnTo>
                <a:lnTo>
                  <a:pt x="236" y="44"/>
                </a:lnTo>
                <a:lnTo>
                  <a:pt x="232" y="35"/>
                </a:lnTo>
                <a:lnTo>
                  <a:pt x="226" y="27"/>
                </a:lnTo>
                <a:lnTo>
                  <a:pt x="218" y="20"/>
                </a:lnTo>
                <a:lnTo>
                  <a:pt x="207" y="14"/>
                </a:lnTo>
                <a:lnTo>
                  <a:pt x="196" y="12"/>
                </a:lnTo>
                <a:lnTo>
                  <a:pt x="182" y="10"/>
                </a:lnTo>
                <a:lnTo>
                  <a:pt x="182" y="10"/>
                </a:lnTo>
                <a:lnTo>
                  <a:pt x="174" y="12"/>
                </a:lnTo>
                <a:lnTo>
                  <a:pt x="166" y="14"/>
                </a:lnTo>
                <a:lnTo>
                  <a:pt x="159" y="17"/>
                </a:lnTo>
                <a:lnTo>
                  <a:pt x="151" y="21"/>
                </a:lnTo>
                <a:lnTo>
                  <a:pt x="139" y="29"/>
                </a:lnTo>
                <a:lnTo>
                  <a:pt x="130" y="39"/>
                </a:lnTo>
                <a:lnTo>
                  <a:pt x="126" y="41"/>
                </a:lnTo>
                <a:lnTo>
                  <a:pt x="122" y="39"/>
                </a:lnTo>
                <a:lnTo>
                  <a:pt x="122" y="39"/>
                </a:lnTo>
                <a:lnTo>
                  <a:pt x="112" y="29"/>
                </a:lnTo>
                <a:lnTo>
                  <a:pt x="100" y="21"/>
                </a:lnTo>
                <a:lnTo>
                  <a:pt x="93" y="17"/>
                </a:lnTo>
                <a:lnTo>
                  <a:pt x="85" y="14"/>
                </a:lnTo>
                <a:lnTo>
                  <a:pt x="78" y="12"/>
                </a:lnTo>
                <a:lnTo>
                  <a:pt x="70" y="10"/>
                </a:lnTo>
                <a:lnTo>
                  <a:pt x="70" y="1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38" name="Freeform 35"/>
          <p:cNvSpPr>
            <a:spLocks noEditPoints="1"/>
          </p:cNvSpPr>
          <p:nvPr/>
        </p:nvSpPr>
        <p:spPr bwMode="auto">
          <a:xfrm>
            <a:off x="10150938" y="4206841"/>
            <a:ext cx="342941" cy="257407"/>
          </a:xfrm>
          <a:custGeom>
            <a:avLst/>
            <a:gdLst/>
            <a:ahLst/>
            <a:cxnLst>
              <a:cxn ang="0">
                <a:pos x="85" y="170"/>
              </a:cxn>
              <a:cxn ang="0">
                <a:pos x="72" y="165"/>
              </a:cxn>
              <a:cxn ang="0">
                <a:pos x="4" y="98"/>
              </a:cxn>
              <a:cxn ang="0">
                <a:pos x="0" y="85"/>
              </a:cxn>
              <a:cxn ang="0">
                <a:pos x="1" y="78"/>
              </a:cxn>
              <a:cxn ang="0">
                <a:pos x="23" y="54"/>
              </a:cxn>
              <a:cxn ang="0">
                <a:pos x="28" y="50"/>
              </a:cxn>
              <a:cxn ang="0">
                <a:pos x="43" y="50"/>
              </a:cxn>
              <a:cxn ang="0">
                <a:pos x="85" y="89"/>
              </a:cxn>
              <a:cxn ang="0">
                <a:pos x="169" y="5"/>
              </a:cxn>
              <a:cxn ang="0">
                <a:pos x="181" y="0"/>
              </a:cxn>
              <a:cxn ang="0">
                <a:pos x="194" y="5"/>
              </a:cxn>
              <a:cxn ang="0">
                <a:pos x="213" y="24"/>
              </a:cxn>
              <a:cxn ang="0">
                <a:pos x="217" y="36"/>
              </a:cxn>
              <a:cxn ang="0">
                <a:pos x="216" y="43"/>
              </a:cxn>
              <a:cxn ang="0">
                <a:pos x="97" y="165"/>
              </a:cxn>
              <a:cxn ang="0">
                <a:pos x="92" y="169"/>
              </a:cxn>
              <a:cxn ang="0">
                <a:pos x="85" y="170"/>
              </a:cxn>
              <a:cxn ang="0">
                <a:pos x="37" y="59"/>
              </a:cxn>
              <a:cxn ang="0">
                <a:pos x="31" y="62"/>
              </a:cxn>
              <a:cxn ang="0">
                <a:pos x="12" y="80"/>
              </a:cxn>
              <a:cxn ang="0">
                <a:pos x="11" y="85"/>
              </a:cxn>
              <a:cxn ang="0">
                <a:pos x="11" y="88"/>
              </a:cxn>
              <a:cxn ang="0">
                <a:pos x="80" y="157"/>
              </a:cxn>
              <a:cxn ang="0">
                <a:pos x="81" y="159"/>
              </a:cxn>
              <a:cxn ang="0">
                <a:pos x="88" y="159"/>
              </a:cxn>
              <a:cxn ang="0">
                <a:pos x="205" y="42"/>
              </a:cxn>
              <a:cxn ang="0">
                <a:pos x="207" y="39"/>
              </a:cxn>
              <a:cxn ang="0">
                <a:pos x="207" y="36"/>
              </a:cxn>
              <a:cxn ang="0">
                <a:pos x="205" y="31"/>
              </a:cxn>
              <a:cxn ang="0">
                <a:pos x="186" y="13"/>
              </a:cxn>
              <a:cxn ang="0">
                <a:pos x="181" y="11"/>
              </a:cxn>
              <a:cxn ang="0">
                <a:pos x="176" y="13"/>
              </a:cxn>
              <a:cxn ang="0">
                <a:pos x="41" y="62"/>
              </a:cxn>
              <a:cxn ang="0">
                <a:pos x="39" y="59"/>
              </a:cxn>
              <a:cxn ang="0">
                <a:pos x="37" y="59"/>
              </a:cxn>
            </a:cxnLst>
            <a:rect l="0" t="0" r="r" b="b"/>
            <a:pathLst>
              <a:path w="217" h="170">
                <a:moveTo>
                  <a:pt x="85" y="170"/>
                </a:moveTo>
                <a:lnTo>
                  <a:pt x="85" y="170"/>
                </a:lnTo>
                <a:lnTo>
                  <a:pt x="77" y="169"/>
                </a:lnTo>
                <a:lnTo>
                  <a:pt x="72" y="165"/>
                </a:lnTo>
                <a:lnTo>
                  <a:pt x="4" y="98"/>
                </a:lnTo>
                <a:lnTo>
                  <a:pt x="4" y="98"/>
                </a:lnTo>
                <a:lnTo>
                  <a:pt x="1" y="92"/>
                </a:lnTo>
                <a:lnTo>
                  <a:pt x="0" y="85"/>
                </a:lnTo>
                <a:lnTo>
                  <a:pt x="0" y="85"/>
                </a:lnTo>
                <a:lnTo>
                  <a:pt x="1" y="78"/>
                </a:lnTo>
                <a:lnTo>
                  <a:pt x="4" y="71"/>
                </a:lnTo>
                <a:lnTo>
                  <a:pt x="23" y="54"/>
                </a:lnTo>
                <a:lnTo>
                  <a:pt x="23" y="54"/>
                </a:lnTo>
                <a:lnTo>
                  <a:pt x="28" y="50"/>
                </a:lnTo>
                <a:lnTo>
                  <a:pt x="37" y="48"/>
                </a:lnTo>
                <a:lnTo>
                  <a:pt x="43" y="50"/>
                </a:lnTo>
                <a:lnTo>
                  <a:pt x="49" y="54"/>
                </a:lnTo>
                <a:lnTo>
                  <a:pt x="85" y="89"/>
                </a:lnTo>
                <a:lnTo>
                  <a:pt x="169" y="5"/>
                </a:lnTo>
                <a:lnTo>
                  <a:pt x="169" y="5"/>
                </a:lnTo>
                <a:lnTo>
                  <a:pt x="174" y="1"/>
                </a:lnTo>
                <a:lnTo>
                  <a:pt x="181" y="0"/>
                </a:lnTo>
                <a:lnTo>
                  <a:pt x="189" y="1"/>
                </a:lnTo>
                <a:lnTo>
                  <a:pt x="194" y="5"/>
                </a:lnTo>
                <a:lnTo>
                  <a:pt x="213" y="24"/>
                </a:lnTo>
                <a:lnTo>
                  <a:pt x="213" y="24"/>
                </a:lnTo>
                <a:lnTo>
                  <a:pt x="216" y="30"/>
                </a:lnTo>
                <a:lnTo>
                  <a:pt x="217" y="36"/>
                </a:lnTo>
                <a:lnTo>
                  <a:pt x="217" y="36"/>
                </a:lnTo>
                <a:lnTo>
                  <a:pt x="216" y="43"/>
                </a:lnTo>
                <a:lnTo>
                  <a:pt x="213" y="50"/>
                </a:lnTo>
                <a:lnTo>
                  <a:pt x="97" y="165"/>
                </a:lnTo>
                <a:lnTo>
                  <a:pt x="97" y="165"/>
                </a:lnTo>
                <a:lnTo>
                  <a:pt x="92" y="169"/>
                </a:lnTo>
                <a:lnTo>
                  <a:pt x="85" y="170"/>
                </a:lnTo>
                <a:lnTo>
                  <a:pt x="85" y="170"/>
                </a:lnTo>
                <a:close/>
                <a:moveTo>
                  <a:pt x="37" y="59"/>
                </a:moveTo>
                <a:lnTo>
                  <a:pt x="37" y="59"/>
                </a:lnTo>
                <a:lnTo>
                  <a:pt x="32" y="59"/>
                </a:lnTo>
                <a:lnTo>
                  <a:pt x="31" y="62"/>
                </a:lnTo>
                <a:lnTo>
                  <a:pt x="12" y="80"/>
                </a:lnTo>
                <a:lnTo>
                  <a:pt x="12" y="80"/>
                </a:lnTo>
                <a:lnTo>
                  <a:pt x="11" y="82"/>
                </a:lnTo>
                <a:lnTo>
                  <a:pt x="11" y="85"/>
                </a:lnTo>
                <a:lnTo>
                  <a:pt x="11" y="85"/>
                </a:lnTo>
                <a:lnTo>
                  <a:pt x="11" y="88"/>
                </a:lnTo>
                <a:lnTo>
                  <a:pt x="12" y="90"/>
                </a:lnTo>
                <a:lnTo>
                  <a:pt x="80" y="157"/>
                </a:lnTo>
                <a:lnTo>
                  <a:pt x="80" y="157"/>
                </a:lnTo>
                <a:lnTo>
                  <a:pt x="81" y="159"/>
                </a:lnTo>
                <a:lnTo>
                  <a:pt x="85" y="159"/>
                </a:lnTo>
                <a:lnTo>
                  <a:pt x="88" y="159"/>
                </a:lnTo>
                <a:lnTo>
                  <a:pt x="89" y="157"/>
                </a:lnTo>
                <a:lnTo>
                  <a:pt x="205" y="42"/>
                </a:lnTo>
                <a:lnTo>
                  <a:pt x="205" y="42"/>
                </a:lnTo>
                <a:lnTo>
                  <a:pt x="207" y="39"/>
                </a:lnTo>
                <a:lnTo>
                  <a:pt x="207" y="36"/>
                </a:lnTo>
                <a:lnTo>
                  <a:pt x="207" y="36"/>
                </a:lnTo>
                <a:lnTo>
                  <a:pt x="207" y="34"/>
                </a:lnTo>
                <a:lnTo>
                  <a:pt x="205" y="31"/>
                </a:lnTo>
                <a:lnTo>
                  <a:pt x="186" y="13"/>
                </a:lnTo>
                <a:lnTo>
                  <a:pt x="186" y="13"/>
                </a:lnTo>
                <a:lnTo>
                  <a:pt x="185" y="12"/>
                </a:lnTo>
                <a:lnTo>
                  <a:pt x="181" y="11"/>
                </a:lnTo>
                <a:lnTo>
                  <a:pt x="178" y="12"/>
                </a:lnTo>
                <a:lnTo>
                  <a:pt x="176" y="13"/>
                </a:lnTo>
                <a:lnTo>
                  <a:pt x="85" y="105"/>
                </a:lnTo>
                <a:lnTo>
                  <a:pt x="41" y="62"/>
                </a:lnTo>
                <a:lnTo>
                  <a:pt x="41" y="62"/>
                </a:lnTo>
                <a:lnTo>
                  <a:pt x="39" y="59"/>
                </a:lnTo>
                <a:lnTo>
                  <a:pt x="37" y="59"/>
                </a:lnTo>
                <a:lnTo>
                  <a:pt x="37" y="5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39" name="Freeform 36"/>
          <p:cNvSpPr>
            <a:spLocks noEditPoints="1"/>
          </p:cNvSpPr>
          <p:nvPr/>
        </p:nvSpPr>
        <p:spPr bwMode="auto">
          <a:xfrm>
            <a:off x="10169728" y="957081"/>
            <a:ext cx="310056" cy="367724"/>
          </a:xfrm>
          <a:custGeom>
            <a:avLst/>
            <a:gdLst/>
            <a:ahLst/>
            <a:cxnLst>
              <a:cxn ang="0">
                <a:pos x="21" y="240"/>
              </a:cxn>
              <a:cxn ang="0">
                <a:pos x="7" y="233"/>
              </a:cxn>
              <a:cxn ang="0">
                <a:pos x="0" y="219"/>
              </a:cxn>
              <a:cxn ang="0">
                <a:pos x="0" y="121"/>
              </a:cxn>
              <a:cxn ang="0">
                <a:pos x="12" y="105"/>
              </a:cxn>
              <a:cxn ang="0">
                <a:pos x="20" y="78"/>
              </a:cxn>
              <a:cxn ang="0">
                <a:pos x="23" y="62"/>
              </a:cxn>
              <a:cxn ang="0">
                <a:pos x="44" y="23"/>
              </a:cxn>
              <a:cxn ang="0">
                <a:pos x="84" y="1"/>
              </a:cxn>
              <a:cxn ang="0">
                <a:pos x="100" y="0"/>
              </a:cxn>
              <a:cxn ang="0">
                <a:pos x="129" y="5"/>
              </a:cxn>
              <a:cxn ang="0">
                <a:pos x="165" y="35"/>
              </a:cxn>
              <a:cxn ang="0">
                <a:pos x="177" y="70"/>
              </a:cxn>
              <a:cxn ang="0">
                <a:pos x="178" y="104"/>
              </a:cxn>
              <a:cxn ang="0">
                <a:pos x="193" y="111"/>
              </a:cxn>
              <a:cxn ang="0">
                <a:pos x="198" y="125"/>
              </a:cxn>
              <a:cxn ang="0">
                <a:pos x="198" y="223"/>
              </a:cxn>
              <a:cxn ang="0">
                <a:pos x="186" y="239"/>
              </a:cxn>
              <a:cxn ang="0">
                <a:pos x="178" y="240"/>
              </a:cxn>
              <a:cxn ang="0">
                <a:pos x="17" y="116"/>
              </a:cxn>
              <a:cxn ang="0">
                <a:pos x="11" y="125"/>
              </a:cxn>
              <a:cxn ang="0">
                <a:pos x="12" y="223"/>
              </a:cxn>
              <a:cxn ang="0">
                <a:pos x="21" y="229"/>
              </a:cxn>
              <a:cxn ang="0">
                <a:pos x="182" y="228"/>
              </a:cxn>
              <a:cxn ang="0">
                <a:pos x="188" y="219"/>
              </a:cxn>
              <a:cxn ang="0">
                <a:pos x="188" y="121"/>
              </a:cxn>
              <a:cxn ang="0">
                <a:pos x="178" y="115"/>
              </a:cxn>
              <a:cxn ang="0">
                <a:pos x="167" y="78"/>
              </a:cxn>
              <a:cxn ang="0">
                <a:pos x="155" y="40"/>
              </a:cxn>
              <a:cxn ang="0">
                <a:pos x="125" y="16"/>
              </a:cxn>
              <a:cxn ang="0">
                <a:pos x="100" y="11"/>
              </a:cxn>
              <a:cxn ang="0">
                <a:pos x="62" y="21"/>
              </a:cxn>
              <a:cxn ang="0">
                <a:pos x="36" y="52"/>
              </a:cxn>
              <a:cxn ang="0">
                <a:pos x="31" y="115"/>
              </a:cxn>
              <a:cxn ang="0">
                <a:pos x="53" y="115"/>
              </a:cxn>
              <a:cxn ang="0">
                <a:pos x="53" y="69"/>
              </a:cxn>
              <a:cxn ang="0">
                <a:pos x="66" y="44"/>
              </a:cxn>
              <a:cxn ang="0">
                <a:pos x="90" y="32"/>
              </a:cxn>
              <a:cxn ang="0">
                <a:pos x="109" y="32"/>
              </a:cxn>
              <a:cxn ang="0">
                <a:pos x="132" y="44"/>
              </a:cxn>
              <a:cxn ang="0">
                <a:pos x="146" y="69"/>
              </a:cxn>
              <a:cxn ang="0">
                <a:pos x="63" y="104"/>
              </a:cxn>
              <a:cxn ang="0">
                <a:pos x="136" y="78"/>
              </a:cxn>
              <a:cxn ang="0">
                <a:pos x="129" y="58"/>
              </a:cxn>
              <a:cxn ang="0">
                <a:pos x="113" y="44"/>
              </a:cxn>
              <a:cxn ang="0">
                <a:pos x="100" y="42"/>
              </a:cxn>
              <a:cxn ang="0">
                <a:pos x="80" y="48"/>
              </a:cxn>
              <a:cxn ang="0">
                <a:pos x="66" y="65"/>
              </a:cxn>
              <a:cxn ang="0">
                <a:pos x="63" y="104"/>
              </a:cxn>
            </a:cxnLst>
            <a:rect l="0" t="0" r="r" b="b"/>
            <a:pathLst>
              <a:path w="198" h="240">
                <a:moveTo>
                  <a:pt x="178" y="240"/>
                </a:moveTo>
                <a:lnTo>
                  <a:pt x="21" y="240"/>
                </a:lnTo>
                <a:lnTo>
                  <a:pt x="21" y="240"/>
                </a:lnTo>
                <a:lnTo>
                  <a:pt x="16" y="240"/>
                </a:lnTo>
                <a:lnTo>
                  <a:pt x="13" y="239"/>
                </a:lnTo>
                <a:lnTo>
                  <a:pt x="7" y="233"/>
                </a:lnTo>
                <a:lnTo>
                  <a:pt x="1" y="227"/>
                </a:lnTo>
                <a:lnTo>
                  <a:pt x="0" y="223"/>
                </a:lnTo>
                <a:lnTo>
                  <a:pt x="0" y="219"/>
                </a:lnTo>
                <a:lnTo>
                  <a:pt x="0" y="125"/>
                </a:lnTo>
                <a:lnTo>
                  <a:pt x="0" y="125"/>
                </a:lnTo>
                <a:lnTo>
                  <a:pt x="0" y="121"/>
                </a:lnTo>
                <a:lnTo>
                  <a:pt x="1" y="117"/>
                </a:lnTo>
                <a:lnTo>
                  <a:pt x="7" y="111"/>
                </a:lnTo>
                <a:lnTo>
                  <a:pt x="12" y="105"/>
                </a:lnTo>
                <a:lnTo>
                  <a:pt x="16" y="105"/>
                </a:lnTo>
                <a:lnTo>
                  <a:pt x="20" y="104"/>
                </a:lnTo>
                <a:lnTo>
                  <a:pt x="20" y="78"/>
                </a:lnTo>
                <a:lnTo>
                  <a:pt x="20" y="78"/>
                </a:lnTo>
                <a:lnTo>
                  <a:pt x="21" y="70"/>
                </a:lnTo>
                <a:lnTo>
                  <a:pt x="23" y="62"/>
                </a:lnTo>
                <a:lnTo>
                  <a:pt x="27" y="47"/>
                </a:lnTo>
                <a:lnTo>
                  <a:pt x="34" y="35"/>
                </a:lnTo>
                <a:lnTo>
                  <a:pt x="44" y="23"/>
                </a:lnTo>
                <a:lnTo>
                  <a:pt x="55" y="13"/>
                </a:lnTo>
                <a:lnTo>
                  <a:pt x="69" y="5"/>
                </a:lnTo>
                <a:lnTo>
                  <a:pt x="84" y="1"/>
                </a:lnTo>
                <a:lnTo>
                  <a:pt x="92" y="0"/>
                </a:lnTo>
                <a:lnTo>
                  <a:pt x="100" y="0"/>
                </a:lnTo>
                <a:lnTo>
                  <a:pt x="100" y="0"/>
                </a:lnTo>
                <a:lnTo>
                  <a:pt x="108" y="0"/>
                </a:lnTo>
                <a:lnTo>
                  <a:pt x="115" y="1"/>
                </a:lnTo>
                <a:lnTo>
                  <a:pt x="129" y="5"/>
                </a:lnTo>
                <a:lnTo>
                  <a:pt x="143" y="13"/>
                </a:lnTo>
                <a:lnTo>
                  <a:pt x="155" y="23"/>
                </a:lnTo>
                <a:lnTo>
                  <a:pt x="165" y="35"/>
                </a:lnTo>
                <a:lnTo>
                  <a:pt x="171" y="47"/>
                </a:lnTo>
                <a:lnTo>
                  <a:pt x="177" y="62"/>
                </a:lnTo>
                <a:lnTo>
                  <a:pt x="177" y="70"/>
                </a:lnTo>
                <a:lnTo>
                  <a:pt x="178" y="78"/>
                </a:lnTo>
                <a:lnTo>
                  <a:pt x="178" y="104"/>
                </a:lnTo>
                <a:lnTo>
                  <a:pt x="178" y="104"/>
                </a:lnTo>
                <a:lnTo>
                  <a:pt x="182" y="105"/>
                </a:lnTo>
                <a:lnTo>
                  <a:pt x="186" y="105"/>
                </a:lnTo>
                <a:lnTo>
                  <a:pt x="193" y="111"/>
                </a:lnTo>
                <a:lnTo>
                  <a:pt x="197" y="117"/>
                </a:lnTo>
                <a:lnTo>
                  <a:pt x="198" y="121"/>
                </a:lnTo>
                <a:lnTo>
                  <a:pt x="198" y="125"/>
                </a:lnTo>
                <a:lnTo>
                  <a:pt x="198" y="219"/>
                </a:lnTo>
                <a:lnTo>
                  <a:pt x="198" y="219"/>
                </a:lnTo>
                <a:lnTo>
                  <a:pt x="198" y="223"/>
                </a:lnTo>
                <a:lnTo>
                  <a:pt x="197" y="227"/>
                </a:lnTo>
                <a:lnTo>
                  <a:pt x="193" y="233"/>
                </a:lnTo>
                <a:lnTo>
                  <a:pt x="186" y="239"/>
                </a:lnTo>
                <a:lnTo>
                  <a:pt x="182" y="240"/>
                </a:lnTo>
                <a:lnTo>
                  <a:pt x="178" y="240"/>
                </a:lnTo>
                <a:lnTo>
                  <a:pt x="178" y="240"/>
                </a:lnTo>
                <a:close/>
                <a:moveTo>
                  <a:pt x="21" y="115"/>
                </a:moveTo>
                <a:lnTo>
                  <a:pt x="21" y="115"/>
                </a:lnTo>
                <a:lnTo>
                  <a:pt x="17" y="116"/>
                </a:lnTo>
                <a:lnTo>
                  <a:pt x="13" y="117"/>
                </a:lnTo>
                <a:lnTo>
                  <a:pt x="12" y="121"/>
                </a:lnTo>
                <a:lnTo>
                  <a:pt x="11" y="125"/>
                </a:lnTo>
                <a:lnTo>
                  <a:pt x="11" y="219"/>
                </a:lnTo>
                <a:lnTo>
                  <a:pt x="11" y="219"/>
                </a:lnTo>
                <a:lnTo>
                  <a:pt x="12" y="223"/>
                </a:lnTo>
                <a:lnTo>
                  <a:pt x="13" y="227"/>
                </a:lnTo>
                <a:lnTo>
                  <a:pt x="17" y="228"/>
                </a:lnTo>
                <a:lnTo>
                  <a:pt x="21" y="229"/>
                </a:lnTo>
                <a:lnTo>
                  <a:pt x="178" y="229"/>
                </a:lnTo>
                <a:lnTo>
                  <a:pt x="178" y="229"/>
                </a:lnTo>
                <a:lnTo>
                  <a:pt x="182" y="228"/>
                </a:lnTo>
                <a:lnTo>
                  <a:pt x="185" y="227"/>
                </a:lnTo>
                <a:lnTo>
                  <a:pt x="188" y="223"/>
                </a:lnTo>
                <a:lnTo>
                  <a:pt x="188" y="219"/>
                </a:lnTo>
                <a:lnTo>
                  <a:pt x="188" y="125"/>
                </a:lnTo>
                <a:lnTo>
                  <a:pt x="188" y="125"/>
                </a:lnTo>
                <a:lnTo>
                  <a:pt x="188" y="121"/>
                </a:lnTo>
                <a:lnTo>
                  <a:pt x="185" y="117"/>
                </a:lnTo>
                <a:lnTo>
                  <a:pt x="182" y="116"/>
                </a:lnTo>
                <a:lnTo>
                  <a:pt x="178" y="115"/>
                </a:lnTo>
                <a:lnTo>
                  <a:pt x="167" y="115"/>
                </a:lnTo>
                <a:lnTo>
                  <a:pt x="167" y="78"/>
                </a:lnTo>
                <a:lnTo>
                  <a:pt x="167" y="78"/>
                </a:lnTo>
                <a:lnTo>
                  <a:pt x="166" y="65"/>
                </a:lnTo>
                <a:lnTo>
                  <a:pt x="162" y="52"/>
                </a:lnTo>
                <a:lnTo>
                  <a:pt x="155" y="40"/>
                </a:lnTo>
                <a:lnTo>
                  <a:pt x="147" y="31"/>
                </a:lnTo>
                <a:lnTo>
                  <a:pt x="138" y="21"/>
                </a:lnTo>
                <a:lnTo>
                  <a:pt x="125" y="16"/>
                </a:lnTo>
                <a:lnTo>
                  <a:pt x="113" y="12"/>
                </a:lnTo>
                <a:lnTo>
                  <a:pt x="100" y="11"/>
                </a:lnTo>
                <a:lnTo>
                  <a:pt x="100" y="11"/>
                </a:lnTo>
                <a:lnTo>
                  <a:pt x="86" y="12"/>
                </a:lnTo>
                <a:lnTo>
                  <a:pt x="73" y="16"/>
                </a:lnTo>
                <a:lnTo>
                  <a:pt x="62" y="21"/>
                </a:lnTo>
                <a:lnTo>
                  <a:pt x="51" y="31"/>
                </a:lnTo>
                <a:lnTo>
                  <a:pt x="43" y="40"/>
                </a:lnTo>
                <a:lnTo>
                  <a:pt x="36" y="52"/>
                </a:lnTo>
                <a:lnTo>
                  <a:pt x="34" y="65"/>
                </a:lnTo>
                <a:lnTo>
                  <a:pt x="31" y="78"/>
                </a:lnTo>
                <a:lnTo>
                  <a:pt x="31" y="115"/>
                </a:lnTo>
                <a:lnTo>
                  <a:pt x="21" y="115"/>
                </a:lnTo>
                <a:close/>
                <a:moveTo>
                  <a:pt x="147" y="115"/>
                </a:moveTo>
                <a:lnTo>
                  <a:pt x="53" y="115"/>
                </a:lnTo>
                <a:lnTo>
                  <a:pt x="53" y="78"/>
                </a:lnTo>
                <a:lnTo>
                  <a:pt x="53" y="78"/>
                </a:lnTo>
                <a:lnTo>
                  <a:pt x="53" y="69"/>
                </a:lnTo>
                <a:lnTo>
                  <a:pt x="55" y="59"/>
                </a:lnTo>
                <a:lnTo>
                  <a:pt x="61" y="51"/>
                </a:lnTo>
                <a:lnTo>
                  <a:pt x="66" y="44"/>
                </a:lnTo>
                <a:lnTo>
                  <a:pt x="73" y="39"/>
                </a:lnTo>
                <a:lnTo>
                  <a:pt x="81" y="35"/>
                </a:lnTo>
                <a:lnTo>
                  <a:pt x="90" y="32"/>
                </a:lnTo>
                <a:lnTo>
                  <a:pt x="100" y="31"/>
                </a:lnTo>
                <a:lnTo>
                  <a:pt x="100" y="31"/>
                </a:lnTo>
                <a:lnTo>
                  <a:pt x="109" y="32"/>
                </a:lnTo>
                <a:lnTo>
                  <a:pt x="117" y="35"/>
                </a:lnTo>
                <a:lnTo>
                  <a:pt x="125" y="39"/>
                </a:lnTo>
                <a:lnTo>
                  <a:pt x="132" y="44"/>
                </a:lnTo>
                <a:lnTo>
                  <a:pt x="139" y="51"/>
                </a:lnTo>
                <a:lnTo>
                  <a:pt x="143" y="59"/>
                </a:lnTo>
                <a:lnTo>
                  <a:pt x="146" y="69"/>
                </a:lnTo>
                <a:lnTo>
                  <a:pt x="147" y="78"/>
                </a:lnTo>
                <a:lnTo>
                  <a:pt x="147" y="115"/>
                </a:lnTo>
                <a:close/>
                <a:moveTo>
                  <a:pt x="63" y="104"/>
                </a:moveTo>
                <a:lnTo>
                  <a:pt x="136" y="104"/>
                </a:lnTo>
                <a:lnTo>
                  <a:pt x="136" y="78"/>
                </a:lnTo>
                <a:lnTo>
                  <a:pt x="136" y="78"/>
                </a:lnTo>
                <a:lnTo>
                  <a:pt x="135" y="71"/>
                </a:lnTo>
                <a:lnTo>
                  <a:pt x="132" y="65"/>
                </a:lnTo>
                <a:lnTo>
                  <a:pt x="129" y="58"/>
                </a:lnTo>
                <a:lnTo>
                  <a:pt x="125" y="52"/>
                </a:lnTo>
                <a:lnTo>
                  <a:pt x="120" y="48"/>
                </a:lnTo>
                <a:lnTo>
                  <a:pt x="113" y="44"/>
                </a:lnTo>
                <a:lnTo>
                  <a:pt x="107" y="43"/>
                </a:lnTo>
                <a:lnTo>
                  <a:pt x="100" y="42"/>
                </a:lnTo>
                <a:lnTo>
                  <a:pt x="100" y="42"/>
                </a:lnTo>
                <a:lnTo>
                  <a:pt x="92" y="43"/>
                </a:lnTo>
                <a:lnTo>
                  <a:pt x="85" y="44"/>
                </a:lnTo>
                <a:lnTo>
                  <a:pt x="80" y="48"/>
                </a:lnTo>
                <a:lnTo>
                  <a:pt x="74" y="52"/>
                </a:lnTo>
                <a:lnTo>
                  <a:pt x="69" y="58"/>
                </a:lnTo>
                <a:lnTo>
                  <a:pt x="66" y="65"/>
                </a:lnTo>
                <a:lnTo>
                  <a:pt x="63" y="71"/>
                </a:lnTo>
                <a:lnTo>
                  <a:pt x="63" y="78"/>
                </a:lnTo>
                <a:lnTo>
                  <a:pt x="63" y="10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40" name="Freeform 37"/>
          <p:cNvSpPr>
            <a:spLocks noEditPoints="1"/>
          </p:cNvSpPr>
          <p:nvPr/>
        </p:nvSpPr>
        <p:spPr bwMode="auto">
          <a:xfrm>
            <a:off x="10987148" y="952483"/>
            <a:ext cx="291264" cy="376917"/>
          </a:xfrm>
          <a:custGeom>
            <a:avLst/>
            <a:gdLst/>
            <a:ahLst/>
            <a:cxnLst>
              <a:cxn ang="0">
                <a:pos x="21" y="246"/>
              </a:cxn>
              <a:cxn ang="0">
                <a:pos x="6" y="240"/>
              </a:cxn>
              <a:cxn ang="0">
                <a:pos x="0" y="226"/>
              </a:cxn>
              <a:cxn ang="0">
                <a:pos x="2" y="130"/>
              </a:cxn>
              <a:cxn ang="0">
                <a:pos x="19" y="118"/>
              </a:cxn>
              <a:cxn ang="0">
                <a:pos x="21" y="59"/>
              </a:cxn>
              <a:cxn ang="0">
                <a:pos x="41" y="22"/>
              </a:cxn>
              <a:cxn ang="0">
                <a:pos x="79" y="3"/>
              </a:cxn>
              <a:cxn ang="0">
                <a:pos x="108" y="3"/>
              </a:cxn>
              <a:cxn ang="0">
                <a:pos x="145" y="22"/>
              </a:cxn>
              <a:cxn ang="0">
                <a:pos x="165" y="59"/>
              </a:cxn>
              <a:cxn ang="0">
                <a:pos x="166" y="80"/>
              </a:cxn>
              <a:cxn ang="0">
                <a:pos x="152" y="89"/>
              </a:cxn>
              <a:cxn ang="0">
                <a:pos x="137" y="88"/>
              </a:cxn>
              <a:cxn ang="0">
                <a:pos x="127" y="74"/>
              </a:cxn>
              <a:cxn ang="0">
                <a:pos x="125" y="61"/>
              </a:cxn>
              <a:cxn ang="0">
                <a:pos x="112" y="46"/>
              </a:cxn>
              <a:cxn ang="0">
                <a:pos x="94" y="41"/>
              </a:cxn>
              <a:cxn ang="0">
                <a:pos x="80" y="43"/>
              </a:cxn>
              <a:cxn ang="0">
                <a:pos x="65" y="55"/>
              </a:cxn>
              <a:cxn ang="0">
                <a:pos x="60" y="74"/>
              </a:cxn>
              <a:cxn ang="0">
                <a:pos x="166" y="118"/>
              </a:cxn>
              <a:cxn ang="0">
                <a:pos x="181" y="124"/>
              </a:cxn>
              <a:cxn ang="0">
                <a:pos x="187" y="138"/>
              </a:cxn>
              <a:cxn ang="0">
                <a:pos x="187" y="230"/>
              </a:cxn>
              <a:cxn ang="0">
                <a:pos x="175" y="245"/>
              </a:cxn>
              <a:cxn ang="0">
                <a:pos x="166" y="246"/>
              </a:cxn>
              <a:cxn ang="0">
                <a:pos x="17" y="130"/>
              </a:cxn>
              <a:cxn ang="0">
                <a:pos x="11" y="138"/>
              </a:cxn>
              <a:cxn ang="0">
                <a:pos x="11" y="230"/>
              </a:cxn>
              <a:cxn ang="0">
                <a:pos x="21" y="235"/>
              </a:cxn>
              <a:cxn ang="0">
                <a:pos x="171" y="234"/>
              </a:cxn>
              <a:cxn ang="0">
                <a:pos x="176" y="226"/>
              </a:cxn>
              <a:cxn ang="0">
                <a:pos x="175" y="134"/>
              </a:cxn>
              <a:cxn ang="0">
                <a:pos x="166" y="128"/>
              </a:cxn>
              <a:cxn ang="0">
                <a:pos x="49" y="74"/>
              </a:cxn>
              <a:cxn ang="0">
                <a:pos x="57" y="50"/>
              </a:cxn>
              <a:cxn ang="0">
                <a:pos x="76" y="34"/>
              </a:cxn>
              <a:cxn ang="0">
                <a:pos x="94" y="30"/>
              </a:cxn>
              <a:cxn ang="0">
                <a:pos x="118" y="38"/>
              </a:cxn>
              <a:cxn ang="0">
                <a:pos x="134" y="57"/>
              </a:cxn>
              <a:cxn ang="0">
                <a:pos x="138" y="74"/>
              </a:cxn>
              <a:cxn ang="0">
                <a:pos x="152" y="78"/>
              </a:cxn>
              <a:cxn ang="0">
                <a:pos x="156" y="74"/>
              </a:cxn>
              <a:cxn ang="0">
                <a:pos x="152" y="50"/>
              </a:cxn>
              <a:cxn ang="0">
                <a:pos x="129" y="22"/>
              </a:cxn>
              <a:cxn ang="0">
                <a:pos x="94" y="11"/>
              </a:cxn>
              <a:cxn ang="0">
                <a:pos x="69" y="16"/>
              </a:cxn>
              <a:cxn ang="0">
                <a:pos x="41" y="39"/>
              </a:cxn>
              <a:cxn ang="0">
                <a:pos x="30" y="74"/>
              </a:cxn>
            </a:cxnLst>
            <a:rect l="0" t="0" r="r" b="b"/>
            <a:pathLst>
              <a:path w="187" h="246">
                <a:moveTo>
                  <a:pt x="166" y="246"/>
                </a:moveTo>
                <a:lnTo>
                  <a:pt x="21" y="246"/>
                </a:lnTo>
                <a:lnTo>
                  <a:pt x="21" y="246"/>
                </a:lnTo>
                <a:lnTo>
                  <a:pt x="17" y="246"/>
                </a:lnTo>
                <a:lnTo>
                  <a:pt x="13" y="245"/>
                </a:lnTo>
                <a:lnTo>
                  <a:pt x="6" y="240"/>
                </a:lnTo>
                <a:lnTo>
                  <a:pt x="2" y="234"/>
                </a:lnTo>
                <a:lnTo>
                  <a:pt x="0" y="230"/>
                </a:lnTo>
                <a:lnTo>
                  <a:pt x="0" y="226"/>
                </a:lnTo>
                <a:lnTo>
                  <a:pt x="0" y="138"/>
                </a:lnTo>
                <a:lnTo>
                  <a:pt x="0" y="138"/>
                </a:lnTo>
                <a:lnTo>
                  <a:pt x="2" y="130"/>
                </a:lnTo>
                <a:lnTo>
                  <a:pt x="6" y="124"/>
                </a:lnTo>
                <a:lnTo>
                  <a:pt x="13" y="119"/>
                </a:lnTo>
                <a:lnTo>
                  <a:pt x="19" y="118"/>
                </a:lnTo>
                <a:lnTo>
                  <a:pt x="19" y="74"/>
                </a:lnTo>
                <a:lnTo>
                  <a:pt x="19" y="74"/>
                </a:lnTo>
                <a:lnTo>
                  <a:pt x="21" y="59"/>
                </a:lnTo>
                <a:lnTo>
                  <a:pt x="25" y="46"/>
                </a:lnTo>
                <a:lnTo>
                  <a:pt x="33" y="34"/>
                </a:lnTo>
                <a:lnTo>
                  <a:pt x="41" y="22"/>
                </a:lnTo>
                <a:lnTo>
                  <a:pt x="52" y="14"/>
                </a:lnTo>
                <a:lnTo>
                  <a:pt x="65" y="7"/>
                </a:lnTo>
                <a:lnTo>
                  <a:pt x="79" y="3"/>
                </a:lnTo>
                <a:lnTo>
                  <a:pt x="94" y="0"/>
                </a:lnTo>
                <a:lnTo>
                  <a:pt x="94" y="0"/>
                </a:lnTo>
                <a:lnTo>
                  <a:pt x="108" y="3"/>
                </a:lnTo>
                <a:lnTo>
                  <a:pt x="122" y="7"/>
                </a:lnTo>
                <a:lnTo>
                  <a:pt x="134" y="14"/>
                </a:lnTo>
                <a:lnTo>
                  <a:pt x="145" y="22"/>
                </a:lnTo>
                <a:lnTo>
                  <a:pt x="154" y="34"/>
                </a:lnTo>
                <a:lnTo>
                  <a:pt x="161" y="46"/>
                </a:lnTo>
                <a:lnTo>
                  <a:pt x="165" y="59"/>
                </a:lnTo>
                <a:lnTo>
                  <a:pt x="166" y="74"/>
                </a:lnTo>
                <a:lnTo>
                  <a:pt x="166" y="74"/>
                </a:lnTo>
                <a:lnTo>
                  <a:pt x="166" y="80"/>
                </a:lnTo>
                <a:lnTo>
                  <a:pt x="162" y="85"/>
                </a:lnTo>
                <a:lnTo>
                  <a:pt x="158" y="88"/>
                </a:lnTo>
                <a:lnTo>
                  <a:pt x="152" y="89"/>
                </a:lnTo>
                <a:lnTo>
                  <a:pt x="142" y="89"/>
                </a:lnTo>
                <a:lnTo>
                  <a:pt x="142" y="89"/>
                </a:lnTo>
                <a:lnTo>
                  <a:pt x="137" y="88"/>
                </a:lnTo>
                <a:lnTo>
                  <a:pt x="131" y="85"/>
                </a:lnTo>
                <a:lnTo>
                  <a:pt x="129" y="80"/>
                </a:lnTo>
                <a:lnTo>
                  <a:pt x="127" y="74"/>
                </a:lnTo>
                <a:lnTo>
                  <a:pt x="127" y="74"/>
                </a:lnTo>
                <a:lnTo>
                  <a:pt x="126" y="68"/>
                </a:lnTo>
                <a:lnTo>
                  <a:pt x="125" y="61"/>
                </a:lnTo>
                <a:lnTo>
                  <a:pt x="121" y="55"/>
                </a:lnTo>
                <a:lnTo>
                  <a:pt x="116" y="50"/>
                </a:lnTo>
                <a:lnTo>
                  <a:pt x="112" y="46"/>
                </a:lnTo>
                <a:lnTo>
                  <a:pt x="107" y="43"/>
                </a:lnTo>
                <a:lnTo>
                  <a:pt x="100" y="42"/>
                </a:lnTo>
                <a:lnTo>
                  <a:pt x="94" y="41"/>
                </a:lnTo>
                <a:lnTo>
                  <a:pt x="94" y="41"/>
                </a:lnTo>
                <a:lnTo>
                  <a:pt x="87" y="42"/>
                </a:lnTo>
                <a:lnTo>
                  <a:pt x="80" y="43"/>
                </a:lnTo>
                <a:lnTo>
                  <a:pt x="75" y="46"/>
                </a:lnTo>
                <a:lnTo>
                  <a:pt x="69" y="50"/>
                </a:lnTo>
                <a:lnTo>
                  <a:pt x="65" y="55"/>
                </a:lnTo>
                <a:lnTo>
                  <a:pt x="62" y="61"/>
                </a:lnTo>
                <a:lnTo>
                  <a:pt x="60" y="68"/>
                </a:lnTo>
                <a:lnTo>
                  <a:pt x="60" y="74"/>
                </a:lnTo>
                <a:lnTo>
                  <a:pt x="60" y="118"/>
                </a:lnTo>
                <a:lnTo>
                  <a:pt x="166" y="118"/>
                </a:lnTo>
                <a:lnTo>
                  <a:pt x="166" y="118"/>
                </a:lnTo>
                <a:lnTo>
                  <a:pt x="171" y="118"/>
                </a:lnTo>
                <a:lnTo>
                  <a:pt x="175" y="119"/>
                </a:lnTo>
                <a:lnTo>
                  <a:pt x="181" y="124"/>
                </a:lnTo>
                <a:lnTo>
                  <a:pt x="185" y="130"/>
                </a:lnTo>
                <a:lnTo>
                  <a:pt x="187" y="134"/>
                </a:lnTo>
                <a:lnTo>
                  <a:pt x="187" y="138"/>
                </a:lnTo>
                <a:lnTo>
                  <a:pt x="187" y="226"/>
                </a:lnTo>
                <a:lnTo>
                  <a:pt x="187" y="226"/>
                </a:lnTo>
                <a:lnTo>
                  <a:pt x="187" y="230"/>
                </a:lnTo>
                <a:lnTo>
                  <a:pt x="185" y="234"/>
                </a:lnTo>
                <a:lnTo>
                  <a:pt x="181" y="240"/>
                </a:lnTo>
                <a:lnTo>
                  <a:pt x="175" y="245"/>
                </a:lnTo>
                <a:lnTo>
                  <a:pt x="171" y="246"/>
                </a:lnTo>
                <a:lnTo>
                  <a:pt x="166" y="246"/>
                </a:lnTo>
                <a:lnTo>
                  <a:pt x="166" y="246"/>
                </a:lnTo>
                <a:close/>
                <a:moveTo>
                  <a:pt x="21" y="128"/>
                </a:moveTo>
                <a:lnTo>
                  <a:pt x="21" y="128"/>
                </a:lnTo>
                <a:lnTo>
                  <a:pt x="17" y="130"/>
                </a:lnTo>
                <a:lnTo>
                  <a:pt x="14" y="131"/>
                </a:lnTo>
                <a:lnTo>
                  <a:pt x="11" y="134"/>
                </a:lnTo>
                <a:lnTo>
                  <a:pt x="11" y="138"/>
                </a:lnTo>
                <a:lnTo>
                  <a:pt x="11" y="226"/>
                </a:lnTo>
                <a:lnTo>
                  <a:pt x="11" y="226"/>
                </a:lnTo>
                <a:lnTo>
                  <a:pt x="11" y="230"/>
                </a:lnTo>
                <a:lnTo>
                  <a:pt x="14" y="232"/>
                </a:lnTo>
                <a:lnTo>
                  <a:pt x="17" y="234"/>
                </a:lnTo>
                <a:lnTo>
                  <a:pt x="21" y="235"/>
                </a:lnTo>
                <a:lnTo>
                  <a:pt x="166" y="235"/>
                </a:lnTo>
                <a:lnTo>
                  <a:pt x="166" y="235"/>
                </a:lnTo>
                <a:lnTo>
                  <a:pt x="171" y="234"/>
                </a:lnTo>
                <a:lnTo>
                  <a:pt x="173" y="232"/>
                </a:lnTo>
                <a:lnTo>
                  <a:pt x="175" y="230"/>
                </a:lnTo>
                <a:lnTo>
                  <a:pt x="176" y="226"/>
                </a:lnTo>
                <a:lnTo>
                  <a:pt x="176" y="138"/>
                </a:lnTo>
                <a:lnTo>
                  <a:pt x="176" y="138"/>
                </a:lnTo>
                <a:lnTo>
                  <a:pt x="175" y="134"/>
                </a:lnTo>
                <a:lnTo>
                  <a:pt x="173" y="131"/>
                </a:lnTo>
                <a:lnTo>
                  <a:pt x="171" y="130"/>
                </a:lnTo>
                <a:lnTo>
                  <a:pt x="166" y="128"/>
                </a:lnTo>
                <a:lnTo>
                  <a:pt x="49" y="128"/>
                </a:lnTo>
                <a:lnTo>
                  <a:pt x="49" y="74"/>
                </a:lnTo>
                <a:lnTo>
                  <a:pt x="49" y="74"/>
                </a:lnTo>
                <a:lnTo>
                  <a:pt x="50" y="65"/>
                </a:lnTo>
                <a:lnTo>
                  <a:pt x="52" y="57"/>
                </a:lnTo>
                <a:lnTo>
                  <a:pt x="57" y="50"/>
                </a:lnTo>
                <a:lnTo>
                  <a:pt x="62" y="43"/>
                </a:lnTo>
                <a:lnTo>
                  <a:pt x="68" y="38"/>
                </a:lnTo>
                <a:lnTo>
                  <a:pt x="76" y="34"/>
                </a:lnTo>
                <a:lnTo>
                  <a:pt x="84" y="31"/>
                </a:lnTo>
                <a:lnTo>
                  <a:pt x="94" y="30"/>
                </a:lnTo>
                <a:lnTo>
                  <a:pt x="94" y="30"/>
                </a:lnTo>
                <a:lnTo>
                  <a:pt x="102" y="31"/>
                </a:lnTo>
                <a:lnTo>
                  <a:pt x="111" y="34"/>
                </a:lnTo>
                <a:lnTo>
                  <a:pt x="118" y="38"/>
                </a:lnTo>
                <a:lnTo>
                  <a:pt x="125" y="43"/>
                </a:lnTo>
                <a:lnTo>
                  <a:pt x="130" y="50"/>
                </a:lnTo>
                <a:lnTo>
                  <a:pt x="134" y="57"/>
                </a:lnTo>
                <a:lnTo>
                  <a:pt x="137" y="65"/>
                </a:lnTo>
                <a:lnTo>
                  <a:pt x="138" y="74"/>
                </a:lnTo>
                <a:lnTo>
                  <a:pt x="138" y="74"/>
                </a:lnTo>
                <a:lnTo>
                  <a:pt x="139" y="77"/>
                </a:lnTo>
                <a:lnTo>
                  <a:pt x="142" y="78"/>
                </a:lnTo>
                <a:lnTo>
                  <a:pt x="152" y="78"/>
                </a:lnTo>
                <a:lnTo>
                  <a:pt x="152" y="78"/>
                </a:lnTo>
                <a:lnTo>
                  <a:pt x="154" y="77"/>
                </a:lnTo>
                <a:lnTo>
                  <a:pt x="156" y="74"/>
                </a:lnTo>
                <a:lnTo>
                  <a:pt x="156" y="74"/>
                </a:lnTo>
                <a:lnTo>
                  <a:pt x="154" y="62"/>
                </a:lnTo>
                <a:lnTo>
                  <a:pt x="152" y="50"/>
                </a:lnTo>
                <a:lnTo>
                  <a:pt x="145" y="39"/>
                </a:lnTo>
                <a:lnTo>
                  <a:pt x="138" y="30"/>
                </a:lnTo>
                <a:lnTo>
                  <a:pt x="129" y="22"/>
                </a:lnTo>
                <a:lnTo>
                  <a:pt x="118" y="16"/>
                </a:lnTo>
                <a:lnTo>
                  <a:pt x="106" y="12"/>
                </a:lnTo>
                <a:lnTo>
                  <a:pt x="94" y="11"/>
                </a:lnTo>
                <a:lnTo>
                  <a:pt x="94" y="11"/>
                </a:lnTo>
                <a:lnTo>
                  <a:pt x="80" y="12"/>
                </a:lnTo>
                <a:lnTo>
                  <a:pt x="69" y="16"/>
                </a:lnTo>
                <a:lnTo>
                  <a:pt x="58" y="22"/>
                </a:lnTo>
                <a:lnTo>
                  <a:pt x="49" y="30"/>
                </a:lnTo>
                <a:lnTo>
                  <a:pt x="41" y="39"/>
                </a:lnTo>
                <a:lnTo>
                  <a:pt x="35" y="50"/>
                </a:lnTo>
                <a:lnTo>
                  <a:pt x="31" y="62"/>
                </a:lnTo>
                <a:lnTo>
                  <a:pt x="30" y="74"/>
                </a:lnTo>
                <a:lnTo>
                  <a:pt x="30" y="128"/>
                </a:lnTo>
                <a:lnTo>
                  <a:pt x="21" y="12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41" name="Freeform 38"/>
          <p:cNvSpPr>
            <a:spLocks noEditPoints="1"/>
          </p:cNvSpPr>
          <p:nvPr/>
        </p:nvSpPr>
        <p:spPr bwMode="auto">
          <a:xfrm>
            <a:off x="9310027" y="957081"/>
            <a:ext cx="441595" cy="367724"/>
          </a:xfrm>
          <a:custGeom>
            <a:avLst/>
            <a:gdLst/>
            <a:ahLst/>
            <a:cxnLst>
              <a:cxn ang="0">
                <a:pos x="22" y="240"/>
              </a:cxn>
              <a:cxn ang="0">
                <a:pos x="7" y="233"/>
              </a:cxn>
              <a:cxn ang="0">
                <a:pos x="0" y="219"/>
              </a:cxn>
              <a:cxn ang="0">
                <a:pos x="2" y="121"/>
              </a:cxn>
              <a:cxn ang="0">
                <a:pos x="14" y="105"/>
              </a:cxn>
              <a:cxn ang="0">
                <a:pos x="126" y="104"/>
              </a:cxn>
              <a:cxn ang="0">
                <a:pos x="126" y="70"/>
              </a:cxn>
              <a:cxn ang="0">
                <a:pos x="139" y="35"/>
              </a:cxn>
              <a:cxn ang="0">
                <a:pos x="175" y="5"/>
              </a:cxn>
              <a:cxn ang="0">
                <a:pos x="204" y="0"/>
              </a:cxn>
              <a:cxn ang="0">
                <a:pos x="220" y="1"/>
              </a:cxn>
              <a:cxn ang="0">
                <a:pos x="260" y="23"/>
              </a:cxn>
              <a:cxn ang="0">
                <a:pos x="281" y="62"/>
              </a:cxn>
              <a:cxn ang="0">
                <a:pos x="283" y="120"/>
              </a:cxn>
              <a:cxn ang="0">
                <a:pos x="278" y="131"/>
              </a:cxn>
              <a:cxn ang="0">
                <a:pos x="257" y="136"/>
              </a:cxn>
              <a:cxn ang="0">
                <a:pos x="246" y="131"/>
              </a:cxn>
              <a:cxn ang="0">
                <a:pos x="241" y="78"/>
              </a:cxn>
              <a:cxn ang="0">
                <a:pos x="238" y="65"/>
              </a:cxn>
              <a:cxn ang="0">
                <a:pos x="224" y="48"/>
              </a:cxn>
              <a:cxn ang="0">
                <a:pos x="204" y="42"/>
              </a:cxn>
              <a:cxn ang="0">
                <a:pos x="191" y="44"/>
              </a:cxn>
              <a:cxn ang="0">
                <a:pos x="175" y="58"/>
              </a:cxn>
              <a:cxn ang="0">
                <a:pos x="168" y="78"/>
              </a:cxn>
              <a:cxn ang="0">
                <a:pos x="179" y="104"/>
              </a:cxn>
              <a:cxn ang="0">
                <a:pos x="193" y="111"/>
              </a:cxn>
              <a:cxn ang="0">
                <a:pos x="200" y="125"/>
              </a:cxn>
              <a:cxn ang="0">
                <a:pos x="199" y="223"/>
              </a:cxn>
              <a:cxn ang="0">
                <a:pos x="187" y="239"/>
              </a:cxn>
              <a:cxn ang="0">
                <a:pos x="179" y="240"/>
              </a:cxn>
              <a:cxn ang="0">
                <a:pos x="18" y="116"/>
              </a:cxn>
              <a:cxn ang="0">
                <a:pos x="11" y="125"/>
              </a:cxn>
              <a:cxn ang="0">
                <a:pos x="12" y="223"/>
              </a:cxn>
              <a:cxn ang="0">
                <a:pos x="22" y="229"/>
              </a:cxn>
              <a:cxn ang="0">
                <a:pos x="183" y="228"/>
              </a:cxn>
              <a:cxn ang="0">
                <a:pos x="189" y="219"/>
              </a:cxn>
              <a:cxn ang="0">
                <a:pos x="188" y="121"/>
              </a:cxn>
              <a:cxn ang="0">
                <a:pos x="179" y="115"/>
              </a:cxn>
              <a:cxn ang="0">
                <a:pos x="157" y="78"/>
              </a:cxn>
              <a:cxn ang="0">
                <a:pos x="165" y="51"/>
              </a:cxn>
              <a:cxn ang="0">
                <a:pos x="187" y="35"/>
              </a:cxn>
              <a:cxn ang="0">
                <a:pos x="204" y="31"/>
              </a:cxn>
              <a:cxn ang="0">
                <a:pos x="231" y="39"/>
              </a:cxn>
              <a:cxn ang="0">
                <a:pos x="247" y="59"/>
              </a:cxn>
              <a:cxn ang="0">
                <a:pos x="251" y="120"/>
              </a:cxn>
              <a:cxn ang="0">
                <a:pos x="257" y="125"/>
              </a:cxn>
              <a:cxn ang="0">
                <a:pos x="270" y="124"/>
              </a:cxn>
              <a:cxn ang="0">
                <a:pos x="272" y="78"/>
              </a:cxn>
              <a:cxn ang="0">
                <a:pos x="261" y="40"/>
              </a:cxn>
              <a:cxn ang="0">
                <a:pos x="231" y="16"/>
              </a:cxn>
              <a:cxn ang="0">
                <a:pos x="204" y="11"/>
              </a:cxn>
              <a:cxn ang="0">
                <a:pos x="166" y="21"/>
              </a:cxn>
              <a:cxn ang="0">
                <a:pos x="142" y="52"/>
              </a:cxn>
              <a:cxn ang="0">
                <a:pos x="137" y="115"/>
              </a:cxn>
            </a:cxnLst>
            <a:rect l="0" t="0" r="r" b="b"/>
            <a:pathLst>
              <a:path w="283" h="240">
                <a:moveTo>
                  <a:pt x="179" y="240"/>
                </a:moveTo>
                <a:lnTo>
                  <a:pt x="22" y="240"/>
                </a:lnTo>
                <a:lnTo>
                  <a:pt x="22" y="240"/>
                </a:lnTo>
                <a:lnTo>
                  <a:pt x="18" y="240"/>
                </a:lnTo>
                <a:lnTo>
                  <a:pt x="14" y="239"/>
                </a:lnTo>
                <a:lnTo>
                  <a:pt x="7" y="233"/>
                </a:lnTo>
                <a:lnTo>
                  <a:pt x="3" y="227"/>
                </a:lnTo>
                <a:lnTo>
                  <a:pt x="2" y="223"/>
                </a:lnTo>
                <a:lnTo>
                  <a:pt x="0" y="219"/>
                </a:lnTo>
                <a:lnTo>
                  <a:pt x="0" y="125"/>
                </a:lnTo>
                <a:lnTo>
                  <a:pt x="0" y="125"/>
                </a:lnTo>
                <a:lnTo>
                  <a:pt x="2" y="121"/>
                </a:lnTo>
                <a:lnTo>
                  <a:pt x="3" y="117"/>
                </a:lnTo>
                <a:lnTo>
                  <a:pt x="7" y="111"/>
                </a:lnTo>
                <a:lnTo>
                  <a:pt x="14" y="105"/>
                </a:lnTo>
                <a:lnTo>
                  <a:pt x="18" y="105"/>
                </a:lnTo>
                <a:lnTo>
                  <a:pt x="22" y="104"/>
                </a:lnTo>
                <a:lnTo>
                  <a:pt x="126" y="104"/>
                </a:lnTo>
                <a:lnTo>
                  <a:pt x="126" y="78"/>
                </a:lnTo>
                <a:lnTo>
                  <a:pt x="126" y="78"/>
                </a:lnTo>
                <a:lnTo>
                  <a:pt x="126" y="70"/>
                </a:lnTo>
                <a:lnTo>
                  <a:pt x="127" y="62"/>
                </a:lnTo>
                <a:lnTo>
                  <a:pt x="133" y="47"/>
                </a:lnTo>
                <a:lnTo>
                  <a:pt x="139" y="35"/>
                </a:lnTo>
                <a:lnTo>
                  <a:pt x="149" y="23"/>
                </a:lnTo>
                <a:lnTo>
                  <a:pt x="161" y="13"/>
                </a:lnTo>
                <a:lnTo>
                  <a:pt x="175" y="5"/>
                </a:lnTo>
                <a:lnTo>
                  <a:pt x="189" y="1"/>
                </a:lnTo>
                <a:lnTo>
                  <a:pt x="196" y="0"/>
                </a:lnTo>
                <a:lnTo>
                  <a:pt x="204" y="0"/>
                </a:lnTo>
                <a:lnTo>
                  <a:pt x="204" y="0"/>
                </a:lnTo>
                <a:lnTo>
                  <a:pt x="212" y="0"/>
                </a:lnTo>
                <a:lnTo>
                  <a:pt x="220" y="1"/>
                </a:lnTo>
                <a:lnTo>
                  <a:pt x="235" y="5"/>
                </a:lnTo>
                <a:lnTo>
                  <a:pt x="249" y="13"/>
                </a:lnTo>
                <a:lnTo>
                  <a:pt x="260" y="23"/>
                </a:lnTo>
                <a:lnTo>
                  <a:pt x="269" y="35"/>
                </a:lnTo>
                <a:lnTo>
                  <a:pt x="277" y="47"/>
                </a:lnTo>
                <a:lnTo>
                  <a:pt x="281" y="62"/>
                </a:lnTo>
                <a:lnTo>
                  <a:pt x="283" y="70"/>
                </a:lnTo>
                <a:lnTo>
                  <a:pt x="283" y="78"/>
                </a:lnTo>
                <a:lnTo>
                  <a:pt x="283" y="120"/>
                </a:lnTo>
                <a:lnTo>
                  <a:pt x="283" y="120"/>
                </a:lnTo>
                <a:lnTo>
                  <a:pt x="281" y="125"/>
                </a:lnTo>
                <a:lnTo>
                  <a:pt x="278" y="131"/>
                </a:lnTo>
                <a:lnTo>
                  <a:pt x="273" y="135"/>
                </a:lnTo>
                <a:lnTo>
                  <a:pt x="268" y="136"/>
                </a:lnTo>
                <a:lnTo>
                  <a:pt x="257" y="136"/>
                </a:lnTo>
                <a:lnTo>
                  <a:pt x="257" y="136"/>
                </a:lnTo>
                <a:lnTo>
                  <a:pt x="250" y="135"/>
                </a:lnTo>
                <a:lnTo>
                  <a:pt x="246" y="131"/>
                </a:lnTo>
                <a:lnTo>
                  <a:pt x="242" y="125"/>
                </a:lnTo>
                <a:lnTo>
                  <a:pt x="241" y="120"/>
                </a:lnTo>
                <a:lnTo>
                  <a:pt x="241" y="78"/>
                </a:lnTo>
                <a:lnTo>
                  <a:pt x="241" y="78"/>
                </a:lnTo>
                <a:lnTo>
                  <a:pt x="241" y="71"/>
                </a:lnTo>
                <a:lnTo>
                  <a:pt x="238" y="65"/>
                </a:lnTo>
                <a:lnTo>
                  <a:pt x="235" y="58"/>
                </a:lnTo>
                <a:lnTo>
                  <a:pt x="230" y="52"/>
                </a:lnTo>
                <a:lnTo>
                  <a:pt x="224" y="48"/>
                </a:lnTo>
                <a:lnTo>
                  <a:pt x="219" y="44"/>
                </a:lnTo>
                <a:lnTo>
                  <a:pt x="212" y="43"/>
                </a:lnTo>
                <a:lnTo>
                  <a:pt x="204" y="42"/>
                </a:lnTo>
                <a:lnTo>
                  <a:pt x="204" y="42"/>
                </a:lnTo>
                <a:lnTo>
                  <a:pt x="197" y="43"/>
                </a:lnTo>
                <a:lnTo>
                  <a:pt x="191" y="44"/>
                </a:lnTo>
                <a:lnTo>
                  <a:pt x="184" y="48"/>
                </a:lnTo>
                <a:lnTo>
                  <a:pt x="179" y="52"/>
                </a:lnTo>
                <a:lnTo>
                  <a:pt x="175" y="58"/>
                </a:lnTo>
                <a:lnTo>
                  <a:pt x="170" y="65"/>
                </a:lnTo>
                <a:lnTo>
                  <a:pt x="169" y="71"/>
                </a:lnTo>
                <a:lnTo>
                  <a:pt x="168" y="78"/>
                </a:lnTo>
                <a:lnTo>
                  <a:pt x="168" y="104"/>
                </a:lnTo>
                <a:lnTo>
                  <a:pt x="179" y="104"/>
                </a:lnTo>
                <a:lnTo>
                  <a:pt x="179" y="104"/>
                </a:lnTo>
                <a:lnTo>
                  <a:pt x="183" y="105"/>
                </a:lnTo>
                <a:lnTo>
                  <a:pt x="187" y="105"/>
                </a:lnTo>
                <a:lnTo>
                  <a:pt x="193" y="111"/>
                </a:lnTo>
                <a:lnTo>
                  <a:pt x="197" y="117"/>
                </a:lnTo>
                <a:lnTo>
                  <a:pt x="199" y="121"/>
                </a:lnTo>
                <a:lnTo>
                  <a:pt x="200" y="125"/>
                </a:lnTo>
                <a:lnTo>
                  <a:pt x="200" y="219"/>
                </a:lnTo>
                <a:lnTo>
                  <a:pt x="200" y="219"/>
                </a:lnTo>
                <a:lnTo>
                  <a:pt x="199" y="223"/>
                </a:lnTo>
                <a:lnTo>
                  <a:pt x="197" y="227"/>
                </a:lnTo>
                <a:lnTo>
                  <a:pt x="193" y="233"/>
                </a:lnTo>
                <a:lnTo>
                  <a:pt x="187" y="239"/>
                </a:lnTo>
                <a:lnTo>
                  <a:pt x="183" y="240"/>
                </a:lnTo>
                <a:lnTo>
                  <a:pt x="179" y="240"/>
                </a:lnTo>
                <a:lnTo>
                  <a:pt x="179" y="240"/>
                </a:lnTo>
                <a:close/>
                <a:moveTo>
                  <a:pt x="22" y="115"/>
                </a:moveTo>
                <a:lnTo>
                  <a:pt x="22" y="115"/>
                </a:lnTo>
                <a:lnTo>
                  <a:pt x="18" y="116"/>
                </a:lnTo>
                <a:lnTo>
                  <a:pt x="15" y="117"/>
                </a:lnTo>
                <a:lnTo>
                  <a:pt x="12" y="121"/>
                </a:lnTo>
                <a:lnTo>
                  <a:pt x="11" y="125"/>
                </a:lnTo>
                <a:lnTo>
                  <a:pt x="11" y="219"/>
                </a:lnTo>
                <a:lnTo>
                  <a:pt x="11" y="219"/>
                </a:lnTo>
                <a:lnTo>
                  <a:pt x="12" y="223"/>
                </a:lnTo>
                <a:lnTo>
                  <a:pt x="15" y="227"/>
                </a:lnTo>
                <a:lnTo>
                  <a:pt x="18" y="228"/>
                </a:lnTo>
                <a:lnTo>
                  <a:pt x="22" y="229"/>
                </a:lnTo>
                <a:lnTo>
                  <a:pt x="179" y="229"/>
                </a:lnTo>
                <a:lnTo>
                  <a:pt x="179" y="229"/>
                </a:lnTo>
                <a:lnTo>
                  <a:pt x="183" y="228"/>
                </a:lnTo>
                <a:lnTo>
                  <a:pt x="185" y="227"/>
                </a:lnTo>
                <a:lnTo>
                  <a:pt x="188" y="223"/>
                </a:lnTo>
                <a:lnTo>
                  <a:pt x="189" y="219"/>
                </a:lnTo>
                <a:lnTo>
                  <a:pt x="189" y="125"/>
                </a:lnTo>
                <a:lnTo>
                  <a:pt x="189" y="125"/>
                </a:lnTo>
                <a:lnTo>
                  <a:pt x="188" y="121"/>
                </a:lnTo>
                <a:lnTo>
                  <a:pt x="185" y="117"/>
                </a:lnTo>
                <a:lnTo>
                  <a:pt x="183" y="116"/>
                </a:lnTo>
                <a:lnTo>
                  <a:pt x="179" y="115"/>
                </a:lnTo>
                <a:lnTo>
                  <a:pt x="157" y="115"/>
                </a:lnTo>
                <a:lnTo>
                  <a:pt x="157" y="78"/>
                </a:lnTo>
                <a:lnTo>
                  <a:pt x="157" y="78"/>
                </a:lnTo>
                <a:lnTo>
                  <a:pt x="158" y="69"/>
                </a:lnTo>
                <a:lnTo>
                  <a:pt x="161" y="59"/>
                </a:lnTo>
                <a:lnTo>
                  <a:pt x="165" y="51"/>
                </a:lnTo>
                <a:lnTo>
                  <a:pt x="172" y="44"/>
                </a:lnTo>
                <a:lnTo>
                  <a:pt x="179" y="39"/>
                </a:lnTo>
                <a:lnTo>
                  <a:pt x="187" y="35"/>
                </a:lnTo>
                <a:lnTo>
                  <a:pt x="195" y="32"/>
                </a:lnTo>
                <a:lnTo>
                  <a:pt x="204" y="31"/>
                </a:lnTo>
                <a:lnTo>
                  <a:pt x="204" y="31"/>
                </a:lnTo>
                <a:lnTo>
                  <a:pt x="214" y="32"/>
                </a:lnTo>
                <a:lnTo>
                  <a:pt x="223" y="35"/>
                </a:lnTo>
                <a:lnTo>
                  <a:pt x="231" y="39"/>
                </a:lnTo>
                <a:lnTo>
                  <a:pt x="238" y="44"/>
                </a:lnTo>
                <a:lnTo>
                  <a:pt x="243" y="51"/>
                </a:lnTo>
                <a:lnTo>
                  <a:pt x="247" y="59"/>
                </a:lnTo>
                <a:lnTo>
                  <a:pt x="250" y="69"/>
                </a:lnTo>
                <a:lnTo>
                  <a:pt x="251" y="78"/>
                </a:lnTo>
                <a:lnTo>
                  <a:pt x="251" y="120"/>
                </a:lnTo>
                <a:lnTo>
                  <a:pt x="251" y="120"/>
                </a:lnTo>
                <a:lnTo>
                  <a:pt x="253" y="124"/>
                </a:lnTo>
                <a:lnTo>
                  <a:pt x="257" y="125"/>
                </a:lnTo>
                <a:lnTo>
                  <a:pt x="268" y="125"/>
                </a:lnTo>
                <a:lnTo>
                  <a:pt x="268" y="125"/>
                </a:lnTo>
                <a:lnTo>
                  <a:pt x="270" y="124"/>
                </a:lnTo>
                <a:lnTo>
                  <a:pt x="272" y="120"/>
                </a:lnTo>
                <a:lnTo>
                  <a:pt x="272" y="78"/>
                </a:lnTo>
                <a:lnTo>
                  <a:pt x="272" y="78"/>
                </a:lnTo>
                <a:lnTo>
                  <a:pt x="270" y="65"/>
                </a:lnTo>
                <a:lnTo>
                  <a:pt x="266" y="52"/>
                </a:lnTo>
                <a:lnTo>
                  <a:pt x="261" y="40"/>
                </a:lnTo>
                <a:lnTo>
                  <a:pt x="253" y="31"/>
                </a:lnTo>
                <a:lnTo>
                  <a:pt x="242" y="21"/>
                </a:lnTo>
                <a:lnTo>
                  <a:pt x="231" y="16"/>
                </a:lnTo>
                <a:lnTo>
                  <a:pt x="218" y="12"/>
                </a:lnTo>
                <a:lnTo>
                  <a:pt x="204" y="11"/>
                </a:lnTo>
                <a:lnTo>
                  <a:pt x="204" y="11"/>
                </a:lnTo>
                <a:lnTo>
                  <a:pt x="191" y="12"/>
                </a:lnTo>
                <a:lnTo>
                  <a:pt x="179" y="16"/>
                </a:lnTo>
                <a:lnTo>
                  <a:pt x="166" y="21"/>
                </a:lnTo>
                <a:lnTo>
                  <a:pt x="157" y="31"/>
                </a:lnTo>
                <a:lnTo>
                  <a:pt x="149" y="40"/>
                </a:lnTo>
                <a:lnTo>
                  <a:pt x="142" y="52"/>
                </a:lnTo>
                <a:lnTo>
                  <a:pt x="138" y="65"/>
                </a:lnTo>
                <a:lnTo>
                  <a:pt x="137" y="78"/>
                </a:lnTo>
                <a:lnTo>
                  <a:pt x="137" y="115"/>
                </a:lnTo>
                <a:lnTo>
                  <a:pt x="22" y="11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42" name="Freeform 39"/>
          <p:cNvSpPr>
            <a:spLocks noEditPoints="1"/>
          </p:cNvSpPr>
          <p:nvPr/>
        </p:nvSpPr>
        <p:spPr bwMode="auto">
          <a:xfrm>
            <a:off x="2070692" y="4142489"/>
            <a:ext cx="248985" cy="372321"/>
          </a:xfrm>
          <a:custGeom>
            <a:avLst/>
            <a:gdLst/>
            <a:ahLst/>
            <a:cxnLst>
              <a:cxn ang="0">
                <a:pos x="140" y="244"/>
              </a:cxn>
              <a:cxn ang="0">
                <a:pos x="128" y="239"/>
              </a:cxn>
              <a:cxn ang="0">
                <a:pos x="17" y="177"/>
              </a:cxn>
              <a:cxn ang="0">
                <a:pos x="10" y="176"/>
              </a:cxn>
              <a:cxn ang="0">
                <a:pos x="1" y="166"/>
              </a:cxn>
              <a:cxn ang="0">
                <a:pos x="0" y="85"/>
              </a:cxn>
              <a:cxn ang="0">
                <a:pos x="1" y="78"/>
              </a:cxn>
              <a:cxn ang="0">
                <a:pos x="10" y="69"/>
              </a:cxn>
              <a:cxn ang="0">
                <a:pos x="64" y="68"/>
              </a:cxn>
              <a:cxn ang="0">
                <a:pos x="128" y="5"/>
              </a:cxn>
              <a:cxn ang="0">
                <a:pos x="140" y="0"/>
              </a:cxn>
              <a:cxn ang="0">
                <a:pos x="147" y="1"/>
              </a:cxn>
              <a:cxn ang="0">
                <a:pos x="156" y="11"/>
              </a:cxn>
              <a:cxn ang="0">
                <a:pos x="158" y="227"/>
              </a:cxn>
              <a:cxn ang="0">
                <a:pos x="156" y="234"/>
              </a:cxn>
              <a:cxn ang="0">
                <a:pos x="147" y="243"/>
              </a:cxn>
              <a:cxn ang="0">
                <a:pos x="140" y="244"/>
              </a:cxn>
              <a:cxn ang="0">
                <a:pos x="17" y="78"/>
              </a:cxn>
              <a:cxn ang="0">
                <a:pos x="12" y="81"/>
              </a:cxn>
              <a:cxn ang="0">
                <a:pos x="10" y="85"/>
              </a:cxn>
              <a:cxn ang="0">
                <a:pos x="10" y="159"/>
              </a:cxn>
              <a:cxn ang="0">
                <a:pos x="12" y="165"/>
              </a:cxn>
              <a:cxn ang="0">
                <a:pos x="17" y="166"/>
              </a:cxn>
              <a:cxn ang="0">
                <a:pos x="135" y="232"/>
              </a:cxn>
              <a:cxn ang="0">
                <a:pos x="137" y="234"/>
              </a:cxn>
              <a:cxn ang="0">
                <a:pos x="140" y="234"/>
              </a:cxn>
              <a:cxn ang="0">
                <a:pos x="144" y="232"/>
              </a:cxn>
              <a:cxn ang="0">
                <a:pos x="147" y="227"/>
              </a:cxn>
              <a:cxn ang="0">
                <a:pos x="147" y="18"/>
              </a:cxn>
              <a:cxn ang="0">
                <a:pos x="144" y="14"/>
              </a:cxn>
              <a:cxn ang="0">
                <a:pos x="140" y="11"/>
              </a:cxn>
              <a:cxn ang="0">
                <a:pos x="137" y="12"/>
              </a:cxn>
              <a:cxn ang="0">
                <a:pos x="70" y="78"/>
              </a:cxn>
            </a:cxnLst>
            <a:rect l="0" t="0" r="r" b="b"/>
            <a:pathLst>
              <a:path w="158" h="244">
                <a:moveTo>
                  <a:pt x="140" y="244"/>
                </a:moveTo>
                <a:lnTo>
                  <a:pt x="140" y="244"/>
                </a:lnTo>
                <a:lnTo>
                  <a:pt x="133" y="243"/>
                </a:lnTo>
                <a:lnTo>
                  <a:pt x="128" y="239"/>
                </a:lnTo>
                <a:lnTo>
                  <a:pt x="64" y="177"/>
                </a:lnTo>
                <a:lnTo>
                  <a:pt x="17" y="177"/>
                </a:lnTo>
                <a:lnTo>
                  <a:pt x="17" y="177"/>
                </a:lnTo>
                <a:lnTo>
                  <a:pt x="10" y="176"/>
                </a:lnTo>
                <a:lnTo>
                  <a:pt x="5" y="172"/>
                </a:lnTo>
                <a:lnTo>
                  <a:pt x="1" y="166"/>
                </a:lnTo>
                <a:lnTo>
                  <a:pt x="0" y="159"/>
                </a:lnTo>
                <a:lnTo>
                  <a:pt x="0" y="85"/>
                </a:lnTo>
                <a:lnTo>
                  <a:pt x="0" y="85"/>
                </a:lnTo>
                <a:lnTo>
                  <a:pt x="1" y="78"/>
                </a:lnTo>
                <a:lnTo>
                  <a:pt x="5" y="73"/>
                </a:lnTo>
                <a:lnTo>
                  <a:pt x="10" y="69"/>
                </a:lnTo>
                <a:lnTo>
                  <a:pt x="17" y="68"/>
                </a:lnTo>
                <a:lnTo>
                  <a:pt x="64" y="68"/>
                </a:lnTo>
                <a:lnTo>
                  <a:pt x="128" y="5"/>
                </a:lnTo>
                <a:lnTo>
                  <a:pt x="128" y="5"/>
                </a:lnTo>
                <a:lnTo>
                  <a:pt x="133" y="1"/>
                </a:lnTo>
                <a:lnTo>
                  <a:pt x="140" y="0"/>
                </a:lnTo>
                <a:lnTo>
                  <a:pt x="140" y="0"/>
                </a:lnTo>
                <a:lnTo>
                  <a:pt x="147" y="1"/>
                </a:lnTo>
                <a:lnTo>
                  <a:pt x="152" y="5"/>
                </a:lnTo>
                <a:lnTo>
                  <a:pt x="156" y="11"/>
                </a:lnTo>
                <a:lnTo>
                  <a:pt x="158" y="18"/>
                </a:lnTo>
                <a:lnTo>
                  <a:pt x="158" y="227"/>
                </a:lnTo>
                <a:lnTo>
                  <a:pt x="158" y="227"/>
                </a:lnTo>
                <a:lnTo>
                  <a:pt x="156" y="234"/>
                </a:lnTo>
                <a:lnTo>
                  <a:pt x="152" y="239"/>
                </a:lnTo>
                <a:lnTo>
                  <a:pt x="147" y="243"/>
                </a:lnTo>
                <a:lnTo>
                  <a:pt x="140" y="244"/>
                </a:lnTo>
                <a:lnTo>
                  <a:pt x="140" y="244"/>
                </a:lnTo>
                <a:close/>
                <a:moveTo>
                  <a:pt x="17" y="78"/>
                </a:moveTo>
                <a:lnTo>
                  <a:pt x="17" y="78"/>
                </a:lnTo>
                <a:lnTo>
                  <a:pt x="14" y="80"/>
                </a:lnTo>
                <a:lnTo>
                  <a:pt x="12" y="81"/>
                </a:lnTo>
                <a:lnTo>
                  <a:pt x="10" y="82"/>
                </a:lnTo>
                <a:lnTo>
                  <a:pt x="10" y="85"/>
                </a:lnTo>
                <a:lnTo>
                  <a:pt x="10" y="159"/>
                </a:lnTo>
                <a:lnTo>
                  <a:pt x="10" y="159"/>
                </a:lnTo>
                <a:lnTo>
                  <a:pt x="10" y="162"/>
                </a:lnTo>
                <a:lnTo>
                  <a:pt x="12" y="165"/>
                </a:lnTo>
                <a:lnTo>
                  <a:pt x="14" y="166"/>
                </a:lnTo>
                <a:lnTo>
                  <a:pt x="17" y="166"/>
                </a:lnTo>
                <a:lnTo>
                  <a:pt x="70" y="166"/>
                </a:lnTo>
                <a:lnTo>
                  <a:pt x="135" y="232"/>
                </a:lnTo>
                <a:lnTo>
                  <a:pt x="135" y="232"/>
                </a:lnTo>
                <a:lnTo>
                  <a:pt x="137" y="234"/>
                </a:lnTo>
                <a:lnTo>
                  <a:pt x="140" y="234"/>
                </a:lnTo>
                <a:lnTo>
                  <a:pt x="140" y="234"/>
                </a:lnTo>
                <a:lnTo>
                  <a:pt x="143" y="234"/>
                </a:lnTo>
                <a:lnTo>
                  <a:pt x="144" y="232"/>
                </a:lnTo>
                <a:lnTo>
                  <a:pt x="145" y="230"/>
                </a:lnTo>
                <a:lnTo>
                  <a:pt x="147" y="227"/>
                </a:lnTo>
                <a:lnTo>
                  <a:pt x="147" y="18"/>
                </a:lnTo>
                <a:lnTo>
                  <a:pt x="147" y="18"/>
                </a:lnTo>
                <a:lnTo>
                  <a:pt x="145" y="15"/>
                </a:lnTo>
                <a:lnTo>
                  <a:pt x="144" y="14"/>
                </a:lnTo>
                <a:lnTo>
                  <a:pt x="143" y="12"/>
                </a:lnTo>
                <a:lnTo>
                  <a:pt x="140" y="11"/>
                </a:lnTo>
                <a:lnTo>
                  <a:pt x="140" y="11"/>
                </a:lnTo>
                <a:lnTo>
                  <a:pt x="137" y="12"/>
                </a:lnTo>
                <a:lnTo>
                  <a:pt x="135" y="14"/>
                </a:lnTo>
                <a:lnTo>
                  <a:pt x="70" y="78"/>
                </a:lnTo>
                <a:lnTo>
                  <a:pt x="17" y="7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43" name="Freeform 40"/>
          <p:cNvSpPr>
            <a:spLocks noEditPoints="1"/>
          </p:cNvSpPr>
          <p:nvPr/>
        </p:nvSpPr>
        <p:spPr bwMode="auto">
          <a:xfrm>
            <a:off x="8539585" y="952483"/>
            <a:ext cx="333547" cy="386109"/>
          </a:xfrm>
          <a:custGeom>
            <a:avLst/>
            <a:gdLst/>
            <a:ahLst/>
            <a:cxnLst>
              <a:cxn ang="0">
                <a:pos x="23" y="251"/>
              </a:cxn>
              <a:cxn ang="0">
                <a:pos x="13" y="250"/>
              </a:cxn>
              <a:cxn ang="0">
                <a:pos x="8" y="246"/>
              </a:cxn>
              <a:cxn ang="0">
                <a:pos x="0" y="235"/>
              </a:cxn>
              <a:cxn ang="0">
                <a:pos x="0" y="23"/>
              </a:cxn>
              <a:cxn ang="0">
                <a:pos x="0" y="16"/>
              </a:cxn>
              <a:cxn ang="0">
                <a:pos x="8" y="5"/>
              </a:cxn>
              <a:cxn ang="0">
                <a:pos x="15" y="1"/>
              </a:cxn>
              <a:cxn ang="0">
                <a:pos x="23" y="0"/>
              </a:cxn>
              <a:cxn ang="0">
                <a:pos x="190" y="0"/>
              </a:cxn>
              <a:cxn ang="0">
                <a:pos x="198" y="3"/>
              </a:cxn>
              <a:cxn ang="0">
                <a:pos x="205" y="5"/>
              </a:cxn>
              <a:cxn ang="0">
                <a:pos x="212" y="16"/>
              </a:cxn>
              <a:cxn ang="0">
                <a:pos x="213" y="228"/>
              </a:cxn>
              <a:cxn ang="0">
                <a:pos x="212" y="235"/>
              </a:cxn>
              <a:cxn ang="0">
                <a:pos x="205" y="246"/>
              </a:cxn>
              <a:cxn ang="0">
                <a:pos x="198" y="250"/>
              </a:cxn>
              <a:cxn ang="0">
                <a:pos x="190" y="251"/>
              </a:cxn>
              <a:cxn ang="0">
                <a:pos x="185" y="251"/>
              </a:cxn>
              <a:cxn ang="0">
                <a:pos x="177" y="247"/>
              </a:cxn>
              <a:cxn ang="0">
                <a:pos x="107" y="181"/>
              </a:cxn>
              <a:cxn ang="0">
                <a:pos x="40" y="245"/>
              </a:cxn>
              <a:cxn ang="0">
                <a:pos x="32" y="250"/>
              </a:cxn>
              <a:cxn ang="0">
                <a:pos x="23" y="251"/>
              </a:cxn>
              <a:cxn ang="0">
                <a:pos x="23" y="11"/>
              </a:cxn>
              <a:cxn ang="0">
                <a:pos x="19" y="12"/>
              </a:cxn>
              <a:cxn ang="0">
                <a:pos x="15" y="14"/>
              </a:cxn>
              <a:cxn ang="0">
                <a:pos x="11" y="20"/>
              </a:cxn>
              <a:cxn ang="0">
                <a:pos x="11" y="228"/>
              </a:cxn>
              <a:cxn ang="0">
                <a:pos x="11" y="232"/>
              </a:cxn>
              <a:cxn ang="0">
                <a:pos x="15" y="238"/>
              </a:cxn>
              <a:cxn ang="0">
                <a:pos x="17" y="239"/>
              </a:cxn>
              <a:cxn ang="0">
                <a:pos x="26" y="240"/>
              </a:cxn>
              <a:cxn ang="0">
                <a:pos x="32" y="236"/>
              </a:cxn>
              <a:cxn ang="0">
                <a:pos x="181" y="236"/>
              </a:cxn>
              <a:cxn ang="0">
                <a:pos x="185" y="239"/>
              </a:cxn>
              <a:cxn ang="0">
                <a:pos x="190" y="240"/>
              </a:cxn>
              <a:cxn ang="0">
                <a:pos x="194" y="239"/>
              </a:cxn>
              <a:cxn ang="0">
                <a:pos x="201" y="235"/>
              </a:cxn>
              <a:cxn ang="0">
                <a:pos x="202" y="228"/>
              </a:cxn>
              <a:cxn ang="0">
                <a:pos x="202" y="23"/>
              </a:cxn>
              <a:cxn ang="0">
                <a:pos x="201" y="16"/>
              </a:cxn>
              <a:cxn ang="0">
                <a:pos x="194" y="12"/>
              </a:cxn>
              <a:cxn ang="0">
                <a:pos x="190" y="11"/>
              </a:cxn>
            </a:cxnLst>
            <a:rect l="0" t="0" r="r" b="b"/>
            <a:pathLst>
              <a:path w="213" h="251">
                <a:moveTo>
                  <a:pt x="23" y="251"/>
                </a:moveTo>
                <a:lnTo>
                  <a:pt x="23" y="251"/>
                </a:lnTo>
                <a:lnTo>
                  <a:pt x="19" y="251"/>
                </a:lnTo>
                <a:lnTo>
                  <a:pt x="13" y="250"/>
                </a:lnTo>
                <a:lnTo>
                  <a:pt x="13" y="250"/>
                </a:lnTo>
                <a:lnTo>
                  <a:pt x="8" y="246"/>
                </a:lnTo>
                <a:lnTo>
                  <a:pt x="4" y="242"/>
                </a:lnTo>
                <a:lnTo>
                  <a:pt x="0" y="235"/>
                </a:lnTo>
                <a:lnTo>
                  <a:pt x="0" y="228"/>
                </a:lnTo>
                <a:lnTo>
                  <a:pt x="0" y="23"/>
                </a:lnTo>
                <a:lnTo>
                  <a:pt x="0" y="23"/>
                </a:lnTo>
                <a:lnTo>
                  <a:pt x="0" y="16"/>
                </a:lnTo>
                <a:lnTo>
                  <a:pt x="4" y="11"/>
                </a:lnTo>
                <a:lnTo>
                  <a:pt x="8" y="5"/>
                </a:lnTo>
                <a:lnTo>
                  <a:pt x="15" y="1"/>
                </a:lnTo>
                <a:lnTo>
                  <a:pt x="15" y="1"/>
                </a:lnTo>
                <a:lnTo>
                  <a:pt x="19" y="1"/>
                </a:lnTo>
                <a:lnTo>
                  <a:pt x="23" y="0"/>
                </a:lnTo>
                <a:lnTo>
                  <a:pt x="190" y="0"/>
                </a:lnTo>
                <a:lnTo>
                  <a:pt x="190" y="0"/>
                </a:lnTo>
                <a:lnTo>
                  <a:pt x="194" y="1"/>
                </a:lnTo>
                <a:lnTo>
                  <a:pt x="198" y="3"/>
                </a:lnTo>
                <a:lnTo>
                  <a:pt x="198" y="3"/>
                </a:lnTo>
                <a:lnTo>
                  <a:pt x="205" y="5"/>
                </a:lnTo>
                <a:lnTo>
                  <a:pt x="209" y="11"/>
                </a:lnTo>
                <a:lnTo>
                  <a:pt x="212" y="16"/>
                </a:lnTo>
                <a:lnTo>
                  <a:pt x="213" y="23"/>
                </a:lnTo>
                <a:lnTo>
                  <a:pt x="213" y="228"/>
                </a:lnTo>
                <a:lnTo>
                  <a:pt x="213" y="228"/>
                </a:lnTo>
                <a:lnTo>
                  <a:pt x="212" y="235"/>
                </a:lnTo>
                <a:lnTo>
                  <a:pt x="209" y="242"/>
                </a:lnTo>
                <a:lnTo>
                  <a:pt x="205" y="246"/>
                </a:lnTo>
                <a:lnTo>
                  <a:pt x="198" y="250"/>
                </a:lnTo>
                <a:lnTo>
                  <a:pt x="198" y="250"/>
                </a:lnTo>
                <a:lnTo>
                  <a:pt x="194" y="251"/>
                </a:lnTo>
                <a:lnTo>
                  <a:pt x="190" y="251"/>
                </a:lnTo>
                <a:lnTo>
                  <a:pt x="190" y="251"/>
                </a:lnTo>
                <a:lnTo>
                  <a:pt x="185" y="251"/>
                </a:lnTo>
                <a:lnTo>
                  <a:pt x="181" y="250"/>
                </a:lnTo>
                <a:lnTo>
                  <a:pt x="177" y="247"/>
                </a:lnTo>
                <a:lnTo>
                  <a:pt x="173" y="245"/>
                </a:lnTo>
                <a:lnTo>
                  <a:pt x="107" y="181"/>
                </a:lnTo>
                <a:lnTo>
                  <a:pt x="40" y="245"/>
                </a:lnTo>
                <a:lnTo>
                  <a:pt x="40" y="245"/>
                </a:lnTo>
                <a:lnTo>
                  <a:pt x="36" y="247"/>
                </a:lnTo>
                <a:lnTo>
                  <a:pt x="32" y="250"/>
                </a:lnTo>
                <a:lnTo>
                  <a:pt x="28" y="251"/>
                </a:lnTo>
                <a:lnTo>
                  <a:pt x="23" y="251"/>
                </a:lnTo>
                <a:lnTo>
                  <a:pt x="23" y="251"/>
                </a:lnTo>
                <a:close/>
                <a:moveTo>
                  <a:pt x="23" y="11"/>
                </a:moveTo>
                <a:lnTo>
                  <a:pt x="23" y="11"/>
                </a:lnTo>
                <a:lnTo>
                  <a:pt x="19" y="12"/>
                </a:lnTo>
                <a:lnTo>
                  <a:pt x="19" y="12"/>
                </a:lnTo>
                <a:lnTo>
                  <a:pt x="15" y="14"/>
                </a:lnTo>
                <a:lnTo>
                  <a:pt x="12" y="16"/>
                </a:lnTo>
                <a:lnTo>
                  <a:pt x="11" y="20"/>
                </a:lnTo>
                <a:lnTo>
                  <a:pt x="11" y="23"/>
                </a:lnTo>
                <a:lnTo>
                  <a:pt x="11" y="228"/>
                </a:lnTo>
                <a:lnTo>
                  <a:pt x="11" y="228"/>
                </a:lnTo>
                <a:lnTo>
                  <a:pt x="11" y="232"/>
                </a:lnTo>
                <a:lnTo>
                  <a:pt x="12" y="235"/>
                </a:lnTo>
                <a:lnTo>
                  <a:pt x="15" y="238"/>
                </a:lnTo>
                <a:lnTo>
                  <a:pt x="17" y="239"/>
                </a:lnTo>
                <a:lnTo>
                  <a:pt x="17" y="239"/>
                </a:lnTo>
                <a:lnTo>
                  <a:pt x="21" y="240"/>
                </a:lnTo>
                <a:lnTo>
                  <a:pt x="26" y="240"/>
                </a:lnTo>
                <a:lnTo>
                  <a:pt x="30" y="239"/>
                </a:lnTo>
                <a:lnTo>
                  <a:pt x="32" y="236"/>
                </a:lnTo>
                <a:lnTo>
                  <a:pt x="107" y="166"/>
                </a:lnTo>
                <a:lnTo>
                  <a:pt x="181" y="236"/>
                </a:lnTo>
                <a:lnTo>
                  <a:pt x="181" y="236"/>
                </a:lnTo>
                <a:lnTo>
                  <a:pt x="185" y="239"/>
                </a:lnTo>
                <a:lnTo>
                  <a:pt x="190" y="240"/>
                </a:lnTo>
                <a:lnTo>
                  <a:pt x="190" y="240"/>
                </a:lnTo>
                <a:lnTo>
                  <a:pt x="194" y="239"/>
                </a:lnTo>
                <a:lnTo>
                  <a:pt x="194" y="239"/>
                </a:lnTo>
                <a:lnTo>
                  <a:pt x="198" y="238"/>
                </a:lnTo>
                <a:lnTo>
                  <a:pt x="201" y="235"/>
                </a:lnTo>
                <a:lnTo>
                  <a:pt x="202" y="232"/>
                </a:lnTo>
                <a:lnTo>
                  <a:pt x="202" y="228"/>
                </a:lnTo>
                <a:lnTo>
                  <a:pt x="202" y="23"/>
                </a:lnTo>
                <a:lnTo>
                  <a:pt x="202" y="23"/>
                </a:lnTo>
                <a:lnTo>
                  <a:pt x="202" y="20"/>
                </a:lnTo>
                <a:lnTo>
                  <a:pt x="201" y="16"/>
                </a:lnTo>
                <a:lnTo>
                  <a:pt x="198" y="14"/>
                </a:lnTo>
                <a:lnTo>
                  <a:pt x="194" y="12"/>
                </a:lnTo>
                <a:lnTo>
                  <a:pt x="194" y="12"/>
                </a:lnTo>
                <a:lnTo>
                  <a:pt x="190" y="11"/>
                </a:lnTo>
                <a:lnTo>
                  <a:pt x="23"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44" name="Freeform 41"/>
          <p:cNvSpPr>
            <a:spLocks noEditPoints="1"/>
          </p:cNvSpPr>
          <p:nvPr/>
        </p:nvSpPr>
        <p:spPr bwMode="auto">
          <a:xfrm>
            <a:off x="7693979" y="952483"/>
            <a:ext cx="389920" cy="381515"/>
          </a:xfrm>
          <a:custGeom>
            <a:avLst/>
            <a:gdLst/>
            <a:ahLst/>
            <a:cxnLst>
              <a:cxn ang="0">
                <a:pos x="142" y="249"/>
              </a:cxn>
              <a:cxn ang="0">
                <a:pos x="128" y="242"/>
              </a:cxn>
              <a:cxn ang="0">
                <a:pos x="9" y="122"/>
              </a:cxn>
              <a:cxn ang="0">
                <a:pos x="0" y="91"/>
              </a:cxn>
              <a:cxn ang="0">
                <a:pos x="0" y="20"/>
              </a:cxn>
              <a:cxn ang="0">
                <a:pos x="7" y="7"/>
              </a:cxn>
              <a:cxn ang="0">
                <a:pos x="20" y="0"/>
              </a:cxn>
              <a:cxn ang="0">
                <a:pos x="90" y="0"/>
              </a:cxn>
              <a:cxn ang="0">
                <a:pos x="121" y="10"/>
              </a:cxn>
              <a:cxn ang="0">
                <a:pos x="241" y="128"/>
              </a:cxn>
              <a:cxn ang="0">
                <a:pos x="248" y="142"/>
              </a:cxn>
              <a:cxn ang="0">
                <a:pos x="248" y="151"/>
              </a:cxn>
              <a:cxn ang="0">
                <a:pos x="241" y="165"/>
              </a:cxn>
              <a:cxn ang="0">
                <a:pos x="160" y="245"/>
              </a:cxn>
              <a:cxn ang="0">
                <a:pos x="146" y="250"/>
              </a:cxn>
              <a:cxn ang="0">
                <a:pos x="25" y="11"/>
              </a:cxn>
              <a:cxn ang="0">
                <a:pos x="12" y="20"/>
              </a:cxn>
              <a:cxn ang="0">
                <a:pos x="11" y="91"/>
              </a:cxn>
              <a:cxn ang="0">
                <a:pos x="17" y="115"/>
              </a:cxn>
              <a:cxn ang="0">
                <a:pos x="136" y="234"/>
              </a:cxn>
              <a:cxn ang="0">
                <a:pos x="151" y="238"/>
              </a:cxn>
              <a:cxn ang="0">
                <a:pos x="233" y="157"/>
              </a:cxn>
              <a:cxn ang="0">
                <a:pos x="237" y="146"/>
              </a:cxn>
              <a:cxn ang="0">
                <a:pos x="121" y="23"/>
              </a:cxn>
              <a:cxn ang="0">
                <a:pos x="106" y="15"/>
              </a:cxn>
              <a:cxn ang="0">
                <a:pos x="25" y="11"/>
              </a:cxn>
              <a:cxn ang="0">
                <a:pos x="50" y="81"/>
              </a:cxn>
              <a:cxn ang="0">
                <a:pos x="38" y="74"/>
              </a:cxn>
              <a:cxn ang="0">
                <a:pos x="29" y="61"/>
              </a:cxn>
              <a:cxn ang="0">
                <a:pos x="29" y="50"/>
              </a:cxn>
              <a:cxn ang="0">
                <a:pos x="38" y="38"/>
              </a:cxn>
              <a:cxn ang="0">
                <a:pos x="50" y="31"/>
              </a:cxn>
              <a:cxn ang="0">
                <a:pos x="61" y="31"/>
              </a:cxn>
              <a:cxn ang="0">
                <a:pos x="73" y="38"/>
              </a:cxn>
              <a:cxn ang="0">
                <a:pos x="81" y="50"/>
              </a:cxn>
              <a:cxn ang="0">
                <a:pos x="81" y="61"/>
              </a:cxn>
              <a:cxn ang="0">
                <a:pos x="73" y="74"/>
              </a:cxn>
              <a:cxn ang="0">
                <a:pos x="61" y="81"/>
              </a:cxn>
              <a:cxn ang="0">
                <a:pos x="55" y="41"/>
              </a:cxn>
              <a:cxn ang="0">
                <a:pos x="44" y="45"/>
              </a:cxn>
              <a:cxn ang="0">
                <a:pos x="40" y="55"/>
              </a:cxn>
              <a:cxn ang="0">
                <a:pos x="50" y="69"/>
              </a:cxn>
              <a:cxn ang="0">
                <a:pos x="61" y="69"/>
              </a:cxn>
              <a:cxn ang="0">
                <a:pos x="70" y="55"/>
              </a:cxn>
              <a:cxn ang="0">
                <a:pos x="66" y="45"/>
              </a:cxn>
              <a:cxn ang="0">
                <a:pos x="55" y="41"/>
              </a:cxn>
            </a:cxnLst>
            <a:rect l="0" t="0" r="r" b="b"/>
            <a:pathLst>
              <a:path w="248" h="250">
                <a:moveTo>
                  <a:pt x="146" y="250"/>
                </a:moveTo>
                <a:lnTo>
                  <a:pt x="146" y="250"/>
                </a:lnTo>
                <a:lnTo>
                  <a:pt x="142" y="249"/>
                </a:lnTo>
                <a:lnTo>
                  <a:pt x="136" y="247"/>
                </a:lnTo>
                <a:lnTo>
                  <a:pt x="132" y="245"/>
                </a:lnTo>
                <a:lnTo>
                  <a:pt x="128" y="242"/>
                </a:lnTo>
                <a:lnTo>
                  <a:pt x="15" y="130"/>
                </a:lnTo>
                <a:lnTo>
                  <a:pt x="15" y="130"/>
                </a:lnTo>
                <a:lnTo>
                  <a:pt x="9" y="122"/>
                </a:lnTo>
                <a:lnTo>
                  <a:pt x="4" y="111"/>
                </a:lnTo>
                <a:lnTo>
                  <a:pt x="1" y="101"/>
                </a:lnTo>
                <a:lnTo>
                  <a:pt x="0" y="91"/>
                </a:lnTo>
                <a:lnTo>
                  <a:pt x="0" y="26"/>
                </a:lnTo>
                <a:lnTo>
                  <a:pt x="0" y="26"/>
                </a:lnTo>
                <a:lnTo>
                  <a:pt x="0" y="20"/>
                </a:lnTo>
                <a:lnTo>
                  <a:pt x="1" y="15"/>
                </a:lnTo>
                <a:lnTo>
                  <a:pt x="4" y="11"/>
                </a:lnTo>
                <a:lnTo>
                  <a:pt x="7" y="7"/>
                </a:lnTo>
                <a:lnTo>
                  <a:pt x="11" y="4"/>
                </a:lnTo>
                <a:lnTo>
                  <a:pt x="15" y="1"/>
                </a:lnTo>
                <a:lnTo>
                  <a:pt x="20" y="0"/>
                </a:lnTo>
                <a:lnTo>
                  <a:pt x="25" y="0"/>
                </a:lnTo>
                <a:lnTo>
                  <a:pt x="90" y="0"/>
                </a:lnTo>
                <a:lnTo>
                  <a:pt x="90" y="0"/>
                </a:lnTo>
                <a:lnTo>
                  <a:pt x="101" y="1"/>
                </a:lnTo>
                <a:lnTo>
                  <a:pt x="111" y="4"/>
                </a:lnTo>
                <a:lnTo>
                  <a:pt x="121" y="10"/>
                </a:lnTo>
                <a:lnTo>
                  <a:pt x="129" y="16"/>
                </a:lnTo>
                <a:lnTo>
                  <a:pt x="241" y="128"/>
                </a:lnTo>
                <a:lnTo>
                  <a:pt x="241" y="128"/>
                </a:lnTo>
                <a:lnTo>
                  <a:pt x="244" y="132"/>
                </a:lnTo>
                <a:lnTo>
                  <a:pt x="247" y="136"/>
                </a:lnTo>
                <a:lnTo>
                  <a:pt x="248" y="142"/>
                </a:lnTo>
                <a:lnTo>
                  <a:pt x="248" y="146"/>
                </a:lnTo>
                <a:lnTo>
                  <a:pt x="248" y="146"/>
                </a:lnTo>
                <a:lnTo>
                  <a:pt x="248" y="151"/>
                </a:lnTo>
                <a:lnTo>
                  <a:pt x="247" y="157"/>
                </a:lnTo>
                <a:lnTo>
                  <a:pt x="244" y="161"/>
                </a:lnTo>
                <a:lnTo>
                  <a:pt x="241" y="165"/>
                </a:lnTo>
                <a:lnTo>
                  <a:pt x="165" y="242"/>
                </a:lnTo>
                <a:lnTo>
                  <a:pt x="165" y="242"/>
                </a:lnTo>
                <a:lnTo>
                  <a:pt x="160" y="245"/>
                </a:lnTo>
                <a:lnTo>
                  <a:pt x="155" y="247"/>
                </a:lnTo>
                <a:lnTo>
                  <a:pt x="151" y="249"/>
                </a:lnTo>
                <a:lnTo>
                  <a:pt x="146" y="250"/>
                </a:lnTo>
                <a:lnTo>
                  <a:pt x="146" y="250"/>
                </a:lnTo>
                <a:close/>
                <a:moveTo>
                  <a:pt x="25" y="11"/>
                </a:moveTo>
                <a:lnTo>
                  <a:pt x="25" y="11"/>
                </a:lnTo>
                <a:lnTo>
                  <a:pt x="19" y="12"/>
                </a:lnTo>
                <a:lnTo>
                  <a:pt x="15" y="15"/>
                </a:lnTo>
                <a:lnTo>
                  <a:pt x="12" y="20"/>
                </a:lnTo>
                <a:lnTo>
                  <a:pt x="11" y="26"/>
                </a:lnTo>
                <a:lnTo>
                  <a:pt x="11" y="91"/>
                </a:lnTo>
                <a:lnTo>
                  <a:pt x="11" y="91"/>
                </a:lnTo>
                <a:lnTo>
                  <a:pt x="11" y="99"/>
                </a:lnTo>
                <a:lnTo>
                  <a:pt x="13" y="107"/>
                </a:lnTo>
                <a:lnTo>
                  <a:pt x="17" y="115"/>
                </a:lnTo>
                <a:lnTo>
                  <a:pt x="23" y="122"/>
                </a:lnTo>
                <a:lnTo>
                  <a:pt x="136" y="234"/>
                </a:lnTo>
                <a:lnTo>
                  <a:pt x="136" y="234"/>
                </a:lnTo>
                <a:lnTo>
                  <a:pt x="140" y="238"/>
                </a:lnTo>
                <a:lnTo>
                  <a:pt x="146" y="238"/>
                </a:lnTo>
                <a:lnTo>
                  <a:pt x="151" y="238"/>
                </a:lnTo>
                <a:lnTo>
                  <a:pt x="156" y="234"/>
                </a:lnTo>
                <a:lnTo>
                  <a:pt x="233" y="157"/>
                </a:lnTo>
                <a:lnTo>
                  <a:pt x="233" y="157"/>
                </a:lnTo>
                <a:lnTo>
                  <a:pt x="237" y="153"/>
                </a:lnTo>
                <a:lnTo>
                  <a:pt x="237" y="146"/>
                </a:lnTo>
                <a:lnTo>
                  <a:pt x="237" y="146"/>
                </a:lnTo>
                <a:lnTo>
                  <a:pt x="237" y="141"/>
                </a:lnTo>
                <a:lnTo>
                  <a:pt x="233" y="136"/>
                </a:lnTo>
                <a:lnTo>
                  <a:pt x="121" y="23"/>
                </a:lnTo>
                <a:lnTo>
                  <a:pt x="121" y="23"/>
                </a:lnTo>
                <a:lnTo>
                  <a:pt x="115" y="19"/>
                </a:lnTo>
                <a:lnTo>
                  <a:pt x="106" y="15"/>
                </a:lnTo>
                <a:lnTo>
                  <a:pt x="98" y="12"/>
                </a:lnTo>
                <a:lnTo>
                  <a:pt x="90" y="11"/>
                </a:lnTo>
                <a:lnTo>
                  <a:pt x="25" y="11"/>
                </a:lnTo>
                <a:close/>
                <a:moveTo>
                  <a:pt x="55" y="81"/>
                </a:moveTo>
                <a:lnTo>
                  <a:pt x="55" y="81"/>
                </a:lnTo>
                <a:lnTo>
                  <a:pt x="50" y="81"/>
                </a:lnTo>
                <a:lnTo>
                  <a:pt x="46" y="80"/>
                </a:lnTo>
                <a:lnTo>
                  <a:pt x="40" y="77"/>
                </a:lnTo>
                <a:lnTo>
                  <a:pt x="38" y="74"/>
                </a:lnTo>
                <a:lnTo>
                  <a:pt x="34" y="70"/>
                </a:lnTo>
                <a:lnTo>
                  <a:pt x="32" y="65"/>
                </a:lnTo>
                <a:lnTo>
                  <a:pt x="29" y="61"/>
                </a:lnTo>
                <a:lnTo>
                  <a:pt x="29" y="55"/>
                </a:lnTo>
                <a:lnTo>
                  <a:pt x="29" y="55"/>
                </a:lnTo>
                <a:lnTo>
                  <a:pt x="29" y="50"/>
                </a:lnTo>
                <a:lnTo>
                  <a:pt x="32" y="46"/>
                </a:lnTo>
                <a:lnTo>
                  <a:pt x="34" y="42"/>
                </a:lnTo>
                <a:lnTo>
                  <a:pt x="38" y="38"/>
                </a:lnTo>
                <a:lnTo>
                  <a:pt x="40" y="34"/>
                </a:lnTo>
                <a:lnTo>
                  <a:pt x="46" y="32"/>
                </a:lnTo>
                <a:lnTo>
                  <a:pt x="50" y="31"/>
                </a:lnTo>
                <a:lnTo>
                  <a:pt x="55" y="30"/>
                </a:lnTo>
                <a:lnTo>
                  <a:pt x="55" y="30"/>
                </a:lnTo>
                <a:lnTo>
                  <a:pt x="61" y="31"/>
                </a:lnTo>
                <a:lnTo>
                  <a:pt x="65" y="32"/>
                </a:lnTo>
                <a:lnTo>
                  <a:pt x="70" y="34"/>
                </a:lnTo>
                <a:lnTo>
                  <a:pt x="73" y="38"/>
                </a:lnTo>
                <a:lnTo>
                  <a:pt x="77" y="42"/>
                </a:lnTo>
                <a:lnTo>
                  <a:pt x="78" y="46"/>
                </a:lnTo>
                <a:lnTo>
                  <a:pt x="81" y="50"/>
                </a:lnTo>
                <a:lnTo>
                  <a:pt x="81" y="55"/>
                </a:lnTo>
                <a:lnTo>
                  <a:pt x="81" y="55"/>
                </a:lnTo>
                <a:lnTo>
                  <a:pt x="81" y="61"/>
                </a:lnTo>
                <a:lnTo>
                  <a:pt x="78" y="65"/>
                </a:lnTo>
                <a:lnTo>
                  <a:pt x="77" y="70"/>
                </a:lnTo>
                <a:lnTo>
                  <a:pt x="73" y="74"/>
                </a:lnTo>
                <a:lnTo>
                  <a:pt x="70" y="77"/>
                </a:lnTo>
                <a:lnTo>
                  <a:pt x="65" y="80"/>
                </a:lnTo>
                <a:lnTo>
                  <a:pt x="61" y="81"/>
                </a:lnTo>
                <a:lnTo>
                  <a:pt x="55" y="81"/>
                </a:lnTo>
                <a:lnTo>
                  <a:pt x="55" y="81"/>
                </a:lnTo>
                <a:close/>
                <a:moveTo>
                  <a:pt x="55" y="41"/>
                </a:moveTo>
                <a:lnTo>
                  <a:pt x="55" y="41"/>
                </a:lnTo>
                <a:lnTo>
                  <a:pt x="50" y="42"/>
                </a:lnTo>
                <a:lnTo>
                  <a:pt x="44" y="45"/>
                </a:lnTo>
                <a:lnTo>
                  <a:pt x="42" y="50"/>
                </a:lnTo>
                <a:lnTo>
                  <a:pt x="40" y="55"/>
                </a:lnTo>
                <a:lnTo>
                  <a:pt x="40" y="55"/>
                </a:lnTo>
                <a:lnTo>
                  <a:pt x="42" y="61"/>
                </a:lnTo>
                <a:lnTo>
                  <a:pt x="44" y="66"/>
                </a:lnTo>
                <a:lnTo>
                  <a:pt x="50" y="69"/>
                </a:lnTo>
                <a:lnTo>
                  <a:pt x="55" y="70"/>
                </a:lnTo>
                <a:lnTo>
                  <a:pt x="55" y="70"/>
                </a:lnTo>
                <a:lnTo>
                  <a:pt x="61" y="69"/>
                </a:lnTo>
                <a:lnTo>
                  <a:pt x="66" y="66"/>
                </a:lnTo>
                <a:lnTo>
                  <a:pt x="69" y="61"/>
                </a:lnTo>
                <a:lnTo>
                  <a:pt x="70" y="55"/>
                </a:lnTo>
                <a:lnTo>
                  <a:pt x="70" y="55"/>
                </a:lnTo>
                <a:lnTo>
                  <a:pt x="69" y="50"/>
                </a:lnTo>
                <a:lnTo>
                  <a:pt x="66" y="45"/>
                </a:lnTo>
                <a:lnTo>
                  <a:pt x="61" y="42"/>
                </a:lnTo>
                <a:lnTo>
                  <a:pt x="55" y="41"/>
                </a:lnTo>
                <a:lnTo>
                  <a:pt x="55" y="4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45" name="Freeform 42"/>
          <p:cNvSpPr>
            <a:spLocks noEditPoints="1"/>
          </p:cNvSpPr>
          <p:nvPr/>
        </p:nvSpPr>
        <p:spPr bwMode="auto">
          <a:xfrm>
            <a:off x="8506700" y="3356478"/>
            <a:ext cx="375825" cy="321759"/>
          </a:xfrm>
          <a:custGeom>
            <a:avLst/>
            <a:gdLst/>
            <a:ahLst/>
            <a:cxnLst>
              <a:cxn ang="0">
                <a:pos x="37" y="211"/>
              </a:cxn>
              <a:cxn ang="0">
                <a:pos x="29" y="210"/>
              </a:cxn>
              <a:cxn ang="0">
                <a:pos x="16" y="204"/>
              </a:cxn>
              <a:cxn ang="0">
                <a:pos x="7" y="195"/>
              </a:cxn>
              <a:cxn ang="0">
                <a:pos x="0" y="183"/>
              </a:cxn>
              <a:cxn ang="0">
                <a:pos x="0" y="66"/>
              </a:cxn>
              <a:cxn ang="0">
                <a:pos x="0" y="60"/>
              </a:cxn>
              <a:cxn ang="0">
                <a:pos x="7" y="46"/>
              </a:cxn>
              <a:cxn ang="0">
                <a:pos x="16" y="37"/>
              </a:cxn>
              <a:cxn ang="0">
                <a:pos x="29" y="31"/>
              </a:cxn>
              <a:cxn ang="0">
                <a:pos x="60" y="30"/>
              </a:cxn>
              <a:cxn ang="0">
                <a:pos x="65" y="18"/>
              </a:cxn>
              <a:cxn ang="0">
                <a:pos x="75" y="6"/>
              </a:cxn>
              <a:cxn ang="0">
                <a:pos x="91" y="0"/>
              </a:cxn>
              <a:cxn ang="0">
                <a:pos x="151" y="0"/>
              </a:cxn>
              <a:cxn ang="0">
                <a:pos x="168" y="6"/>
              </a:cxn>
              <a:cxn ang="0">
                <a:pos x="177" y="18"/>
              </a:cxn>
              <a:cxn ang="0">
                <a:pos x="205" y="30"/>
              </a:cxn>
              <a:cxn ang="0">
                <a:pos x="214" y="31"/>
              </a:cxn>
              <a:cxn ang="0">
                <a:pos x="226" y="37"/>
              </a:cxn>
              <a:cxn ang="0">
                <a:pos x="235" y="46"/>
              </a:cxn>
              <a:cxn ang="0">
                <a:pos x="242" y="60"/>
              </a:cxn>
              <a:cxn ang="0">
                <a:pos x="242" y="174"/>
              </a:cxn>
              <a:cxn ang="0">
                <a:pos x="242" y="183"/>
              </a:cxn>
              <a:cxn ang="0">
                <a:pos x="235" y="195"/>
              </a:cxn>
              <a:cxn ang="0">
                <a:pos x="226" y="204"/>
              </a:cxn>
              <a:cxn ang="0">
                <a:pos x="214" y="210"/>
              </a:cxn>
              <a:cxn ang="0">
                <a:pos x="205" y="211"/>
              </a:cxn>
              <a:cxn ang="0">
                <a:pos x="37" y="41"/>
              </a:cxn>
              <a:cxn ang="0">
                <a:pos x="26" y="43"/>
              </a:cxn>
              <a:cxn ang="0">
                <a:pos x="18" y="49"/>
              </a:cxn>
              <a:cxn ang="0">
                <a:pos x="12" y="57"/>
              </a:cxn>
              <a:cxn ang="0">
                <a:pos x="11" y="66"/>
              </a:cxn>
              <a:cxn ang="0">
                <a:pos x="11" y="174"/>
              </a:cxn>
              <a:cxn ang="0">
                <a:pos x="12" y="184"/>
              </a:cxn>
              <a:cxn ang="0">
                <a:pos x="18" y="192"/>
              </a:cxn>
              <a:cxn ang="0">
                <a:pos x="26" y="197"/>
              </a:cxn>
              <a:cxn ang="0">
                <a:pos x="37" y="200"/>
              </a:cxn>
              <a:cxn ang="0">
                <a:pos x="205" y="200"/>
              </a:cxn>
              <a:cxn ang="0">
                <a:pos x="216" y="197"/>
              </a:cxn>
              <a:cxn ang="0">
                <a:pos x="224" y="192"/>
              </a:cxn>
              <a:cxn ang="0">
                <a:pos x="230" y="184"/>
              </a:cxn>
              <a:cxn ang="0">
                <a:pos x="231" y="174"/>
              </a:cxn>
              <a:cxn ang="0">
                <a:pos x="231" y="66"/>
              </a:cxn>
              <a:cxn ang="0">
                <a:pos x="230" y="57"/>
              </a:cxn>
              <a:cxn ang="0">
                <a:pos x="224" y="49"/>
              </a:cxn>
              <a:cxn ang="0">
                <a:pos x="216" y="43"/>
              </a:cxn>
              <a:cxn ang="0">
                <a:pos x="205" y="41"/>
              </a:cxn>
              <a:cxn ang="0">
                <a:pos x="168" y="22"/>
              </a:cxn>
              <a:cxn ang="0">
                <a:pos x="165" y="18"/>
              </a:cxn>
              <a:cxn ang="0">
                <a:pos x="157" y="11"/>
              </a:cxn>
              <a:cxn ang="0">
                <a:pos x="91" y="11"/>
              </a:cxn>
              <a:cxn ang="0">
                <a:pos x="85" y="11"/>
              </a:cxn>
              <a:cxn ang="0">
                <a:pos x="77" y="18"/>
              </a:cxn>
              <a:cxn ang="0">
                <a:pos x="68" y="41"/>
              </a:cxn>
            </a:cxnLst>
            <a:rect l="0" t="0" r="r" b="b"/>
            <a:pathLst>
              <a:path w="242" h="211">
                <a:moveTo>
                  <a:pt x="205" y="211"/>
                </a:moveTo>
                <a:lnTo>
                  <a:pt x="37" y="211"/>
                </a:lnTo>
                <a:lnTo>
                  <a:pt x="37" y="211"/>
                </a:lnTo>
                <a:lnTo>
                  <a:pt x="29" y="210"/>
                </a:lnTo>
                <a:lnTo>
                  <a:pt x="22" y="208"/>
                </a:lnTo>
                <a:lnTo>
                  <a:pt x="16" y="204"/>
                </a:lnTo>
                <a:lnTo>
                  <a:pt x="11" y="200"/>
                </a:lnTo>
                <a:lnTo>
                  <a:pt x="7" y="195"/>
                </a:lnTo>
                <a:lnTo>
                  <a:pt x="3" y="189"/>
                </a:lnTo>
                <a:lnTo>
                  <a:pt x="0" y="183"/>
                </a:lnTo>
                <a:lnTo>
                  <a:pt x="0" y="174"/>
                </a:lnTo>
                <a:lnTo>
                  <a:pt x="0" y="66"/>
                </a:lnTo>
                <a:lnTo>
                  <a:pt x="0" y="66"/>
                </a:lnTo>
                <a:lnTo>
                  <a:pt x="0" y="60"/>
                </a:lnTo>
                <a:lnTo>
                  <a:pt x="3" y="53"/>
                </a:lnTo>
                <a:lnTo>
                  <a:pt x="7" y="46"/>
                </a:lnTo>
                <a:lnTo>
                  <a:pt x="11" y="41"/>
                </a:lnTo>
                <a:lnTo>
                  <a:pt x="16" y="37"/>
                </a:lnTo>
                <a:lnTo>
                  <a:pt x="22" y="34"/>
                </a:lnTo>
                <a:lnTo>
                  <a:pt x="29" y="31"/>
                </a:lnTo>
                <a:lnTo>
                  <a:pt x="37" y="30"/>
                </a:lnTo>
                <a:lnTo>
                  <a:pt x="60" y="30"/>
                </a:lnTo>
                <a:lnTo>
                  <a:pt x="65" y="18"/>
                </a:lnTo>
                <a:lnTo>
                  <a:pt x="65" y="18"/>
                </a:lnTo>
                <a:lnTo>
                  <a:pt x="69" y="11"/>
                </a:lnTo>
                <a:lnTo>
                  <a:pt x="75" y="6"/>
                </a:lnTo>
                <a:lnTo>
                  <a:pt x="83" y="2"/>
                </a:lnTo>
                <a:lnTo>
                  <a:pt x="91" y="0"/>
                </a:lnTo>
                <a:lnTo>
                  <a:pt x="151" y="0"/>
                </a:lnTo>
                <a:lnTo>
                  <a:pt x="151" y="0"/>
                </a:lnTo>
                <a:lnTo>
                  <a:pt x="160" y="2"/>
                </a:lnTo>
                <a:lnTo>
                  <a:pt x="168" y="6"/>
                </a:lnTo>
                <a:lnTo>
                  <a:pt x="173" y="11"/>
                </a:lnTo>
                <a:lnTo>
                  <a:pt x="177" y="18"/>
                </a:lnTo>
                <a:lnTo>
                  <a:pt x="183" y="30"/>
                </a:lnTo>
                <a:lnTo>
                  <a:pt x="205" y="30"/>
                </a:lnTo>
                <a:lnTo>
                  <a:pt x="205" y="30"/>
                </a:lnTo>
                <a:lnTo>
                  <a:pt x="214" y="31"/>
                </a:lnTo>
                <a:lnTo>
                  <a:pt x="220" y="34"/>
                </a:lnTo>
                <a:lnTo>
                  <a:pt x="226" y="37"/>
                </a:lnTo>
                <a:lnTo>
                  <a:pt x="231" y="41"/>
                </a:lnTo>
                <a:lnTo>
                  <a:pt x="235" y="46"/>
                </a:lnTo>
                <a:lnTo>
                  <a:pt x="239" y="53"/>
                </a:lnTo>
                <a:lnTo>
                  <a:pt x="242" y="60"/>
                </a:lnTo>
                <a:lnTo>
                  <a:pt x="242" y="66"/>
                </a:lnTo>
                <a:lnTo>
                  <a:pt x="242" y="174"/>
                </a:lnTo>
                <a:lnTo>
                  <a:pt x="242" y="174"/>
                </a:lnTo>
                <a:lnTo>
                  <a:pt x="242" y="183"/>
                </a:lnTo>
                <a:lnTo>
                  <a:pt x="239" y="189"/>
                </a:lnTo>
                <a:lnTo>
                  <a:pt x="235" y="195"/>
                </a:lnTo>
                <a:lnTo>
                  <a:pt x="231" y="200"/>
                </a:lnTo>
                <a:lnTo>
                  <a:pt x="226" y="204"/>
                </a:lnTo>
                <a:lnTo>
                  <a:pt x="220" y="208"/>
                </a:lnTo>
                <a:lnTo>
                  <a:pt x="214" y="210"/>
                </a:lnTo>
                <a:lnTo>
                  <a:pt x="205" y="211"/>
                </a:lnTo>
                <a:lnTo>
                  <a:pt x="205" y="211"/>
                </a:lnTo>
                <a:close/>
                <a:moveTo>
                  <a:pt x="37" y="41"/>
                </a:moveTo>
                <a:lnTo>
                  <a:pt x="37" y="41"/>
                </a:lnTo>
                <a:lnTo>
                  <a:pt x="31" y="42"/>
                </a:lnTo>
                <a:lnTo>
                  <a:pt x="26" y="43"/>
                </a:lnTo>
                <a:lnTo>
                  <a:pt x="22" y="46"/>
                </a:lnTo>
                <a:lnTo>
                  <a:pt x="18" y="49"/>
                </a:lnTo>
                <a:lnTo>
                  <a:pt x="15" y="53"/>
                </a:lnTo>
                <a:lnTo>
                  <a:pt x="12" y="57"/>
                </a:lnTo>
                <a:lnTo>
                  <a:pt x="11" y="62"/>
                </a:lnTo>
                <a:lnTo>
                  <a:pt x="11" y="66"/>
                </a:lnTo>
                <a:lnTo>
                  <a:pt x="11" y="174"/>
                </a:lnTo>
                <a:lnTo>
                  <a:pt x="11" y="174"/>
                </a:lnTo>
                <a:lnTo>
                  <a:pt x="11" y="180"/>
                </a:lnTo>
                <a:lnTo>
                  <a:pt x="12" y="184"/>
                </a:lnTo>
                <a:lnTo>
                  <a:pt x="15" y="189"/>
                </a:lnTo>
                <a:lnTo>
                  <a:pt x="18" y="192"/>
                </a:lnTo>
                <a:lnTo>
                  <a:pt x="22" y="196"/>
                </a:lnTo>
                <a:lnTo>
                  <a:pt x="26" y="197"/>
                </a:lnTo>
                <a:lnTo>
                  <a:pt x="31" y="200"/>
                </a:lnTo>
                <a:lnTo>
                  <a:pt x="37" y="200"/>
                </a:lnTo>
                <a:lnTo>
                  <a:pt x="205" y="200"/>
                </a:lnTo>
                <a:lnTo>
                  <a:pt x="205" y="200"/>
                </a:lnTo>
                <a:lnTo>
                  <a:pt x="211" y="200"/>
                </a:lnTo>
                <a:lnTo>
                  <a:pt x="216" y="197"/>
                </a:lnTo>
                <a:lnTo>
                  <a:pt x="220" y="196"/>
                </a:lnTo>
                <a:lnTo>
                  <a:pt x="224" y="192"/>
                </a:lnTo>
                <a:lnTo>
                  <a:pt x="227" y="189"/>
                </a:lnTo>
                <a:lnTo>
                  <a:pt x="230" y="184"/>
                </a:lnTo>
                <a:lnTo>
                  <a:pt x="231" y="180"/>
                </a:lnTo>
                <a:lnTo>
                  <a:pt x="231" y="174"/>
                </a:lnTo>
                <a:lnTo>
                  <a:pt x="231" y="66"/>
                </a:lnTo>
                <a:lnTo>
                  <a:pt x="231" y="66"/>
                </a:lnTo>
                <a:lnTo>
                  <a:pt x="231" y="62"/>
                </a:lnTo>
                <a:lnTo>
                  <a:pt x="230" y="57"/>
                </a:lnTo>
                <a:lnTo>
                  <a:pt x="227" y="53"/>
                </a:lnTo>
                <a:lnTo>
                  <a:pt x="224" y="49"/>
                </a:lnTo>
                <a:lnTo>
                  <a:pt x="220" y="46"/>
                </a:lnTo>
                <a:lnTo>
                  <a:pt x="216" y="43"/>
                </a:lnTo>
                <a:lnTo>
                  <a:pt x="211" y="42"/>
                </a:lnTo>
                <a:lnTo>
                  <a:pt x="205" y="41"/>
                </a:lnTo>
                <a:lnTo>
                  <a:pt x="176" y="41"/>
                </a:lnTo>
                <a:lnTo>
                  <a:pt x="168" y="22"/>
                </a:lnTo>
                <a:lnTo>
                  <a:pt x="168" y="22"/>
                </a:lnTo>
                <a:lnTo>
                  <a:pt x="165" y="18"/>
                </a:lnTo>
                <a:lnTo>
                  <a:pt x="161" y="14"/>
                </a:lnTo>
                <a:lnTo>
                  <a:pt x="157" y="11"/>
                </a:lnTo>
                <a:lnTo>
                  <a:pt x="151" y="11"/>
                </a:lnTo>
                <a:lnTo>
                  <a:pt x="91" y="11"/>
                </a:lnTo>
                <a:lnTo>
                  <a:pt x="91" y="11"/>
                </a:lnTo>
                <a:lnTo>
                  <a:pt x="85" y="11"/>
                </a:lnTo>
                <a:lnTo>
                  <a:pt x="81" y="14"/>
                </a:lnTo>
                <a:lnTo>
                  <a:pt x="77" y="18"/>
                </a:lnTo>
                <a:lnTo>
                  <a:pt x="75" y="22"/>
                </a:lnTo>
                <a:lnTo>
                  <a:pt x="68" y="41"/>
                </a:lnTo>
                <a:lnTo>
                  <a:pt x="37" y="4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46" name="Freeform 43"/>
          <p:cNvSpPr>
            <a:spLocks noEditPoints="1"/>
          </p:cNvSpPr>
          <p:nvPr/>
        </p:nvSpPr>
        <p:spPr bwMode="auto">
          <a:xfrm>
            <a:off x="7679884" y="3393250"/>
            <a:ext cx="389920" cy="275793"/>
          </a:xfrm>
          <a:custGeom>
            <a:avLst/>
            <a:gdLst/>
            <a:ahLst/>
            <a:cxnLst>
              <a:cxn ang="0">
                <a:pos x="43" y="179"/>
              </a:cxn>
              <a:cxn ang="0">
                <a:pos x="35" y="178"/>
              </a:cxn>
              <a:cxn ang="0">
                <a:pos x="19" y="172"/>
              </a:cxn>
              <a:cxn ang="0">
                <a:pos x="8" y="160"/>
              </a:cxn>
              <a:cxn ang="0">
                <a:pos x="1" y="144"/>
              </a:cxn>
              <a:cxn ang="0">
                <a:pos x="0" y="43"/>
              </a:cxn>
              <a:cxn ang="0">
                <a:pos x="1" y="35"/>
              </a:cxn>
              <a:cxn ang="0">
                <a:pos x="8" y="18"/>
              </a:cxn>
              <a:cxn ang="0">
                <a:pos x="19" y="8"/>
              </a:cxn>
              <a:cxn ang="0">
                <a:pos x="35" y="1"/>
              </a:cxn>
              <a:cxn ang="0">
                <a:pos x="136" y="0"/>
              </a:cxn>
              <a:cxn ang="0">
                <a:pos x="144" y="1"/>
              </a:cxn>
              <a:cxn ang="0">
                <a:pos x="160" y="8"/>
              </a:cxn>
              <a:cxn ang="0">
                <a:pos x="171" y="18"/>
              </a:cxn>
              <a:cxn ang="0">
                <a:pos x="178" y="35"/>
              </a:cxn>
              <a:cxn ang="0">
                <a:pos x="179" y="52"/>
              </a:cxn>
              <a:cxn ang="0">
                <a:pos x="222" y="8"/>
              </a:cxn>
              <a:cxn ang="0">
                <a:pos x="233" y="4"/>
              </a:cxn>
              <a:cxn ang="0">
                <a:pos x="239" y="5"/>
              </a:cxn>
              <a:cxn ang="0">
                <a:pos x="241" y="8"/>
              </a:cxn>
              <a:cxn ang="0">
                <a:pos x="245" y="14"/>
              </a:cxn>
              <a:cxn ang="0">
                <a:pos x="247" y="162"/>
              </a:cxn>
              <a:cxn ang="0">
                <a:pos x="245" y="166"/>
              </a:cxn>
              <a:cxn ang="0">
                <a:pos x="241" y="172"/>
              </a:cxn>
              <a:cxn ang="0">
                <a:pos x="239" y="174"/>
              </a:cxn>
              <a:cxn ang="0">
                <a:pos x="233" y="175"/>
              </a:cxn>
              <a:cxn ang="0">
                <a:pos x="222" y="171"/>
              </a:cxn>
              <a:cxn ang="0">
                <a:pos x="179" y="136"/>
              </a:cxn>
              <a:cxn ang="0">
                <a:pos x="178" y="144"/>
              </a:cxn>
              <a:cxn ang="0">
                <a:pos x="171" y="160"/>
              </a:cxn>
              <a:cxn ang="0">
                <a:pos x="160" y="172"/>
              </a:cxn>
              <a:cxn ang="0">
                <a:pos x="144" y="178"/>
              </a:cxn>
              <a:cxn ang="0">
                <a:pos x="136" y="179"/>
              </a:cxn>
              <a:cxn ang="0">
                <a:pos x="43" y="10"/>
              </a:cxn>
              <a:cxn ang="0">
                <a:pos x="31" y="13"/>
              </a:cxn>
              <a:cxn ang="0">
                <a:pos x="20" y="20"/>
              </a:cxn>
              <a:cxn ang="0">
                <a:pos x="13" y="31"/>
              </a:cxn>
              <a:cxn ang="0">
                <a:pos x="10" y="43"/>
              </a:cxn>
              <a:cxn ang="0">
                <a:pos x="10" y="136"/>
              </a:cxn>
              <a:cxn ang="0">
                <a:pos x="13" y="148"/>
              </a:cxn>
              <a:cxn ang="0">
                <a:pos x="20" y="159"/>
              </a:cxn>
              <a:cxn ang="0">
                <a:pos x="31" y="166"/>
              </a:cxn>
              <a:cxn ang="0">
                <a:pos x="43" y="168"/>
              </a:cxn>
              <a:cxn ang="0">
                <a:pos x="136" y="168"/>
              </a:cxn>
              <a:cxn ang="0">
                <a:pos x="148" y="166"/>
              </a:cxn>
              <a:cxn ang="0">
                <a:pos x="159" y="159"/>
              </a:cxn>
              <a:cxn ang="0">
                <a:pos x="166" y="148"/>
              </a:cxn>
              <a:cxn ang="0">
                <a:pos x="168" y="136"/>
              </a:cxn>
              <a:cxn ang="0">
                <a:pos x="231" y="163"/>
              </a:cxn>
              <a:cxn ang="0">
                <a:pos x="233" y="164"/>
              </a:cxn>
              <a:cxn ang="0">
                <a:pos x="235" y="164"/>
              </a:cxn>
              <a:cxn ang="0">
                <a:pos x="236" y="163"/>
              </a:cxn>
              <a:cxn ang="0">
                <a:pos x="236" y="18"/>
              </a:cxn>
              <a:cxn ang="0">
                <a:pos x="236" y="16"/>
              </a:cxn>
              <a:cxn ang="0">
                <a:pos x="235" y="14"/>
              </a:cxn>
              <a:cxn ang="0">
                <a:pos x="231" y="16"/>
              </a:cxn>
              <a:cxn ang="0">
                <a:pos x="168" y="43"/>
              </a:cxn>
              <a:cxn ang="0">
                <a:pos x="167" y="36"/>
              </a:cxn>
              <a:cxn ang="0">
                <a:pos x="163" y="25"/>
              </a:cxn>
              <a:cxn ang="0">
                <a:pos x="154" y="16"/>
              </a:cxn>
              <a:cxn ang="0">
                <a:pos x="143" y="12"/>
              </a:cxn>
              <a:cxn ang="0">
                <a:pos x="43" y="10"/>
              </a:cxn>
            </a:cxnLst>
            <a:rect l="0" t="0" r="r" b="b"/>
            <a:pathLst>
              <a:path w="247" h="179">
                <a:moveTo>
                  <a:pt x="136" y="179"/>
                </a:moveTo>
                <a:lnTo>
                  <a:pt x="43" y="179"/>
                </a:lnTo>
                <a:lnTo>
                  <a:pt x="43" y="179"/>
                </a:lnTo>
                <a:lnTo>
                  <a:pt x="35" y="178"/>
                </a:lnTo>
                <a:lnTo>
                  <a:pt x="27" y="176"/>
                </a:lnTo>
                <a:lnTo>
                  <a:pt x="19" y="172"/>
                </a:lnTo>
                <a:lnTo>
                  <a:pt x="13" y="167"/>
                </a:lnTo>
                <a:lnTo>
                  <a:pt x="8" y="160"/>
                </a:lnTo>
                <a:lnTo>
                  <a:pt x="4" y="152"/>
                </a:lnTo>
                <a:lnTo>
                  <a:pt x="1" y="144"/>
                </a:lnTo>
                <a:lnTo>
                  <a:pt x="0" y="136"/>
                </a:lnTo>
                <a:lnTo>
                  <a:pt x="0" y="43"/>
                </a:lnTo>
                <a:lnTo>
                  <a:pt x="0" y="43"/>
                </a:lnTo>
                <a:lnTo>
                  <a:pt x="1" y="35"/>
                </a:lnTo>
                <a:lnTo>
                  <a:pt x="4" y="27"/>
                </a:lnTo>
                <a:lnTo>
                  <a:pt x="8" y="18"/>
                </a:lnTo>
                <a:lnTo>
                  <a:pt x="13" y="13"/>
                </a:lnTo>
                <a:lnTo>
                  <a:pt x="19" y="8"/>
                </a:lnTo>
                <a:lnTo>
                  <a:pt x="27" y="4"/>
                </a:lnTo>
                <a:lnTo>
                  <a:pt x="35" y="1"/>
                </a:lnTo>
                <a:lnTo>
                  <a:pt x="43" y="0"/>
                </a:lnTo>
                <a:lnTo>
                  <a:pt x="136" y="0"/>
                </a:lnTo>
                <a:lnTo>
                  <a:pt x="136" y="0"/>
                </a:lnTo>
                <a:lnTo>
                  <a:pt x="144" y="1"/>
                </a:lnTo>
                <a:lnTo>
                  <a:pt x="152" y="4"/>
                </a:lnTo>
                <a:lnTo>
                  <a:pt x="160" y="8"/>
                </a:lnTo>
                <a:lnTo>
                  <a:pt x="167" y="13"/>
                </a:lnTo>
                <a:lnTo>
                  <a:pt x="171" y="18"/>
                </a:lnTo>
                <a:lnTo>
                  <a:pt x="175" y="27"/>
                </a:lnTo>
                <a:lnTo>
                  <a:pt x="178" y="35"/>
                </a:lnTo>
                <a:lnTo>
                  <a:pt x="179" y="43"/>
                </a:lnTo>
                <a:lnTo>
                  <a:pt x="179" y="52"/>
                </a:lnTo>
                <a:lnTo>
                  <a:pt x="222" y="8"/>
                </a:lnTo>
                <a:lnTo>
                  <a:pt x="222" y="8"/>
                </a:lnTo>
                <a:lnTo>
                  <a:pt x="228" y="5"/>
                </a:lnTo>
                <a:lnTo>
                  <a:pt x="233" y="4"/>
                </a:lnTo>
                <a:lnTo>
                  <a:pt x="233" y="4"/>
                </a:lnTo>
                <a:lnTo>
                  <a:pt x="239" y="5"/>
                </a:lnTo>
                <a:lnTo>
                  <a:pt x="239" y="5"/>
                </a:lnTo>
                <a:lnTo>
                  <a:pt x="241" y="8"/>
                </a:lnTo>
                <a:lnTo>
                  <a:pt x="244" y="10"/>
                </a:lnTo>
                <a:lnTo>
                  <a:pt x="245" y="14"/>
                </a:lnTo>
                <a:lnTo>
                  <a:pt x="247" y="18"/>
                </a:lnTo>
                <a:lnTo>
                  <a:pt x="247" y="162"/>
                </a:lnTo>
                <a:lnTo>
                  <a:pt x="247" y="162"/>
                </a:lnTo>
                <a:lnTo>
                  <a:pt x="245" y="166"/>
                </a:lnTo>
                <a:lnTo>
                  <a:pt x="244" y="168"/>
                </a:lnTo>
                <a:lnTo>
                  <a:pt x="241" y="172"/>
                </a:lnTo>
                <a:lnTo>
                  <a:pt x="239" y="174"/>
                </a:lnTo>
                <a:lnTo>
                  <a:pt x="239" y="174"/>
                </a:lnTo>
                <a:lnTo>
                  <a:pt x="233" y="175"/>
                </a:lnTo>
                <a:lnTo>
                  <a:pt x="233" y="175"/>
                </a:lnTo>
                <a:lnTo>
                  <a:pt x="228" y="174"/>
                </a:lnTo>
                <a:lnTo>
                  <a:pt x="222" y="171"/>
                </a:lnTo>
                <a:lnTo>
                  <a:pt x="179" y="126"/>
                </a:lnTo>
                <a:lnTo>
                  <a:pt x="179" y="136"/>
                </a:lnTo>
                <a:lnTo>
                  <a:pt x="179" y="136"/>
                </a:lnTo>
                <a:lnTo>
                  <a:pt x="178" y="144"/>
                </a:lnTo>
                <a:lnTo>
                  <a:pt x="175" y="152"/>
                </a:lnTo>
                <a:lnTo>
                  <a:pt x="171" y="160"/>
                </a:lnTo>
                <a:lnTo>
                  <a:pt x="167" y="167"/>
                </a:lnTo>
                <a:lnTo>
                  <a:pt x="160" y="172"/>
                </a:lnTo>
                <a:lnTo>
                  <a:pt x="152" y="176"/>
                </a:lnTo>
                <a:lnTo>
                  <a:pt x="144" y="178"/>
                </a:lnTo>
                <a:lnTo>
                  <a:pt x="136" y="179"/>
                </a:lnTo>
                <a:lnTo>
                  <a:pt x="136" y="179"/>
                </a:lnTo>
                <a:close/>
                <a:moveTo>
                  <a:pt x="43" y="10"/>
                </a:moveTo>
                <a:lnTo>
                  <a:pt x="43" y="10"/>
                </a:lnTo>
                <a:lnTo>
                  <a:pt x="36" y="12"/>
                </a:lnTo>
                <a:lnTo>
                  <a:pt x="31" y="13"/>
                </a:lnTo>
                <a:lnTo>
                  <a:pt x="25" y="16"/>
                </a:lnTo>
                <a:lnTo>
                  <a:pt x="20" y="20"/>
                </a:lnTo>
                <a:lnTo>
                  <a:pt x="16" y="25"/>
                </a:lnTo>
                <a:lnTo>
                  <a:pt x="13" y="31"/>
                </a:lnTo>
                <a:lnTo>
                  <a:pt x="12" y="36"/>
                </a:lnTo>
                <a:lnTo>
                  <a:pt x="10" y="43"/>
                </a:lnTo>
                <a:lnTo>
                  <a:pt x="10" y="136"/>
                </a:lnTo>
                <a:lnTo>
                  <a:pt x="10" y="136"/>
                </a:lnTo>
                <a:lnTo>
                  <a:pt x="12" y="143"/>
                </a:lnTo>
                <a:lnTo>
                  <a:pt x="13" y="148"/>
                </a:lnTo>
                <a:lnTo>
                  <a:pt x="16" y="153"/>
                </a:lnTo>
                <a:lnTo>
                  <a:pt x="20" y="159"/>
                </a:lnTo>
                <a:lnTo>
                  <a:pt x="25" y="163"/>
                </a:lnTo>
                <a:lnTo>
                  <a:pt x="31" y="166"/>
                </a:lnTo>
                <a:lnTo>
                  <a:pt x="36" y="168"/>
                </a:lnTo>
                <a:lnTo>
                  <a:pt x="43" y="168"/>
                </a:lnTo>
                <a:lnTo>
                  <a:pt x="136" y="168"/>
                </a:lnTo>
                <a:lnTo>
                  <a:pt x="136" y="168"/>
                </a:lnTo>
                <a:lnTo>
                  <a:pt x="143" y="168"/>
                </a:lnTo>
                <a:lnTo>
                  <a:pt x="148" y="166"/>
                </a:lnTo>
                <a:lnTo>
                  <a:pt x="154" y="163"/>
                </a:lnTo>
                <a:lnTo>
                  <a:pt x="159" y="159"/>
                </a:lnTo>
                <a:lnTo>
                  <a:pt x="163" y="153"/>
                </a:lnTo>
                <a:lnTo>
                  <a:pt x="166" y="148"/>
                </a:lnTo>
                <a:lnTo>
                  <a:pt x="167" y="143"/>
                </a:lnTo>
                <a:lnTo>
                  <a:pt x="168" y="136"/>
                </a:lnTo>
                <a:lnTo>
                  <a:pt x="168" y="101"/>
                </a:lnTo>
                <a:lnTo>
                  <a:pt x="231" y="163"/>
                </a:lnTo>
                <a:lnTo>
                  <a:pt x="231" y="163"/>
                </a:lnTo>
                <a:lnTo>
                  <a:pt x="233" y="164"/>
                </a:lnTo>
                <a:lnTo>
                  <a:pt x="233" y="164"/>
                </a:lnTo>
                <a:lnTo>
                  <a:pt x="235" y="164"/>
                </a:lnTo>
                <a:lnTo>
                  <a:pt x="235" y="164"/>
                </a:lnTo>
                <a:lnTo>
                  <a:pt x="236" y="163"/>
                </a:lnTo>
                <a:lnTo>
                  <a:pt x="236" y="162"/>
                </a:lnTo>
                <a:lnTo>
                  <a:pt x="236" y="18"/>
                </a:lnTo>
                <a:lnTo>
                  <a:pt x="236" y="18"/>
                </a:lnTo>
                <a:lnTo>
                  <a:pt x="236" y="16"/>
                </a:lnTo>
                <a:lnTo>
                  <a:pt x="235" y="14"/>
                </a:lnTo>
                <a:lnTo>
                  <a:pt x="235" y="14"/>
                </a:lnTo>
                <a:lnTo>
                  <a:pt x="232" y="14"/>
                </a:lnTo>
                <a:lnTo>
                  <a:pt x="231" y="16"/>
                </a:lnTo>
                <a:lnTo>
                  <a:pt x="168" y="78"/>
                </a:lnTo>
                <a:lnTo>
                  <a:pt x="168" y="43"/>
                </a:lnTo>
                <a:lnTo>
                  <a:pt x="168" y="43"/>
                </a:lnTo>
                <a:lnTo>
                  <a:pt x="167" y="36"/>
                </a:lnTo>
                <a:lnTo>
                  <a:pt x="166" y="31"/>
                </a:lnTo>
                <a:lnTo>
                  <a:pt x="163" y="25"/>
                </a:lnTo>
                <a:lnTo>
                  <a:pt x="159" y="20"/>
                </a:lnTo>
                <a:lnTo>
                  <a:pt x="154" y="16"/>
                </a:lnTo>
                <a:lnTo>
                  <a:pt x="148" y="13"/>
                </a:lnTo>
                <a:lnTo>
                  <a:pt x="143" y="12"/>
                </a:lnTo>
                <a:lnTo>
                  <a:pt x="136" y="10"/>
                </a:lnTo>
                <a:lnTo>
                  <a:pt x="43" y="1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47" name="Freeform 44"/>
          <p:cNvSpPr>
            <a:spLocks noEditPoints="1"/>
          </p:cNvSpPr>
          <p:nvPr/>
        </p:nvSpPr>
        <p:spPr bwMode="auto">
          <a:xfrm>
            <a:off x="9389889" y="1752281"/>
            <a:ext cx="253681" cy="363128"/>
          </a:xfrm>
          <a:custGeom>
            <a:avLst/>
            <a:gdLst/>
            <a:ahLst/>
            <a:cxnLst>
              <a:cxn ang="0">
                <a:pos x="74" y="237"/>
              </a:cxn>
              <a:cxn ang="0">
                <a:pos x="59" y="224"/>
              </a:cxn>
              <a:cxn ang="0">
                <a:pos x="2" y="104"/>
              </a:cxn>
              <a:cxn ang="0">
                <a:pos x="0" y="81"/>
              </a:cxn>
              <a:cxn ang="0">
                <a:pos x="5" y="50"/>
              </a:cxn>
              <a:cxn ang="0">
                <a:pos x="35" y="15"/>
              </a:cxn>
              <a:cxn ang="0">
                <a:pos x="73" y="2"/>
              </a:cxn>
              <a:cxn ang="0">
                <a:pos x="89" y="2"/>
              </a:cxn>
              <a:cxn ang="0">
                <a:pos x="125" y="15"/>
              </a:cxn>
              <a:cxn ang="0">
                <a:pos x="155" y="50"/>
              </a:cxn>
              <a:cxn ang="0">
                <a:pos x="162" y="81"/>
              </a:cxn>
              <a:cxn ang="0">
                <a:pos x="158" y="104"/>
              </a:cxn>
              <a:cxn ang="0">
                <a:pos x="102" y="224"/>
              </a:cxn>
              <a:cxn ang="0">
                <a:pos x="87" y="237"/>
              </a:cxn>
              <a:cxn ang="0">
                <a:pos x="81" y="11"/>
              </a:cxn>
              <a:cxn ang="0">
                <a:pos x="54" y="17"/>
              </a:cxn>
              <a:cxn ang="0">
                <a:pos x="23" y="42"/>
              </a:cxn>
              <a:cxn ang="0">
                <a:pos x="10" y="81"/>
              </a:cxn>
              <a:cxn ang="0">
                <a:pos x="14" y="106"/>
              </a:cxn>
              <a:cxn ang="0">
                <a:pos x="70" y="223"/>
              </a:cxn>
              <a:cxn ang="0">
                <a:pos x="81" y="227"/>
              </a:cxn>
              <a:cxn ang="0">
                <a:pos x="87" y="226"/>
              </a:cxn>
              <a:cxn ang="0">
                <a:pos x="145" y="106"/>
              </a:cxn>
              <a:cxn ang="0">
                <a:pos x="151" y="81"/>
              </a:cxn>
              <a:cxn ang="0">
                <a:pos x="145" y="54"/>
              </a:cxn>
              <a:cxn ang="0">
                <a:pos x="120" y="23"/>
              </a:cxn>
              <a:cxn ang="0">
                <a:pos x="81" y="11"/>
              </a:cxn>
              <a:cxn ang="0">
                <a:pos x="81" y="125"/>
              </a:cxn>
              <a:cxn ang="0">
                <a:pos x="56" y="118"/>
              </a:cxn>
              <a:cxn ang="0">
                <a:pos x="40" y="99"/>
              </a:cxn>
              <a:cxn ang="0">
                <a:pos x="37" y="81"/>
              </a:cxn>
              <a:cxn ang="0">
                <a:pos x="44" y="57"/>
              </a:cxn>
              <a:cxn ang="0">
                <a:pos x="63" y="42"/>
              </a:cxn>
              <a:cxn ang="0">
                <a:pos x="81" y="38"/>
              </a:cxn>
              <a:cxn ang="0">
                <a:pos x="105" y="46"/>
              </a:cxn>
              <a:cxn ang="0">
                <a:pos x="120" y="65"/>
              </a:cxn>
              <a:cxn ang="0">
                <a:pos x="124" y="81"/>
              </a:cxn>
              <a:cxn ang="0">
                <a:pos x="116" y="106"/>
              </a:cxn>
              <a:cxn ang="0">
                <a:pos x="97" y="122"/>
              </a:cxn>
              <a:cxn ang="0">
                <a:pos x="81" y="125"/>
              </a:cxn>
              <a:cxn ang="0">
                <a:pos x="74" y="50"/>
              </a:cxn>
              <a:cxn ang="0">
                <a:pos x="58" y="58"/>
              </a:cxn>
              <a:cxn ang="0">
                <a:pos x="48" y="75"/>
              </a:cxn>
              <a:cxn ang="0">
                <a:pos x="48" y="88"/>
              </a:cxn>
              <a:cxn ang="0">
                <a:pos x="58" y="104"/>
              </a:cxn>
              <a:cxn ang="0">
                <a:pos x="74" y="114"/>
              </a:cxn>
              <a:cxn ang="0">
                <a:pos x="87" y="114"/>
              </a:cxn>
              <a:cxn ang="0">
                <a:pos x="104" y="104"/>
              </a:cxn>
              <a:cxn ang="0">
                <a:pos x="112" y="88"/>
              </a:cxn>
              <a:cxn ang="0">
                <a:pos x="112" y="75"/>
              </a:cxn>
              <a:cxn ang="0">
                <a:pos x="104" y="58"/>
              </a:cxn>
              <a:cxn ang="0">
                <a:pos x="87" y="50"/>
              </a:cxn>
            </a:cxnLst>
            <a:rect l="0" t="0" r="r" b="b"/>
            <a:pathLst>
              <a:path w="162" h="238">
                <a:moveTo>
                  <a:pt x="81" y="238"/>
                </a:moveTo>
                <a:lnTo>
                  <a:pt x="81" y="238"/>
                </a:lnTo>
                <a:lnTo>
                  <a:pt x="74" y="237"/>
                </a:lnTo>
                <a:lnTo>
                  <a:pt x="67" y="234"/>
                </a:lnTo>
                <a:lnTo>
                  <a:pt x="62" y="230"/>
                </a:lnTo>
                <a:lnTo>
                  <a:pt x="59" y="224"/>
                </a:lnTo>
                <a:lnTo>
                  <a:pt x="5" y="110"/>
                </a:lnTo>
                <a:lnTo>
                  <a:pt x="5" y="110"/>
                </a:lnTo>
                <a:lnTo>
                  <a:pt x="2" y="104"/>
                </a:lnTo>
                <a:lnTo>
                  <a:pt x="1" y="98"/>
                </a:lnTo>
                <a:lnTo>
                  <a:pt x="0" y="81"/>
                </a:lnTo>
                <a:lnTo>
                  <a:pt x="0" y="81"/>
                </a:lnTo>
                <a:lnTo>
                  <a:pt x="0" y="73"/>
                </a:lnTo>
                <a:lnTo>
                  <a:pt x="1" y="65"/>
                </a:lnTo>
                <a:lnTo>
                  <a:pt x="5" y="50"/>
                </a:lnTo>
                <a:lnTo>
                  <a:pt x="13" y="37"/>
                </a:lnTo>
                <a:lnTo>
                  <a:pt x="23" y="25"/>
                </a:lnTo>
                <a:lnTo>
                  <a:pt x="35" y="15"/>
                </a:lnTo>
                <a:lnTo>
                  <a:pt x="48" y="7"/>
                </a:lnTo>
                <a:lnTo>
                  <a:pt x="64" y="3"/>
                </a:lnTo>
                <a:lnTo>
                  <a:pt x="73" y="2"/>
                </a:lnTo>
                <a:lnTo>
                  <a:pt x="81" y="0"/>
                </a:lnTo>
                <a:lnTo>
                  <a:pt x="81" y="0"/>
                </a:lnTo>
                <a:lnTo>
                  <a:pt x="89" y="2"/>
                </a:lnTo>
                <a:lnTo>
                  <a:pt x="97" y="3"/>
                </a:lnTo>
                <a:lnTo>
                  <a:pt x="112" y="7"/>
                </a:lnTo>
                <a:lnTo>
                  <a:pt x="125" y="15"/>
                </a:lnTo>
                <a:lnTo>
                  <a:pt x="137" y="25"/>
                </a:lnTo>
                <a:lnTo>
                  <a:pt x="147" y="37"/>
                </a:lnTo>
                <a:lnTo>
                  <a:pt x="155" y="50"/>
                </a:lnTo>
                <a:lnTo>
                  <a:pt x="159" y="65"/>
                </a:lnTo>
                <a:lnTo>
                  <a:pt x="160" y="73"/>
                </a:lnTo>
                <a:lnTo>
                  <a:pt x="162" y="81"/>
                </a:lnTo>
                <a:lnTo>
                  <a:pt x="162" y="81"/>
                </a:lnTo>
                <a:lnTo>
                  <a:pt x="160" y="98"/>
                </a:lnTo>
                <a:lnTo>
                  <a:pt x="158" y="104"/>
                </a:lnTo>
                <a:lnTo>
                  <a:pt x="156" y="110"/>
                </a:lnTo>
                <a:lnTo>
                  <a:pt x="102" y="224"/>
                </a:lnTo>
                <a:lnTo>
                  <a:pt x="102" y="224"/>
                </a:lnTo>
                <a:lnTo>
                  <a:pt x="98" y="230"/>
                </a:lnTo>
                <a:lnTo>
                  <a:pt x="93" y="234"/>
                </a:lnTo>
                <a:lnTo>
                  <a:pt x="87" y="237"/>
                </a:lnTo>
                <a:lnTo>
                  <a:pt x="81" y="238"/>
                </a:lnTo>
                <a:lnTo>
                  <a:pt x="81" y="238"/>
                </a:lnTo>
                <a:close/>
                <a:moveTo>
                  <a:pt x="81" y="11"/>
                </a:moveTo>
                <a:lnTo>
                  <a:pt x="81" y="11"/>
                </a:lnTo>
                <a:lnTo>
                  <a:pt x="66" y="12"/>
                </a:lnTo>
                <a:lnTo>
                  <a:pt x="54" y="17"/>
                </a:lnTo>
                <a:lnTo>
                  <a:pt x="41" y="23"/>
                </a:lnTo>
                <a:lnTo>
                  <a:pt x="31" y="33"/>
                </a:lnTo>
                <a:lnTo>
                  <a:pt x="23" y="42"/>
                </a:lnTo>
                <a:lnTo>
                  <a:pt x="16" y="54"/>
                </a:lnTo>
                <a:lnTo>
                  <a:pt x="12" y="68"/>
                </a:lnTo>
                <a:lnTo>
                  <a:pt x="10" y="81"/>
                </a:lnTo>
                <a:lnTo>
                  <a:pt x="10" y="81"/>
                </a:lnTo>
                <a:lnTo>
                  <a:pt x="12" y="95"/>
                </a:lnTo>
                <a:lnTo>
                  <a:pt x="14" y="106"/>
                </a:lnTo>
                <a:lnTo>
                  <a:pt x="68" y="220"/>
                </a:lnTo>
                <a:lnTo>
                  <a:pt x="68" y="220"/>
                </a:lnTo>
                <a:lnTo>
                  <a:pt x="70" y="223"/>
                </a:lnTo>
                <a:lnTo>
                  <a:pt x="73" y="226"/>
                </a:lnTo>
                <a:lnTo>
                  <a:pt x="77" y="227"/>
                </a:lnTo>
                <a:lnTo>
                  <a:pt x="81" y="227"/>
                </a:lnTo>
                <a:lnTo>
                  <a:pt x="81" y="227"/>
                </a:lnTo>
                <a:lnTo>
                  <a:pt x="83" y="227"/>
                </a:lnTo>
                <a:lnTo>
                  <a:pt x="87" y="226"/>
                </a:lnTo>
                <a:lnTo>
                  <a:pt x="90" y="223"/>
                </a:lnTo>
                <a:lnTo>
                  <a:pt x="93" y="220"/>
                </a:lnTo>
                <a:lnTo>
                  <a:pt x="145" y="106"/>
                </a:lnTo>
                <a:lnTo>
                  <a:pt x="145" y="106"/>
                </a:lnTo>
                <a:lnTo>
                  <a:pt x="150" y="95"/>
                </a:lnTo>
                <a:lnTo>
                  <a:pt x="151" y="81"/>
                </a:lnTo>
                <a:lnTo>
                  <a:pt x="151" y="81"/>
                </a:lnTo>
                <a:lnTo>
                  <a:pt x="150" y="68"/>
                </a:lnTo>
                <a:lnTo>
                  <a:pt x="145" y="54"/>
                </a:lnTo>
                <a:lnTo>
                  <a:pt x="139" y="42"/>
                </a:lnTo>
                <a:lnTo>
                  <a:pt x="129" y="33"/>
                </a:lnTo>
                <a:lnTo>
                  <a:pt x="120" y="23"/>
                </a:lnTo>
                <a:lnTo>
                  <a:pt x="108" y="17"/>
                </a:lnTo>
                <a:lnTo>
                  <a:pt x="94" y="12"/>
                </a:lnTo>
                <a:lnTo>
                  <a:pt x="81" y="11"/>
                </a:lnTo>
                <a:lnTo>
                  <a:pt x="81" y="11"/>
                </a:lnTo>
                <a:close/>
                <a:moveTo>
                  <a:pt x="81" y="125"/>
                </a:moveTo>
                <a:lnTo>
                  <a:pt x="81" y="125"/>
                </a:lnTo>
                <a:lnTo>
                  <a:pt x="71" y="125"/>
                </a:lnTo>
                <a:lnTo>
                  <a:pt x="63" y="122"/>
                </a:lnTo>
                <a:lnTo>
                  <a:pt x="56" y="118"/>
                </a:lnTo>
                <a:lnTo>
                  <a:pt x="50" y="112"/>
                </a:lnTo>
                <a:lnTo>
                  <a:pt x="44" y="106"/>
                </a:lnTo>
                <a:lnTo>
                  <a:pt x="40" y="99"/>
                </a:lnTo>
                <a:lnTo>
                  <a:pt x="37" y="91"/>
                </a:lnTo>
                <a:lnTo>
                  <a:pt x="37" y="81"/>
                </a:lnTo>
                <a:lnTo>
                  <a:pt x="37" y="81"/>
                </a:lnTo>
                <a:lnTo>
                  <a:pt x="37" y="73"/>
                </a:lnTo>
                <a:lnTo>
                  <a:pt x="40" y="65"/>
                </a:lnTo>
                <a:lnTo>
                  <a:pt x="44" y="57"/>
                </a:lnTo>
                <a:lnTo>
                  <a:pt x="50" y="52"/>
                </a:lnTo>
                <a:lnTo>
                  <a:pt x="56" y="46"/>
                </a:lnTo>
                <a:lnTo>
                  <a:pt x="63" y="42"/>
                </a:lnTo>
                <a:lnTo>
                  <a:pt x="71" y="39"/>
                </a:lnTo>
                <a:lnTo>
                  <a:pt x="81" y="38"/>
                </a:lnTo>
                <a:lnTo>
                  <a:pt x="81" y="38"/>
                </a:lnTo>
                <a:lnTo>
                  <a:pt x="89" y="39"/>
                </a:lnTo>
                <a:lnTo>
                  <a:pt x="97" y="42"/>
                </a:lnTo>
                <a:lnTo>
                  <a:pt x="105" y="46"/>
                </a:lnTo>
                <a:lnTo>
                  <a:pt x="110" y="52"/>
                </a:lnTo>
                <a:lnTo>
                  <a:pt x="116" y="57"/>
                </a:lnTo>
                <a:lnTo>
                  <a:pt x="120" y="65"/>
                </a:lnTo>
                <a:lnTo>
                  <a:pt x="123" y="73"/>
                </a:lnTo>
                <a:lnTo>
                  <a:pt x="124" y="81"/>
                </a:lnTo>
                <a:lnTo>
                  <a:pt x="124" y="81"/>
                </a:lnTo>
                <a:lnTo>
                  <a:pt x="123" y="91"/>
                </a:lnTo>
                <a:lnTo>
                  <a:pt x="120" y="99"/>
                </a:lnTo>
                <a:lnTo>
                  <a:pt x="116" y="106"/>
                </a:lnTo>
                <a:lnTo>
                  <a:pt x="110" y="112"/>
                </a:lnTo>
                <a:lnTo>
                  <a:pt x="105" y="118"/>
                </a:lnTo>
                <a:lnTo>
                  <a:pt x="97" y="122"/>
                </a:lnTo>
                <a:lnTo>
                  <a:pt x="89" y="125"/>
                </a:lnTo>
                <a:lnTo>
                  <a:pt x="81" y="125"/>
                </a:lnTo>
                <a:lnTo>
                  <a:pt x="81" y="125"/>
                </a:lnTo>
                <a:close/>
                <a:moveTo>
                  <a:pt x="81" y="49"/>
                </a:moveTo>
                <a:lnTo>
                  <a:pt x="81" y="49"/>
                </a:lnTo>
                <a:lnTo>
                  <a:pt x="74" y="50"/>
                </a:lnTo>
                <a:lnTo>
                  <a:pt x="67" y="52"/>
                </a:lnTo>
                <a:lnTo>
                  <a:pt x="62" y="54"/>
                </a:lnTo>
                <a:lnTo>
                  <a:pt x="58" y="58"/>
                </a:lnTo>
                <a:lnTo>
                  <a:pt x="54" y="64"/>
                </a:lnTo>
                <a:lnTo>
                  <a:pt x="51" y="69"/>
                </a:lnTo>
                <a:lnTo>
                  <a:pt x="48" y="75"/>
                </a:lnTo>
                <a:lnTo>
                  <a:pt x="48" y="81"/>
                </a:lnTo>
                <a:lnTo>
                  <a:pt x="48" y="81"/>
                </a:lnTo>
                <a:lnTo>
                  <a:pt x="48" y="88"/>
                </a:lnTo>
                <a:lnTo>
                  <a:pt x="51" y="95"/>
                </a:lnTo>
                <a:lnTo>
                  <a:pt x="54" y="100"/>
                </a:lnTo>
                <a:lnTo>
                  <a:pt x="58" y="104"/>
                </a:lnTo>
                <a:lnTo>
                  <a:pt x="62" y="108"/>
                </a:lnTo>
                <a:lnTo>
                  <a:pt x="67" y="111"/>
                </a:lnTo>
                <a:lnTo>
                  <a:pt x="74" y="114"/>
                </a:lnTo>
                <a:lnTo>
                  <a:pt x="81" y="114"/>
                </a:lnTo>
                <a:lnTo>
                  <a:pt x="81" y="114"/>
                </a:lnTo>
                <a:lnTo>
                  <a:pt x="87" y="114"/>
                </a:lnTo>
                <a:lnTo>
                  <a:pt x="93" y="111"/>
                </a:lnTo>
                <a:lnTo>
                  <a:pt x="98" y="108"/>
                </a:lnTo>
                <a:lnTo>
                  <a:pt x="104" y="104"/>
                </a:lnTo>
                <a:lnTo>
                  <a:pt x="108" y="100"/>
                </a:lnTo>
                <a:lnTo>
                  <a:pt x="110" y="95"/>
                </a:lnTo>
                <a:lnTo>
                  <a:pt x="112" y="88"/>
                </a:lnTo>
                <a:lnTo>
                  <a:pt x="113" y="81"/>
                </a:lnTo>
                <a:lnTo>
                  <a:pt x="113" y="81"/>
                </a:lnTo>
                <a:lnTo>
                  <a:pt x="112" y="75"/>
                </a:lnTo>
                <a:lnTo>
                  <a:pt x="110" y="69"/>
                </a:lnTo>
                <a:lnTo>
                  <a:pt x="108" y="64"/>
                </a:lnTo>
                <a:lnTo>
                  <a:pt x="104" y="58"/>
                </a:lnTo>
                <a:lnTo>
                  <a:pt x="98" y="54"/>
                </a:lnTo>
                <a:lnTo>
                  <a:pt x="93" y="52"/>
                </a:lnTo>
                <a:lnTo>
                  <a:pt x="87" y="50"/>
                </a:lnTo>
                <a:lnTo>
                  <a:pt x="81" y="49"/>
                </a:lnTo>
                <a:lnTo>
                  <a:pt x="81" y="4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48" name="Freeform 45"/>
          <p:cNvSpPr>
            <a:spLocks noEditPoints="1"/>
          </p:cNvSpPr>
          <p:nvPr/>
        </p:nvSpPr>
        <p:spPr bwMode="auto">
          <a:xfrm>
            <a:off x="9333515" y="3356478"/>
            <a:ext cx="338243" cy="330951"/>
          </a:xfrm>
          <a:custGeom>
            <a:avLst/>
            <a:gdLst/>
            <a:ahLst/>
            <a:cxnLst>
              <a:cxn ang="0">
                <a:pos x="76" y="217"/>
              </a:cxn>
              <a:cxn ang="0">
                <a:pos x="72" y="216"/>
              </a:cxn>
              <a:cxn ang="0">
                <a:pos x="41" y="177"/>
              </a:cxn>
              <a:cxn ang="0">
                <a:pos x="4" y="150"/>
              </a:cxn>
              <a:cxn ang="0">
                <a:pos x="0" y="142"/>
              </a:cxn>
              <a:cxn ang="0">
                <a:pos x="0" y="138"/>
              </a:cxn>
              <a:cxn ang="0">
                <a:pos x="18" y="120"/>
              </a:cxn>
              <a:cxn ang="0">
                <a:pos x="20" y="117"/>
              </a:cxn>
              <a:cxn ang="0">
                <a:pos x="24" y="117"/>
              </a:cxn>
              <a:cxn ang="0">
                <a:pos x="53" y="124"/>
              </a:cxn>
              <a:cxn ang="0">
                <a:pos x="15" y="55"/>
              </a:cxn>
              <a:cxn ang="0">
                <a:pos x="11" y="53"/>
              </a:cxn>
              <a:cxn ang="0">
                <a:pos x="10" y="48"/>
              </a:cxn>
              <a:cxn ang="0">
                <a:pos x="12" y="39"/>
              </a:cxn>
              <a:cxn ang="0">
                <a:pos x="31" y="20"/>
              </a:cxn>
              <a:cxn ang="0">
                <a:pos x="41" y="17"/>
              </a:cxn>
              <a:cxn ang="0">
                <a:pos x="157" y="19"/>
              </a:cxn>
              <a:cxn ang="0">
                <a:pos x="166" y="12"/>
              </a:cxn>
              <a:cxn ang="0">
                <a:pos x="188" y="1"/>
              </a:cxn>
              <a:cxn ang="0">
                <a:pos x="197" y="0"/>
              </a:cxn>
              <a:cxn ang="0">
                <a:pos x="209" y="3"/>
              </a:cxn>
              <a:cxn ang="0">
                <a:pos x="212" y="5"/>
              </a:cxn>
              <a:cxn ang="0">
                <a:pos x="218" y="16"/>
              </a:cxn>
              <a:cxn ang="0">
                <a:pos x="215" y="32"/>
              </a:cxn>
              <a:cxn ang="0">
                <a:pos x="212" y="40"/>
              </a:cxn>
              <a:cxn ang="0">
                <a:pos x="204" y="54"/>
              </a:cxn>
              <a:cxn ang="0">
                <a:pos x="177" y="82"/>
              </a:cxn>
              <a:cxn ang="0">
                <a:pos x="200" y="181"/>
              </a:cxn>
              <a:cxn ang="0">
                <a:pos x="199" y="188"/>
              </a:cxn>
              <a:cxn ang="0">
                <a:pos x="196" y="192"/>
              </a:cxn>
              <a:cxn ang="0">
                <a:pos x="177" y="206"/>
              </a:cxn>
              <a:cxn ang="0">
                <a:pos x="170" y="208"/>
              </a:cxn>
              <a:cxn ang="0">
                <a:pos x="168" y="208"/>
              </a:cxn>
              <a:cxn ang="0">
                <a:pos x="164" y="205"/>
              </a:cxn>
              <a:cxn ang="0">
                <a:pos x="124" y="134"/>
              </a:cxn>
              <a:cxn ang="0">
                <a:pos x="100" y="190"/>
              </a:cxn>
              <a:cxn ang="0">
                <a:pos x="100" y="196"/>
              </a:cxn>
              <a:cxn ang="0">
                <a:pos x="84" y="215"/>
              </a:cxn>
              <a:cxn ang="0">
                <a:pos x="80" y="216"/>
              </a:cxn>
              <a:cxn ang="0">
                <a:pos x="76" y="217"/>
              </a:cxn>
              <a:cxn ang="0">
                <a:pos x="49" y="170"/>
              </a:cxn>
              <a:cxn ang="0">
                <a:pos x="89" y="193"/>
              </a:cxn>
              <a:cxn ang="0">
                <a:pos x="127" y="116"/>
              </a:cxn>
              <a:cxn ang="0">
                <a:pos x="189" y="184"/>
              </a:cxn>
              <a:cxn ang="0">
                <a:pos x="191" y="53"/>
              </a:cxn>
              <a:cxn ang="0">
                <a:pos x="199" y="42"/>
              </a:cxn>
              <a:cxn ang="0">
                <a:pos x="205" y="30"/>
              </a:cxn>
              <a:cxn ang="0">
                <a:pos x="207" y="24"/>
              </a:cxn>
              <a:cxn ang="0">
                <a:pos x="207" y="16"/>
              </a:cxn>
              <a:cxn ang="0">
                <a:pos x="204" y="13"/>
              </a:cxn>
              <a:cxn ang="0">
                <a:pos x="197" y="11"/>
              </a:cxn>
              <a:cxn ang="0">
                <a:pos x="191" y="12"/>
              </a:cxn>
              <a:cxn ang="0">
                <a:pos x="173" y="20"/>
              </a:cxn>
              <a:cxn ang="0">
                <a:pos x="139" y="53"/>
              </a:cxn>
              <a:cxn ang="0">
                <a:pos x="20" y="47"/>
              </a:cxn>
              <a:cxn ang="0">
                <a:pos x="56" y="136"/>
              </a:cxn>
              <a:cxn ang="0">
                <a:pos x="11" y="142"/>
              </a:cxn>
            </a:cxnLst>
            <a:rect l="0" t="0" r="r" b="b"/>
            <a:pathLst>
              <a:path w="218" h="217">
                <a:moveTo>
                  <a:pt x="76" y="217"/>
                </a:moveTo>
                <a:lnTo>
                  <a:pt x="76" y="217"/>
                </a:lnTo>
                <a:lnTo>
                  <a:pt x="76" y="217"/>
                </a:lnTo>
                <a:lnTo>
                  <a:pt x="72" y="216"/>
                </a:lnTo>
                <a:lnTo>
                  <a:pt x="68" y="213"/>
                </a:lnTo>
                <a:lnTo>
                  <a:pt x="41" y="177"/>
                </a:lnTo>
                <a:lnTo>
                  <a:pt x="4" y="150"/>
                </a:lnTo>
                <a:lnTo>
                  <a:pt x="4" y="150"/>
                </a:lnTo>
                <a:lnTo>
                  <a:pt x="2" y="147"/>
                </a:lnTo>
                <a:lnTo>
                  <a:pt x="0" y="142"/>
                </a:lnTo>
                <a:lnTo>
                  <a:pt x="0" y="142"/>
                </a:lnTo>
                <a:lnTo>
                  <a:pt x="0" y="138"/>
                </a:lnTo>
                <a:lnTo>
                  <a:pt x="3" y="135"/>
                </a:lnTo>
                <a:lnTo>
                  <a:pt x="18" y="120"/>
                </a:lnTo>
                <a:lnTo>
                  <a:pt x="18" y="120"/>
                </a:lnTo>
                <a:lnTo>
                  <a:pt x="20" y="117"/>
                </a:lnTo>
                <a:lnTo>
                  <a:pt x="24" y="117"/>
                </a:lnTo>
                <a:lnTo>
                  <a:pt x="24" y="117"/>
                </a:lnTo>
                <a:lnTo>
                  <a:pt x="27" y="117"/>
                </a:lnTo>
                <a:lnTo>
                  <a:pt x="53" y="124"/>
                </a:lnTo>
                <a:lnTo>
                  <a:pt x="84" y="93"/>
                </a:lnTo>
                <a:lnTo>
                  <a:pt x="15" y="55"/>
                </a:lnTo>
                <a:lnTo>
                  <a:pt x="15" y="55"/>
                </a:lnTo>
                <a:lnTo>
                  <a:pt x="11" y="53"/>
                </a:lnTo>
                <a:lnTo>
                  <a:pt x="10" y="48"/>
                </a:lnTo>
                <a:lnTo>
                  <a:pt x="10" y="48"/>
                </a:lnTo>
                <a:lnTo>
                  <a:pt x="10" y="43"/>
                </a:lnTo>
                <a:lnTo>
                  <a:pt x="12" y="39"/>
                </a:lnTo>
                <a:lnTo>
                  <a:pt x="31" y="20"/>
                </a:lnTo>
                <a:lnTo>
                  <a:pt x="31" y="20"/>
                </a:lnTo>
                <a:lnTo>
                  <a:pt x="37" y="17"/>
                </a:lnTo>
                <a:lnTo>
                  <a:pt x="41" y="17"/>
                </a:lnTo>
                <a:lnTo>
                  <a:pt x="137" y="40"/>
                </a:lnTo>
                <a:lnTo>
                  <a:pt x="157" y="19"/>
                </a:lnTo>
                <a:lnTo>
                  <a:pt x="157" y="19"/>
                </a:lnTo>
                <a:lnTo>
                  <a:pt x="166" y="12"/>
                </a:lnTo>
                <a:lnTo>
                  <a:pt x="177" y="5"/>
                </a:lnTo>
                <a:lnTo>
                  <a:pt x="188" y="1"/>
                </a:lnTo>
                <a:lnTo>
                  <a:pt x="197" y="0"/>
                </a:lnTo>
                <a:lnTo>
                  <a:pt x="197" y="0"/>
                </a:lnTo>
                <a:lnTo>
                  <a:pt x="205" y="1"/>
                </a:lnTo>
                <a:lnTo>
                  <a:pt x="209" y="3"/>
                </a:lnTo>
                <a:lnTo>
                  <a:pt x="212" y="5"/>
                </a:lnTo>
                <a:lnTo>
                  <a:pt x="212" y="5"/>
                </a:lnTo>
                <a:lnTo>
                  <a:pt x="216" y="11"/>
                </a:lnTo>
                <a:lnTo>
                  <a:pt x="218" y="16"/>
                </a:lnTo>
                <a:lnTo>
                  <a:pt x="218" y="24"/>
                </a:lnTo>
                <a:lnTo>
                  <a:pt x="215" y="32"/>
                </a:lnTo>
                <a:lnTo>
                  <a:pt x="215" y="32"/>
                </a:lnTo>
                <a:lnTo>
                  <a:pt x="212" y="40"/>
                </a:lnTo>
                <a:lnTo>
                  <a:pt x="208" y="47"/>
                </a:lnTo>
                <a:lnTo>
                  <a:pt x="204" y="54"/>
                </a:lnTo>
                <a:lnTo>
                  <a:pt x="199" y="59"/>
                </a:lnTo>
                <a:lnTo>
                  <a:pt x="177" y="82"/>
                </a:lnTo>
                <a:lnTo>
                  <a:pt x="200" y="181"/>
                </a:lnTo>
                <a:lnTo>
                  <a:pt x="200" y="181"/>
                </a:lnTo>
                <a:lnTo>
                  <a:pt x="200" y="184"/>
                </a:lnTo>
                <a:lnTo>
                  <a:pt x="199" y="188"/>
                </a:lnTo>
                <a:lnTo>
                  <a:pt x="197" y="189"/>
                </a:lnTo>
                <a:lnTo>
                  <a:pt x="196" y="192"/>
                </a:lnTo>
                <a:lnTo>
                  <a:pt x="177" y="206"/>
                </a:lnTo>
                <a:lnTo>
                  <a:pt x="177" y="206"/>
                </a:lnTo>
                <a:lnTo>
                  <a:pt x="174" y="208"/>
                </a:lnTo>
                <a:lnTo>
                  <a:pt x="170" y="208"/>
                </a:lnTo>
                <a:lnTo>
                  <a:pt x="170" y="208"/>
                </a:lnTo>
                <a:lnTo>
                  <a:pt x="168" y="208"/>
                </a:lnTo>
                <a:lnTo>
                  <a:pt x="168" y="208"/>
                </a:lnTo>
                <a:lnTo>
                  <a:pt x="164" y="205"/>
                </a:lnTo>
                <a:lnTo>
                  <a:pt x="162" y="202"/>
                </a:lnTo>
                <a:lnTo>
                  <a:pt x="124" y="134"/>
                </a:lnTo>
                <a:lnTo>
                  <a:pt x="93" y="165"/>
                </a:lnTo>
                <a:lnTo>
                  <a:pt x="100" y="190"/>
                </a:lnTo>
                <a:lnTo>
                  <a:pt x="100" y="190"/>
                </a:lnTo>
                <a:lnTo>
                  <a:pt x="100" y="196"/>
                </a:lnTo>
                <a:lnTo>
                  <a:pt x="97" y="200"/>
                </a:lnTo>
                <a:lnTo>
                  <a:pt x="84" y="215"/>
                </a:lnTo>
                <a:lnTo>
                  <a:pt x="84" y="215"/>
                </a:lnTo>
                <a:lnTo>
                  <a:pt x="80" y="216"/>
                </a:lnTo>
                <a:lnTo>
                  <a:pt x="76" y="217"/>
                </a:lnTo>
                <a:lnTo>
                  <a:pt x="76" y="217"/>
                </a:lnTo>
                <a:close/>
                <a:moveTo>
                  <a:pt x="11" y="142"/>
                </a:moveTo>
                <a:lnTo>
                  <a:pt x="49" y="170"/>
                </a:lnTo>
                <a:lnTo>
                  <a:pt x="76" y="206"/>
                </a:lnTo>
                <a:lnTo>
                  <a:pt x="89" y="193"/>
                </a:lnTo>
                <a:lnTo>
                  <a:pt x="81" y="162"/>
                </a:lnTo>
                <a:lnTo>
                  <a:pt x="127" y="116"/>
                </a:lnTo>
                <a:lnTo>
                  <a:pt x="170" y="197"/>
                </a:lnTo>
                <a:lnTo>
                  <a:pt x="189" y="184"/>
                </a:lnTo>
                <a:lnTo>
                  <a:pt x="165" y="78"/>
                </a:lnTo>
                <a:lnTo>
                  <a:pt x="191" y="53"/>
                </a:lnTo>
                <a:lnTo>
                  <a:pt x="191" y="53"/>
                </a:lnTo>
                <a:lnTo>
                  <a:pt x="199" y="42"/>
                </a:lnTo>
                <a:lnTo>
                  <a:pt x="203" y="35"/>
                </a:lnTo>
                <a:lnTo>
                  <a:pt x="205" y="30"/>
                </a:lnTo>
                <a:lnTo>
                  <a:pt x="205" y="30"/>
                </a:lnTo>
                <a:lnTo>
                  <a:pt x="207" y="24"/>
                </a:lnTo>
                <a:lnTo>
                  <a:pt x="207" y="19"/>
                </a:lnTo>
                <a:lnTo>
                  <a:pt x="207" y="16"/>
                </a:lnTo>
                <a:lnTo>
                  <a:pt x="204" y="13"/>
                </a:lnTo>
                <a:lnTo>
                  <a:pt x="204" y="13"/>
                </a:lnTo>
                <a:lnTo>
                  <a:pt x="201" y="11"/>
                </a:lnTo>
                <a:lnTo>
                  <a:pt x="197" y="11"/>
                </a:lnTo>
                <a:lnTo>
                  <a:pt x="197" y="11"/>
                </a:lnTo>
                <a:lnTo>
                  <a:pt x="191" y="12"/>
                </a:lnTo>
                <a:lnTo>
                  <a:pt x="181" y="15"/>
                </a:lnTo>
                <a:lnTo>
                  <a:pt x="173" y="20"/>
                </a:lnTo>
                <a:lnTo>
                  <a:pt x="165" y="27"/>
                </a:lnTo>
                <a:lnTo>
                  <a:pt x="139" y="53"/>
                </a:lnTo>
                <a:lnTo>
                  <a:pt x="38" y="28"/>
                </a:lnTo>
                <a:lnTo>
                  <a:pt x="20" y="47"/>
                </a:lnTo>
                <a:lnTo>
                  <a:pt x="101" y="90"/>
                </a:lnTo>
                <a:lnTo>
                  <a:pt x="56" y="136"/>
                </a:lnTo>
                <a:lnTo>
                  <a:pt x="24" y="128"/>
                </a:lnTo>
                <a:lnTo>
                  <a:pt x="11" y="142"/>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49" name="Freeform 46"/>
          <p:cNvSpPr>
            <a:spLocks noEditPoints="1"/>
          </p:cNvSpPr>
          <p:nvPr/>
        </p:nvSpPr>
        <p:spPr bwMode="auto">
          <a:xfrm>
            <a:off x="4452484" y="3356478"/>
            <a:ext cx="385221" cy="330951"/>
          </a:xfrm>
          <a:custGeom>
            <a:avLst/>
            <a:gdLst/>
            <a:ahLst/>
            <a:cxnLst>
              <a:cxn ang="0">
                <a:pos x="24" y="215"/>
              </a:cxn>
              <a:cxn ang="0">
                <a:pos x="17" y="205"/>
              </a:cxn>
              <a:cxn ang="0">
                <a:pos x="17" y="201"/>
              </a:cxn>
              <a:cxn ang="0">
                <a:pos x="21" y="193"/>
              </a:cxn>
              <a:cxn ang="0">
                <a:pos x="25" y="189"/>
              </a:cxn>
              <a:cxn ang="0">
                <a:pos x="44" y="160"/>
              </a:cxn>
              <a:cxn ang="0">
                <a:pos x="25" y="146"/>
              </a:cxn>
              <a:cxn ang="0">
                <a:pos x="6" y="120"/>
              </a:cxn>
              <a:cxn ang="0">
                <a:pos x="0" y="91"/>
              </a:cxn>
              <a:cxn ang="0">
                <a:pos x="2" y="73"/>
              </a:cxn>
              <a:cxn ang="0">
                <a:pos x="14" y="47"/>
              </a:cxn>
              <a:cxn ang="0">
                <a:pos x="36" y="27"/>
              </a:cxn>
              <a:cxn ang="0">
                <a:pos x="64" y="11"/>
              </a:cxn>
              <a:cxn ang="0">
                <a:pos x="100" y="3"/>
              </a:cxn>
              <a:cxn ang="0">
                <a:pos x="124" y="0"/>
              </a:cxn>
              <a:cxn ang="0">
                <a:pos x="162" y="4"/>
              </a:cxn>
              <a:cxn ang="0">
                <a:pos x="194" y="16"/>
              </a:cxn>
              <a:cxn ang="0">
                <a:pos x="220" y="34"/>
              </a:cxn>
              <a:cxn ang="0">
                <a:pos x="239" y="56"/>
              </a:cxn>
              <a:cxn ang="0">
                <a:pos x="248" y="81"/>
              </a:cxn>
              <a:cxn ang="0">
                <a:pos x="248" y="100"/>
              </a:cxn>
              <a:cxn ang="0">
                <a:pos x="239" y="126"/>
              </a:cxn>
              <a:cxn ang="0">
                <a:pos x="220" y="149"/>
              </a:cxn>
              <a:cxn ang="0">
                <a:pos x="194" y="166"/>
              </a:cxn>
              <a:cxn ang="0">
                <a:pos x="162" y="177"/>
              </a:cxn>
              <a:cxn ang="0">
                <a:pos x="124" y="181"/>
              </a:cxn>
              <a:cxn ang="0">
                <a:pos x="106" y="180"/>
              </a:cxn>
              <a:cxn ang="0">
                <a:pos x="62" y="207"/>
              </a:cxn>
              <a:cxn ang="0">
                <a:pos x="29" y="215"/>
              </a:cxn>
              <a:cxn ang="0">
                <a:pos x="28" y="204"/>
              </a:cxn>
              <a:cxn ang="0">
                <a:pos x="43" y="201"/>
              </a:cxn>
              <a:cxn ang="0">
                <a:pos x="74" y="189"/>
              </a:cxn>
              <a:cxn ang="0">
                <a:pos x="104" y="169"/>
              </a:cxn>
              <a:cxn ang="0">
                <a:pos x="124" y="170"/>
              </a:cxn>
              <a:cxn ang="0">
                <a:pos x="147" y="169"/>
              </a:cxn>
              <a:cxn ang="0">
                <a:pos x="197" y="153"/>
              </a:cxn>
              <a:cxn ang="0">
                <a:pos x="218" y="135"/>
              </a:cxn>
              <a:cxn ang="0">
                <a:pos x="232" y="115"/>
              </a:cxn>
              <a:cxn ang="0">
                <a:pos x="237" y="91"/>
              </a:cxn>
              <a:cxn ang="0">
                <a:pos x="236" y="74"/>
              </a:cxn>
              <a:cxn ang="0">
                <a:pos x="224" y="53"/>
              </a:cxn>
              <a:cxn ang="0">
                <a:pos x="205" y="35"/>
              </a:cxn>
              <a:cxn ang="0">
                <a:pos x="168" y="18"/>
              </a:cxn>
              <a:cxn ang="0">
                <a:pos x="124" y="11"/>
              </a:cxn>
              <a:cxn ang="0">
                <a:pos x="101" y="14"/>
              </a:cxn>
              <a:cxn ang="0">
                <a:pos x="52" y="30"/>
              </a:cxn>
              <a:cxn ang="0">
                <a:pos x="31" y="46"/>
              </a:cxn>
              <a:cxn ang="0">
                <a:pos x="16" y="68"/>
              </a:cxn>
              <a:cxn ang="0">
                <a:pos x="10" y="91"/>
              </a:cxn>
              <a:cxn ang="0">
                <a:pos x="13" y="108"/>
              </a:cxn>
              <a:cxn ang="0">
                <a:pos x="28" y="133"/>
              </a:cxn>
              <a:cxn ang="0">
                <a:pos x="52" y="153"/>
              </a:cxn>
              <a:cxn ang="0">
                <a:pos x="55" y="160"/>
              </a:cxn>
              <a:cxn ang="0">
                <a:pos x="39" y="191"/>
              </a:cxn>
              <a:cxn ang="0">
                <a:pos x="29" y="200"/>
              </a:cxn>
              <a:cxn ang="0">
                <a:pos x="28" y="204"/>
              </a:cxn>
            </a:cxnLst>
            <a:rect l="0" t="0" r="r" b="b"/>
            <a:pathLst>
              <a:path w="248" h="215">
                <a:moveTo>
                  <a:pt x="28" y="215"/>
                </a:moveTo>
                <a:lnTo>
                  <a:pt x="28" y="215"/>
                </a:lnTo>
                <a:lnTo>
                  <a:pt x="24" y="215"/>
                </a:lnTo>
                <a:lnTo>
                  <a:pt x="21" y="212"/>
                </a:lnTo>
                <a:lnTo>
                  <a:pt x="19" y="210"/>
                </a:lnTo>
                <a:lnTo>
                  <a:pt x="17" y="205"/>
                </a:lnTo>
                <a:lnTo>
                  <a:pt x="17" y="205"/>
                </a:lnTo>
                <a:lnTo>
                  <a:pt x="17" y="205"/>
                </a:lnTo>
                <a:lnTo>
                  <a:pt x="17" y="201"/>
                </a:lnTo>
                <a:lnTo>
                  <a:pt x="19" y="199"/>
                </a:lnTo>
                <a:lnTo>
                  <a:pt x="21" y="195"/>
                </a:lnTo>
                <a:lnTo>
                  <a:pt x="21" y="193"/>
                </a:lnTo>
                <a:lnTo>
                  <a:pt x="21" y="193"/>
                </a:lnTo>
                <a:lnTo>
                  <a:pt x="25" y="189"/>
                </a:lnTo>
                <a:lnTo>
                  <a:pt x="25" y="189"/>
                </a:lnTo>
                <a:lnTo>
                  <a:pt x="35" y="177"/>
                </a:lnTo>
                <a:lnTo>
                  <a:pt x="40" y="170"/>
                </a:lnTo>
                <a:lnTo>
                  <a:pt x="44" y="160"/>
                </a:lnTo>
                <a:lnTo>
                  <a:pt x="44" y="160"/>
                </a:lnTo>
                <a:lnTo>
                  <a:pt x="33" y="153"/>
                </a:lnTo>
                <a:lnTo>
                  <a:pt x="25" y="146"/>
                </a:lnTo>
                <a:lnTo>
                  <a:pt x="17" y="138"/>
                </a:lnTo>
                <a:lnTo>
                  <a:pt x="12" y="129"/>
                </a:lnTo>
                <a:lnTo>
                  <a:pt x="6" y="120"/>
                </a:lnTo>
                <a:lnTo>
                  <a:pt x="2" y="111"/>
                </a:lnTo>
                <a:lnTo>
                  <a:pt x="1" y="101"/>
                </a:lnTo>
                <a:lnTo>
                  <a:pt x="0" y="91"/>
                </a:lnTo>
                <a:lnTo>
                  <a:pt x="0" y="91"/>
                </a:lnTo>
                <a:lnTo>
                  <a:pt x="1" y="81"/>
                </a:lnTo>
                <a:lnTo>
                  <a:pt x="2" y="73"/>
                </a:lnTo>
                <a:lnTo>
                  <a:pt x="5" y="64"/>
                </a:lnTo>
                <a:lnTo>
                  <a:pt x="9" y="56"/>
                </a:lnTo>
                <a:lnTo>
                  <a:pt x="14" y="47"/>
                </a:lnTo>
                <a:lnTo>
                  <a:pt x="21" y="41"/>
                </a:lnTo>
                <a:lnTo>
                  <a:pt x="28" y="34"/>
                </a:lnTo>
                <a:lnTo>
                  <a:pt x="36" y="27"/>
                </a:lnTo>
                <a:lnTo>
                  <a:pt x="46" y="22"/>
                </a:lnTo>
                <a:lnTo>
                  <a:pt x="55" y="16"/>
                </a:lnTo>
                <a:lnTo>
                  <a:pt x="64" y="11"/>
                </a:lnTo>
                <a:lnTo>
                  <a:pt x="75" y="8"/>
                </a:lnTo>
                <a:lnTo>
                  <a:pt x="87" y="4"/>
                </a:lnTo>
                <a:lnTo>
                  <a:pt x="100" y="3"/>
                </a:lnTo>
                <a:lnTo>
                  <a:pt x="112" y="2"/>
                </a:lnTo>
                <a:lnTo>
                  <a:pt x="124" y="0"/>
                </a:lnTo>
                <a:lnTo>
                  <a:pt x="124" y="0"/>
                </a:lnTo>
                <a:lnTo>
                  <a:pt x="137" y="2"/>
                </a:lnTo>
                <a:lnTo>
                  <a:pt x="149" y="3"/>
                </a:lnTo>
                <a:lnTo>
                  <a:pt x="162" y="4"/>
                </a:lnTo>
                <a:lnTo>
                  <a:pt x="172" y="8"/>
                </a:lnTo>
                <a:lnTo>
                  <a:pt x="183" y="11"/>
                </a:lnTo>
                <a:lnTo>
                  <a:pt x="194" y="16"/>
                </a:lnTo>
                <a:lnTo>
                  <a:pt x="203" y="22"/>
                </a:lnTo>
                <a:lnTo>
                  <a:pt x="212" y="27"/>
                </a:lnTo>
                <a:lnTo>
                  <a:pt x="220" y="34"/>
                </a:lnTo>
                <a:lnTo>
                  <a:pt x="228" y="41"/>
                </a:lnTo>
                <a:lnTo>
                  <a:pt x="233" y="47"/>
                </a:lnTo>
                <a:lnTo>
                  <a:pt x="239" y="56"/>
                </a:lnTo>
                <a:lnTo>
                  <a:pt x="243" y="64"/>
                </a:lnTo>
                <a:lnTo>
                  <a:pt x="245" y="73"/>
                </a:lnTo>
                <a:lnTo>
                  <a:pt x="248" y="81"/>
                </a:lnTo>
                <a:lnTo>
                  <a:pt x="248" y="91"/>
                </a:lnTo>
                <a:lnTo>
                  <a:pt x="248" y="91"/>
                </a:lnTo>
                <a:lnTo>
                  <a:pt x="248" y="100"/>
                </a:lnTo>
                <a:lnTo>
                  <a:pt x="245" y="110"/>
                </a:lnTo>
                <a:lnTo>
                  <a:pt x="243" y="118"/>
                </a:lnTo>
                <a:lnTo>
                  <a:pt x="239" y="126"/>
                </a:lnTo>
                <a:lnTo>
                  <a:pt x="233" y="134"/>
                </a:lnTo>
                <a:lnTo>
                  <a:pt x="228" y="142"/>
                </a:lnTo>
                <a:lnTo>
                  <a:pt x="220" y="149"/>
                </a:lnTo>
                <a:lnTo>
                  <a:pt x="212" y="154"/>
                </a:lnTo>
                <a:lnTo>
                  <a:pt x="203" y="161"/>
                </a:lnTo>
                <a:lnTo>
                  <a:pt x="194" y="166"/>
                </a:lnTo>
                <a:lnTo>
                  <a:pt x="183" y="170"/>
                </a:lnTo>
                <a:lnTo>
                  <a:pt x="172" y="174"/>
                </a:lnTo>
                <a:lnTo>
                  <a:pt x="162" y="177"/>
                </a:lnTo>
                <a:lnTo>
                  <a:pt x="149" y="180"/>
                </a:lnTo>
                <a:lnTo>
                  <a:pt x="137" y="181"/>
                </a:lnTo>
                <a:lnTo>
                  <a:pt x="124" y="181"/>
                </a:lnTo>
                <a:lnTo>
                  <a:pt x="124" y="181"/>
                </a:lnTo>
                <a:lnTo>
                  <a:pt x="106" y="180"/>
                </a:lnTo>
                <a:lnTo>
                  <a:pt x="106" y="180"/>
                </a:lnTo>
                <a:lnTo>
                  <a:pt x="93" y="191"/>
                </a:lnTo>
                <a:lnTo>
                  <a:pt x="78" y="200"/>
                </a:lnTo>
                <a:lnTo>
                  <a:pt x="62" y="207"/>
                </a:lnTo>
                <a:lnTo>
                  <a:pt x="46" y="212"/>
                </a:lnTo>
                <a:lnTo>
                  <a:pt x="46" y="212"/>
                </a:lnTo>
                <a:lnTo>
                  <a:pt x="29" y="215"/>
                </a:lnTo>
                <a:lnTo>
                  <a:pt x="28" y="215"/>
                </a:lnTo>
                <a:close/>
                <a:moveTo>
                  <a:pt x="28" y="204"/>
                </a:moveTo>
                <a:lnTo>
                  <a:pt x="28" y="204"/>
                </a:lnTo>
                <a:lnTo>
                  <a:pt x="28" y="204"/>
                </a:lnTo>
                <a:lnTo>
                  <a:pt x="28" y="204"/>
                </a:lnTo>
                <a:lnTo>
                  <a:pt x="43" y="201"/>
                </a:lnTo>
                <a:lnTo>
                  <a:pt x="43" y="201"/>
                </a:lnTo>
                <a:lnTo>
                  <a:pt x="59" y="196"/>
                </a:lnTo>
                <a:lnTo>
                  <a:pt x="74" y="189"/>
                </a:lnTo>
                <a:lnTo>
                  <a:pt x="89" y="181"/>
                </a:lnTo>
                <a:lnTo>
                  <a:pt x="101" y="170"/>
                </a:lnTo>
                <a:lnTo>
                  <a:pt x="104" y="169"/>
                </a:lnTo>
                <a:lnTo>
                  <a:pt x="105" y="169"/>
                </a:lnTo>
                <a:lnTo>
                  <a:pt x="105" y="169"/>
                </a:lnTo>
                <a:lnTo>
                  <a:pt x="124" y="170"/>
                </a:lnTo>
                <a:lnTo>
                  <a:pt x="124" y="170"/>
                </a:lnTo>
                <a:lnTo>
                  <a:pt x="136" y="170"/>
                </a:lnTo>
                <a:lnTo>
                  <a:pt x="147" y="169"/>
                </a:lnTo>
                <a:lnTo>
                  <a:pt x="168" y="164"/>
                </a:lnTo>
                <a:lnTo>
                  <a:pt x="187" y="157"/>
                </a:lnTo>
                <a:lnTo>
                  <a:pt x="197" y="153"/>
                </a:lnTo>
                <a:lnTo>
                  <a:pt x="205" y="147"/>
                </a:lnTo>
                <a:lnTo>
                  <a:pt x="212" y="142"/>
                </a:lnTo>
                <a:lnTo>
                  <a:pt x="218" y="135"/>
                </a:lnTo>
                <a:lnTo>
                  <a:pt x="224" y="129"/>
                </a:lnTo>
                <a:lnTo>
                  <a:pt x="229" y="122"/>
                </a:lnTo>
                <a:lnTo>
                  <a:pt x="232" y="115"/>
                </a:lnTo>
                <a:lnTo>
                  <a:pt x="236" y="107"/>
                </a:lnTo>
                <a:lnTo>
                  <a:pt x="237" y="99"/>
                </a:lnTo>
                <a:lnTo>
                  <a:pt x="237" y="91"/>
                </a:lnTo>
                <a:lnTo>
                  <a:pt x="237" y="91"/>
                </a:lnTo>
                <a:lnTo>
                  <a:pt x="237" y="83"/>
                </a:lnTo>
                <a:lnTo>
                  <a:pt x="236" y="74"/>
                </a:lnTo>
                <a:lnTo>
                  <a:pt x="232" y="68"/>
                </a:lnTo>
                <a:lnTo>
                  <a:pt x="229" y="60"/>
                </a:lnTo>
                <a:lnTo>
                  <a:pt x="224" y="53"/>
                </a:lnTo>
                <a:lnTo>
                  <a:pt x="218" y="46"/>
                </a:lnTo>
                <a:lnTo>
                  <a:pt x="212" y="41"/>
                </a:lnTo>
                <a:lnTo>
                  <a:pt x="205" y="35"/>
                </a:lnTo>
                <a:lnTo>
                  <a:pt x="197" y="30"/>
                </a:lnTo>
                <a:lnTo>
                  <a:pt x="187" y="25"/>
                </a:lnTo>
                <a:lnTo>
                  <a:pt x="168" y="18"/>
                </a:lnTo>
                <a:lnTo>
                  <a:pt x="147" y="14"/>
                </a:lnTo>
                <a:lnTo>
                  <a:pt x="136" y="12"/>
                </a:lnTo>
                <a:lnTo>
                  <a:pt x="124" y="11"/>
                </a:lnTo>
                <a:lnTo>
                  <a:pt x="124" y="11"/>
                </a:lnTo>
                <a:lnTo>
                  <a:pt x="113" y="12"/>
                </a:lnTo>
                <a:lnTo>
                  <a:pt x="101" y="14"/>
                </a:lnTo>
                <a:lnTo>
                  <a:pt x="81" y="18"/>
                </a:lnTo>
                <a:lnTo>
                  <a:pt x="60" y="25"/>
                </a:lnTo>
                <a:lnTo>
                  <a:pt x="52" y="30"/>
                </a:lnTo>
                <a:lnTo>
                  <a:pt x="44" y="35"/>
                </a:lnTo>
                <a:lnTo>
                  <a:pt x="36" y="41"/>
                </a:lnTo>
                <a:lnTo>
                  <a:pt x="31" y="46"/>
                </a:lnTo>
                <a:lnTo>
                  <a:pt x="24" y="53"/>
                </a:lnTo>
                <a:lnTo>
                  <a:pt x="20" y="60"/>
                </a:lnTo>
                <a:lnTo>
                  <a:pt x="16" y="68"/>
                </a:lnTo>
                <a:lnTo>
                  <a:pt x="13" y="74"/>
                </a:lnTo>
                <a:lnTo>
                  <a:pt x="12" y="83"/>
                </a:lnTo>
                <a:lnTo>
                  <a:pt x="10" y="91"/>
                </a:lnTo>
                <a:lnTo>
                  <a:pt x="10" y="91"/>
                </a:lnTo>
                <a:lnTo>
                  <a:pt x="12" y="100"/>
                </a:lnTo>
                <a:lnTo>
                  <a:pt x="13" y="108"/>
                </a:lnTo>
                <a:lnTo>
                  <a:pt x="17" y="118"/>
                </a:lnTo>
                <a:lnTo>
                  <a:pt x="21" y="126"/>
                </a:lnTo>
                <a:lnTo>
                  <a:pt x="28" y="133"/>
                </a:lnTo>
                <a:lnTo>
                  <a:pt x="35" y="141"/>
                </a:lnTo>
                <a:lnTo>
                  <a:pt x="43" y="146"/>
                </a:lnTo>
                <a:lnTo>
                  <a:pt x="52" y="153"/>
                </a:lnTo>
                <a:lnTo>
                  <a:pt x="56" y="154"/>
                </a:lnTo>
                <a:lnTo>
                  <a:pt x="55" y="160"/>
                </a:lnTo>
                <a:lnTo>
                  <a:pt x="55" y="160"/>
                </a:lnTo>
                <a:lnTo>
                  <a:pt x="51" y="172"/>
                </a:lnTo>
                <a:lnTo>
                  <a:pt x="46" y="183"/>
                </a:lnTo>
                <a:lnTo>
                  <a:pt x="39" y="191"/>
                </a:lnTo>
                <a:lnTo>
                  <a:pt x="33" y="197"/>
                </a:lnTo>
                <a:lnTo>
                  <a:pt x="33" y="197"/>
                </a:lnTo>
                <a:lnTo>
                  <a:pt x="29" y="200"/>
                </a:lnTo>
                <a:lnTo>
                  <a:pt x="29" y="201"/>
                </a:lnTo>
                <a:lnTo>
                  <a:pt x="29" y="201"/>
                </a:lnTo>
                <a:lnTo>
                  <a:pt x="28" y="204"/>
                </a:lnTo>
                <a:lnTo>
                  <a:pt x="28" y="20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50" name="Rectangle 47"/>
          <p:cNvSpPr>
            <a:spLocks noChangeArrowheads="1"/>
          </p:cNvSpPr>
          <p:nvPr/>
        </p:nvSpPr>
        <p:spPr bwMode="auto">
          <a:xfrm>
            <a:off x="7689280" y="5112357"/>
            <a:ext cx="394616" cy="1838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51" name="Rectangle 48"/>
          <p:cNvSpPr>
            <a:spLocks noChangeArrowheads="1"/>
          </p:cNvSpPr>
          <p:nvPr/>
        </p:nvSpPr>
        <p:spPr bwMode="auto">
          <a:xfrm>
            <a:off x="7877193" y="4928496"/>
            <a:ext cx="18791" cy="386109"/>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52" name="Rectangle 49"/>
          <p:cNvSpPr>
            <a:spLocks noChangeArrowheads="1"/>
          </p:cNvSpPr>
          <p:nvPr/>
        </p:nvSpPr>
        <p:spPr bwMode="auto">
          <a:xfrm>
            <a:off x="8502003" y="5112357"/>
            <a:ext cx="394616" cy="1838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53" name="Rectangle 50"/>
          <p:cNvSpPr>
            <a:spLocks noChangeArrowheads="1"/>
          </p:cNvSpPr>
          <p:nvPr/>
        </p:nvSpPr>
        <p:spPr bwMode="auto">
          <a:xfrm>
            <a:off x="7008095" y="3498970"/>
            <a:ext cx="136239" cy="459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54" name="Freeform 51"/>
          <p:cNvSpPr>
            <a:spLocks noEditPoints="1"/>
          </p:cNvSpPr>
          <p:nvPr/>
        </p:nvSpPr>
        <p:spPr bwMode="auto">
          <a:xfrm>
            <a:off x="6881255" y="4193050"/>
            <a:ext cx="361733" cy="303372"/>
          </a:xfrm>
          <a:custGeom>
            <a:avLst/>
            <a:gdLst/>
            <a:ahLst/>
            <a:cxnLst>
              <a:cxn ang="0">
                <a:pos x="184" y="196"/>
              </a:cxn>
              <a:cxn ang="0">
                <a:pos x="171" y="183"/>
              </a:cxn>
              <a:cxn ang="0">
                <a:pos x="171" y="169"/>
              </a:cxn>
              <a:cxn ang="0">
                <a:pos x="94" y="169"/>
              </a:cxn>
              <a:cxn ang="0">
                <a:pos x="94" y="183"/>
              </a:cxn>
              <a:cxn ang="0">
                <a:pos x="82" y="196"/>
              </a:cxn>
              <a:cxn ang="0">
                <a:pos x="69" y="197"/>
              </a:cxn>
              <a:cxn ang="0">
                <a:pos x="55" y="187"/>
              </a:cxn>
              <a:cxn ang="0">
                <a:pos x="51" y="174"/>
              </a:cxn>
              <a:cxn ang="0">
                <a:pos x="53" y="155"/>
              </a:cxn>
              <a:cxn ang="0">
                <a:pos x="58" y="132"/>
              </a:cxn>
              <a:cxn ang="0">
                <a:pos x="13" y="27"/>
              </a:cxn>
              <a:cxn ang="0">
                <a:pos x="1" y="19"/>
              </a:cxn>
              <a:cxn ang="0">
                <a:pos x="4" y="4"/>
              </a:cxn>
              <a:cxn ang="0">
                <a:pos x="49" y="0"/>
              </a:cxn>
              <a:cxn ang="0">
                <a:pos x="62" y="11"/>
              </a:cxn>
              <a:cxn ang="0">
                <a:pos x="223" y="17"/>
              </a:cxn>
              <a:cxn ang="0">
                <a:pos x="232" y="98"/>
              </a:cxn>
              <a:cxn ang="0">
                <a:pos x="224" y="111"/>
              </a:cxn>
              <a:cxn ang="0">
                <a:pos x="88" y="132"/>
              </a:cxn>
              <a:cxn ang="0">
                <a:pos x="201" y="135"/>
              </a:cxn>
              <a:cxn ang="0">
                <a:pos x="215" y="150"/>
              </a:cxn>
              <a:cxn ang="0">
                <a:pos x="209" y="160"/>
              </a:cxn>
              <a:cxn ang="0">
                <a:pos x="215" y="179"/>
              </a:cxn>
              <a:cxn ang="0">
                <a:pos x="205" y="193"/>
              </a:cxn>
              <a:cxn ang="0">
                <a:pos x="193" y="197"/>
              </a:cxn>
              <a:cxn ang="0">
                <a:pos x="184" y="166"/>
              </a:cxn>
              <a:cxn ang="0">
                <a:pos x="182" y="179"/>
              </a:cxn>
              <a:cxn ang="0">
                <a:pos x="193" y="186"/>
              </a:cxn>
              <a:cxn ang="0">
                <a:pos x="204" y="174"/>
              </a:cxn>
              <a:cxn ang="0">
                <a:pos x="197" y="165"/>
              </a:cxn>
              <a:cxn ang="0">
                <a:pos x="73" y="163"/>
              </a:cxn>
              <a:cxn ang="0">
                <a:pos x="62" y="174"/>
              </a:cxn>
              <a:cxn ang="0">
                <a:pos x="69" y="185"/>
              </a:cxn>
              <a:cxn ang="0">
                <a:pos x="82" y="182"/>
              </a:cxn>
              <a:cxn ang="0">
                <a:pos x="84" y="170"/>
              </a:cxn>
              <a:cxn ang="0">
                <a:pos x="73" y="163"/>
              </a:cxn>
              <a:cxn ang="0">
                <a:pos x="202" y="151"/>
              </a:cxn>
              <a:cxn ang="0">
                <a:pos x="201" y="146"/>
              </a:cxn>
              <a:cxn ang="0">
                <a:pos x="77" y="132"/>
              </a:cxn>
              <a:cxn ang="0">
                <a:pos x="76" y="124"/>
              </a:cxn>
              <a:cxn ang="0">
                <a:pos x="220" y="100"/>
              </a:cxn>
              <a:cxn ang="0">
                <a:pos x="220" y="28"/>
              </a:cxn>
              <a:cxn ang="0">
                <a:pos x="53" y="23"/>
              </a:cxn>
              <a:cxn ang="0">
                <a:pos x="50" y="11"/>
              </a:cxn>
              <a:cxn ang="0">
                <a:pos x="12" y="11"/>
              </a:cxn>
              <a:cxn ang="0">
                <a:pos x="13" y="16"/>
              </a:cxn>
              <a:cxn ang="0">
                <a:pos x="69" y="133"/>
              </a:cxn>
              <a:cxn ang="0">
                <a:pos x="62" y="150"/>
              </a:cxn>
              <a:cxn ang="0">
                <a:pos x="193" y="152"/>
              </a:cxn>
            </a:cxnLst>
            <a:rect l="0" t="0" r="r" b="b"/>
            <a:pathLst>
              <a:path w="232" h="197">
                <a:moveTo>
                  <a:pt x="193" y="197"/>
                </a:moveTo>
                <a:lnTo>
                  <a:pt x="193" y="197"/>
                </a:lnTo>
                <a:lnTo>
                  <a:pt x="188" y="197"/>
                </a:lnTo>
                <a:lnTo>
                  <a:pt x="184" y="196"/>
                </a:lnTo>
                <a:lnTo>
                  <a:pt x="180" y="193"/>
                </a:lnTo>
                <a:lnTo>
                  <a:pt x="177" y="190"/>
                </a:lnTo>
                <a:lnTo>
                  <a:pt x="174" y="187"/>
                </a:lnTo>
                <a:lnTo>
                  <a:pt x="171" y="183"/>
                </a:lnTo>
                <a:lnTo>
                  <a:pt x="170" y="179"/>
                </a:lnTo>
                <a:lnTo>
                  <a:pt x="170" y="174"/>
                </a:lnTo>
                <a:lnTo>
                  <a:pt x="170" y="174"/>
                </a:lnTo>
                <a:lnTo>
                  <a:pt x="171" y="169"/>
                </a:lnTo>
                <a:lnTo>
                  <a:pt x="173" y="163"/>
                </a:lnTo>
                <a:lnTo>
                  <a:pt x="93" y="163"/>
                </a:lnTo>
                <a:lnTo>
                  <a:pt x="93" y="163"/>
                </a:lnTo>
                <a:lnTo>
                  <a:pt x="94" y="169"/>
                </a:lnTo>
                <a:lnTo>
                  <a:pt x="96" y="174"/>
                </a:lnTo>
                <a:lnTo>
                  <a:pt x="96" y="174"/>
                </a:lnTo>
                <a:lnTo>
                  <a:pt x="96" y="179"/>
                </a:lnTo>
                <a:lnTo>
                  <a:pt x="94" y="183"/>
                </a:lnTo>
                <a:lnTo>
                  <a:pt x="92" y="187"/>
                </a:lnTo>
                <a:lnTo>
                  <a:pt x="89" y="190"/>
                </a:lnTo>
                <a:lnTo>
                  <a:pt x="86" y="193"/>
                </a:lnTo>
                <a:lnTo>
                  <a:pt x="82" y="196"/>
                </a:lnTo>
                <a:lnTo>
                  <a:pt x="78" y="197"/>
                </a:lnTo>
                <a:lnTo>
                  <a:pt x="73" y="197"/>
                </a:lnTo>
                <a:lnTo>
                  <a:pt x="73" y="197"/>
                </a:lnTo>
                <a:lnTo>
                  <a:pt x="69" y="197"/>
                </a:lnTo>
                <a:lnTo>
                  <a:pt x="65" y="196"/>
                </a:lnTo>
                <a:lnTo>
                  <a:pt x="61" y="193"/>
                </a:lnTo>
                <a:lnTo>
                  <a:pt x="58" y="190"/>
                </a:lnTo>
                <a:lnTo>
                  <a:pt x="55" y="187"/>
                </a:lnTo>
                <a:lnTo>
                  <a:pt x="53" y="183"/>
                </a:lnTo>
                <a:lnTo>
                  <a:pt x="51" y="179"/>
                </a:lnTo>
                <a:lnTo>
                  <a:pt x="51" y="174"/>
                </a:lnTo>
                <a:lnTo>
                  <a:pt x="51" y="174"/>
                </a:lnTo>
                <a:lnTo>
                  <a:pt x="53" y="167"/>
                </a:lnTo>
                <a:lnTo>
                  <a:pt x="57" y="160"/>
                </a:lnTo>
                <a:lnTo>
                  <a:pt x="57" y="160"/>
                </a:lnTo>
                <a:lnTo>
                  <a:pt x="53" y="155"/>
                </a:lnTo>
                <a:lnTo>
                  <a:pt x="51" y="150"/>
                </a:lnTo>
                <a:lnTo>
                  <a:pt x="51" y="150"/>
                </a:lnTo>
                <a:lnTo>
                  <a:pt x="53" y="142"/>
                </a:lnTo>
                <a:lnTo>
                  <a:pt x="58" y="132"/>
                </a:lnTo>
                <a:lnTo>
                  <a:pt x="58" y="132"/>
                </a:lnTo>
                <a:lnTo>
                  <a:pt x="59" y="131"/>
                </a:lnTo>
                <a:lnTo>
                  <a:pt x="36" y="27"/>
                </a:lnTo>
                <a:lnTo>
                  <a:pt x="13" y="27"/>
                </a:lnTo>
                <a:lnTo>
                  <a:pt x="13" y="27"/>
                </a:lnTo>
                <a:lnTo>
                  <a:pt x="8" y="25"/>
                </a:lnTo>
                <a:lnTo>
                  <a:pt x="4" y="23"/>
                </a:lnTo>
                <a:lnTo>
                  <a:pt x="1" y="19"/>
                </a:lnTo>
                <a:lnTo>
                  <a:pt x="0" y="13"/>
                </a:lnTo>
                <a:lnTo>
                  <a:pt x="0" y="13"/>
                </a:lnTo>
                <a:lnTo>
                  <a:pt x="1" y="8"/>
                </a:lnTo>
                <a:lnTo>
                  <a:pt x="4" y="4"/>
                </a:lnTo>
                <a:lnTo>
                  <a:pt x="8" y="0"/>
                </a:lnTo>
                <a:lnTo>
                  <a:pt x="13" y="0"/>
                </a:lnTo>
                <a:lnTo>
                  <a:pt x="49" y="0"/>
                </a:lnTo>
                <a:lnTo>
                  <a:pt x="49" y="0"/>
                </a:lnTo>
                <a:lnTo>
                  <a:pt x="51" y="0"/>
                </a:lnTo>
                <a:lnTo>
                  <a:pt x="55" y="1"/>
                </a:lnTo>
                <a:lnTo>
                  <a:pt x="59" y="5"/>
                </a:lnTo>
                <a:lnTo>
                  <a:pt x="62" y="11"/>
                </a:lnTo>
                <a:lnTo>
                  <a:pt x="63" y="16"/>
                </a:lnTo>
                <a:lnTo>
                  <a:pt x="217" y="16"/>
                </a:lnTo>
                <a:lnTo>
                  <a:pt x="217" y="16"/>
                </a:lnTo>
                <a:lnTo>
                  <a:pt x="223" y="17"/>
                </a:lnTo>
                <a:lnTo>
                  <a:pt x="228" y="20"/>
                </a:lnTo>
                <a:lnTo>
                  <a:pt x="231" y="24"/>
                </a:lnTo>
                <a:lnTo>
                  <a:pt x="232" y="29"/>
                </a:lnTo>
                <a:lnTo>
                  <a:pt x="232" y="98"/>
                </a:lnTo>
                <a:lnTo>
                  <a:pt x="232" y="98"/>
                </a:lnTo>
                <a:lnTo>
                  <a:pt x="231" y="104"/>
                </a:lnTo>
                <a:lnTo>
                  <a:pt x="228" y="108"/>
                </a:lnTo>
                <a:lnTo>
                  <a:pt x="224" y="111"/>
                </a:lnTo>
                <a:lnTo>
                  <a:pt x="220" y="112"/>
                </a:lnTo>
                <a:lnTo>
                  <a:pt x="86" y="128"/>
                </a:lnTo>
                <a:lnTo>
                  <a:pt x="86" y="128"/>
                </a:lnTo>
                <a:lnTo>
                  <a:pt x="88" y="132"/>
                </a:lnTo>
                <a:lnTo>
                  <a:pt x="88" y="132"/>
                </a:lnTo>
                <a:lnTo>
                  <a:pt x="86" y="135"/>
                </a:lnTo>
                <a:lnTo>
                  <a:pt x="201" y="135"/>
                </a:lnTo>
                <a:lnTo>
                  <a:pt x="201" y="135"/>
                </a:lnTo>
                <a:lnTo>
                  <a:pt x="207" y="136"/>
                </a:lnTo>
                <a:lnTo>
                  <a:pt x="211" y="139"/>
                </a:lnTo>
                <a:lnTo>
                  <a:pt x="213" y="144"/>
                </a:lnTo>
                <a:lnTo>
                  <a:pt x="215" y="150"/>
                </a:lnTo>
                <a:lnTo>
                  <a:pt x="215" y="150"/>
                </a:lnTo>
                <a:lnTo>
                  <a:pt x="213" y="155"/>
                </a:lnTo>
                <a:lnTo>
                  <a:pt x="209" y="160"/>
                </a:lnTo>
                <a:lnTo>
                  <a:pt x="209" y="160"/>
                </a:lnTo>
                <a:lnTo>
                  <a:pt x="213" y="167"/>
                </a:lnTo>
                <a:lnTo>
                  <a:pt x="215" y="174"/>
                </a:lnTo>
                <a:lnTo>
                  <a:pt x="215" y="174"/>
                </a:lnTo>
                <a:lnTo>
                  <a:pt x="215" y="179"/>
                </a:lnTo>
                <a:lnTo>
                  <a:pt x="213" y="183"/>
                </a:lnTo>
                <a:lnTo>
                  <a:pt x="211" y="187"/>
                </a:lnTo>
                <a:lnTo>
                  <a:pt x="208" y="190"/>
                </a:lnTo>
                <a:lnTo>
                  <a:pt x="205" y="193"/>
                </a:lnTo>
                <a:lnTo>
                  <a:pt x="201" y="196"/>
                </a:lnTo>
                <a:lnTo>
                  <a:pt x="197" y="197"/>
                </a:lnTo>
                <a:lnTo>
                  <a:pt x="193" y="197"/>
                </a:lnTo>
                <a:lnTo>
                  <a:pt x="193" y="197"/>
                </a:lnTo>
                <a:close/>
                <a:moveTo>
                  <a:pt x="193" y="163"/>
                </a:moveTo>
                <a:lnTo>
                  <a:pt x="193" y="163"/>
                </a:lnTo>
                <a:lnTo>
                  <a:pt x="188" y="165"/>
                </a:lnTo>
                <a:lnTo>
                  <a:pt x="184" y="166"/>
                </a:lnTo>
                <a:lnTo>
                  <a:pt x="182" y="170"/>
                </a:lnTo>
                <a:lnTo>
                  <a:pt x="181" y="174"/>
                </a:lnTo>
                <a:lnTo>
                  <a:pt x="181" y="174"/>
                </a:lnTo>
                <a:lnTo>
                  <a:pt x="182" y="179"/>
                </a:lnTo>
                <a:lnTo>
                  <a:pt x="184" y="182"/>
                </a:lnTo>
                <a:lnTo>
                  <a:pt x="188" y="185"/>
                </a:lnTo>
                <a:lnTo>
                  <a:pt x="193" y="186"/>
                </a:lnTo>
                <a:lnTo>
                  <a:pt x="193" y="186"/>
                </a:lnTo>
                <a:lnTo>
                  <a:pt x="197" y="185"/>
                </a:lnTo>
                <a:lnTo>
                  <a:pt x="201" y="182"/>
                </a:lnTo>
                <a:lnTo>
                  <a:pt x="202" y="179"/>
                </a:lnTo>
                <a:lnTo>
                  <a:pt x="204" y="174"/>
                </a:lnTo>
                <a:lnTo>
                  <a:pt x="204" y="174"/>
                </a:lnTo>
                <a:lnTo>
                  <a:pt x="202" y="170"/>
                </a:lnTo>
                <a:lnTo>
                  <a:pt x="201" y="166"/>
                </a:lnTo>
                <a:lnTo>
                  <a:pt x="197" y="165"/>
                </a:lnTo>
                <a:lnTo>
                  <a:pt x="193" y="163"/>
                </a:lnTo>
                <a:lnTo>
                  <a:pt x="193" y="163"/>
                </a:lnTo>
                <a:close/>
                <a:moveTo>
                  <a:pt x="73" y="163"/>
                </a:moveTo>
                <a:lnTo>
                  <a:pt x="73" y="163"/>
                </a:lnTo>
                <a:lnTo>
                  <a:pt x="69" y="165"/>
                </a:lnTo>
                <a:lnTo>
                  <a:pt x="65" y="166"/>
                </a:lnTo>
                <a:lnTo>
                  <a:pt x="63" y="170"/>
                </a:lnTo>
                <a:lnTo>
                  <a:pt x="62" y="174"/>
                </a:lnTo>
                <a:lnTo>
                  <a:pt x="62" y="174"/>
                </a:lnTo>
                <a:lnTo>
                  <a:pt x="63" y="179"/>
                </a:lnTo>
                <a:lnTo>
                  <a:pt x="65" y="182"/>
                </a:lnTo>
                <a:lnTo>
                  <a:pt x="69" y="185"/>
                </a:lnTo>
                <a:lnTo>
                  <a:pt x="73" y="186"/>
                </a:lnTo>
                <a:lnTo>
                  <a:pt x="73" y="186"/>
                </a:lnTo>
                <a:lnTo>
                  <a:pt x="78" y="185"/>
                </a:lnTo>
                <a:lnTo>
                  <a:pt x="82" y="182"/>
                </a:lnTo>
                <a:lnTo>
                  <a:pt x="84" y="179"/>
                </a:lnTo>
                <a:lnTo>
                  <a:pt x="85" y="174"/>
                </a:lnTo>
                <a:lnTo>
                  <a:pt x="85" y="174"/>
                </a:lnTo>
                <a:lnTo>
                  <a:pt x="84" y="170"/>
                </a:lnTo>
                <a:lnTo>
                  <a:pt x="82" y="166"/>
                </a:lnTo>
                <a:lnTo>
                  <a:pt x="78" y="165"/>
                </a:lnTo>
                <a:lnTo>
                  <a:pt x="73" y="163"/>
                </a:lnTo>
                <a:lnTo>
                  <a:pt x="73" y="163"/>
                </a:lnTo>
                <a:close/>
                <a:moveTo>
                  <a:pt x="193" y="152"/>
                </a:moveTo>
                <a:lnTo>
                  <a:pt x="201" y="152"/>
                </a:lnTo>
                <a:lnTo>
                  <a:pt x="201" y="152"/>
                </a:lnTo>
                <a:lnTo>
                  <a:pt x="202" y="151"/>
                </a:lnTo>
                <a:lnTo>
                  <a:pt x="204" y="150"/>
                </a:lnTo>
                <a:lnTo>
                  <a:pt x="204" y="150"/>
                </a:lnTo>
                <a:lnTo>
                  <a:pt x="202" y="147"/>
                </a:lnTo>
                <a:lnTo>
                  <a:pt x="201" y="146"/>
                </a:lnTo>
                <a:lnTo>
                  <a:pt x="70" y="146"/>
                </a:lnTo>
                <a:lnTo>
                  <a:pt x="74" y="136"/>
                </a:lnTo>
                <a:lnTo>
                  <a:pt x="74" y="136"/>
                </a:lnTo>
                <a:lnTo>
                  <a:pt x="77" y="132"/>
                </a:lnTo>
                <a:lnTo>
                  <a:pt x="77" y="132"/>
                </a:lnTo>
                <a:lnTo>
                  <a:pt x="76" y="127"/>
                </a:lnTo>
                <a:lnTo>
                  <a:pt x="76" y="127"/>
                </a:lnTo>
                <a:lnTo>
                  <a:pt x="76" y="124"/>
                </a:lnTo>
                <a:lnTo>
                  <a:pt x="74" y="119"/>
                </a:lnTo>
                <a:lnTo>
                  <a:pt x="219" y="101"/>
                </a:lnTo>
                <a:lnTo>
                  <a:pt x="219" y="101"/>
                </a:lnTo>
                <a:lnTo>
                  <a:pt x="220" y="100"/>
                </a:lnTo>
                <a:lnTo>
                  <a:pt x="221" y="98"/>
                </a:lnTo>
                <a:lnTo>
                  <a:pt x="221" y="29"/>
                </a:lnTo>
                <a:lnTo>
                  <a:pt x="221" y="29"/>
                </a:lnTo>
                <a:lnTo>
                  <a:pt x="220" y="28"/>
                </a:lnTo>
                <a:lnTo>
                  <a:pt x="217" y="27"/>
                </a:lnTo>
                <a:lnTo>
                  <a:pt x="54" y="27"/>
                </a:lnTo>
                <a:lnTo>
                  <a:pt x="53" y="23"/>
                </a:lnTo>
                <a:lnTo>
                  <a:pt x="53" y="23"/>
                </a:lnTo>
                <a:lnTo>
                  <a:pt x="53" y="20"/>
                </a:lnTo>
                <a:lnTo>
                  <a:pt x="53" y="20"/>
                </a:lnTo>
                <a:lnTo>
                  <a:pt x="51" y="12"/>
                </a:lnTo>
                <a:lnTo>
                  <a:pt x="50" y="11"/>
                </a:lnTo>
                <a:lnTo>
                  <a:pt x="49" y="11"/>
                </a:lnTo>
                <a:lnTo>
                  <a:pt x="13" y="11"/>
                </a:lnTo>
                <a:lnTo>
                  <a:pt x="13" y="11"/>
                </a:lnTo>
                <a:lnTo>
                  <a:pt x="12" y="11"/>
                </a:lnTo>
                <a:lnTo>
                  <a:pt x="11" y="13"/>
                </a:lnTo>
                <a:lnTo>
                  <a:pt x="11" y="13"/>
                </a:lnTo>
                <a:lnTo>
                  <a:pt x="12" y="16"/>
                </a:lnTo>
                <a:lnTo>
                  <a:pt x="13" y="16"/>
                </a:lnTo>
                <a:lnTo>
                  <a:pt x="46" y="16"/>
                </a:lnTo>
                <a:lnTo>
                  <a:pt x="70" y="132"/>
                </a:lnTo>
                <a:lnTo>
                  <a:pt x="69" y="133"/>
                </a:lnTo>
                <a:lnTo>
                  <a:pt x="69" y="133"/>
                </a:lnTo>
                <a:lnTo>
                  <a:pt x="67" y="138"/>
                </a:lnTo>
                <a:lnTo>
                  <a:pt x="67" y="138"/>
                </a:lnTo>
                <a:lnTo>
                  <a:pt x="65" y="143"/>
                </a:lnTo>
                <a:lnTo>
                  <a:pt x="62" y="150"/>
                </a:lnTo>
                <a:lnTo>
                  <a:pt x="62" y="150"/>
                </a:lnTo>
                <a:lnTo>
                  <a:pt x="63" y="151"/>
                </a:lnTo>
                <a:lnTo>
                  <a:pt x="65" y="152"/>
                </a:lnTo>
                <a:lnTo>
                  <a:pt x="193" y="152"/>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55" name="Freeform 52"/>
          <p:cNvSpPr>
            <a:spLocks noEditPoints="1"/>
          </p:cNvSpPr>
          <p:nvPr/>
        </p:nvSpPr>
        <p:spPr bwMode="auto">
          <a:xfrm>
            <a:off x="7708071" y="4183857"/>
            <a:ext cx="361733" cy="298777"/>
          </a:xfrm>
          <a:custGeom>
            <a:avLst/>
            <a:gdLst/>
            <a:ahLst/>
            <a:cxnLst>
              <a:cxn ang="0">
                <a:pos x="35" y="197"/>
              </a:cxn>
              <a:cxn ang="0">
                <a:pos x="28" y="197"/>
              </a:cxn>
              <a:cxn ang="0">
                <a:pos x="16" y="192"/>
              </a:cxn>
              <a:cxn ang="0">
                <a:pos x="7" y="182"/>
              </a:cxn>
              <a:cxn ang="0">
                <a:pos x="1" y="170"/>
              </a:cxn>
              <a:cxn ang="0">
                <a:pos x="0" y="35"/>
              </a:cxn>
              <a:cxn ang="0">
                <a:pos x="1" y="28"/>
              </a:cxn>
              <a:cxn ang="0">
                <a:pos x="7" y="16"/>
              </a:cxn>
              <a:cxn ang="0">
                <a:pos x="16" y="5"/>
              </a:cxn>
              <a:cxn ang="0">
                <a:pos x="28" y="1"/>
              </a:cxn>
              <a:cxn ang="0">
                <a:pos x="78" y="0"/>
              </a:cxn>
              <a:cxn ang="0">
                <a:pos x="85" y="1"/>
              </a:cxn>
              <a:cxn ang="0">
                <a:pos x="97" y="5"/>
              </a:cxn>
              <a:cxn ang="0">
                <a:pos x="107" y="15"/>
              </a:cxn>
              <a:cxn ang="0">
                <a:pos x="112" y="27"/>
              </a:cxn>
              <a:cxn ang="0">
                <a:pos x="197" y="34"/>
              </a:cxn>
              <a:cxn ang="0">
                <a:pos x="204" y="35"/>
              </a:cxn>
              <a:cxn ang="0">
                <a:pos x="216" y="41"/>
              </a:cxn>
              <a:cxn ang="0">
                <a:pos x="225" y="50"/>
              </a:cxn>
              <a:cxn ang="0">
                <a:pos x="231" y="62"/>
              </a:cxn>
              <a:cxn ang="0">
                <a:pos x="232" y="162"/>
              </a:cxn>
              <a:cxn ang="0">
                <a:pos x="231" y="170"/>
              </a:cxn>
              <a:cxn ang="0">
                <a:pos x="225" y="182"/>
              </a:cxn>
              <a:cxn ang="0">
                <a:pos x="216" y="192"/>
              </a:cxn>
              <a:cxn ang="0">
                <a:pos x="204" y="197"/>
              </a:cxn>
              <a:cxn ang="0">
                <a:pos x="197" y="197"/>
              </a:cxn>
              <a:cxn ang="0">
                <a:pos x="35" y="11"/>
              </a:cxn>
              <a:cxn ang="0">
                <a:pos x="26" y="12"/>
              </a:cxn>
              <a:cxn ang="0">
                <a:pos x="17" y="18"/>
              </a:cxn>
              <a:cxn ang="0">
                <a:pos x="13" y="26"/>
              </a:cxn>
              <a:cxn ang="0">
                <a:pos x="11" y="35"/>
              </a:cxn>
              <a:cxn ang="0">
                <a:pos x="11" y="162"/>
              </a:cxn>
              <a:cxn ang="0">
                <a:pos x="13" y="172"/>
              </a:cxn>
              <a:cxn ang="0">
                <a:pos x="17" y="180"/>
              </a:cxn>
              <a:cxn ang="0">
                <a:pos x="26" y="185"/>
              </a:cxn>
              <a:cxn ang="0">
                <a:pos x="35" y="186"/>
              </a:cxn>
              <a:cxn ang="0">
                <a:pos x="197" y="186"/>
              </a:cxn>
              <a:cxn ang="0">
                <a:pos x="206" y="185"/>
              </a:cxn>
              <a:cxn ang="0">
                <a:pos x="213" y="180"/>
              </a:cxn>
              <a:cxn ang="0">
                <a:pos x="219" y="172"/>
              </a:cxn>
              <a:cxn ang="0">
                <a:pos x="221" y="162"/>
              </a:cxn>
              <a:cxn ang="0">
                <a:pos x="221" y="69"/>
              </a:cxn>
              <a:cxn ang="0">
                <a:pos x="219" y="59"/>
              </a:cxn>
              <a:cxn ang="0">
                <a:pos x="213" y="51"/>
              </a:cxn>
              <a:cxn ang="0">
                <a:pos x="206" y="47"/>
              </a:cxn>
              <a:cxn ang="0">
                <a:pos x="197" y="45"/>
              </a:cxn>
              <a:cxn ang="0">
                <a:pos x="103" y="35"/>
              </a:cxn>
              <a:cxn ang="0">
                <a:pos x="101" y="30"/>
              </a:cxn>
              <a:cxn ang="0">
                <a:pos x="98" y="22"/>
              </a:cxn>
              <a:cxn ang="0">
                <a:pos x="92" y="15"/>
              </a:cxn>
              <a:cxn ang="0">
                <a:pos x="82" y="11"/>
              </a:cxn>
              <a:cxn ang="0">
                <a:pos x="35" y="11"/>
              </a:cxn>
            </a:cxnLst>
            <a:rect l="0" t="0" r="r" b="b"/>
            <a:pathLst>
              <a:path w="232" h="197">
                <a:moveTo>
                  <a:pt x="197" y="197"/>
                </a:moveTo>
                <a:lnTo>
                  <a:pt x="35" y="197"/>
                </a:lnTo>
                <a:lnTo>
                  <a:pt x="35" y="197"/>
                </a:lnTo>
                <a:lnTo>
                  <a:pt x="28" y="197"/>
                </a:lnTo>
                <a:lnTo>
                  <a:pt x="21" y="194"/>
                </a:lnTo>
                <a:lnTo>
                  <a:pt x="16" y="192"/>
                </a:lnTo>
                <a:lnTo>
                  <a:pt x="11" y="188"/>
                </a:lnTo>
                <a:lnTo>
                  <a:pt x="7" y="182"/>
                </a:lnTo>
                <a:lnTo>
                  <a:pt x="3" y="177"/>
                </a:lnTo>
                <a:lnTo>
                  <a:pt x="1" y="170"/>
                </a:lnTo>
                <a:lnTo>
                  <a:pt x="0" y="162"/>
                </a:lnTo>
                <a:lnTo>
                  <a:pt x="0" y="35"/>
                </a:lnTo>
                <a:lnTo>
                  <a:pt x="0" y="35"/>
                </a:lnTo>
                <a:lnTo>
                  <a:pt x="1" y="28"/>
                </a:lnTo>
                <a:lnTo>
                  <a:pt x="3" y="22"/>
                </a:lnTo>
                <a:lnTo>
                  <a:pt x="7" y="16"/>
                </a:lnTo>
                <a:lnTo>
                  <a:pt x="11" y="11"/>
                </a:lnTo>
                <a:lnTo>
                  <a:pt x="16" y="5"/>
                </a:lnTo>
                <a:lnTo>
                  <a:pt x="21" y="3"/>
                </a:lnTo>
                <a:lnTo>
                  <a:pt x="28" y="1"/>
                </a:lnTo>
                <a:lnTo>
                  <a:pt x="35" y="0"/>
                </a:lnTo>
                <a:lnTo>
                  <a:pt x="78" y="0"/>
                </a:lnTo>
                <a:lnTo>
                  <a:pt x="78" y="0"/>
                </a:lnTo>
                <a:lnTo>
                  <a:pt x="85" y="1"/>
                </a:lnTo>
                <a:lnTo>
                  <a:pt x="92" y="3"/>
                </a:lnTo>
                <a:lnTo>
                  <a:pt x="97" y="5"/>
                </a:lnTo>
                <a:lnTo>
                  <a:pt x="103" y="9"/>
                </a:lnTo>
                <a:lnTo>
                  <a:pt x="107" y="15"/>
                </a:lnTo>
                <a:lnTo>
                  <a:pt x="109" y="20"/>
                </a:lnTo>
                <a:lnTo>
                  <a:pt x="112" y="27"/>
                </a:lnTo>
                <a:lnTo>
                  <a:pt x="113" y="34"/>
                </a:lnTo>
                <a:lnTo>
                  <a:pt x="197" y="34"/>
                </a:lnTo>
                <a:lnTo>
                  <a:pt x="197" y="34"/>
                </a:lnTo>
                <a:lnTo>
                  <a:pt x="204" y="35"/>
                </a:lnTo>
                <a:lnTo>
                  <a:pt x="211" y="36"/>
                </a:lnTo>
                <a:lnTo>
                  <a:pt x="216" y="41"/>
                </a:lnTo>
                <a:lnTo>
                  <a:pt x="221" y="45"/>
                </a:lnTo>
                <a:lnTo>
                  <a:pt x="225" y="50"/>
                </a:lnTo>
                <a:lnTo>
                  <a:pt x="229" y="55"/>
                </a:lnTo>
                <a:lnTo>
                  <a:pt x="231" y="62"/>
                </a:lnTo>
                <a:lnTo>
                  <a:pt x="232" y="69"/>
                </a:lnTo>
                <a:lnTo>
                  <a:pt x="232" y="162"/>
                </a:lnTo>
                <a:lnTo>
                  <a:pt x="232" y="162"/>
                </a:lnTo>
                <a:lnTo>
                  <a:pt x="231" y="170"/>
                </a:lnTo>
                <a:lnTo>
                  <a:pt x="229" y="177"/>
                </a:lnTo>
                <a:lnTo>
                  <a:pt x="225" y="182"/>
                </a:lnTo>
                <a:lnTo>
                  <a:pt x="221" y="188"/>
                </a:lnTo>
                <a:lnTo>
                  <a:pt x="216" y="192"/>
                </a:lnTo>
                <a:lnTo>
                  <a:pt x="211" y="194"/>
                </a:lnTo>
                <a:lnTo>
                  <a:pt x="204" y="197"/>
                </a:lnTo>
                <a:lnTo>
                  <a:pt x="197" y="197"/>
                </a:lnTo>
                <a:lnTo>
                  <a:pt x="197" y="197"/>
                </a:lnTo>
                <a:close/>
                <a:moveTo>
                  <a:pt x="35" y="11"/>
                </a:moveTo>
                <a:lnTo>
                  <a:pt x="35" y="11"/>
                </a:lnTo>
                <a:lnTo>
                  <a:pt x="31" y="11"/>
                </a:lnTo>
                <a:lnTo>
                  <a:pt x="26" y="12"/>
                </a:lnTo>
                <a:lnTo>
                  <a:pt x="21" y="15"/>
                </a:lnTo>
                <a:lnTo>
                  <a:pt x="17" y="18"/>
                </a:lnTo>
                <a:lnTo>
                  <a:pt x="15" y="22"/>
                </a:lnTo>
                <a:lnTo>
                  <a:pt x="13" y="26"/>
                </a:lnTo>
                <a:lnTo>
                  <a:pt x="12" y="30"/>
                </a:lnTo>
                <a:lnTo>
                  <a:pt x="11" y="35"/>
                </a:lnTo>
                <a:lnTo>
                  <a:pt x="11" y="162"/>
                </a:lnTo>
                <a:lnTo>
                  <a:pt x="11" y="162"/>
                </a:lnTo>
                <a:lnTo>
                  <a:pt x="12" y="167"/>
                </a:lnTo>
                <a:lnTo>
                  <a:pt x="13" y="172"/>
                </a:lnTo>
                <a:lnTo>
                  <a:pt x="15" y="176"/>
                </a:lnTo>
                <a:lnTo>
                  <a:pt x="17" y="180"/>
                </a:lnTo>
                <a:lnTo>
                  <a:pt x="21" y="182"/>
                </a:lnTo>
                <a:lnTo>
                  <a:pt x="26" y="185"/>
                </a:lnTo>
                <a:lnTo>
                  <a:pt x="31" y="186"/>
                </a:lnTo>
                <a:lnTo>
                  <a:pt x="35" y="186"/>
                </a:lnTo>
                <a:lnTo>
                  <a:pt x="197" y="186"/>
                </a:lnTo>
                <a:lnTo>
                  <a:pt x="197" y="186"/>
                </a:lnTo>
                <a:lnTo>
                  <a:pt x="201" y="186"/>
                </a:lnTo>
                <a:lnTo>
                  <a:pt x="206" y="185"/>
                </a:lnTo>
                <a:lnTo>
                  <a:pt x="211" y="182"/>
                </a:lnTo>
                <a:lnTo>
                  <a:pt x="213" y="180"/>
                </a:lnTo>
                <a:lnTo>
                  <a:pt x="217" y="176"/>
                </a:lnTo>
                <a:lnTo>
                  <a:pt x="219" y="172"/>
                </a:lnTo>
                <a:lnTo>
                  <a:pt x="220" y="167"/>
                </a:lnTo>
                <a:lnTo>
                  <a:pt x="221" y="162"/>
                </a:lnTo>
                <a:lnTo>
                  <a:pt x="221" y="69"/>
                </a:lnTo>
                <a:lnTo>
                  <a:pt x="221" y="69"/>
                </a:lnTo>
                <a:lnTo>
                  <a:pt x="220" y="65"/>
                </a:lnTo>
                <a:lnTo>
                  <a:pt x="219" y="59"/>
                </a:lnTo>
                <a:lnTo>
                  <a:pt x="217" y="55"/>
                </a:lnTo>
                <a:lnTo>
                  <a:pt x="213" y="51"/>
                </a:lnTo>
                <a:lnTo>
                  <a:pt x="211" y="49"/>
                </a:lnTo>
                <a:lnTo>
                  <a:pt x="206" y="47"/>
                </a:lnTo>
                <a:lnTo>
                  <a:pt x="201" y="46"/>
                </a:lnTo>
                <a:lnTo>
                  <a:pt x="197" y="45"/>
                </a:lnTo>
                <a:lnTo>
                  <a:pt x="103" y="45"/>
                </a:lnTo>
                <a:lnTo>
                  <a:pt x="103" y="35"/>
                </a:lnTo>
                <a:lnTo>
                  <a:pt x="103" y="35"/>
                </a:lnTo>
                <a:lnTo>
                  <a:pt x="101" y="30"/>
                </a:lnTo>
                <a:lnTo>
                  <a:pt x="100" y="26"/>
                </a:lnTo>
                <a:lnTo>
                  <a:pt x="98" y="22"/>
                </a:lnTo>
                <a:lnTo>
                  <a:pt x="94" y="18"/>
                </a:lnTo>
                <a:lnTo>
                  <a:pt x="92" y="15"/>
                </a:lnTo>
                <a:lnTo>
                  <a:pt x="88" y="12"/>
                </a:lnTo>
                <a:lnTo>
                  <a:pt x="82" y="11"/>
                </a:lnTo>
                <a:lnTo>
                  <a:pt x="78" y="11"/>
                </a:lnTo>
                <a:lnTo>
                  <a:pt x="35"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56" name="Freeform 53"/>
          <p:cNvSpPr>
            <a:spLocks noEditPoints="1"/>
          </p:cNvSpPr>
          <p:nvPr/>
        </p:nvSpPr>
        <p:spPr bwMode="auto">
          <a:xfrm>
            <a:off x="10949566" y="5728295"/>
            <a:ext cx="380524" cy="367724"/>
          </a:xfrm>
          <a:custGeom>
            <a:avLst/>
            <a:gdLst/>
            <a:ahLst/>
            <a:cxnLst>
              <a:cxn ang="0">
                <a:pos x="196" y="239"/>
              </a:cxn>
              <a:cxn ang="0">
                <a:pos x="140" y="186"/>
              </a:cxn>
              <a:cxn ang="0">
                <a:pos x="134" y="170"/>
              </a:cxn>
              <a:cxn ang="0">
                <a:pos x="111" y="131"/>
              </a:cxn>
              <a:cxn ang="0">
                <a:pos x="97" y="146"/>
              </a:cxn>
              <a:cxn ang="0">
                <a:pos x="97" y="160"/>
              </a:cxn>
              <a:cxn ang="0">
                <a:pos x="84" y="175"/>
              </a:cxn>
              <a:cxn ang="0">
                <a:pos x="66" y="178"/>
              </a:cxn>
              <a:cxn ang="0">
                <a:pos x="1" y="113"/>
              </a:cxn>
              <a:cxn ang="0">
                <a:pos x="4" y="96"/>
              </a:cxn>
              <a:cxn ang="0">
                <a:pos x="19" y="82"/>
              </a:cxn>
              <a:cxn ang="0">
                <a:pos x="34" y="82"/>
              </a:cxn>
              <a:cxn ang="0">
                <a:pos x="81" y="35"/>
              </a:cxn>
              <a:cxn ang="0">
                <a:pos x="81" y="25"/>
              </a:cxn>
              <a:cxn ang="0">
                <a:pos x="88" y="12"/>
              </a:cxn>
              <a:cxn ang="0">
                <a:pos x="107" y="0"/>
              </a:cxn>
              <a:cxn ang="0">
                <a:pos x="174" y="59"/>
              </a:cxn>
              <a:cxn ang="0">
                <a:pos x="180" y="73"/>
              </a:cxn>
              <a:cxn ang="0">
                <a:pos x="166" y="93"/>
              </a:cxn>
              <a:cxn ang="0">
                <a:pos x="154" y="98"/>
              </a:cxn>
              <a:cxn ang="0">
                <a:pos x="145" y="98"/>
              </a:cxn>
              <a:cxn ang="0">
                <a:pos x="165" y="135"/>
              </a:cxn>
              <a:cxn ang="0">
                <a:pos x="235" y="189"/>
              </a:cxn>
              <a:cxn ang="0">
                <a:pos x="240" y="200"/>
              </a:cxn>
              <a:cxn ang="0">
                <a:pos x="239" y="213"/>
              </a:cxn>
              <a:cxn ang="0">
                <a:pos x="220" y="235"/>
              </a:cxn>
              <a:cxn ang="0">
                <a:pos x="204" y="241"/>
              </a:cxn>
              <a:cxn ang="0">
                <a:pos x="149" y="162"/>
              </a:cxn>
              <a:cxn ang="0">
                <a:pos x="145" y="170"/>
              </a:cxn>
              <a:cxn ang="0">
                <a:pos x="196" y="227"/>
              </a:cxn>
              <a:cxn ang="0">
                <a:pos x="213" y="227"/>
              </a:cxn>
              <a:cxn ang="0">
                <a:pos x="231" y="204"/>
              </a:cxn>
              <a:cxn ang="0">
                <a:pos x="178" y="148"/>
              </a:cxn>
              <a:cxn ang="0">
                <a:pos x="170" y="144"/>
              </a:cxn>
              <a:cxn ang="0">
                <a:pos x="116" y="110"/>
              </a:cxn>
              <a:cxn ang="0">
                <a:pos x="136" y="90"/>
              </a:cxn>
              <a:cxn ang="0">
                <a:pos x="145" y="81"/>
              </a:cxn>
              <a:cxn ang="0">
                <a:pos x="145" y="81"/>
              </a:cxn>
              <a:cxn ang="0">
                <a:pos x="154" y="88"/>
              </a:cxn>
              <a:cxn ang="0">
                <a:pos x="161" y="83"/>
              </a:cxn>
              <a:cxn ang="0">
                <a:pos x="169" y="73"/>
              </a:cxn>
              <a:cxn ang="0">
                <a:pos x="112" y="13"/>
              </a:cxn>
              <a:cxn ang="0">
                <a:pos x="107" y="11"/>
              </a:cxn>
              <a:cxn ang="0">
                <a:pos x="95" y="20"/>
              </a:cxn>
              <a:cxn ang="0">
                <a:pos x="92" y="25"/>
              </a:cxn>
              <a:cxn ang="0">
                <a:pos x="99" y="35"/>
              </a:cxn>
              <a:cxn ang="0">
                <a:pos x="91" y="43"/>
              </a:cxn>
              <a:cxn ang="0">
                <a:pos x="89" y="43"/>
              </a:cxn>
              <a:cxn ang="0">
                <a:pos x="43" y="90"/>
              </a:cxn>
              <a:cxn ang="0">
                <a:pos x="35" y="98"/>
              </a:cxn>
              <a:cxn ang="0">
                <a:pos x="30" y="93"/>
              </a:cxn>
              <a:cxn ang="0">
                <a:pos x="20" y="94"/>
              </a:cxn>
              <a:cxn ang="0">
                <a:pos x="12" y="104"/>
              </a:cxn>
              <a:cxn ang="0">
                <a:pos x="14" y="112"/>
              </a:cxn>
              <a:cxn ang="0">
                <a:pos x="73" y="169"/>
              </a:cxn>
              <a:cxn ang="0">
                <a:pos x="84" y="160"/>
              </a:cxn>
              <a:cxn ang="0">
                <a:pos x="88" y="154"/>
              </a:cxn>
              <a:cxn ang="0">
                <a:pos x="81" y="144"/>
              </a:cxn>
              <a:cxn ang="0">
                <a:pos x="89" y="136"/>
              </a:cxn>
            </a:cxnLst>
            <a:rect l="0" t="0" r="r" b="b"/>
            <a:pathLst>
              <a:path w="242" h="241">
                <a:moveTo>
                  <a:pt x="204" y="241"/>
                </a:moveTo>
                <a:lnTo>
                  <a:pt x="204" y="241"/>
                </a:lnTo>
                <a:lnTo>
                  <a:pt x="200" y="240"/>
                </a:lnTo>
                <a:lnTo>
                  <a:pt x="196" y="239"/>
                </a:lnTo>
                <a:lnTo>
                  <a:pt x="192" y="237"/>
                </a:lnTo>
                <a:lnTo>
                  <a:pt x="189" y="235"/>
                </a:lnTo>
                <a:lnTo>
                  <a:pt x="140" y="186"/>
                </a:lnTo>
                <a:lnTo>
                  <a:pt x="140" y="186"/>
                </a:lnTo>
                <a:lnTo>
                  <a:pt x="138" y="182"/>
                </a:lnTo>
                <a:lnTo>
                  <a:pt x="135" y="179"/>
                </a:lnTo>
                <a:lnTo>
                  <a:pt x="135" y="175"/>
                </a:lnTo>
                <a:lnTo>
                  <a:pt x="134" y="170"/>
                </a:lnTo>
                <a:lnTo>
                  <a:pt x="134" y="170"/>
                </a:lnTo>
                <a:lnTo>
                  <a:pt x="135" y="163"/>
                </a:lnTo>
                <a:lnTo>
                  <a:pt x="138" y="158"/>
                </a:lnTo>
                <a:lnTo>
                  <a:pt x="111" y="131"/>
                </a:lnTo>
                <a:lnTo>
                  <a:pt x="99" y="144"/>
                </a:lnTo>
                <a:lnTo>
                  <a:pt x="99" y="144"/>
                </a:lnTo>
                <a:lnTo>
                  <a:pt x="97" y="146"/>
                </a:lnTo>
                <a:lnTo>
                  <a:pt x="97" y="146"/>
                </a:lnTo>
                <a:lnTo>
                  <a:pt x="99" y="148"/>
                </a:lnTo>
                <a:lnTo>
                  <a:pt x="99" y="154"/>
                </a:lnTo>
                <a:lnTo>
                  <a:pt x="99" y="154"/>
                </a:lnTo>
                <a:lnTo>
                  <a:pt x="97" y="160"/>
                </a:lnTo>
                <a:lnTo>
                  <a:pt x="93" y="166"/>
                </a:lnTo>
                <a:lnTo>
                  <a:pt x="92" y="167"/>
                </a:lnTo>
                <a:lnTo>
                  <a:pt x="92" y="167"/>
                </a:lnTo>
                <a:lnTo>
                  <a:pt x="84" y="175"/>
                </a:lnTo>
                <a:lnTo>
                  <a:pt x="78" y="178"/>
                </a:lnTo>
                <a:lnTo>
                  <a:pt x="73" y="179"/>
                </a:lnTo>
                <a:lnTo>
                  <a:pt x="73" y="179"/>
                </a:lnTo>
                <a:lnTo>
                  <a:pt x="66" y="178"/>
                </a:lnTo>
                <a:lnTo>
                  <a:pt x="59" y="174"/>
                </a:lnTo>
                <a:lnTo>
                  <a:pt x="5" y="120"/>
                </a:lnTo>
                <a:lnTo>
                  <a:pt x="5" y="120"/>
                </a:lnTo>
                <a:lnTo>
                  <a:pt x="1" y="113"/>
                </a:lnTo>
                <a:lnTo>
                  <a:pt x="0" y="106"/>
                </a:lnTo>
                <a:lnTo>
                  <a:pt x="0" y="106"/>
                </a:lnTo>
                <a:lnTo>
                  <a:pt x="1" y="101"/>
                </a:lnTo>
                <a:lnTo>
                  <a:pt x="4" y="96"/>
                </a:lnTo>
                <a:lnTo>
                  <a:pt x="12" y="88"/>
                </a:lnTo>
                <a:lnTo>
                  <a:pt x="14" y="86"/>
                </a:lnTo>
                <a:lnTo>
                  <a:pt x="14" y="86"/>
                </a:lnTo>
                <a:lnTo>
                  <a:pt x="19" y="82"/>
                </a:lnTo>
                <a:lnTo>
                  <a:pt x="26" y="81"/>
                </a:lnTo>
                <a:lnTo>
                  <a:pt x="26" y="81"/>
                </a:lnTo>
                <a:lnTo>
                  <a:pt x="31" y="82"/>
                </a:lnTo>
                <a:lnTo>
                  <a:pt x="34" y="82"/>
                </a:lnTo>
                <a:lnTo>
                  <a:pt x="34" y="82"/>
                </a:lnTo>
                <a:lnTo>
                  <a:pt x="35" y="81"/>
                </a:lnTo>
                <a:lnTo>
                  <a:pt x="81" y="35"/>
                </a:lnTo>
                <a:lnTo>
                  <a:pt x="81" y="35"/>
                </a:lnTo>
                <a:lnTo>
                  <a:pt x="84" y="34"/>
                </a:lnTo>
                <a:lnTo>
                  <a:pt x="84" y="34"/>
                </a:lnTo>
                <a:lnTo>
                  <a:pt x="82" y="31"/>
                </a:lnTo>
                <a:lnTo>
                  <a:pt x="81" y="25"/>
                </a:lnTo>
                <a:lnTo>
                  <a:pt x="81" y="25"/>
                </a:lnTo>
                <a:lnTo>
                  <a:pt x="82" y="19"/>
                </a:lnTo>
                <a:lnTo>
                  <a:pt x="86" y="13"/>
                </a:lnTo>
                <a:lnTo>
                  <a:pt x="88" y="12"/>
                </a:lnTo>
                <a:lnTo>
                  <a:pt x="88" y="12"/>
                </a:lnTo>
                <a:lnTo>
                  <a:pt x="96" y="4"/>
                </a:lnTo>
                <a:lnTo>
                  <a:pt x="101" y="1"/>
                </a:lnTo>
                <a:lnTo>
                  <a:pt x="107" y="0"/>
                </a:lnTo>
                <a:lnTo>
                  <a:pt x="107" y="0"/>
                </a:lnTo>
                <a:lnTo>
                  <a:pt x="113" y="1"/>
                </a:lnTo>
                <a:lnTo>
                  <a:pt x="120" y="5"/>
                </a:lnTo>
                <a:lnTo>
                  <a:pt x="174" y="59"/>
                </a:lnTo>
                <a:lnTo>
                  <a:pt x="174" y="59"/>
                </a:lnTo>
                <a:lnTo>
                  <a:pt x="178" y="66"/>
                </a:lnTo>
                <a:lnTo>
                  <a:pt x="180" y="73"/>
                </a:lnTo>
                <a:lnTo>
                  <a:pt x="180" y="73"/>
                </a:lnTo>
                <a:lnTo>
                  <a:pt x="178" y="78"/>
                </a:lnTo>
                <a:lnTo>
                  <a:pt x="176" y="83"/>
                </a:lnTo>
                <a:lnTo>
                  <a:pt x="167" y="92"/>
                </a:lnTo>
                <a:lnTo>
                  <a:pt x="166" y="93"/>
                </a:lnTo>
                <a:lnTo>
                  <a:pt x="166" y="93"/>
                </a:lnTo>
                <a:lnTo>
                  <a:pt x="161" y="97"/>
                </a:lnTo>
                <a:lnTo>
                  <a:pt x="154" y="98"/>
                </a:lnTo>
                <a:lnTo>
                  <a:pt x="154" y="98"/>
                </a:lnTo>
                <a:lnTo>
                  <a:pt x="150" y="98"/>
                </a:lnTo>
                <a:lnTo>
                  <a:pt x="146" y="97"/>
                </a:lnTo>
                <a:lnTo>
                  <a:pt x="146" y="97"/>
                </a:lnTo>
                <a:lnTo>
                  <a:pt x="145" y="98"/>
                </a:lnTo>
                <a:lnTo>
                  <a:pt x="131" y="110"/>
                </a:lnTo>
                <a:lnTo>
                  <a:pt x="158" y="137"/>
                </a:lnTo>
                <a:lnTo>
                  <a:pt x="158" y="137"/>
                </a:lnTo>
                <a:lnTo>
                  <a:pt x="165" y="135"/>
                </a:lnTo>
                <a:lnTo>
                  <a:pt x="173" y="133"/>
                </a:lnTo>
                <a:lnTo>
                  <a:pt x="180" y="136"/>
                </a:lnTo>
                <a:lnTo>
                  <a:pt x="186" y="140"/>
                </a:lnTo>
                <a:lnTo>
                  <a:pt x="235" y="189"/>
                </a:lnTo>
                <a:lnTo>
                  <a:pt x="235" y="189"/>
                </a:lnTo>
                <a:lnTo>
                  <a:pt x="238" y="192"/>
                </a:lnTo>
                <a:lnTo>
                  <a:pt x="239" y="196"/>
                </a:lnTo>
                <a:lnTo>
                  <a:pt x="240" y="200"/>
                </a:lnTo>
                <a:lnTo>
                  <a:pt x="242" y="204"/>
                </a:lnTo>
                <a:lnTo>
                  <a:pt x="242" y="204"/>
                </a:lnTo>
                <a:lnTo>
                  <a:pt x="240" y="209"/>
                </a:lnTo>
                <a:lnTo>
                  <a:pt x="239" y="213"/>
                </a:lnTo>
                <a:lnTo>
                  <a:pt x="238" y="217"/>
                </a:lnTo>
                <a:lnTo>
                  <a:pt x="235" y="220"/>
                </a:lnTo>
                <a:lnTo>
                  <a:pt x="220" y="235"/>
                </a:lnTo>
                <a:lnTo>
                  <a:pt x="220" y="235"/>
                </a:lnTo>
                <a:lnTo>
                  <a:pt x="217" y="237"/>
                </a:lnTo>
                <a:lnTo>
                  <a:pt x="213" y="239"/>
                </a:lnTo>
                <a:lnTo>
                  <a:pt x="209" y="240"/>
                </a:lnTo>
                <a:lnTo>
                  <a:pt x="204" y="241"/>
                </a:lnTo>
                <a:lnTo>
                  <a:pt x="204" y="241"/>
                </a:lnTo>
                <a:close/>
                <a:moveTo>
                  <a:pt x="111" y="116"/>
                </a:moveTo>
                <a:lnTo>
                  <a:pt x="153" y="158"/>
                </a:lnTo>
                <a:lnTo>
                  <a:pt x="149" y="162"/>
                </a:lnTo>
                <a:lnTo>
                  <a:pt x="149" y="162"/>
                </a:lnTo>
                <a:lnTo>
                  <a:pt x="146" y="166"/>
                </a:lnTo>
                <a:lnTo>
                  <a:pt x="145" y="170"/>
                </a:lnTo>
                <a:lnTo>
                  <a:pt x="145" y="170"/>
                </a:lnTo>
                <a:lnTo>
                  <a:pt x="146" y="175"/>
                </a:lnTo>
                <a:lnTo>
                  <a:pt x="149" y="178"/>
                </a:lnTo>
                <a:lnTo>
                  <a:pt x="196" y="227"/>
                </a:lnTo>
                <a:lnTo>
                  <a:pt x="196" y="227"/>
                </a:lnTo>
                <a:lnTo>
                  <a:pt x="200" y="229"/>
                </a:lnTo>
                <a:lnTo>
                  <a:pt x="204" y="229"/>
                </a:lnTo>
                <a:lnTo>
                  <a:pt x="209" y="229"/>
                </a:lnTo>
                <a:lnTo>
                  <a:pt x="213" y="227"/>
                </a:lnTo>
                <a:lnTo>
                  <a:pt x="227" y="212"/>
                </a:lnTo>
                <a:lnTo>
                  <a:pt x="227" y="212"/>
                </a:lnTo>
                <a:lnTo>
                  <a:pt x="230" y="209"/>
                </a:lnTo>
                <a:lnTo>
                  <a:pt x="231" y="204"/>
                </a:lnTo>
                <a:lnTo>
                  <a:pt x="231" y="204"/>
                </a:lnTo>
                <a:lnTo>
                  <a:pt x="230" y="200"/>
                </a:lnTo>
                <a:lnTo>
                  <a:pt x="227" y="196"/>
                </a:lnTo>
                <a:lnTo>
                  <a:pt x="178" y="148"/>
                </a:lnTo>
                <a:lnTo>
                  <a:pt x="178" y="148"/>
                </a:lnTo>
                <a:lnTo>
                  <a:pt x="176" y="146"/>
                </a:lnTo>
                <a:lnTo>
                  <a:pt x="170" y="144"/>
                </a:lnTo>
                <a:lnTo>
                  <a:pt x="170" y="144"/>
                </a:lnTo>
                <a:lnTo>
                  <a:pt x="166" y="146"/>
                </a:lnTo>
                <a:lnTo>
                  <a:pt x="162" y="148"/>
                </a:lnTo>
                <a:lnTo>
                  <a:pt x="158" y="152"/>
                </a:lnTo>
                <a:lnTo>
                  <a:pt x="116" y="110"/>
                </a:lnTo>
                <a:lnTo>
                  <a:pt x="136" y="90"/>
                </a:lnTo>
                <a:lnTo>
                  <a:pt x="136" y="90"/>
                </a:lnTo>
                <a:lnTo>
                  <a:pt x="136" y="90"/>
                </a:lnTo>
                <a:lnTo>
                  <a:pt x="136" y="90"/>
                </a:lnTo>
                <a:lnTo>
                  <a:pt x="136" y="89"/>
                </a:lnTo>
                <a:lnTo>
                  <a:pt x="136" y="89"/>
                </a:lnTo>
                <a:lnTo>
                  <a:pt x="145" y="81"/>
                </a:lnTo>
                <a:lnTo>
                  <a:pt x="145" y="81"/>
                </a:lnTo>
                <a:lnTo>
                  <a:pt x="145" y="81"/>
                </a:lnTo>
                <a:lnTo>
                  <a:pt x="145" y="81"/>
                </a:lnTo>
                <a:lnTo>
                  <a:pt x="145" y="81"/>
                </a:lnTo>
                <a:lnTo>
                  <a:pt x="145" y="81"/>
                </a:lnTo>
                <a:lnTo>
                  <a:pt x="146" y="82"/>
                </a:lnTo>
                <a:lnTo>
                  <a:pt x="146" y="82"/>
                </a:lnTo>
                <a:lnTo>
                  <a:pt x="150" y="86"/>
                </a:lnTo>
                <a:lnTo>
                  <a:pt x="154" y="88"/>
                </a:lnTo>
                <a:lnTo>
                  <a:pt x="154" y="88"/>
                </a:lnTo>
                <a:lnTo>
                  <a:pt x="157" y="86"/>
                </a:lnTo>
                <a:lnTo>
                  <a:pt x="159" y="85"/>
                </a:lnTo>
                <a:lnTo>
                  <a:pt x="161" y="83"/>
                </a:lnTo>
                <a:lnTo>
                  <a:pt x="161" y="83"/>
                </a:lnTo>
                <a:lnTo>
                  <a:pt x="166" y="78"/>
                </a:lnTo>
                <a:lnTo>
                  <a:pt x="167" y="75"/>
                </a:lnTo>
                <a:lnTo>
                  <a:pt x="169" y="73"/>
                </a:lnTo>
                <a:lnTo>
                  <a:pt x="169" y="73"/>
                </a:lnTo>
                <a:lnTo>
                  <a:pt x="167" y="70"/>
                </a:lnTo>
                <a:lnTo>
                  <a:pt x="166" y="67"/>
                </a:lnTo>
                <a:lnTo>
                  <a:pt x="112" y="13"/>
                </a:lnTo>
                <a:lnTo>
                  <a:pt x="112" y="13"/>
                </a:lnTo>
                <a:lnTo>
                  <a:pt x="109" y="12"/>
                </a:lnTo>
                <a:lnTo>
                  <a:pt x="107" y="11"/>
                </a:lnTo>
                <a:lnTo>
                  <a:pt x="107" y="11"/>
                </a:lnTo>
                <a:lnTo>
                  <a:pt x="104" y="12"/>
                </a:lnTo>
                <a:lnTo>
                  <a:pt x="101" y="13"/>
                </a:lnTo>
                <a:lnTo>
                  <a:pt x="96" y="19"/>
                </a:lnTo>
                <a:lnTo>
                  <a:pt x="95" y="20"/>
                </a:lnTo>
                <a:lnTo>
                  <a:pt x="95" y="20"/>
                </a:lnTo>
                <a:lnTo>
                  <a:pt x="93" y="23"/>
                </a:lnTo>
                <a:lnTo>
                  <a:pt x="92" y="25"/>
                </a:lnTo>
                <a:lnTo>
                  <a:pt x="92" y="25"/>
                </a:lnTo>
                <a:lnTo>
                  <a:pt x="93" y="29"/>
                </a:lnTo>
                <a:lnTo>
                  <a:pt x="97" y="34"/>
                </a:lnTo>
                <a:lnTo>
                  <a:pt x="99" y="35"/>
                </a:lnTo>
                <a:lnTo>
                  <a:pt x="99" y="35"/>
                </a:lnTo>
                <a:lnTo>
                  <a:pt x="99" y="35"/>
                </a:lnTo>
                <a:lnTo>
                  <a:pt x="99" y="35"/>
                </a:lnTo>
                <a:lnTo>
                  <a:pt x="91" y="43"/>
                </a:lnTo>
                <a:lnTo>
                  <a:pt x="91" y="43"/>
                </a:lnTo>
                <a:lnTo>
                  <a:pt x="91" y="43"/>
                </a:lnTo>
                <a:lnTo>
                  <a:pt x="91" y="43"/>
                </a:lnTo>
                <a:lnTo>
                  <a:pt x="91" y="43"/>
                </a:lnTo>
                <a:lnTo>
                  <a:pt x="89" y="43"/>
                </a:lnTo>
                <a:lnTo>
                  <a:pt x="43" y="89"/>
                </a:lnTo>
                <a:lnTo>
                  <a:pt x="43" y="89"/>
                </a:lnTo>
                <a:lnTo>
                  <a:pt x="43" y="90"/>
                </a:lnTo>
                <a:lnTo>
                  <a:pt x="43" y="90"/>
                </a:lnTo>
                <a:lnTo>
                  <a:pt x="43" y="90"/>
                </a:lnTo>
                <a:lnTo>
                  <a:pt x="35" y="98"/>
                </a:lnTo>
                <a:lnTo>
                  <a:pt x="35" y="98"/>
                </a:lnTo>
                <a:lnTo>
                  <a:pt x="35" y="98"/>
                </a:lnTo>
                <a:lnTo>
                  <a:pt x="35" y="98"/>
                </a:lnTo>
                <a:lnTo>
                  <a:pt x="34" y="97"/>
                </a:lnTo>
                <a:lnTo>
                  <a:pt x="34" y="97"/>
                </a:lnTo>
                <a:lnTo>
                  <a:pt x="30" y="93"/>
                </a:lnTo>
                <a:lnTo>
                  <a:pt x="26" y="92"/>
                </a:lnTo>
                <a:lnTo>
                  <a:pt x="26" y="92"/>
                </a:lnTo>
                <a:lnTo>
                  <a:pt x="23" y="93"/>
                </a:lnTo>
                <a:lnTo>
                  <a:pt x="20" y="94"/>
                </a:lnTo>
                <a:lnTo>
                  <a:pt x="19" y="96"/>
                </a:lnTo>
                <a:lnTo>
                  <a:pt x="19" y="96"/>
                </a:lnTo>
                <a:lnTo>
                  <a:pt x="14" y="101"/>
                </a:lnTo>
                <a:lnTo>
                  <a:pt x="12" y="104"/>
                </a:lnTo>
                <a:lnTo>
                  <a:pt x="11" y="106"/>
                </a:lnTo>
                <a:lnTo>
                  <a:pt x="11" y="106"/>
                </a:lnTo>
                <a:lnTo>
                  <a:pt x="12" y="109"/>
                </a:lnTo>
                <a:lnTo>
                  <a:pt x="14" y="112"/>
                </a:lnTo>
                <a:lnTo>
                  <a:pt x="68" y="166"/>
                </a:lnTo>
                <a:lnTo>
                  <a:pt x="68" y="166"/>
                </a:lnTo>
                <a:lnTo>
                  <a:pt x="70" y="167"/>
                </a:lnTo>
                <a:lnTo>
                  <a:pt x="73" y="169"/>
                </a:lnTo>
                <a:lnTo>
                  <a:pt x="73" y="169"/>
                </a:lnTo>
                <a:lnTo>
                  <a:pt x="76" y="167"/>
                </a:lnTo>
                <a:lnTo>
                  <a:pt x="78" y="166"/>
                </a:lnTo>
                <a:lnTo>
                  <a:pt x="84" y="160"/>
                </a:lnTo>
                <a:lnTo>
                  <a:pt x="85" y="159"/>
                </a:lnTo>
                <a:lnTo>
                  <a:pt x="85" y="159"/>
                </a:lnTo>
                <a:lnTo>
                  <a:pt x="88" y="156"/>
                </a:lnTo>
                <a:lnTo>
                  <a:pt x="88" y="154"/>
                </a:lnTo>
                <a:lnTo>
                  <a:pt x="88" y="154"/>
                </a:lnTo>
                <a:lnTo>
                  <a:pt x="86" y="150"/>
                </a:lnTo>
                <a:lnTo>
                  <a:pt x="82" y="146"/>
                </a:lnTo>
                <a:lnTo>
                  <a:pt x="81" y="144"/>
                </a:lnTo>
                <a:lnTo>
                  <a:pt x="81" y="144"/>
                </a:lnTo>
                <a:lnTo>
                  <a:pt x="81" y="144"/>
                </a:lnTo>
                <a:lnTo>
                  <a:pt x="81" y="144"/>
                </a:lnTo>
                <a:lnTo>
                  <a:pt x="89" y="136"/>
                </a:lnTo>
                <a:lnTo>
                  <a:pt x="89" y="136"/>
                </a:lnTo>
                <a:lnTo>
                  <a:pt x="91" y="136"/>
                </a:lnTo>
                <a:lnTo>
                  <a:pt x="111" y="116"/>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57" name="Freeform 54"/>
          <p:cNvSpPr>
            <a:spLocks noEditPoints="1"/>
          </p:cNvSpPr>
          <p:nvPr/>
        </p:nvSpPr>
        <p:spPr bwMode="auto">
          <a:xfrm>
            <a:off x="8652334" y="4188454"/>
            <a:ext cx="112748" cy="303372"/>
          </a:xfrm>
          <a:custGeom>
            <a:avLst/>
            <a:gdLst/>
            <a:ahLst/>
            <a:cxnLst>
              <a:cxn ang="0">
                <a:pos x="17" y="198"/>
              </a:cxn>
              <a:cxn ang="0">
                <a:pos x="12" y="198"/>
              </a:cxn>
              <a:cxn ang="0">
                <a:pos x="5" y="189"/>
              </a:cxn>
              <a:cxn ang="0">
                <a:pos x="4" y="154"/>
              </a:cxn>
              <a:cxn ang="0">
                <a:pos x="5" y="149"/>
              </a:cxn>
              <a:cxn ang="0">
                <a:pos x="12" y="142"/>
              </a:cxn>
              <a:cxn ang="0">
                <a:pos x="52" y="141"/>
              </a:cxn>
              <a:cxn ang="0">
                <a:pos x="58" y="142"/>
              </a:cxn>
              <a:cxn ang="0">
                <a:pos x="65" y="149"/>
              </a:cxn>
              <a:cxn ang="0">
                <a:pos x="66" y="184"/>
              </a:cxn>
              <a:cxn ang="0">
                <a:pos x="65" y="189"/>
              </a:cxn>
              <a:cxn ang="0">
                <a:pos x="58" y="198"/>
              </a:cxn>
              <a:cxn ang="0">
                <a:pos x="52" y="198"/>
              </a:cxn>
              <a:cxn ang="0">
                <a:pos x="17" y="152"/>
              </a:cxn>
              <a:cxn ang="0">
                <a:pos x="15" y="154"/>
              </a:cxn>
              <a:cxn ang="0">
                <a:pos x="15" y="184"/>
              </a:cxn>
              <a:cxn ang="0">
                <a:pos x="17" y="187"/>
              </a:cxn>
              <a:cxn ang="0">
                <a:pos x="52" y="187"/>
              </a:cxn>
              <a:cxn ang="0">
                <a:pos x="55" y="184"/>
              </a:cxn>
              <a:cxn ang="0">
                <a:pos x="55" y="154"/>
              </a:cxn>
              <a:cxn ang="0">
                <a:pos x="52" y="152"/>
              </a:cxn>
              <a:cxn ang="0">
                <a:pos x="52" y="130"/>
              </a:cxn>
              <a:cxn ang="0">
                <a:pos x="17" y="130"/>
              </a:cxn>
              <a:cxn ang="0">
                <a:pos x="8" y="126"/>
              </a:cxn>
              <a:cxn ang="0">
                <a:pos x="4" y="117"/>
              </a:cxn>
              <a:cxn ang="0">
                <a:pos x="0" y="14"/>
              </a:cxn>
              <a:cxn ang="0">
                <a:pos x="4" y="4"/>
              </a:cxn>
              <a:cxn ang="0">
                <a:pos x="8" y="2"/>
              </a:cxn>
              <a:cxn ang="0">
                <a:pos x="56" y="0"/>
              </a:cxn>
              <a:cxn ang="0">
                <a:pos x="62" y="2"/>
              </a:cxn>
              <a:cxn ang="0">
                <a:pos x="66" y="4"/>
              </a:cxn>
              <a:cxn ang="0">
                <a:pos x="70" y="14"/>
              </a:cxn>
              <a:cxn ang="0">
                <a:pos x="66" y="117"/>
              </a:cxn>
              <a:cxn ang="0">
                <a:pos x="62" y="126"/>
              </a:cxn>
              <a:cxn ang="0">
                <a:pos x="52" y="130"/>
              </a:cxn>
              <a:cxn ang="0">
                <a:pos x="13" y="11"/>
              </a:cxn>
              <a:cxn ang="0">
                <a:pos x="12" y="13"/>
              </a:cxn>
              <a:cxn ang="0">
                <a:pos x="11" y="14"/>
              </a:cxn>
              <a:cxn ang="0">
                <a:pos x="15" y="117"/>
              </a:cxn>
              <a:cxn ang="0">
                <a:pos x="17" y="119"/>
              </a:cxn>
              <a:cxn ang="0">
                <a:pos x="52" y="119"/>
              </a:cxn>
              <a:cxn ang="0">
                <a:pos x="55" y="117"/>
              </a:cxn>
              <a:cxn ang="0">
                <a:pos x="59" y="14"/>
              </a:cxn>
              <a:cxn ang="0">
                <a:pos x="58" y="13"/>
              </a:cxn>
              <a:cxn ang="0">
                <a:pos x="13" y="11"/>
              </a:cxn>
            </a:cxnLst>
            <a:rect l="0" t="0" r="r" b="b"/>
            <a:pathLst>
              <a:path w="70" h="198">
                <a:moveTo>
                  <a:pt x="52" y="198"/>
                </a:moveTo>
                <a:lnTo>
                  <a:pt x="17" y="198"/>
                </a:lnTo>
                <a:lnTo>
                  <a:pt x="17" y="198"/>
                </a:lnTo>
                <a:lnTo>
                  <a:pt x="12" y="198"/>
                </a:lnTo>
                <a:lnTo>
                  <a:pt x="8" y="194"/>
                </a:lnTo>
                <a:lnTo>
                  <a:pt x="5" y="189"/>
                </a:lnTo>
                <a:lnTo>
                  <a:pt x="4" y="184"/>
                </a:lnTo>
                <a:lnTo>
                  <a:pt x="4" y="154"/>
                </a:lnTo>
                <a:lnTo>
                  <a:pt x="4" y="154"/>
                </a:lnTo>
                <a:lnTo>
                  <a:pt x="5" y="149"/>
                </a:lnTo>
                <a:lnTo>
                  <a:pt x="8" y="145"/>
                </a:lnTo>
                <a:lnTo>
                  <a:pt x="12" y="142"/>
                </a:lnTo>
                <a:lnTo>
                  <a:pt x="17" y="141"/>
                </a:lnTo>
                <a:lnTo>
                  <a:pt x="52" y="141"/>
                </a:lnTo>
                <a:lnTo>
                  <a:pt x="52" y="141"/>
                </a:lnTo>
                <a:lnTo>
                  <a:pt x="58" y="142"/>
                </a:lnTo>
                <a:lnTo>
                  <a:pt x="62" y="145"/>
                </a:lnTo>
                <a:lnTo>
                  <a:pt x="65" y="149"/>
                </a:lnTo>
                <a:lnTo>
                  <a:pt x="66" y="154"/>
                </a:lnTo>
                <a:lnTo>
                  <a:pt x="66" y="184"/>
                </a:lnTo>
                <a:lnTo>
                  <a:pt x="66" y="184"/>
                </a:lnTo>
                <a:lnTo>
                  <a:pt x="65" y="189"/>
                </a:lnTo>
                <a:lnTo>
                  <a:pt x="62" y="194"/>
                </a:lnTo>
                <a:lnTo>
                  <a:pt x="58" y="198"/>
                </a:lnTo>
                <a:lnTo>
                  <a:pt x="52" y="198"/>
                </a:lnTo>
                <a:lnTo>
                  <a:pt x="52" y="198"/>
                </a:lnTo>
                <a:close/>
                <a:moveTo>
                  <a:pt x="17" y="152"/>
                </a:moveTo>
                <a:lnTo>
                  <a:pt x="17" y="152"/>
                </a:lnTo>
                <a:lnTo>
                  <a:pt x="16" y="152"/>
                </a:lnTo>
                <a:lnTo>
                  <a:pt x="15" y="154"/>
                </a:lnTo>
                <a:lnTo>
                  <a:pt x="15" y="184"/>
                </a:lnTo>
                <a:lnTo>
                  <a:pt x="15" y="184"/>
                </a:lnTo>
                <a:lnTo>
                  <a:pt x="16" y="187"/>
                </a:lnTo>
                <a:lnTo>
                  <a:pt x="17" y="187"/>
                </a:lnTo>
                <a:lnTo>
                  <a:pt x="52" y="187"/>
                </a:lnTo>
                <a:lnTo>
                  <a:pt x="52" y="187"/>
                </a:lnTo>
                <a:lnTo>
                  <a:pt x="54" y="187"/>
                </a:lnTo>
                <a:lnTo>
                  <a:pt x="55" y="184"/>
                </a:lnTo>
                <a:lnTo>
                  <a:pt x="55" y="154"/>
                </a:lnTo>
                <a:lnTo>
                  <a:pt x="55" y="154"/>
                </a:lnTo>
                <a:lnTo>
                  <a:pt x="54" y="152"/>
                </a:lnTo>
                <a:lnTo>
                  <a:pt x="52" y="152"/>
                </a:lnTo>
                <a:lnTo>
                  <a:pt x="17" y="152"/>
                </a:lnTo>
                <a:close/>
                <a:moveTo>
                  <a:pt x="52" y="130"/>
                </a:moveTo>
                <a:lnTo>
                  <a:pt x="17" y="130"/>
                </a:lnTo>
                <a:lnTo>
                  <a:pt x="17" y="130"/>
                </a:lnTo>
                <a:lnTo>
                  <a:pt x="12" y="129"/>
                </a:lnTo>
                <a:lnTo>
                  <a:pt x="8" y="126"/>
                </a:lnTo>
                <a:lnTo>
                  <a:pt x="5" y="122"/>
                </a:lnTo>
                <a:lnTo>
                  <a:pt x="4" y="117"/>
                </a:lnTo>
                <a:lnTo>
                  <a:pt x="0" y="14"/>
                </a:lnTo>
                <a:lnTo>
                  <a:pt x="0" y="14"/>
                </a:lnTo>
                <a:lnTo>
                  <a:pt x="1" y="9"/>
                </a:lnTo>
                <a:lnTo>
                  <a:pt x="4" y="4"/>
                </a:lnTo>
                <a:lnTo>
                  <a:pt x="4" y="4"/>
                </a:lnTo>
                <a:lnTo>
                  <a:pt x="8" y="2"/>
                </a:lnTo>
                <a:lnTo>
                  <a:pt x="13" y="0"/>
                </a:lnTo>
                <a:lnTo>
                  <a:pt x="56" y="0"/>
                </a:lnTo>
                <a:lnTo>
                  <a:pt x="56" y="0"/>
                </a:lnTo>
                <a:lnTo>
                  <a:pt x="62" y="2"/>
                </a:lnTo>
                <a:lnTo>
                  <a:pt x="66" y="4"/>
                </a:lnTo>
                <a:lnTo>
                  <a:pt x="66" y="4"/>
                </a:lnTo>
                <a:lnTo>
                  <a:pt x="69" y="9"/>
                </a:lnTo>
                <a:lnTo>
                  <a:pt x="70" y="14"/>
                </a:lnTo>
                <a:lnTo>
                  <a:pt x="66" y="117"/>
                </a:lnTo>
                <a:lnTo>
                  <a:pt x="66" y="117"/>
                </a:lnTo>
                <a:lnTo>
                  <a:pt x="65" y="122"/>
                </a:lnTo>
                <a:lnTo>
                  <a:pt x="62" y="126"/>
                </a:lnTo>
                <a:lnTo>
                  <a:pt x="58" y="129"/>
                </a:lnTo>
                <a:lnTo>
                  <a:pt x="52" y="130"/>
                </a:lnTo>
                <a:lnTo>
                  <a:pt x="52" y="130"/>
                </a:lnTo>
                <a:close/>
                <a:moveTo>
                  <a:pt x="13" y="11"/>
                </a:moveTo>
                <a:lnTo>
                  <a:pt x="13" y="11"/>
                </a:lnTo>
                <a:lnTo>
                  <a:pt x="12" y="13"/>
                </a:lnTo>
                <a:lnTo>
                  <a:pt x="12" y="13"/>
                </a:lnTo>
                <a:lnTo>
                  <a:pt x="11" y="14"/>
                </a:lnTo>
                <a:lnTo>
                  <a:pt x="15" y="117"/>
                </a:lnTo>
                <a:lnTo>
                  <a:pt x="15" y="117"/>
                </a:lnTo>
                <a:lnTo>
                  <a:pt x="16" y="118"/>
                </a:lnTo>
                <a:lnTo>
                  <a:pt x="17" y="119"/>
                </a:lnTo>
                <a:lnTo>
                  <a:pt x="52" y="119"/>
                </a:lnTo>
                <a:lnTo>
                  <a:pt x="52" y="119"/>
                </a:lnTo>
                <a:lnTo>
                  <a:pt x="54" y="118"/>
                </a:lnTo>
                <a:lnTo>
                  <a:pt x="55" y="117"/>
                </a:lnTo>
                <a:lnTo>
                  <a:pt x="59" y="14"/>
                </a:lnTo>
                <a:lnTo>
                  <a:pt x="59" y="14"/>
                </a:lnTo>
                <a:lnTo>
                  <a:pt x="58" y="13"/>
                </a:lnTo>
                <a:lnTo>
                  <a:pt x="58" y="13"/>
                </a:lnTo>
                <a:lnTo>
                  <a:pt x="56" y="11"/>
                </a:lnTo>
                <a:lnTo>
                  <a:pt x="13"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58" name="Freeform 55"/>
          <p:cNvSpPr>
            <a:spLocks noEditPoints="1"/>
          </p:cNvSpPr>
          <p:nvPr/>
        </p:nvSpPr>
        <p:spPr bwMode="auto">
          <a:xfrm>
            <a:off x="10146240" y="1793653"/>
            <a:ext cx="357033" cy="349337"/>
          </a:xfrm>
          <a:custGeom>
            <a:avLst/>
            <a:gdLst/>
            <a:ahLst/>
            <a:cxnLst>
              <a:cxn ang="0">
                <a:pos x="134" y="229"/>
              </a:cxn>
              <a:cxn ang="0">
                <a:pos x="123" y="224"/>
              </a:cxn>
              <a:cxn ang="0">
                <a:pos x="84" y="184"/>
              </a:cxn>
              <a:cxn ang="0">
                <a:pos x="78" y="173"/>
              </a:cxn>
              <a:cxn ang="0">
                <a:pos x="4" y="26"/>
              </a:cxn>
              <a:cxn ang="0">
                <a:pos x="1" y="23"/>
              </a:cxn>
              <a:cxn ang="0">
                <a:pos x="0" y="14"/>
              </a:cxn>
              <a:cxn ang="0">
                <a:pos x="1" y="10"/>
              </a:cxn>
              <a:cxn ang="0">
                <a:pos x="7" y="3"/>
              </a:cxn>
              <a:cxn ang="0">
                <a:pos x="15" y="0"/>
              </a:cxn>
              <a:cxn ang="0">
                <a:pos x="212" y="0"/>
              </a:cxn>
              <a:cxn ang="0">
                <a:pos x="220" y="3"/>
              </a:cxn>
              <a:cxn ang="0">
                <a:pos x="227" y="10"/>
              </a:cxn>
              <a:cxn ang="0">
                <a:pos x="228" y="14"/>
              </a:cxn>
              <a:cxn ang="0">
                <a:pos x="225" y="23"/>
              </a:cxn>
              <a:cxn ang="0">
                <a:pos x="149" y="102"/>
              </a:cxn>
              <a:cxn ang="0">
                <a:pos x="149" y="214"/>
              </a:cxn>
              <a:cxn ang="0">
                <a:pos x="146" y="222"/>
              </a:cxn>
              <a:cxn ang="0">
                <a:pos x="139" y="227"/>
              </a:cxn>
              <a:cxn ang="0">
                <a:pos x="134" y="229"/>
              </a:cxn>
              <a:cxn ang="0">
                <a:pos x="15" y="11"/>
              </a:cxn>
              <a:cxn ang="0">
                <a:pos x="12" y="12"/>
              </a:cxn>
              <a:cxn ang="0">
                <a:pos x="11" y="14"/>
              </a:cxn>
              <a:cxn ang="0">
                <a:pos x="12" y="19"/>
              </a:cxn>
              <a:cxn ang="0">
                <a:pos x="89" y="173"/>
              </a:cxn>
              <a:cxn ang="0">
                <a:pos x="90" y="177"/>
              </a:cxn>
              <a:cxn ang="0">
                <a:pos x="130" y="216"/>
              </a:cxn>
              <a:cxn ang="0">
                <a:pos x="134" y="218"/>
              </a:cxn>
              <a:cxn ang="0">
                <a:pos x="135" y="218"/>
              </a:cxn>
              <a:cxn ang="0">
                <a:pos x="138" y="214"/>
              </a:cxn>
              <a:cxn ang="0">
                <a:pos x="216" y="19"/>
              </a:cxn>
              <a:cxn ang="0">
                <a:pos x="217" y="17"/>
              </a:cxn>
              <a:cxn ang="0">
                <a:pos x="216" y="14"/>
              </a:cxn>
              <a:cxn ang="0">
                <a:pos x="212" y="11"/>
              </a:cxn>
            </a:cxnLst>
            <a:rect l="0" t="0" r="r" b="b"/>
            <a:pathLst>
              <a:path w="228" h="229">
                <a:moveTo>
                  <a:pt x="134" y="229"/>
                </a:moveTo>
                <a:lnTo>
                  <a:pt x="134" y="229"/>
                </a:lnTo>
                <a:lnTo>
                  <a:pt x="127" y="227"/>
                </a:lnTo>
                <a:lnTo>
                  <a:pt x="123" y="224"/>
                </a:lnTo>
                <a:lnTo>
                  <a:pt x="84" y="184"/>
                </a:lnTo>
                <a:lnTo>
                  <a:pt x="84" y="184"/>
                </a:lnTo>
                <a:lnTo>
                  <a:pt x="80" y="180"/>
                </a:lnTo>
                <a:lnTo>
                  <a:pt x="78" y="173"/>
                </a:lnTo>
                <a:lnTo>
                  <a:pt x="78" y="102"/>
                </a:lnTo>
                <a:lnTo>
                  <a:pt x="4" y="26"/>
                </a:lnTo>
                <a:lnTo>
                  <a:pt x="4" y="26"/>
                </a:lnTo>
                <a:lnTo>
                  <a:pt x="1" y="23"/>
                </a:lnTo>
                <a:lnTo>
                  <a:pt x="0" y="19"/>
                </a:lnTo>
                <a:lnTo>
                  <a:pt x="0" y="14"/>
                </a:lnTo>
                <a:lnTo>
                  <a:pt x="1" y="10"/>
                </a:lnTo>
                <a:lnTo>
                  <a:pt x="1" y="10"/>
                </a:lnTo>
                <a:lnTo>
                  <a:pt x="3" y="6"/>
                </a:lnTo>
                <a:lnTo>
                  <a:pt x="7" y="3"/>
                </a:lnTo>
                <a:lnTo>
                  <a:pt x="11" y="2"/>
                </a:lnTo>
                <a:lnTo>
                  <a:pt x="15" y="0"/>
                </a:lnTo>
                <a:lnTo>
                  <a:pt x="212" y="0"/>
                </a:lnTo>
                <a:lnTo>
                  <a:pt x="212" y="0"/>
                </a:lnTo>
                <a:lnTo>
                  <a:pt x="217" y="2"/>
                </a:lnTo>
                <a:lnTo>
                  <a:pt x="220" y="3"/>
                </a:lnTo>
                <a:lnTo>
                  <a:pt x="224" y="6"/>
                </a:lnTo>
                <a:lnTo>
                  <a:pt x="227" y="10"/>
                </a:lnTo>
                <a:lnTo>
                  <a:pt x="227" y="10"/>
                </a:lnTo>
                <a:lnTo>
                  <a:pt x="228" y="14"/>
                </a:lnTo>
                <a:lnTo>
                  <a:pt x="227" y="19"/>
                </a:lnTo>
                <a:lnTo>
                  <a:pt x="225" y="23"/>
                </a:lnTo>
                <a:lnTo>
                  <a:pt x="223" y="27"/>
                </a:lnTo>
                <a:lnTo>
                  <a:pt x="149" y="102"/>
                </a:lnTo>
                <a:lnTo>
                  <a:pt x="149" y="214"/>
                </a:lnTo>
                <a:lnTo>
                  <a:pt x="149" y="214"/>
                </a:lnTo>
                <a:lnTo>
                  <a:pt x="149" y="218"/>
                </a:lnTo>
                <a:lnTo>
                  <a:pt x="146" y="222"/>
                </a:lnTo>
                <a:lnTo>
                  <a:pt x="143" y="224"/>
                </a:lnTo>
                <a:lnTo>
                  <a:pt x="139" y="227"/>
                </a:lnTo>
                <a:lnTo>
                  <a:pt x="139" y="227"/>
                </a:lnTo>
                <a:lnTo>
                  <a:pt x="134" y="229"/>
                </a:lnTo>
                <a:lnTo>
                  <a:pt x="134" y="229"/>
                </a:lnTo>
                <a:close/>
                <a:moveTo>
                  <a:pt x="15" y="11"/>
                </a:moveTo>
                <a:lnTo>
                  <a:pt x="15" y="11"/>
                </a:lnTo>
                <a:lnTo>
                  <a:pt x="12" y="12"/>
                </a:lnTo>
                <a:lnTo>
                  <a:pt x="11" y="14"/>
                </a:lnTo>
                <a:lnTo>
                  <a:pt x="11" y="14"/>
                </a:lnTo>
                <a:lnTo>
                  <a:pt x="11" y="17"/>
                </a:lnTo>
                <a:lnTo>
                  <a:pt x="12" y="19"/>
                </a:lnTo>
                <a:lnTo>
                  <a:pt x="89" y="96"/>
                </a:lnTo>
                <a:lnTo>
                  <a:pt x="89" y="173"/>
                </a:lnTo>
                <a:lnTo>
                  <a:pt x="89" y="173"/>
                </a:lnTo>
                <a:lnTo>
                  <a:pt x="90" y="177"/>
                </a:lnTo>
                <a:lnTo>
                  <a:pt x="130" y="216"/>
                </a:lnTo>
                <a:lnTo>
                  <a:pt x="130" y="216"/>
                </a:lnTo>
                <a:lnTo>
                  <a:pt x="134" y="218"/>
                </a:lnTo>
                <a:lnTo>
                  <a:pt x="134" y="218"/>
                </a:lnTo>
                <a:lnTo>
                  <a:pt x="135" y="218"/>
                </a:lnTo>
                <a:lnTo>
                  <a:pt x="135" y="218"/>
                </a:lnTo>
                <a:lnTo>
                  <a:pt x="138" y="216"/>
                </a:lnTo>
                <a:lnTo>
                  <a:pt x="138" y="214"/>
                </a:lnTo>
                <a:lnTo>
                  <a:pt x="138" y="96"/>
                </a:lnTo>
                <a:lnTo>
                  <a:pt x="216" y="19"/>
                </a:lnTo>
                <a:lnTo>
                  <a:pt x="216" y="19"/>
                </a:lnTo>
                <a:lnTo>
                  <a:pt x="217" y="17"/>
                </a:lnTo>
                <a:lnTo>
                  <a:pt x="216" y="14"/>
                </a:lnTo>
                <a:lnTo>
                  <a:pt x="216" y="14"/>
                </a:lnTo>
                <a:lnTo>
                  <a:pt x="215" y="12"/>
                </a:lnTo>
                <a:lnTo>
                  <a:pt x="212" y="11"/>
                </a:lnTo>
                <a:lnTo>
                  <a:pt x="15"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59" name="Freeform 56"/>
          <p:cNvSpPr>
            <a:spLocks noEditPoints="1"/>
          </p:cNvSpPr>
          <p:nvPr/>
        </p:nvSpPr>
        <p:spPr bwMode="auto">
          <a:xfrm>
            <a:off x="2103574" y="2579660"/>
            <a:ext cx="220799" cy="317163"/>
          </a:xfrm>
          <a:custGeom>
            <a:avLst/>
            <a:gdLst/>
            <a:ahLst/>
            <a:cxnLst>
              <a:cxn ang="0">
                <a:pos x="133" y="206"/>
              </a:cxn>
              <a:cxn ang="0">
                <a:pos x="126" y="202"/>
              </a:cxn>
              <a:cxn ang="0">
                <a:pos x="44" y="193"/>
              </a:cxn>
              <a:cxn ang="0">
                <a:pos x="43" y="198"/>
              </a:cxn>
              <a:cxn ang="0">
                <a:pos x="35" y="205"/>
              </a:cxn>
              <a:cxn ang="0">
                <a:pos x="14" y="206"/>
              </a:cxn>
              <a:cxn ang="0">
                <a:pos x="9" y="205"/>
              </a:cxn>
              <a:cxn ang="0">
                <a:pos x="1" y="198"/>
              </a:cxn>
              <a:cxn ang="0">
                <a:pos x="0" y="13"/>
              </a:cxn>
              <a:cxn ang="0">
                <a:pos x="1" y="8"/>
              </a:cxn>
              <a:cxn ang="0">
                <a:pos x="9" y="1"/>
              </a:cxn>
              <a:cxn ang="0">
                <a:pos x="31" y="0"/>
              </a:cxn>
              <a:cxn ang="0">
                <a:pos x="35" y="1"/>
              </a:cxn>
              <a:cxn ang="0">
                <a:pos x="43" y="8"/>
              </a:cxn>
              <a:cxn ang="0">
                <a:pos x="44" y="86"/>
              </a:cxn>
              <a:cxn ang="0">
                <a:pos x="126" y="3"/>
              </a:cxn>
              <a:cxn ang="0">
                <a:pos x="133" y="0"/>
              </a:cxn>
              <a:cxn ang="0">
                <a:pos x="136" y="0"/>
              </a:cxn>
              <a:cxn ang="0">
                <a:pos x="141" y="5"/>
              </a:cxn>
              <a:cxn ang="0">
                <a:pos x="141" y="197"/>
              </a:cxn>
              <a:cxn ang="0">
                <a:pos x="141" y="201"/>
              </a:cxn>
              <a:cxn ang="0">
                <a:pos x="136" y="205"/>
              </a:cxn>
              <a:cxn ang="0">
                <a:pos x="133" y="206"/>
              </a:cxn>
              <a:cxn ang="0">
                <a:pos x="14" y="11"/>
              </a:cxn>
              <a:cxn ang="0">
                <a:pos x="10" y="13"/>
              </a:cxn>
              <a:cxn ang="0">
                <a:pos x="10" y="193"/>
              </a:cxn>
              <a:cxn ang="0">
                <a:pos x="14" y="196"/>
              </a:cxn>
              <a:cxn ang="0">
                <a:pos x="31" y="196"/>
              </a:cxn>
              <a:cxn ang="0">
                <a:pos x="33" y="193"/>
              </a:cxn>
              <a:cxn ang="0">
                <a:pos x="33" y="13"/>
              </a:cxn>
              <a:cxn ang="0">
                <a:pos x="31" y="11"/>
              </a:cxn>
              <a:cxn ang="0">
                <a:pos x="43" y="102"/>
              </a:cxn>
              <a:cxn ang="0">
                <a:pos x="43" y="104"/>
              </a:cxn>
              <a:cxn ang="0">
                <a:pos x="131" y="192"/>
              </a:cxn>
              <a:cxn ang="0">
                <a:pos x="44" y="101"/>
              </a:cxn>
              <a:cxn ang="0">
                <a:pos x="43" y="101"/>
              </a:cxn>
            </a:cxnLst>
            <a:rect l="0" t="0" r="r" b="b"/>
            <a:pathLst>
              <a:path w="141" h="206">
                <a:moveTo>
                  <a:pt x="133" y="206"/>
                </a:moveTo>
                <a:lnTo>
                  <a:pt x="133" y="206"/>
                </a:lnTo>
                <a:lnTo>
                  <a:pt x="131" y="205"/>
                </a:lnTo>
                <a:lnTo>
                  <a:pt x="126" y="202"/>
                </a:lnTo>
                <a:lnTo>
                  <a:pt x="44" y="120"/>
                </a:lnTo>
                <a:lnTo>
                  <a:pt x="44" y="193"/>
                </a:lnTo>
                <a:lnTo>
                  <a:pt x="44" y="193"/>
                </a:lnTo>
                <a:lnTo>
                  <a:pt x="43" y="198"/>
                </a:lnTo>
                <a:lnTo>
                  <a:pt x="40" y="202"/>
                </a:lnTo>
                <a:lnTo>
                  <a:pt x="35" y="205"/>
                </a:lnTo>
                <a:lnTo>
                  <a:pt x="31" y="206"/>
                </a:lnTo>
                <a:lnTo>
                  <a:pt x="14" y="206"/>
                </a:lnTo>
                <a:lnTo>
                  <a:pt x="14" y="206"/>
                </a:lnTo>
                <a:lnTo>
                  <a:pt x="9" y="205"/>
                </a:lnTo>
                <a:lnTo>
                  <a:pt x="4" y="202"/>
                </a:lnTo>
                <a:lnTo>
                  <a:pt x="1" y="198"/>
                </a:lnTo>
                <a:lnTo>
                  <a:pt x="0" y="193"/>
                </a:lnTo>
                <a:lnTo>
                  <a:pt x="0" y="13"/>
                </a:lnTo>
                <a:lnTo>
                  <a:pt x="0" y="13"/>
                </a:lnTo>
                <a:lnTo>
                  <a:pt x="1" y="8"/>
                </a:lnTo>
                <a:lnTo>
                  <a:pt x="4" y="4"/>
                </a:lnTo>
                <a:lnTo>
                  <a:pt x="9" y="1"/>
                </a:lnTo>
                <a:lnTo>
                  <a:pt x="14" y="0"/>
                </a:lnTo>
                <a:lnTo>
                  <a:pt x="31" y="0"/>
                </a:lnTo>
                <a:lnTo>
                  <a:pt x="31" y="0"/>
                </a:lnTo>
                <a:lnTo>
                  <a:pt x="35" y="1"/>
                </a:lnTo>
                <a:lnTo>
                  <a:pt x="40" y="4"/>
                </a:lnTo>
                <a:lnTo>
                  <a:pt x="43" y="8"/>
                </a:lnTo>
                <a:lnTo>
                  <a:pt x="44" y="13"/>
                </a:lnTo>
                <a:lnTo>
                  <a:pt x="44" y="86"/>
                </a:lnTo>
                <a:lnTo>
                  <a:pt x="126" y="3"/>
                </a:lnTo>
                <a:lnTo>
                  <a:pt x="126" y="3"/>
                </a:lnTo>
                <a:lnTo>
                  <a:pt x="131" y="0"/>
                </a:lnTo>
                <a:lnTo>
                  <a:pt x="133" y="0"/>
                </a:lnTo>
                <a:lnTo>
                  <a:pt x="133" y="0"/>
                </a:lnTo>
                <a:lnTo>
                  <a:pt x="136" y="0"/>
                </a:lnTo>
                <a:lnTo>
                  <a:pt x="139" y="1"/>
                </a:lnTo>
                <a:lnTo>
                  <a:pt x="141" y="5"/>
                </a:lnTo>
                <a:lnTo>
                  <a:pt x="141" y="9"/>
                </a:lnTo>
                <a:lnTo>
                  <a:pt x="141" y="197"/>
                </a:lnTo>
                <a:lnTo>
                  <a:pt x="141" y="197"/>
                </a:lnTo>
                <a:lnTo>
                  <a:pt x="141" y="201"/>
                </a:lnTo>
                <a:lnTo>
                  <a:pt x="139" y="204"/>
                </a:lnTo>
                <a:lnTo>
                  <a:pt x="136" y="205"/>
                </a:lnTo>
                <a:lnTo>
                  <a:pt x="133" y="206"/>
                </a:lnTo>
                <a:lnTo>
                  <a:pt x="133" y="206"/>
                </a:lnTo>
                <a:close/>
                <a:moveTo>
                  <a:pt x="14" y="11"/>
                </a:moveTo>
                <a:lnTo>
                  <a:pt x="14" y="11"/>
                </a:lnTo>
                <a:lnTo>
                  <a:pt x="12" y="11"/>
                </a:lnTo>
                <a:lnTo>
                  <a:pt x="10" y="13"/>
                </a:lnTo>
                <a:lnTo>
                  <a:pt x="10" y="193"/>
                </a:lnTo>
                <a:lnTo>
                  <a:pt x="10" y="193"/>
                </a:lnTo>
                <a:lnTo>
                  <a:pt x="12" y="194"/>
                </a:lnTo>
                <a:lnTo>
                  <a:pt x="14" y="196"/>
                </a:lnTo>
                <a:lnTo>
                  <a:pt x="31" y="196"/>
                </a:lnTo>
                <a:lnTo>
                  <a:pt x="31" y="196"/>
                </a:lnTo>
                <a:lnTo>
                  <a:pt x="32" y="194"/>
                </a:lnTo>
                <a:lnTo>
                  <a:pt x="33" y="193"/>
                </a:lnTo>
                <a:lnTo>
                  <a:pt x="33" y="13"/>
                </a:lnTo>
                <a:lnTo>
                  <a:pt x="33" y="13"/>
                </a:lnTo>
                <a:lnTo>
                  <a:pt x="32" y="11"/>
                </a:lnTo>
                <a:lnTo>
                  <a:pt x="31" y="11"/>
                </a:lnTo>
                <a:lnTo>
                  <a:pt x="14" y="11"/>
                </a:lnTo>
                <a:close/>
                <a:moveTo>
                  <a:pt x="43" y="102"/>
                </a:moveTo>
                <a:lnTo>
                  <a:pt x="43" y="104"/>
                </a:lnTo>
                <a:lnTo>
                  <a:pt x="43" y="104"/>
                </a:lnTo>
                <a:lnTo>
                  <a:pt x="44" y="105"/>
                </a:lnTo>
                <a:lnTo>
                  <a:pt x="131" y="192"/>
                </a:lnTo>
                <a:lnTo>
                  <a:pt x="131" y="13"/>
                </a:lnTo>
                <a:lnTo>
                  <a:pt x="44" y="101"/>
                </a:lnTo>
                <a:lnTo>
                  <a:pt x="44" y="101"/>
                </a:lnTo>
                <a:lnTo>
                  <a:pt x="43" y="101"/>
                </a:lnTo>
                <a:lnTo>
                  <a:pt x="43" y="102"/>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60" name="Freeform 57"/>
          <p:cNvSpPr>
            <a:spLocks noEditPoints="1"/>
          </p:cNvSpPr>
          <p:nvPr/>
        </p:nvSpPr>
        <p:spPr bwMode="auto">
          <a:xfrm>
            <a:off x="2831737" y="2579660"/>
            <a:ext cx="375825" cy="317163"/>
          </a:xfrm>
          <a:custGeom>
            <a:avLst/>
            <a:gdLst/>
            <a:ahLst/>
            <a:cxnLst>
              <a:cxn ang="0">
                <a:pos x="232" y="206"/>
              </a:cxn>
              <a:cxn ang="0">
                <a:pos x="224" y="202"/>
              </a:cxn>
              <a:cxn ang="0">
                <a:pos x="141" y="197"/>
              </a:cxn>
              <a:cxn ang="0">
                <a:pos x="141" y="201"/>
              </a:cxn>
              <a:cxn ang="0">
                <a:pos x="136" y="205"/>
              </a:cxn>
              <a:cxn ang="0">
                <a:pos x="133" y="206"/>
              </a:cxn>
              <a:cxn ang="0">
                <a:pos x="127" y="202"/>
              </a:cxn>
              <a:cxn ang="0">
                <a:pos x="44" y="193"/>
              </a:cxn>
              <a:cxn ang="0">
                <a:pos x="43" y="198"/>
              </a:cxn>
              <a:cxn ang="0">
                <a:pos x="35" y="205"/>
              </a:cxn>
              <a:cxn ang="0">
                <a:pos x="15" y="206"/>
              </a:cxn>
              <a:cxn ang="0">
                <a:pos x="9" y="205"/>
              </a:cxn>
              <a:cxn ang="0">
                <a:pos x="1" y="198"/>
              </a:cxn>
              <a:cxn ang="0">
                <a:pos x="0" y="13"/>
              </a:cxn>
              <a:cxn ang="0">
                <a:pos x="1" y="8"/>
              </a:cxn>
              <a:cxn ang="0">
                <a:pos x="9" y="1"/>
              </a:cxn>
              <a:cxn ang="0">
                <a:pos x="31" y="0"/>
              </a:cxn>
              <a:cxn ang="0">
                <a:pos x="35" y="1"/>
              </a:cxn>
              <a:cxn ang="0">
                <a:pos x="43" y="8"/>
              </a:cxn>
              <a:cxn ang="0">
                <a:pos x="44" y="86"/>
              </a:cxn>
              <a:cxn ang="0">
                <a:pos x="127" y="3"/>
              </a:cxn>
              <a:cxn ang="0">
                <a:pos x="133" y="0"/>
              </a:cxn>
              <a:cxn ang="0">
                <a:pos x="136" y="0"/>
              </a:cxn>
              <a:cxn ang="0">
                <a:pos x="141" y="5"/>
              </a:cxn>
              <a:cxn ang="0">
                <a:pos x="141" y="86"/>
              </a:cxn>
              <a:cxn ang="0">
                <a:pos x="224" y="3"/>
              </a:cxn>
              <a:cxn ang="0">
                <a:pos x="232" y="0"/>
              </a:cxn>
              <a:cxn ang="0">
                <a:pos x="235" y="0"/>
              </a:cxn>
              <a:cxn ang="0">
                <a:pos x="239" y="5"/>
              </a:cxn>
              <a:cxn ang="0">
                <a:pos x="239" y="197"/>
              </a:cxn>
              <a:cxn ang="0">
                <a:pos x="239" y="201"/>
              </a:cxn>
              <a:cxn ang="0">
                <a:pos x="235" y="205"/>
              </a:cxn>
              <a:cxn ang="0">
                <a:pos x="232" y="206"/>
              </a:cxn>
              <a:cxn ang="0">
                <a:pos x="15" y="11"/>
              </a:cxn>
              <a:cxn ang="0">
                <a:pos x="11" y="13"/>
              </a:cxn>
              <a:cxn ang="0">
                <a:pos x="11" y="193"/>
              </a:cxn>
              <a:cxn ang="0">
                <a:pos x="15" y="196"/>
              </a:cxn>
              <a:cxn ang="0">
                <a:pos x="31" y="196"/>
              </a:cxn>
              <a:cxn ang="0">
                <a:pos x="33" y="193"/>
              </a:cxn>
              <a:cxn ang="0">
                <a:pos x="33" y="13"/>
              </a:cxn>
              <a:cxn ang="0">
                <a:pos x="31" y="11"/>
              </a:cxn>
              <a:cxn ang="0">
                <a:pos x="140" y="102"/>
              </a:cxn>
              <a:cxn ang="0">
                <a:pos x="141" y="104"/>
              </a:cxn>
              <a:cxn ang="0">
                <a:pos x="228" y="192"/>
              </a:cxn>
              <a:cxn ang="0">
                <a:pos x="141" y="101"/>
              </a:cxn>
              <a:cxn ang="0">
                <a:pos x="141" y="101"/>
              </a:cxn>
              <a:cxn ang="0">
                <a:pos x="43" y="102"/>
              </a:cxn>
              <a:cxn ang="0">
                <a:pos x="43" y="104"/>
              </a:cxn>
              <a:cxn ang="0">
                <a:pos x="131" y="192"/>
              </a:cxn>
              <a:cxn ang="0">
                <a:pos x="44" y="101"/>
              </a:cxn>
              <a:cxn ang="0">
                <a:pos x="43" y="101"/>
              </a:cxn>
            </a:cxnLst>
            <a:rect l="0" t="0" r="r" b="b"/>
            <a:pathLst>
              <a:path w="239" h="206">
                <a:moveTo>
                  <a:pt x="232" y="206"/>
                </a:moveTo>
                <a:lnTo>
                  <a:pt x="232" y="206"/>
                </a:lnTo>
                <a:lnTo>
                  <a:pt x="228" y="205"/>
                </a:lnTo>
                <a:lnTo>
                  <a:pt x="224" y="202"/>
                </a:lnTo>
                <a:lnTo>
                  <a:pt x="141" y="120"/>
                </a:lnTo>
                <a:lnTo>
                  <a:pt x="141" y="197"/>
                </a:lnTo>
                <a:lnTo>
                  <a:pt x="141" y="197"/>
                </a:lnTo>
                <a:lnTo>
                  <a:pt x="141" y="201"/>
                </a:lnTo>
                <a:lnTo>
                  <a:pt x="139" y="204"/>
                </a:lnTo>
                <a:lnTo>
                  <a:pt x="136" y="205"/>
                </a:lnTo>
                <a:lnTo>
                  <a:pt x="133" y="206"/>
                </a:lnTo>
                <a:lnTo>
                  <a:pt x="133" y="206"/>
                </a:lnTo>
                <a:lnTo>
                  <a:pt x="131" y="205"/>
                </a:lnTo>
                <a:lnTo>
                  <a:pt x="127" y="202"/>
                </a:lnTo>
                <a:lnTo>
                  <a:pt x="44" y="120"/>
                </a:lnTo>
                <a:lnTo>
                  <a:pt x="44" y="193"/>
                </a:lnTo>
                <a:lnTo>
                  <a:pt x="44" y="193"/>
                </a:lnTo>
                <a:lnTo>
                  <a:pt x="43" y="198"/>
                </a:lnTo>
                <a:lnTo>
                  <a:pt x="40" y="202"/>
                </a:lnTo>
                <a:lnTo>
                  <a:pt x="35" y="205"/>
                </a:lnTo>
                <a:lnTo>
                  <a:pt x="31" y="206"/>
                </a:lnTo>
                <a:lnTo>
                  <a:pt x="15" y="206"/>
                </a:lnTo>
                <a:lnTo>
                  <a:pt x="15" y="206"/>
                </a:lnTo>
                <a:lnTo>
                  <a:pt x="9" y="205"/>
                </a:lnTo>
                <a:lnTo>
                  <a:pt x="4" y="202"/>
                </a:lnTo>
                <a:lnTo>
                  <a:pt x="1" y="198"/>
                </a:lnTo>
                <a:lnTo>
                  <a:pt x="0" y="193"/>
                </a:lnTo>
                <a:lnTo>
                  <a:pt x="0" y="13"/>
                </a:lnTo>
                <a:lnTo>
                  <a:pt x="0" y="13"/>
                </a:lnTo>
                <a:lnTo>
                  <a:pt x="1" y="8"/>
                </a:lnTo>
                <a:lnTo>
                  <a:pt x="4" y="4"/>
                </a:lnTo>
                <a:lnTo>
                  <a:pt x="9" y="1"/>
                </a:lnTo>
                <a:lnTo>
                  <a:pt x="15" y="0"/>
                </a:lnTo>
                <a:lnTo>
                  <a:pt x="31" y="0"/>
                </a:lnTo>
                <a:lnTo>
                  <a:pt x="31" y="0"/>
                </a:lnTo>
                <a:lnTo>
                  <a:pt x="35" y="1"/>
                </a:lnTo>
                <a:lnTo>
                  <a:pt x="40" y="4"/>
                </a:lnTo>
                <a:lnTo>
                  <a:pt x="43" y="8"/>
                </a:lnTo>
                <a:lnTo>
                  <a:pt x="44" y="13"/>
                </a:lnTo>
                <a:lnTo>
                  <a:pt x="44" y="86"/>
                </a:lnTo>
                <a:lnTo>
                  <a:pt x="127" y="3"/>
                </a:lnTo>
                <a:lnTo>
                  <a:pt x="127" y="3"/>
                </a:lnTo>
                <a:lnTo>
                  <a:pt x="131" y="0"/>
                </a:lnTo>
                <a:lnTo>
                  <a:pt x="133" y="0"/>
                </a:lnTo>
                <a:lnTo>
                  <a:pt x="133" y="0"/>
                </a:lnTo>
                <a:lnTo>
                  <a:pt x="136" y="0"/>
                </a:lnTo>
                <a:lnTo>
                  <a:pt x="139" y="1"/>
                </a:lnTo>
                <a:lnTo>
                  <a:pt x="141" y="5"/>
                </a:lnTo>
                <a:lnTo>
                  <a:pt x="141" y="9"/>
                </a:lnTo>
                <a:lnTo>
                  <a:pt x="141" y="86"/>
                </a:lnTo>
                <a:lnTo>
                  <a:pt x="224" y="3"/>
                </a:lnTo>
                <a:lnTo>
                  <a:pt x="224" y="3"/>
                </a:lnTo>
                <a:lnTo>
                  <a:pt x="228" y="0"/>
                </a:lnTo>
                <a:lnTo>
                  <a:pt x="232" y="0"/>
                </a:lnTo>
                <a:lnTo>
                  <a:pt x="232" y="0"/>
                </a:lnTo>
                <a:lnTo>
                  <a:pt x="235" y="0"/>
                </a:lnTo>
                <a:lnTo>
                  <a:pt x="237" y="1"/>
                </a:lnTo>
                <a:lnTo>
                  <a:pt x="239" y="5"/>
                </a:lnTo>
                <a:lnTo>
                  <a:pt x="239" y="9"/>
                </a:lnTo>
                <a:lnTo>
                  <a:pt x="239" y="197"/>
                </a:lnTo>
                <a:lnTo>
                  <a:pt x="239" y="197"/>
                </a:lnTo>
                <a:lnTo>
                  <a:pt x="239" y="201"/>
                </a:lnTo>
                <a:lnTo>
                  <a:pt x="237" y="204"/>
                </a:lnTo>
                <a:lnTo>
                  <a:pt x="235" y="205"/>
                </a:lnTo>
                <a:lnTo>
                  <a:pt x="232" y="206"/>
                </a:lnTo>
                <a:lnTo>
                  <a:pt x="232" y="206"/>
                </a:lnTo>
                <a:close/>
                <a:moveTo>
                  <a:pt x="15" y="11"/>
                </a:moveTo>
                <a:lnTo>
                  <a:pt x="15" y="11"/>
                </a:lnTo>
                <a:lnTo>
                  <a:pt x="12" y="11"/>
                </a:lnTo>
                <a:lnTo>
                  <a:pt x="11" y="13"/>
                </a:lnTo>
                <a:lnTo>
                  <a:pt x="11" y="193"/>
                </a:lnTo>
                <a:lnTo>
                  <a:pt x="11" y="193"/>
                </a:lnTo>
                <a:lnTo>
                  <a:pt x="12" y="194"/>
                </a:lnTo>
                <a:lnTo>
                  <a:pt x="15" y="196"/>
                </a:lnTo>
                <a:lnTo>
                  <a:pt x="31" y="196"/>
                </a:lnTo>
                <a:lnTo>
                  <a:pt x="31" y="196"/>
                </a:lnTo>
                <a:lnTo>
                  <a:pt x="32" y="194"/>
                </a:lnTo>
                <a:lnTo>
                  <a:pt x="33" y="193"/>
                </a:lnTo>
                <a:lnTo>
                  <a:pt x="33" y="13"/>
                </a:lnTo>
                <a:lnTo>
                  <a:pt x="33" y="13"/>
                </a:lnTo>
                <a:lnTo>
                  <a:pt x="32" y="11"/>
                </a:lnTo>
                <a:lnTo>
                  <a:pt x="31" y="11"/>
                </a:lnTo>
                <a:lnTo>
                  <a:pt x="15" y="11"/>
                </a:lnTo>
                <a:close/>
                <a:moveTo>
                  <a:pt x="140" y="102"/>
                </a:moveTo>
                <a:lnTo>
                  <a:pt x="141" y="104"/>
                </a:lnTo>
                <a:lnTo>
                  <a:pt x="141" y="104"/>
                </a:lnTo>
                <a:lnTo>
                  <a:pt x="141" y="105"/>
                </a:lnTo>
                <a:lnTo>
                  <a:pt x="228" y="192"/>
                </a:lnTo>
                <a:lnTo>
                  <a:pt x="228" y="13"/>
                </a:lnTo>
                <a:lnTo>
                  <a:pt x="141" y="101"/>
                </a:lnTo>
                <a:lnTo>
                  <a:pt x="141" y="101"/>
                </a:lnTo>
                <a:lnTo>
                  <a:pt x="141" y="101"/>
                </a:lnTo>
                <a:lnTo>
                  <a:pt x="140" y="102"/>
                </a:lnTo>
                <a:close/>
                <a:moveTo>
                  <a:pt x="43" y="102"/>
                </a:moveTo>
                <a:lnTo>
                  <a:pt x="43" y="104"/>
                </a:lnTo>
                <a:lnTo>
                  <a:pt x="43" y="104"/>
                </a:lnTo>
                <a:lnTo>
                  <a:pt x="44" y="105"/>
                </a:lnTo>
                <a:lnTo>
                  <a:pt x="131" y="192"/>
                </a:lnTo>
                <a:lnTo>
                  <a:pt x="131" y="13"/>
                </a:lnTo>
                <a:lnTo>
                  <a:pt x="44" y="101"/>
                </a:lnTo>
                <a:lnTo>
                  <a:pt x="44" y="101"/>
                </a:lnTo>
                <a:lnTo>
                  <a:pt x="43" y="101"/>
                </a:lnTo>
                <a:lnTo>
                  <a:pt x="43" y="102"/>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61" name="Freeform 58"/>
          <p:cNvSpPr>
            <a:spLocks noEditPoints="1"/>
          </p:cNvSpPr>
          <p:nvPr/>
        </p:nvSpPr>
        <p:spPr bwMode="auto">
          <a:xfrm>
            <a:off x="3658553" y="2579660"/>
            <a:ext cx="328847" cy="317163"/>
          </a:xfrm>
          <a:custGeom>
            <a:avLst/>
            <a:gdLst/>
            <a:ahLst/>
            <a:cxnLst>
              <a:cxn ang="0">
                <a:pos x="199" y="206"/>
              </a:cxn>
              <a:cxn ang="0">
                <a:pos x="199" y="206"/>
              </a:cxn>
              <a:cxn ang="0">
                <a:pos x="195" y="205"/>
              </a:cxn>
              <a:cxn ang="0">
                <a:pos x="193" y="202"/>
              </a:cxn>
              <a:cxn ang="0">
                <a:pos x="109" y="120"/>
              </a:cxn>
              <a:cxn ang="0">
                <a:pos x="109" y="197"/>
              </a:cxn>
              <a:cxn ang="0">
                <a:pos x="109" y="197"/>
              </a:cxn>
              <a:cxn ang="0">
                <a:pos x="109" y="201"/>
              </a:cxn>
              <a:cxn ang="0">
                <a:pos x="106" y="204"/>
              </a:cxn>
              <a:cxn ang="0">
                <a:pos x="105" y="205"/>
              </a:cxn>
              <a:cxn ang="0">
                <a:pos x="101" y="206"/>
              </a:cxn>
              <a:cxn ang="0">
                <a:pos x="101" y="206"/>
              </a:cxn>
              <a:cxn ang="0">
                <a:pos x="98" y="205"/>
              </a:cxn>
              <a:cxn ang="0">
                <a:pos x="94" y="202"/>
              </a:cxn>
              <a:cxn ang="0">
                <a:pos x="4" y="112"/>
              </a:cxn>
              <a:cxn ang="0">
                <a:pos x="4" y="112"/>
              </a:cxn>
              <a:cxn ang="0">
                <a:pos x="1" y="108"/>
              </a:cxn>
              <a:cxn ang="0">
                <a:pos x="0" y="102"/>
              </a:cxn>
              <a:cxn ang="0">
                <a:pos x="1" y="98"/>
              </a:cxn>
              <a:cxn ang="0">
                <a:pos x="4" y="93"/>
              </a:cxn>
              <a:cxn ang="0">
                <a:pos x="94" y="3"/>
              </a:cxn>
              <a:cxn ang="0">
                <a:pos x="94" y="3"/>
              </a:cxn>
              <a:cxn ang="0">
                <a:pos x="98" y="0"/>
              </a:cxn>
              <a:cxn ang="0">
                <a:pos x="101" y="0"/>
              </a:cxn>
              <a:cxn ang="0">
                <a:pos x="101" y="0"/>
              </a:cxn>
              <a:cxn ang="0">
                <a:pos x="105" y="0"/>
              </a:cxn>
              <a:cxn ang="0">
                <a:pos x="106" y="1"/>
              </a:cxn>
              <a:cxn ang="0">
                <a:pos x="109" y="5"/>
              </a:cxn>
              <a:cxn ang="0">
                <a:pos x="109" y="9"/>
              </a:cxn>
              <a:cxn ang="0">
                <a:pos x="109" y="86"/>
              </a:cxn>
              <a:cxn ang="0">
                <a:pos x="193" y="3"/>
              </a:cxn>
              <a:cxn ang="0">
                <a:pos x="193" y="3"/>
              </a:cxn>
              <a:cxn ang="0">
                <a:pos x="195" y="0"/>
              </a:cxn>
              <a:cxn ang="0">
                <a:pos x="199" y="0"/>
              </a:cxn>
              <a:cxn ang="0">
                <a:pos x="199" y="0"/>
              </a:cxn>
              <a:cxn ang="0">
                <a:pos x="202" y="0"/>
              </a:cxn>
              <a:cxn ang="0">
                <a:pos x="205" y="1"/>
              </a:cxn>
              <a:cxn ang="0">
                <a:pos x="206" y="5"/>
              </a:cxn>
              <a:cxn ang="0">
                <a:pos x="208" y="9"/>
              </a:cxn>
              <a:cxn ang="0">
                <a:pos x="208" y="197"/>
              </a:cxn>
              <a:cxn ang="0">
                <a:pos x="208" y="197"/>
              </a:cxn>
              <a:cxn ang="0">
                <a:pos x="206" y="201"/>
              </a:cxn>
              <a:cxn ang="0">
                <a:pos x="205" y="204"/>
              </a:cxn>
              <a:cxn ang="0">
                <a:pos x="202" y="205"/>
              </a:cxn>
              <a:cxn ang="0">
                <a:pos x="199" y="206"/>
              </a:cxn>
              <a:cxn ang="0">
                <a:pos x="199" y="206"/>
              </a:cxn>
              <a:cxn ang="0">
                <a:pos x="109" y="102"/>
              </a:cxn>
              <a:cxn ang="0">
                <a:pos x="109" y="104"/>
              </a:cxn>
              <a:cxn ang="0">
                <a:pos x="109" y="104"/>
              </a:cxn>
              <a:cxn ang="0">
                <a:pos x="109" y="105"/>
              </a:cxn>
              <a:cxn ang="0">
                <a:pos x="197" y="192"/>
              </a:cxn>
              <a:cxn ang="0">
                <a:pos x="197" y="13"/>
              </a:cxn>
              <a:cxn ang="0">
                <a:pos x="109" y="101"/>
              </a:cxn>
              <a:cxn ang="0">
                <a:pos x="109" y="101"/>
              </a:cxn>
              <a:cxn ang="0">
                <a:pos x="109" y="101"/>
              </a:cxn>
              <a:cxn ang="0">
                <a:pos x="109" y="102"/>
              </a:cxn>
              <a:cxn ang="0">
                <a:pos x="98" y="13"/>
              </a:cxn>
              <a:cxn ang="0">
                <a:pos x="12" y="101"/>
              </a:cxn>
              <a:cxn ang="0">
                <a:pos x="12" y="101"/>
              </a:cxn>
              <a:cxn ang="0">
                <a:pos x="10" y="102"/>
              </a:cxn>
              <a:cxn ang="0">
                <a:pos x="12" y="105"/>
              </a:cxn>
              <a:cxn ang="0">
                <a:pos x="98" y="192"/>
              </a:cxn>
              <a:cxn ang="0">
                <a:pos x="98" y="13"/>
              </a:cxn>
            </a:cxnLst>
            <a:rect l="0" t="0" r="r" b="b"/>
            <a:pathLst>
              <a:path w="208" h="206">
                <a:moveTo>
                  <a:pt x="199" y="206"/>
                </a:moveTo>
                <a:lnTo>
                  <a:pt x="199" y="206"/>
                </a:lnTo>
                <a:lnTo>
                  <a:pt x="195" y="205"/>
                </a:lnTo>
                <a:lnTo>
                  <a:pt x="193" y="202"/>
                </a:lnTo>
                <a:lnTo>
                  <a:pt x="109" y="120"/>
                </a:lnTo>
                <a:lnTo>
                  <a:pt x="109" y="197"/>
                </a:lnTo>
                <a:lnTo>
                  <a:pt x="109" y="197"/>
                </a:lnTo>
                <a:lnTo>
                  <a:pt x="109" y="201"/>
                </a:lnTo>
                <a:lnTo>
                  <a:pt x="106" y="204"/>
                </a:lnTo>
                <a:lnTo>
                  <a:pt x="105" y="205"/>
                </a:lnTo>
                <a:lnTo>
                  <a:pt x="101" y="206"/>
                </a:lnTo>
                <a:lnTo>
                  <a:pt x="101" y="206"/>
                </a:lnTo>
                <a:lnTo>
                  <a:pt x="98" y="205"/>
                </a:lnTo>
                <a:lnTo>
                  <a:pt x="94" y="202"/>
                </a:lnTo>
                <a:lnTo>
                  <a:pt x="4" y="112"/>
                </a:lnTo>
                <a:lnTo>
                  <a:pt x="4" y="112"/>
                </a:lnTo>
                <a:lnTo>
                  <a:pt x="1" y="108"/>
                </a:lnTo>
                <a:lnTo>
                  <a:pt x="0" y="102"/>
                </a:lnTo>
                <a:lnTo>
                  <a:pt x="1" y="98"/>
                </a:lnTo>
                <a:lnTo>
                  <a:pt x="4" y="93"/>
                </a:lnTo>
                <a:lnTo>
                  <a:pt x="94" y="3"/>
                </a:lnTo>
                <a:lnTo>
                  <a:pt x="94" y="3"/>
                </a:lnTo>
                <a:lnTo>
                  <a:pt x="98" y="0"/>
                </a:lnTo>
                <a:lnTo>
                  <a:pt x="101" y="0"/>
                </a:lnTo>
                <a:lnTo>
                  <a:pt x="101" y="0"/>
                </a:lnTo>
                <a:lnTo>
                  <a:pt x="105" y="0"/>
                </a:lnTo>
                <a:lnTo>
                  <a:pt x="106" y="1"/>
                </a:lnTo>
                <a:lnTo>
                  <a:pt x="109" y="5"/>
                </a:lnTo>
                <a:lnTo>
                  <a:pt x="109" y="9"/>
                </a:lnTo>
                <a:lnTo>
                  <a:pt x="109" y="86"/>
                </a:lnTo>
                <a:lnTo>
                  <a:pt x="193" y="3"/>
                </a:lnTo>
                <a:lnTo>
                  <a:pt x="193" y="3"/>
                </a:lnTo>
                <a:lnTo>
                  <a:pt x="195" y="0"/>
                </a:lnTo>
                <a:lnTo>
                  <a:pt x="199" y="0"/>
                </a:lnTo>
                <a:lnTo>
                  <a:pt x="199" y="0"/>
                </a:lnTo>
                <a:lnTo>
                  <a:pt x="202" y="0"/>
                </a:lnTo>
                <a:lnTo>
                  <a:pt x="205" y="1"/>
                </a:lnTo>
                <a:lnTo>
                  <a:pt x="206" y="5"/>
                </a:lnTo>
                <a:lnTo>
                  <a:pt x="208" y="9"/>
                </a:lnTo>
                <a:lnTo>
                  <a:pt x="208" y="197"/>
                </a:lnTo>
                <a:lnTo>
                  <a:pt x="208" y="197"/>
                </a:lnTo>
                <a:lnTo>
                  <a:pt x="206" y="201"/>
                </a:lnTo>
                <a:lnTo>
                  <a:pt x="205" y="204"/>
                </a:lnTo>
                <a:lnTo>
                  <a:pt x="202" y="205"/>
                </a:lnTo>
                <a:lnTo>
                  <a:pt x="199" y="206"/>
                </a:lnTo>
                <a:lnTo>
                  <a:pt x="199" y="206"/>
                </a:lnTo>
                <a:close/>
                <a:moveTo>
                  <a:pt x="109" y="102"/>
                </a:moveTo>
                <a:lnTo>
                  <a:pt x="109" y="104"/>
                </a:lnTo>
                <a:lnTo>
                  <a:pt x="109" y="104"/>
                </a:lnTo>
                <a:lnTo>
                  <a:pt x="109" y="105"/>
                </a:lnTo>
                <a:lnTo>
                  <a:pt x="197" y="192"/>
                </a:lnTo>
                <a:lnTo>
                  <a:pt x="197" y="13"/>
                </a:lnTo>
                <a:lnTo>
                  <a:pt x="109" y="101"/>
                </a:lnTo>
                <a:lnTo>
                  <a:pt x="109" y="101"/>
                </a:lnTo>
                <a:lnTo>
                  <a:pt x="109" y="101"/>
                </a:lnTo>
                <a:lnTo>
                  <a:pt x="109" y="102"/>
                </a:lnTo>
                <a:close/>
                <a:moveTo>
                  <a:pt x="98" y="13"/>
                </a:moveTo>
                <a:lnTo>
                  <a:pt x="12" y="101"/>
                </a:lnTo>
                <a:lnTo>
                  <a:pt x="12" y="101"/>
                </a:lnTo>
                <a:lnTo>
                  <a:pt x="10" y="102"/>
                </a:lnTo>
                <a:lnTo>
                  <a:pt x="12" y="105"/>
                </a:lnTo>
                <a:lnTo>
                  <a:pt x="98" y="192"/>
                </a:lnTo>
                <a:lnTo>
                  <a:pt x="98" y="13"/>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62" name="Freeform 59"/>
          <p:cNvSpPr>
            <a:spLocks noEditPoints="1"/>
          </p:cNvSpPr>
          <p:nvPr/>
        </p:nvSpPr>
        <p:spPr bwMode="auto">
          <a:xfrm>
            <a:off x="4499462" y="2579660"/>
            <a:ext cx="300660" cy="317163"/>
          </a:xfrm>
          <a:custGeom>
            <a:avLst/>
            <a:gdLst/>
            <a:ahLst/>
            <a:cxnLst>
              <a:cxn ang="0">
                <a:pos x="9" y="208"/>
              </a:cxn>
              <a:cxn ang="0">
                <a:pos x="9" y="208"/>
              </a:cxn>
              <a:cxn ang="0">
                <a:pos x="5" y="208"/>
              </a:cxn>
              <a:cxn ang="0">
                <a:pos x="3" y="206"/>
              </a:cxn>
              <a:cxn ang="0">
                <a:pos x="1" y="203"/>
              </a:cxn>
              <a:cxn ang="0">
                <a:pos x="0" y="199"/>
              </a:cxn>
              <a:cxn ang="0">
                <a:pos x="0" y="11"/>
              </a:cxn>
              <a:cxn ang="0">
                <a:pos x="0" y="11"/>
              </a:cxn>
              <a:cxn ang="0">
                <a:pos x="1" y="7"/>
              </a:cxn>
              <a:cxn ang="0">
                <a:pos x="3" y="3"/>
              </a:cxn>
              <a:cxn ang="0">
                <a:pos x="5" y="2"/>
              </a:cxn>
              <a:cxn ang="0">
                <a:pos x="9" y="0"/>
              </a:cxn>
              <a:cxn ang="0">
                <a:pos x="9" y="0"/>
              </a:cxn>
              <a:cxn ang="0">
                <a:pos x="15" y="2"/>
              </a:cxn>
              <a:cxn ang="0">
                <a:pos x="185" y="96"/>
              </a:cxn>
              <a:cxn ang="0">
                <a:pos x="185" y="96"/>
              </a:cxn>
              <a:cxn ang="0">
                <a:pos x="189" y="100"/>
              </a:cxn>
              <a:cxn ang="0">
                <a:pos x="190" y="104"/>
              </a:cxn>
              <a:cxn ang="0">
                <a:pos x="190" y="104"/>
              </a:cxn>
              <a:cxn ang="0">
                <a:pos x="189" y="110"/>
              </a:cxn>
              <a:cxn ang="0">
                <a:pos x="185" y="114"/>
              </a:cxn>
              <a:cxn ang="0">
                <a:pos x="15" y="207"/>
              </a:cxn>
              <a:cxn ang="0">
                <a:pos x="15" y="207"/>
              </a:cxn>
              <a:cxn ang="0">
                <a:pos x="9" y="208"/>
              </a:cxn>
              <a:cxn ang="0">
                <a:pos x="9" y="208"/>
              </a:cxn>
              <a:cxn ang="0">
                <a:pos x="11" y="13"/>
              </a:cxn>
              <a:cxn ang="0">
                <a:pos x="11" y="198"/>
              </a:cxn>
              <a:cxn ang="0">
                <a:pos x="178" y="104"/>
              </a:cxn>
              <a:cxn ang="0">
                <a:pos x="11" y="13"/>
              </a:cxn>
            </a:cxnLst>
            <a:rect l="0" t="0" r="r" b="b"/>
            <a:pathLst>
              <a:path w="190" h="208">
                <a:moveTo>
                  <a:pt x="9" y="208"/>
                </a:moveTo>
                <a:lnTo>
                  <a:pt x="9" y="208"/>
                </a:lnTo>
                <a:lnTo>
                  <a:pt x="5" y="208"/>
                </a:lnTo>
                <a:lnTo>
                  <a:pt x="3" y="206"/>
                </a:lnTo>
                <a:lnTo>
                  <a:pt x="1" y="203"/>
                </a:lnTo>
                <a:lnTo>
                  <a:pt x="0" y="199"/>
                </a:lnTo>
                <a:lnTo>
                  <a:pt x="0" y="11"/>
                </a:lnTo>
                <a:lnTo>
                  <a:pt x="0" y="11"/>
                </a:lnTo>
                <a:lnTo>
                  <a:pt x="1" y="7"/>
                </a:lnTo>
                <a:lnTo>
                  <a:pt x="3" y="3"/>
                </a:lnTo>
                <a:lnTo>
                  <a:pt x="5" y="2"/>
                </a:lnTo>
                <a:lnTo>
                  <a:pt x="9" y="0"/>
                </a:lnTo>
                <a:lnTo>
                  <a:pt x="9" y="0"/>
                </a:lnTo>
                <a:lnTo>
                  <a:pt x="15" y="2"/>
                </a:lnTo>
                <a:lnTo>
                  <a:pt x="185" y="96"/>
                </a:lnTo>
                <a:lnTo>
                  <a:pt x="185" y="96"/>
                </a:lnTo>
                <a:lnTo>
                  <a:pt x="189" y="100"/>
                </a:lnTo>
                <a:lnTo>
                  <a:pt x="190" y="104"/>
                </a:lnTo>
                <a:lnTo>
                  <a:pt x="190" y="104"/>
                </a:lnTo>
                <a:lnTo>
                  <a:pt x="189" y="110"/>
                </a:lnTo>
                <a:lnTo>
                  <a:pt x="185" y="114"/>
                </a:lnTo>
                <a:lnTo>
                  <a:pt x="15" y="207"/>
                </a:lnTo>
                <a:lnTo>
                  <a:pt x="15" y="207"/>
                </a:lnTo>
                <a:lnTo>
                  <a:pt x="9" y="208"/>
                </a:lnTo>
                <a:lnTo>
                  <a:pt x="9" y="208"/>
                </a:lnTo>
                <a:close/>
                <a:moveTo>
                  <a:pt x="11" y="13"/>
                </a:moveTo>
                <a:lnTo>
                  <a:pt x="11" y="198"/>
                </a:lnTo>
                <a:lnTo>
                  <a:pt x="178" y="104"/>
                </a:lnTo>
                <a:lnTo>
                  <a:pt x="11" y="13"/>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63" name="Freeform 60"/>
          <p:cNvSpPr>
            <a:spLocks noEditPoints="1"/>
          </p:cNvSpPr>
          <p:nvPr/>
        </p:nvSpPr>
        <p:spPr bwMode="auto">
          <a:xfrm>
            <a:off x="5298091" y="2579660"/>
            <a:ext cx="319452" cy="317163"/>
          </a:xfrm>
          <a:custGeom>
            <a:avLst/>
            <a:gdLst/>
            <a:ahLst/>
            <a:cxnLst>
              <a:cxn ang="0">
                <a:pos x="128" y="206"/>
              </a:cxn>
              <a:cxn ang="0">
                <a:pos x="123" y="205"/>
              </a:cxn>
              <a:cxn ang="0">
                <a:pos x="114" y="198"/>
              </a:cxn>
              <a:cxn ang="0">
                <a:pos x="114" y="13"/>
              </a:cxn>
              <a:cxn ang="0">
                <a:pos x="114" y="8"/>
              </a:cxn>
              <a:cxn ang="0">
                <a:pos x="123" y="1"/>
              </a:cxn>
              <a:cxn ang="0">
                <a:pos x="193" y="0"/>
              </a:cxn>
              <a:cxn ang="0">
                <a:pos x="198" y="1"/>
              </a:cxn>
              <a:cxn ang="0">
                <a:pos x="205" y="8"/>
              </a:cxn>
              <a:cxn ang="0">
                <a:pos x="206" y="193"/>
              </a:cxn>
              <a:cxn ang="0">
                <a:pos x="205" y="198"/>
              </a:cxn>
              <a:cxn ang="0">
                <a:pos x="198" y="205"/>
              </a:cxn>
              <a:cxn ang="0">
                <a:pos x="193" y="206"/>
              </a:cxn>
              <a:cxn ang="0">
                <a:pos x="128" y="11"/>
              </a:cxn>
              <a:cxn ang="0">
                <a:pos x="125" y="13"/>
              </a:cxn>
              <a:cxn ang="0">
                <a:pos x="125" y="193"/>
              </a:cxn>
              <a:cxn ang="0">
                <a:pos x="128" y="196"/>
              </a:cxn>
              <a:cxn ang="0">
                <a:pos x="193" y="196"/>
              </a:cxn>
              <a:cxn ang="0">
                <a:pos x="195" y="193"/>
              </a:cxn>
              <a:cxn ang="0">
                <a:pos x="195" y="13"/>
              </a:cxn>
              <a:cxn ang="0">
                <a:pos x="193" y="11"/>
              </a:cxn>
              <a:cxn ang="0">
                <a:pos x="78" y="206"/>
              </a:cxn>
              <a:cxn ang="0">
                <a:pos x="13" y="206"/>
              </a:cxn>
              <a:cxn ang="0">
                <a:pos x="4" y="202"/>
              </a:cxn>
              <a:cxn ang="0">
                <a:pos x="0" y="193"/>
              </a:cxn>
              <a:cxn ang="0">
                <a:pos x="0" y="13"/>
              </a:cxn>
              <a:cxn ang="0">
                <a:pos x="4" y="4"/>
              </a:cxn>
              <a:cxn ang="0">
                <a:pos x="13" y="0"/>
              </a:cxn>
              <a:cxn ang="0">
                <a:pos x="78" y="0"/>
              </a:cxn>
              <a:cxn ang="0">
                <a:pos x="89" y="4"/>
              </a:cxn>
              <a:cxn ang="0">
                <a:pos x="93" y="13"/>
              </a:cxn>
              <a:cxn ang="0">
                <a:pos x="93" y="193"/>
              </a:cxn>
              <a:cxn ang="0">
                <a:pos x="89" y="202"/>
              </a:cxn>
              <a:cxn ang="0">
                <a:pos x="78" y="206"/>
              </a:cxn>
              <a:cxn ang="0">
                <a:pos x="13" y="11"/>
              </a:cxn>
              <a:cxn ang="0">
                <a:pos x="12" y="11"/>
              </a:cxn>
              <a:cxn ang="0">
                <a:pos x="10" y="193"/>
              </a:cxn>
              <a:cxn ang="0">
                <a:pos x="12" y="194"/>
              </a:cxn>
              <a:cxn ang="0">
                <a:pos x="78" y="196"/>
              </a:cxn>
              <a:cxn ang="0">
                <a:pos x="81" y="194"/>
              </a:cxn>
              <a:cxn ang="0">
                <a:pos x="82" y="13"/>
              </a:cxn>
              <a:cxn ang="0">
                <a:pos x="81" y="11"/>
              </a:cxn>
              <a:cxn ang="0">
                <a:pos x="13" y="11"/>
              </a:cxn>
            </a:cxnLst>
            <a:rect l="0" t="0" r="r" b="b"/>
            <a:pathLst>
              <a:path w="206" h="206">
                <a:moveTo>
                  <a:pt x="193" y="206"/>
                </a:moveTo>
                <a:lnTo>
                  <a:pt x="128" y="206"/>
                </a:lnTo>
                <a:lnTo>
                  <a:pt x="128" y="206"/>
                </a:lnTo>
                <a:lnTo>
                  <a:pt x="123" y="205"/>
                </a:lnTo>
                <a:lnTo>
                  <a:pt x="118" y="202"/>
                </a:lnTo>
                <a:lnTo>
                  <a:pt x="114" y="198"/>
                </a:lnTo>
                <a:lnTo>
                  <a:pt x="114" y="193"/>
                </a:lnTo>
                <a:lnTo>
                  <a:pt x="114" y="13"/>
                </a:lnTo>
                <a:lnTo>
                  <a:pt x="114" y="13"/>
                </a:lnTo>
                <a:lnTo>
                  <a:pt x="114" y="8"/>
                </a:lnTo>
                <a:lnTo>
                  <a:pt x="118" y="4"/>
                </a:lnTo>
                <a:lnTo>
                  <a:pt x="123" y="1"/>
                </a:lnTo>
                <a:lnTo>
                  <a:pt x="128" y="0"/>
                </a:lnTo>
                <a:lnTo>
                  <a:pt x="193" y="0"/>
                </a:lnTo>
                <a:lnTo>
                  <a:pt x="193" y="0"/>
                </a:lnTo>
                <a:lnTo>
                  <a:pt x="198" y="1"/>
                </a:lnTo>
                <a:lnTo>
                  <a:pt x="202" y="4"/>
                </a:lnTo>
                <a:lnTo>
                  <a:pt x="205" y="8"/>
                </a:lnTo>
                <a:lnTo>
                  <a:pt x="206" y="13"/>
                </a:lnTo>
                <a:lnTo>
                  <a:pt x="206" y="193"/>
                </a:lnTo>
                <a:lnTo>
                  <a:pt x="206" y="193"/>
                </a:lnTo>
                <a:lnTo>
                  <a:pt x="205" y="198"/>
                </a:lnTo>
                <a:lnTo>
                  <a:pt x="202" y="202"/>
                </a:lnTo>
                <a:lnTo>
                  <a:pt x="198" y="205"/>
                </a:lnTo>
                <a:lnTo>
                  <a:pt x="193" y="206"/>
                </a:lnTo>
                <a:lnTo>
                  <a:pt x="193" y="206"/>
                </a:lnTo>
                <a:close/>
                <a:moveTo>
                  <a:pt x="128" y="11"/>
                </a:moveTo>
                <a:lnTo>
                  <a:pt x="128" y="11"/>
                </a:lnTo>
                <a:lnTo>
                  <a:pt x="125" y="11"/>
                </a:lnTo>
                <a:lnTo>
                  <a:pt x="125" y="13"/>
                </a:lnTo>
                <a:lnTo>
                  <a:pt x="125" y="193"/>
                </a:lnTo>
                <a:lnTo>
                  <a:pt x="125" y="193"/>
                </a:lnTo>
                <a:lnTo>
                  <a:pt x="125" y="194"/>
                </a:lnTo>
                <a:lnTo>
                  <a:pt x="128" y="196"/>
                </a:lnTo>
                <a:lnTo>
                  <a:pt x="193" y="196"/>
                </a:lnTo>
                <a:lnTo>
                  <a:pt x="193" y="196"/>
                </a:lnTo>
                <a:lnTo>
                  <a:pt x="194" y="194"/>
                </a:lnTo>
                <a:lnTo>
                  <a:pt x="195" y="193"/>
                </a:lnTo>
                <a:lnTo>
                  <a:pt x="195" y="13"/>
                </a:lnTo>
                <a:lnTo>
                  <a:pt x="195" y="13"/>
                </a:lnTo>
                <a:lnTo>
                  <a:pt x="194" y="11"/>
                </a:lnTo>
                <a:lnTo>
                  <a:pt x="193" y="11"/>
                </a:lnTo>
                <a:lnTo>
                  <a:pt x="128" y="11"/>
                </a:lnTo>
                <a:close/>
                <a:moveTo>
                  <a:pt x="78" y="206"/>
                </a:moveTo>
                <a:lnTo>
                  <a:pt x="13" y="206"/>
                </a:lnTo>
                <a:lnTo>
                  <a:pt x="13" y="206"/>
                </a:lnTo>
                <a:lnTo>
                  <a:pt x="8" y="205"/>
                </a:lnTo>
                <a:lnTo>
                  <a:pt x="4" y="202"/>
                </a:lnTo>
                <a:lnTo>
                  <a:pt x="1" y="198"/>
                </a:lnTo>
                <a:lnTo>
                  <a:pt x="0" y="193"/>
                </a:lnTo>
                <a:lnTo>
                  <a:pt x="0" y="13"/>
                </a:lnTo>
                <a:lnTo>
                  <a:pt x="0" y="13"/>
                </a:lnTo>
                <a:lnTo>
                  <a:pt x="1" y="8"/>
                </a:lnTo>
                <a:lnTo>
                  <a:pt x="4" y="4"/>
                </a:lnTo>
                <a:lnTo>
                  <a:pt x="8" y="1"/>
                </a:lnTo>
                <a:lnTo>
                  <a:pt x="13" y="0"/>
                </a:lnTo>
                <a:lnTo>
                  <a:pt x="78" y="0"/>
                </a:lnTo>
                <a:lnTo>
                  <a:pt x="78" y="0"/>
                </a:lnTo>
                <a:lnTo>
                  <a:pt x="83" y="1"/>
                </a:lnTo>
                <a:lnTo>
                  <a:pt x="89" y="4"/>
                </a:lnTo>
                <a:lnTo>
                  <a:pt x="91" y="8"/>
                </a:lnTo>
                <a:lnTo>
                  <a:pt x="93" y="13"/>
                </a:lnTo>
                <a:lnTo>
                  <a:pt x="93" y="193"/>
                </a:lnTo>
                <a:lnTo>
                  <a:pt x="93" y="193"/>
                </a:lnTo>
                <a:lnTo>
                  <a:pt x="91" y="198"/>
                </a:lnTo>
                <a:lnTo>
                  <a:pt x="89" y="202"/>
                </a:lnTo>
                <a:lnTo>
                  <a:pt x="83" y="205"/>
                </a:lnTo>
                <a:lnTo>
                  <a:pt x="78" y="206"/>
                </a:lnTo>
                <a:lnTo>
                  <a:pt x="78" y="206"/>
                </a:lnTo>
                <a:close/>
                <a:moveTo>
                  <a:pt x="13" y="11"/>
                </a:moveTo>
                <a:lnTo>
                  <a:pt x="13" y="11"/>
                </a:lnTo>
                <a:lnTo>
                  <a:pt x="12" y="11"/>
                </a:lnTo>
                <a:lnTo>
                  <a:pt x="10" y="13"/>
                </a:lnTo>
                <a:lnTo>
                  <a:pt x="10" y="193"/>
                </a:lnTo>
                <a:lnTo>
                  <a:pt x="10" y="193"/>
                </a:lnTo>
                <a:lnTo>
                  <a:pt x="12" y="194"/>
                </a:lnTo>
                <a:lnTo>
                  <a:pt x="13" y="196"/>
                </a:lnTo>
                <a:lnTo>
                  <a:pt x="78" y="196"/>
                </a:lnTo>
                <a:lnTo>
                  <a:pt x="78" y="196"/>
                </a:lnTo>
                <a:lnTo>
                  <a:pt x="81" y="194"/>
                </a:lnTo>
                <a:lnTo>
                  <a:pt x="82" y="193"/>
                </a:lnTo>
                <a:lnTo>
                  <a:pt x="82" y="13"/>
                </a:lnTo>
                <a:lnTo>
                  <a:pt x="82" y="13"/>
                </a:lnTo>
                <a:lnTo>
                  <a:pt x="81" y="11"/>
                </a:lnTo>
                <a:lnTo>
                  <a:pt x="78" y="11"/>
                </a:lnTo>
                <a:lnTo>
                  <a:pt x="13"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64" name="Freeform 61"/>
          <p:cNvSpPr>
            <a:spLocks noEditPoints="1"/>
          </p:cNvSpPr>
          <p:nvPr/>
        </p:nvSpPr>
        <p:spPr bwMode="auto">
          <a:xfrm>
            <a:off x="6101419" y="2579660"/>
            <a:ext cx="319452" cy="317163"/>
          </a:xfrm>
          <a:custGeom>
            <a:avLst/>
            <a:gdLst/>
            <a:ahLst/>
            <a:cxnLst>
              <a:cxn ang="0">
                <a:pos x="193" y="206"/>
              </a:cxn>
              <a:cxn ang="0">
                <a:pos x="13" y="206"/>
              </a:cxn>
              <a:cxn ang="0">
                <a:pos x="13" y="206"/>
              </a:cxn>
              <a:cxn ang="0">
                <a:pos x="8" y="205"/>
              </a:cxn>
              <a:cxn ang="0">
                <a:pos x="4" y="202"/>
              </a:cxn>
              <a:cxn ang="0">
                <a:pos x="1" y="198"/>
              </a:cxn>
              <a:cxn ang="0">
                <a:pos x="0" y="193"/>
              </a:cxn>
              <a:cxn ang="0">
                <a:pos x="0" y="13"/>
              </a:cxn>
              <a:cxn ang="0">
                <a:pos x="0" y="13"/>
              </a:cxn>
              <a:cxn ang="0">
                <a:pos x="1" y="8"/>
              </a:cxn>
              <a:cxn ang="0">
                <a:pos x="4" y="4"/>
              </a:cxn>
              <a:cxn ang="0">
                <a:pos x="8" y="1"/>
              </a:cxn>
              <a:cxn ang="0">
                <a:pos x="13" y="0"/>
              </a:cxn>
              <a:cxn ang="0">
                <a:pos x="193" y="0"/>
              </a:cxn>
              <a:cxn ang="0">
                <a:pos x="193" y="0"/>
              </a:cxn>
              <a:cxn ang="0">
                <a:pos x="198" y="1"/>
              </a:cxn>
              <a:cxn ang="0">
                <a:pos x="202" y="4"/>
              </a:cxn>
              <a:cxn ang="0">
                <a:pos x="205" y="8"/>
              </a:cxn>
              <a:cxn ang="0">
                <a:pos x="206" y="13"/>
              </a:cxn>
              <a:cxn ang="0">
                <a:pos x="206" y="193"/>
              </a:cxn>
              <a:cxn ang="0">
                <a:pos x="206" y="193"/>
              </a:cxn>
              <a:cxn ang="0">
                <a:pos x="205" y="198"/>
              </a:cxn>
              <a:cxn ang="0">
                <a:pos x="202" y="202"/>
              </a:cxn>
              <a:cxn ang="0">
                <a:pos x="198" y="205"/>
              </a:cxn>
              <a:cxn ang="0">
                <a:pos x="193" y="206"/>
              </a:cxn>
              <a:cxn ang="0">
                <a:pos x="193" y="206"/>
              </a:cxn>
              <a:cxn ang="0">
                <a:pos x="13" y="11"/>
              </a:cxn>
              <a:cxn ang="0">
                <a:pos x="13" y="11"/>
              </a:cxn>
              <a:cxn ang="0">
                <a:pos x="12" y="11"/>
              </a:cxn>
              <a:cxn ang="0">
                <a:pos x="11" y="13"/>
              </a:cxn>
              <a:cxn ang="0">
                <a:pos x="11" y="193"/>
              </a:cxn>
              <a:cxn ang="0">
                <a:pos x="11" y="193"/>
              </a:cxn>
              <a:cxn ang="0">
                <a:pos x="12" y="194"/>
              </a:cxn>
              <a:cxn ang="0">
                <a:pos x="13" y="196"/>
              </a:cxn>
              <a:cxn ang="0">
                <a:pos x="193" y="196"/>
              </a:cxn>
              <a:cxn ang="0">
                <a:pos x="193" y="196"/>
              </a:cxn>
              <a:cxn ang="0">
                <a:pos x="194" y="194"/>
              </a:cxn>
              <a:cxn ang="0">
                <a:pos x="196" y="193"/>
              </a:cxn>
              <a:cxn ang="0">
                <a:pos x="196" y="13"/>
              </a:cxn>
              <a:cxn ang="0">
                <a:pos x="196" y="13"/>
              </a:cxn>
              <a:cxn ang="0">
                <a:pos x="194" y="11"/>
              </a:cxn>
              <a:cxn ang="0">
                <a:pos x="193" y="11"/>
              </a:cxn>
              <a:cxn ang="0">
                <a:pos x="13" y="11"/>
              </a:cxn>
            </a:cxnLst>
            <a:rect l="0" t="0" r="r" b="b"/>
            <a:pathLst>
              <a:path w="206" h="206">
                <a:moveTo>
                  <a:pt x="193" y="206"/>
                </a:moveTo>
                <a:lnTo>
                  <a:pt x="13" y="206"/>
                </a:lnTo>
                <a:lnTo>
                  <a:pt x="13" y="206"/>
                </a:lnTo>
                <a:lnTo>
                  <a:pt x="8" y="205"/>
                </a:lnTo>
                <a:lnTo>
                  <a:pt x="4" y="202"/>
                </a:lnTo>
                <a:lnTo>
                  <a:pt x="1" y="198"/>
                </a:lnTo>
                <a:lnTo>
                  <a:pt x="0" y="193"/>
                </a:lnTo>
                <a:lnTo>
                  <a:pt x="0" y="13"/>
                </a:lnTo>
                <a:lnTo>
                  <a:pt x="0" y="13"/>
                </a:lnTo>
                <a:lnTo>
                  <a:pt x="1" y="8"/>
                </a:lnTo>
                <a:lnTo>
                  <a:pt x="4" y="4"/>
                </a:lnTo>
                <a:lnTo>
                  <a:pt x="8" y="1"/>
                </a:lnTo>
                <a:lnTo>
                  <a:pt x="13" y="0"/>
                </a:lnTo>
                <a:lnTo>
                  <a:pt x="193" y="0"/>
                </a:lnTo>
                <a:lnTo>
                  <a:pt x="193" y="0"/>
                </a:lnTo>
                <a:lnTo>
                  <a:pt x="198" y="1"/>
                </a:lnTo>
                <a:lnTo>
                  <a:pt x="202" y="4"/>
                </a:lnTo>
                <a:lnTo>
                  <a:pt x="205" y="8"/>
                </a:lnTo>
                <a:lnTo>
                  <a:pt x="206" y="13"/>
                </a:lnTo>
                <a:lnTo>
                  <a:pt x="206" y="193"/>
                </a:lnTo>
                <a:lnTo>
                  <a:pt x="206" y="193"/>
                </a:lnTo>
                <a:lnTo>
                  <a:pt x="205" y="198"/>
                </a:lnTo>
                <a:lnTo>
                  <a:pt x="202" y="202"/>
                </a:lnTo>
                <a:lnTo>
                  <a:pt x="198" y="205"/>
                </a:lnTo>
                <a:lnTo>
                  <a:pt x="193" y="206"/>
                </a:lnTo>
                <a:lnTo>
                  <a:pt x="193" y="206"/>
                </a:lnTo>
                <a:close/>
                <a:moveTo>
                  <a:pt x="13" y="11"/>
                </a:moveTo>
                <a:lnTo>
                  <a:pt x="13" y="11"/>
                </a:lnTo>
                <a:lnTo>
                  <a:pt x="12" y="11"/>
                </a:lnTo>
                <a:lnTo>
                  <a:pt x="11" y="13"/>
                </a:lnTo>
                <a:lnTo>
                  <a:pt x="11" y="193"/>
                </a:lnTo>
                <a:lnTo>
                  <a:pt x="11" y="193"/>
                </a:lnTo>
                <a:lnTo>
                  <a:pt x="12" y="194"/>
                </a:lnTo>
                <a:lnTo>
                  <a:pt x="13" y="196"/>
                </a:lnTo>
                <a:lnTo>
                  <a:pt x="193" y="196"/>
                </a:lnTo>
                <a:lnTo>
                  <a:pt x="193" y="196"/>
                </a:lnTo>
                <a:lnTo>
                  <a:pt x="194" y="194"/>
                </a:lnTo>
                <a:lnTo>
                  <a:pt x="196" y="193"/>
                </a:lnTo>
                <a:lnTo>
                  <a:pt x="196" y="13"/>
                </a:lnTo>
                <a:lnTo>
                  <a:pt x="196" y="13"/>
                </a:lnTo>
                <a:lnTo>
                  <a:pt x="194" y="11"/>
                </a:lnTo>
                <a:lnTo>
                  <a:pt x="193" y="11"/>
                </a:lnTo>
                <a:lnTo>
                  <a:pt x="13"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65" name="Freeform 62"/>
          <p:cNvSpPr>
            <a:spLocks noEditPoints="1"/>
          </p:cNvSpPr>
          <p:nvPr/>
        </p:nvSpPr>
        <p:spPr bwMode="auto">
          <a:xfrm>
            <a:off x="6923535" y="2579660"/>
            <a:ext cx="324151" cy="317163"/>
          </a:xfrm>
          <a:custGeom>
            <a:avLst/>
            <a:gdLst/>
            <a:ahLst/>
            <a:cxnLst>
              <a:cxn ang="0">
                <a:pos x="106" y="206"/>
              </a:cxn>
              <a:cxn ang="0">
                <a:pos x="99" y="202"/>
              </a:cxn>
              <a:cxn ang="0">
                <a:pos x="98" y="200"/>
              </a:cxn>
              <a:cxn ang="0">
                <a:pos x="98" y="120"/>
              </a:cxn>
              <a:cxn ang="0">
                <a:pos x="15" y="202"/>
              </a:cxn>
              <a:cxn ang="0">
                <a:pos x="8" y="206"/>
              </a:cxn>
              <a:cxn ang="0">
                <a:pos x="4" y="205"/>
              </a:cxn>
              <a:cxn ang="0">
                <a:pos x="0" y="201"/>
              </a:cxn>
              <a:cxn ang="0">
                <a:pos x="0" y="9"/>
              </a:cxn>
              <a:cxn ang="0">
                <a:pos x="0" y="5"/>
              </a:cxn>
              <a:cxn ang="0">
                <a:pos x="4" y="0"/>
              </a:cxn>
              <a:cxn ang="0">
                <a:pos x="8" y="0"/>
              </a:cxn>
              <a:cxn ang="0">
                <a:pos x="15" y="3"/>
              </a:cxn>
              <a:cxn ang="0">
                <a:pos x="98" y="9"/>
              </a:cxn>
              <a:cxn ang="0">
                <a:pos x="99" y="5"/>
              </a:cxn>
              <a:cxn ang="0">
                <a:pos x="103" y="0"/>
              </a:cxn>
              <a:cxn ang="0">
                <a:pos x="106" y="0"/>
              </a:cxn>
              <a:cxn ang="0">
                <a:pos x="112" y="3"/>
              </a:cxn>
              <a:cxn ang="0">
                <a:pos x="203" y="93"/>
              </a:cxn>
              <a:cxn ang="0">
                <a:pos x="207" y="102"/>
              </a:cxn>
              <a:cxn ang="0">
                <a:pos x="203" y="112"/>
              </a:cxn>
              <a:cxn ang="0">
                <a:pos x="112" y="202"/>
              </a:cxn>
              <a:cxn ang="0">
                <a:pos x="106" y="206"/>
              </a:cxn>
              <a:cxn ang="0">
                <a:pos x="108" y="79"/>
              </a:cxn>
              <a:cxn ang="0">
                <a:pos x="196" y="105"/>
              </a:cxn>
              <a:cxn ang="0">
                <a:pos x="196" y="102"/>
              </a:cxn>
              <a:cxn ang="0">
                <a:pos x="108" y="13"/>
              </a:cxn>
              <a:cxn ang="0">
                <a:pos x="11" y="13"/>
              </a:cxn>
              <a:cxn ang="0">
                <a:pos x="98" y="105"/>
              </a:cxn>
              <a:cxn ang="0">
                <a:pos x="99" y="104"/>
              </a:cxn>
              <a:cxn ang="0">
                <a:pos x="99" y="101"/>
              </a:cxn>
              <a:cxn ang="0">
                <a:pos x="98" y="101"/>
              </a:cxn>
            </a:cxnLst>
            <a:rect l="0" t="0" r="r" b="b"/>
            <a:pathLst>
              <a:path w="207" h="206">
                <a:moveTo>
                  <a:pt x="106" y="206"/>
                </a:moveTo>
                <a:lnTo>
                  <a:pt x="106" y="206"/>
                </a:lnTo>
                <a:lnTo>
                  <a:pt x="102" y="205"/>
                </a:lnTo>
                <a:lnTo>
                  <a:pt x="99" y="202"/>
                </a:lnTo>
                <a:lnTo>
                  <a:pt x="99" y="202"/>
                </a:lnTo>
                <a:lnTo>
                  <a:pt x="98" y="200"/>
                </a:lnTo>
                <a:lnTo>
                  <a:pt x="98" y="197"/>
                </a:lnTo>
                <a:lnTo>
                  <a:pt x="98" y="120"/>
                </a:lnTo>
                <a:lnTo>
                  <a:pt x="15" y="202"/>
                </a:lnTo>
                <a:lnTo>
                  <a:pt x="15" y="202"/>
                </a:lnTo>
                <a:lnTo>
                  <a:pt x="11" y="205"/>
                </a:lnTo>
                <a:lnTo>
                  <a:pt x="8" y="206"/>
                </a:lnTo>
                <a:lnTo>
                  <a:pt x="8" y="206"/>
                </a:lnTo>
                <a:lnTo>
                  <a:pt x="4" y="205"/>
                </a:lnTo>
                <a:lnTo>
                  <a:pt x="3" y="204"/>
                </a:lnTo>
                <a:lnTo>
                  <a:pt x="0" y="201"/>
                </a:lnTo>
                <a:lnTo>
                  <a:pt x="0" y="197"/>
                </a:lnTo>
                <a:lnTo>
                  <a:pt x="0" y="9"/>
                </a:lnTo>
                <a:lnTo>
                  <a:pt x="0" y="9"/>
                </a:lnTo>
                <a:lnTo>
                  <a:pt x="0" y="5"/>
                </a:lnTo>
                <a:lnTo>
                  <a:pt x="3" y="1"/>
                </a:lnTo>
                <a:lnTo>
                  <a:pt x="4" y="0"/>
                </a:lnTo>
                <a:lnTo>
                  <a:pt x="8" y="0"/>
                </a:lnTo>
                <a:lnTo>
                  <a:pt x="8" y="0"/>
                </a:lnTo>
                <a:lnTo>
                  <a:pt x="11" y="0"/>
                </a:lnTo>
                <a:lnTo>
                  <a:pt x="15" y="3"/>
                </a:lnTo>
                <a:lnTo>
                  <a:pt x="98" y="86"/>
                </a:lnTo>
                <a:lnTo>
                  <a:pt x="98" y="9"/>
                </a:lnTo>
                <a:lnTo>
                  <a:pt x="98" y="9"/>
                </a:lnTo>
                <a:lnTo>
                  <a:pt x="99" y="5"/>
                </a:lnTo>
                <a:lnTo>
                  <a:pt x="100" y="1"/>
                </a:lnTo>
                <a:lnTo>
                  <a:pt x="103" y="0"/>
                </a:lnTo>
                <a:lnTo>
                  <a:pt x="106" y="0"/>
                </a:lnTo>
                <a:lnTo>
                  <a:pt x="106" y="0"/>
                </a:lnTo>
                <a:lnTo>
                  <a:pt x="110" y="0"/>
                </a:lnTo>
                <a:lnTo>
                  <a:pt x="112" y="3"/>
                </a:lnTo>
                <a:lnTo>
                  <a:pt x="203" y="93"/>
                </a:lnTo>
                <a:lnTo>
                  <a:pt x="203" y="93"/>
                </a:lnTo>
                <a:lnTo>
                  <a:pt x="206" y="98"/>
                </a:lnTo>
                <a:lnTo>
                  <a:pt x="207" y="102"/>
                </a:lnTo>
                <a:lnTo>
                  <a:pt x="206" y="108"/>
                </a:lnTo>
                <a:lnTo>
                  <a:pt x="203" y="112"/>
                </a:lnTo>
                <a:lnTo>
                  <a:pt x="112" y="202"/>
                </a:lnTo>
                <a:lnTo>
                  <a:pt x="112" y="202"/>
                </a:lnTo>
                <a:lnTo>
                  <a:pt x="110" y="205"/>
                </a:lnTo>
                <a:lnTo>
                  <a:pt x="106" y="206"/>
                </a:lnTo>
                <a:lnTo>
                  <a:pt x="106" y="206"/>
                </a:lnTo>
                <a:close/>
                <a:moveTo>
                  <a:pt x="108" y="79"/>
                </a:moveTo>
                <a:lnTo>
                  <a:pt x="108" y="192"/>
                </a:lnTo>
                <a:lnTo>
                  <a:pt x="196" y="105"/>
                </a:lnTo>
                <a:lnTo>
                  <a:pt x="196" y="105"/>
                </a:lnTo>
                <a:lnTo>
                  <a:pt x="196" y="102"/>
                </a:lnTo>
                <a:lnTo>
                  <a:pt x="196" y="101"/>
                </a:lnTo>
                <a:lnTo>
                  <a:pt x="108" y="13"/>
                </a:lnTo>
                <a:lnTo>
                  <a:pt x="108" y="79"/>
                </a:lnTo>
                <a:close/>
                <a:moveTo>
                  <a:pt x="11" y="13"/>
                </a:moveTo>
                <a:lnTo>
                  <a:pt x="11" y="192"/>
                </a:lnTo>
                <a:lnTo>
                  <a:pt x="98" y="105"/>
                </a:lnTo>
                <a:lnTo>
                  <a:pt x="98" y="105"/>
                </a:lnTo>
                <a:lnTo>
                  <a:pt x="99" y="104"/>
                </a:lnTo>
                <a:lnTo>
                  <a:pt x="99" y="102"/>
                </a:lnTo>
                <a:lnTo>
                  <a:pt x="99" y="101"/>
                </a:lnTo>
                <a:lnTo>
                  <a:pt x="99" y="101"/>
                </a:lnTo>
                <a:lnTo>
                  <a:pt x="98" y="101"/>
                </a:lnTo>
                <a:lnTo>
                  <a:pt x="11" y="13"/>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66" name="Freeform 63"/>
          <p:cNvSpPr>
            <a:spLocks noEditPoints="1"/>
          </p:cNvSpPr>
          <p:nvPr/>
        </p:nvSpPr>
        <p:spPr bwMode="auto">
          <a:xfrm>
            <a:off x="7712772" y="2579660"/>
            <a:ext cx="371129" cy="317163"/>
          </a:xfrm>
          <a:custGeom>
            <a:avLst/>
            <a:gdLst/>
            <a:ahLst/>
            <a:cxnLst>
              <a:cxn ang="0">
                <a:pos x="105" y="206"/>
              </a:cxn>
              <a:cxn ang="0">
                <a:pos x="98" y="202"/>
              </a:cxn>
              <a:cxn ang="0">
                <a:pos x="97" y="200"/>
              </a:cxn>
              <a:cxn ang="0">
                <a:pos x="97" y="120"/>
              </a:cxn>
              <a:cxn ang="0">
                <a:pos x="14" y="202"/>
              </a:cxn>
              <a:cxn ang="0">
                <a:pos x="6" y="206"/>
              </a:cxn>
              <a:cxn ang="0">
                <a:pos x="4" y="205"/>
              </a:cxn>
              <a:cxn ang="0">
                <a:pos x="0" y="201"/>
              </a:cxn>
              <a:cxn ang="0">
                <a:pos x="0" y="9"/>
              </a:cxn>
              <a:cxn ang="0">
                <a:pos x="0" y="5"/>
              </a:cxn>
              <a:cxn ang="0">
                <a:pos x="4" y="0"/>
              </a:cxn>
              <a:cxn ang="0">
                <a:pos x="6" y="0"/>
              </a:cxn>
              <a:cxn ang="0">
                <a:pos x="14" y="3"/>
              </a:cxn>
              <a:cxn ang="0">
                <a:pos x="97" y="9"/>
              </a:cxn>
              <a:cxn ang="0">
                <a:pos x="98" y="5"/>
              </a:cxn>
              <a:cxn ang="0">
                <a:pos x="102" y="0"/>
              </a:cxn>
              <a:cxn ang="0">
                <a:pos x="105" y="0"/>
              </a:cxn>
              <a:cxn ang="0">
                <a:pos x="112" y="3"/>
              </a:cxn>
              <a:cxn ang="0">
                <a:pos x="194" y="13"/>
              </a:cxn>
              <a:cxn ang="0">
                <a:pos x="195" y="8"/>
              </a:cxn>
              <a:cxn ang="0">
                <a:pos x="203" y="1"/>
              </a:cxn>
              <a:cxn ang="0">
                <a:pos x="225" y="0"/>
              </a:cxn>
              <a:cxn ang="0">
                <a:pos x="230" y="1"/>
              </a:cxn>
              <a:cxn ang="0">
                <a:pos x="237" y="8"/>
              </a:cxn>
              <a:cxn ang="0">
                <a:pos x="239" y="193"/>
              </a:cxn>
              <a:cxn ang="0">
                <a:pos x="237" y="198"/>
              </a:cxn>
              <a:cxn ang="0">
                <a:pos x="230" y="205"/>
              </a:cxn>
              <a:cxn ang="0">
                <a:pos x="209" y="206"/>
              </a:cxn>
              <a:cxn ang="0">
                <a:pos x="203" y="205"/>
              </a:cxn>
              <a:cxn ang="0">
                <a:pos x="195" y="198"/>
              </a:cxn>
              <a:cxn ang="0">
                <a:pos x="194" y="120"/>
              </a:cxn>
              <a:cxn ang="0">
                <a:pos x="112" y="202"/>
              </a:cxn>
              <a:cxn ang="0">
                <a:pos x="105" y="206"/>
              </a:cxn>
              <a:cxn ang="0">
                <a:pos x="205" y="125"/>
              </a:cxn>
              <a:cxn ang="0">
                <a:pos x="205" y="193"/>
              </a:cxn>
              <a:cxn ang="0">
                <a:pos x="209" y="196"/>
              </a:cxn>
              <a:cxn ang="0">
                <a:pos x="225" y="196"/>
              </a:cxn>
              <a:cxn ang="0">
                <a:pos x="228" y="193"/>
              </a:cxn>
              <a:cxn ang="0">
                <a:pos x="228" y="13"/>
              </a:cxn>
              <a:cxn ang="0">
                <a:pos x="225" y="11"/>
              </a:cxn>
              <a:cxn ang="0">
                <a:pos x="209" y="11"/>
              </a:cxn>
              <a:cxn ang="0">
                <a:pos x="205" y="13"/>
              </a:cxn>
              <a:cxn ang="0">
                <a:pos x="108" y="79"/>
              </a:cxn>
              <a:cxn ang="0">
                <a:pos x="194" y="105"/>
              </a:cxn>
              <a:cxn ang="0">
                <a:pos x="195" y="104"/>
              </a:cxn>
              <a:cxn ang="0">
                <a:pos x="195" y="101"/>
              </a:cxn>
              <a:cxn ang="0">
                <a:pos x="194" y="101"/>
              </a:cxn>
              <a:cxn ang="0">
                <a:pos x="108" y="79"/>
              </a:cxn>
              <a:cxn ang="0">
                <a:pos x="10" y="192"/>
              </a:cxn>
              <a:cxn ang="0">
                <a:pos x="97" y="105"/>
              </a:cxn>
              <a:cxn ang="0">
                <a:pos x="98" y="102"/>
              </a:cxn>
              <a:cxn ang="0">
                <a:pos x="97" y="101"/>
              </a:cxn>
              <a:cxn ang="0">
                <a:pos x="10" y="13"/>
              </a:cxn>
            </a:cxnLst>
            <a:rect l="0" t="0" r="r" b="b"/>
            <a:pathLst>
              <a:path w="239" h="206">
                <a:moveTo>
                  <a:pt x="105" y="206"/>
                </a:moveTo>
                <a:lnTo>
                  <a:pt x="105" y="206"/>
                </a:lnTo>
                <a:lnTo>
                  <a:pt x="101" y="205"/>
                </a:lnTo>
                <a:lnTo>
                  <a:pt x="98" y="202"/>
                </a:lnTo>
                <a:lnTo>
                  <a:pt x="98" y="202"/>
                </a:lnTo>
                <a:lnTo>
                  <a:pt x="97" y="200"/>
                </a:lnTo>
                <a:lnTo>
                  <a:pt x="97" y="197"/>
                </a:lnTo>
                <a:lnTo>
                  <a:pt x="97" y="120"/>
                </a:lnTo>
                <a:lnTo>
                  <a:pt x="14" y="202"/>
                </a:lnTo>
                <a:lnTo>
                  <a:pt x="14" y="202"/>
                </a:lnTo>
                <a:lnTo>
                  <a:pt x="10" y="205"/>
                </a:lnTo>
                <a:lnTo>
                  <a:pt x="6" y="206"/>
                </a:lnTo>
                <a:lnTo>
                  <a:pt x="6" y="206"/>
                </a:lnTo>
                <a:lnTo>
                  <a:pt x="4" y="205"/>
                </a:lnTo>
                <a:lnTo>
                  <a:pt x="1" y="204"/>
                </a:lnTo>
                <a:lnTo>
                  <a:pt x="0" y="201"/>
                </a:lnTo>
                <a:lnTo>
                  <a:pt x="0" y="197"/>
                </a:lnTo>
                <a:lnTo>
                  <a:pt x="0" y="9"/>
                </a:lnTo>
                <a:lnTo>
                  <a:pt x="0" y="9"/>
                </a:lnTo>
                <a:lnTo>
                  <a:pt x="0" y="5"/>
                </a:lnTo>
                <a:lnTo>
                  <a:pt x="1" y="1"/>
                </a:lnTo>
                <a:lnTo>
                  <a:pt x="4" y="0"/>
                </a:lnTo>
                <a:lnTo>
                  <a:pt x="6" y="0"/>
                </a:lnTo>
                <a:lnTo>
                  <a:pt x="6" y="0"/>
                </a:lnTo>
                <a:lnTo>
                  <a:pt x="10" y="0"/>
                </a:lnTo>
                <a:lnTo>
                  <a:pt x="14" y="3"/>
                </a:lnTo>
                <a:lnTo>
                  <a:pt x="97" y="86"/>
                </a:lnTo>
                <a:lnTo>
                  <a:pt x="97" y="9"/>
                </a:lnTo>
                <a:lnTo>
                  <a:pt x="97" y="9"/>
                </a:lnTo>
                <a:lnTo>
                  <a:pt x="98" y="5"/>
                </a:lnTo>
                <a:lnTo>
                  <a:pt x="100" y="1"/>
                </a:lnTo>
                <a:lnTo>
                  <a:pt x="102" y="0"/>
                </a:lnTo>
                <a:lnTo>
                  <a:pt x="105" y="0"/>
                </a:lnTo>
                <a:lnTo>
                  <a:pt x="105" y="0"/>
                </a:lnTo>
                <a:lnTo>
                  <a:pt x="109" y="0"/>
                </a:lnTo>
                <a:lnTo>
                  <a:pt x="112" y="3"/>
                </a:lnTo>
                <a:lnTo>
                  <a:pt x="194" y="86"/>
                </a:lnTo>
                <a:lnTo>
                  <a:pt x="194" y="13"/>
                </a:lnTo>
                <a:lnTo>
                  <a:pt x="194" y="13"/>
                </a:lnTo>
                <a:lnTo>
                  <a:pt x="195" y="8"/>
                </a:lnTo>
                <a:lnTo>
                  <a:pt x="198" y="4"/>
                </a:lnTo>
                <a:lnTo>
                  <a:pt x="203" y="1"/>
                </a:lnTo>
                <a:lnTo>
                  <a:pt x="209" y="0"/>
                </a:lnTo>
                <a:lnTo>
                  <a:pt x="225" y="0"/>
                </a:lnTo>
                <a:lnTo>
                  <a:pt x="225" y="0"/>
                </a:lnTo>
                <a:lnTo>
                  <a:pt x="230" y="1"/>
                </a:lnTo>
                <a:lnTo>
                  <a:pt x="235" y="4"/>
                </a:lnTo>
                <a:lnTo>
                  <a:pt x="237" y="8"/>
                </a:lnTo>
                <a:lnTo>
                  <a:pt x="239" y="13"/>
                </a:lnTo>
                <a:lnTo>
                  <a:pt x="239" y="193"/>
                </a:lnTo>
                <a:lnTo>
                  <a:pt x="239" y="193"/>
                </a:lnTo>
                <a:lnTo>
                  <a:pt x="237" y="198"/>
                </a:lnTo>
                <a:lnTo>
                  <a:pt x="235" y="202"/>
                </a:lnTo>
                <a:lnTo>
                  <a:pt x="230" y="205"/>
                </a:lnTo>
                <a:lnTo>
                  <a:pt x="225" y="206"/>
                </a:lnTo>
                <a:lnTo>
                  <a:pt x="209" y="206"/>
                </a:lnTo>
                <a:lnTo>
                  <a:pt x="209" y="206"/>
                </a:lnTo>
                <a:lnTo>
                  <a:pt x="203" y="205"/>
                </a:lnTo>
                <a:lnTo>
                  <a:pt x="198" y="202"/>
                </a:lnTo>
                <a:lnTo>
                  <a:pt x="195" y="198"/>
                </a:lnTo>
                <a:lnTo>
                  <a:pt x="194" y="193"/>
                </a:lnTo>
                <a:lnTo>
                  <a:pt x="194" y="120"/>
                </a:lnTo>
                <a:lnTo>
                  <a:pt x="112" y="202"/>
                </a:lnTo>
                <a:lnTo>
                  <a:pt x="112" y="202"/>
                </a:lnTo>
                <a:lnTo>
                  <a:pt x="109" y="205"/>
                </a:lnTo>
                <a:lnTo>
                  <a:pt x="105" y="206"/>
                </a:lnTo>
                <a:lnTo>
                  <a:pt x="105" y="206"/>
                </a:lnTo>
                <a:close/>
                <a:moveTo>
                  <a:pt x="205" y="125"/>
                </a:moveTo>
                <a:lnTo>
                  <a:pt x="205" y="193"/>
                </a:lnTo>
                <a:lnTo>
                  <a:pt x="205" y="193"/>
                </a:lnTo>
                <a:lnTo>
                  <a:pt x="206" y="194"/>
                </a:lnTo>
                <a:lnTo>
                  <a:pt x="209" y="196"/>
                </a:lnTo>
                <a:lnTo>
                  <a:pt x="225" y="196"/>
                </a:lnTo>
                <a:lnTo>
                  <a:pt x="225" y="196"/>
                </a:lnTo>
                <a:lnTo>
                  <a:pt x="226" y="194"/>
                </a:lnTo>
                <a:lnTo>
                  <a:pt x="228" y="193"/>
                </a:lnTo>
                <a:lnTo>
                  <a:pt x="228" y="13"/>
                </a:lnTo>
                <a:lnTo>
                  <a:pt x="228" y="13"/>
                </a:lnTo>
                <a:lnTo>
                  <a:pt x="226" y="11"/>
                </a:lnTo>
                <a:lnTo>
                  <a:pt x="225" y="11"/>
                </a:lnTo>
                <a:lnTo>
                  <a:pt x="209" y="11"/>
                </a:lnTo>
                <a:lnTo>
                  <a:pt x="209" y="11"/>
                </a:lnTo>
                <a:lnTo>
                  <a:pt x="206" y="11"/>
                </a:lnTo>
                <a:lnTo>
                  <a:pt x="205" y="13"/>
                </a:lnTo>
                <a:lnTo>
                  <a:pt x="205" y="125"/>
                </a:lnTo>
                <a:close/>
                <a:moveTo>
                  <a:pt x="108" y="79"/>
                </a:moveTo>
                <a:lnTo>
                  <a:pt x="108" y="192"/>
                </a:lnTo>
                <a:lnTo>
                  <a:pt x="194" y="105"/>
                </a:lnTo>
                <a:lnTo>
                  <a:pt x="194" y="105"/>
                </a:lnTo>
                <a:lnTo>
                  <a:pt x="195" y="104"/>
                </a:lnTo>
                <a:lnTo>
                  <a:pt x="195" y="102"/>
                </a:lnTo>
                <a:lnTo>
                  <a:pt x="195" y="101"/>
                </a:lnTo>
                <a:lnTo>
                  <a:pt x="195" y="101"/>
                </a:lnTo>
                <a:lnTo>
                  <a:pt x="194" y="101"/>
                </a:lnTo>
                <a:lnTo>
                  <a:pt x="108" y="13"/>
                </a:lnTo>
                <a:lnTo>
                  <a:pt x="108" y="79"/>
                </a:lnTo>
                <a:close/>
                <a:moveTo>
                  <a:pt x="10" y="13"/>
                </a:moveTo>
                <a:lnTo>
                  <a:pt x="10" y="192"/>
                </a:lnTo>
                <a:lnTo>
                  <a:pt x="97" y="105"/>
                </a:lnTo>
                <a:lnTo>
                  <a:pt x="97" y="105"/>
                </a:lnTo>
                <a:lnTo>
                  <a:pt x="97" y="104"/>
                </a:lnTo>
                <a:lnTo>
                  <a:pt x="98" y="102"/>
                </a:lnTo>
                <a:lnTo>
                  <a:pt x="97" y="101"/>
                </a:lnTo>
                <a:lnTo>
                  <a:pt x="97" y="101"/>
                </a:lnTo>
                <a:lnTo>
                  <a:pt x="97" y="101"/>
                </a:lnTo>
                <a:lnTo>
                  <a:pt x="10" y="13"/>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67" name="Freeform 64"/>
          <p:cNvSpPr>
            <a:spLocks noEditPoints="1"/>
          </p:cNvSpPr>
          <p:nvPr/>
        </p:nvSpPr>
        <p:spPr bwMode="auto">
          <a:xfrm>
            <a:off x="8586565" y="2579660"/>
            <a:ext cx="220799" cy="317163"/>
          </a:xfrm>
          <a:custGeom>
            <a:avLst/>
            <a:gdLst/>
            <a:ahLst/>
            <a:cxnLst>
              <a:cxn ang="0">
                <a:pos x="7" y="206"/>
              </a:cxn>
              <a:cxn ang="0">
                <a:pos x="1" y="204"/>
              </a:cxn>
              <a:cxn ang="0">
                <a:pos x="0" y="197"/>
              </a:cxn>
              <a:cxn ang="0">
                <a:pos x="0" y="9"/>
              </a:cxn>
              <a:cxn ang="0">
                <a:pos x="1" y="1"/>
              </a:cxn>
              <a:cxn ang="0">
                <a:pos x="7" y="0"/>
              </a:cxn>
              <a:cxn ang="0">
                <a:pos x="11" y="0"/>
              </a:cxn>
              <a:cxn ang="0">
                <a:pos x="97" y="86"/>
              </a:cxn>
              <a:cxn ang="0">
                <a:pos x="97" y="13"/>
              </a:cxn>
              <a:cxn ang="0">
                <a:pos x="101" y="4"/>
              </a:cxn>
              <a:cxn ang="0">
                <a:pos x="111" y="0"/>
              </a:cxn>
              <a:cxn ang="0">
                <a:pos x="127" y="0"/>
              </a:cxn>
              <a:cxn ang="0">
                <a:pos x="136" y="4"/>
              </a:cxn>
              <a:cxn ang="0">
                <a:pos x="140" y="13"/>
              </a:cxn>
              <a:cxn ang="0">
                <a:pos x="140" y="193"/>
              </a:cxn>
              <a:cxn ang="0">
                <a:pos x="136" y="202"/>
              </a:cxn>
              <a:cxn ang="0">
                <a:pos x="127" y="206"/>
              </a:cxn>
              <a:cxn ang="0">
                <a:pos x="111" y="206"/>
              </a:cxn>
              <a:cxn ang="0">
                <a:pos x="101" y="202"/>
              </a:cxn>
              <a:cxn ang="0">
                <a:pos x="97" y="193"/>
              </a:cxn>
              <a:cxn ang="0">
                <a:pos x="15" y="202"/>
              </a:cxn>
              <a:cxn ang="0">
                <a:pos x="11" y="205"/>
              </a:cxn>
              <a:cxn ang="0">
                <a:pos x="7" y="206"/>
              </a:cxn>
              <a:cxn ang="0">
                <a:pos x="108" y="193"/>
              </a:cxn>
              <a:cxn ang="0">
                <a:pos x="109" y="194"/>
              </a:cxn>
              <a:cxn ang="0">
                <a:pos x="127" y="196"/>
              </a:cxn>
              <a:cxn ang="0">
                <a:pos x="128" y="194"/>
              </a:cxn>
              <a:cxn ang="0">
                <a:pos x="130" y="13"/>
              </a:cxn>
              <a:cxn ang="0">
                <a:pos x="128" y="11"/>
              </a:cxn>
              <a:cxn ang="0">
                <a:pos x="111" y="11"/>
              </a:cxn>
              <a:cxn ang="0">
                <a:pos x="109" y="11"/>
              </a:cxn>
              <a:cxn ang="0">
                <a:pos x="108" y="125"/>
              </a:cxn>
              <a:cxn ang="0">
                <a:pos x="11" y="192"/>
              </a:cxn>
              <a:cxn ang="0">
                <a:pos x="97" y="105"/>
              </a:cxn>
              <a:cxn ang="0">
                <a:pos x="98" y="102"/>
              </a:cxn>
              <a:cxn ang="0">
                <a:pos x="97" y="101"/>
              </a:cxn>
              <a:cxn ang="0">
                <a:pos x="11" y="13"/>
              </a:cxn>
            </a:cxnLst>
            <a:rect l="0" t="0" r="r" b="b"/>
            <a:pathLst>
              <a:path w="140" h="206">
                <a:moveTo>
                  <a:pt x="7" y="206"/>
                </a:moveTo>
                <a:lnTo>
                  <a:pt x="7" y="206"/>
                </a:lnTo>
                <a:lnTo>
                  <a:pt x="4" y="205"/>
                </a:lnTo>
                <a:lnTo>
                  <a:pt x="1" y="204"/>
                </a:lnTo>
                <a:lnTo>
                  <a:pt x="0" y="201"/>
                </a:lnTo>
                <a:lnTo>
                  <a:pt x="0" y="197"/>
                </a:lnTo>
                <a:lnTo>
                  <a:pt x="0" y="9"/>
                </a:lnTo>
                <a:lnTo>
                  <a:pt x="0" y="9"/>
                </a:lnTo>
                <a:lnTo>
                  <a:pt x="0" y="5"/>
                </a:lnTo>
                <a:lnTo>
                  <a:pt x="1" y="1"/>
                </a:lnTo>
                <a:lnTo>
                  <a:pt x="4" y="0"/>
                </a:lnTo>
                <a:lnTo>
                  <a:pt x="7" y="0"/>
                </a:lnTo>
                <a:lnTo>
                  <a:pt x="7" y="0"/>
                </a:lnTo>
                <a:lnTo>
                  <a:pt x="11" y="0"/>
                </a:lnTo>
                <a:lnTo>
                  <a:pt x="15" y="3"/>
                </a:lnTo>
                <a:lnTo>
                  <a:pt x="97" y="86"/>
                </a:lnTo>
                <a:lnTo>
                  <a:pt x="97" y="13"/>
                </a:lnTo>
                <a:lnTo>
                  <a:pt x="97" y="13"/>
                </a:lnTo>
                <a:lnTo>
                  <a:pt x="98" y="8"/>
                </a:lnTo>
                <a:lnTo>
                  <a:pt x="101" y="4"/>
                </a:lnTo>
                <a:lnTo>
                  <a:pt x="105" y="1"/>
                </a:lnTo>
                <a:lnTo>
                  <a:pt x="111" y="0"/>
                </a:lnTo>
                <a:lnTo>
                  <a:pt x="127" y="0"/>
                </a:lnTo>
                <a:lnTo>
                  <a:pt x="127" y="0"/>
                </a:lnTo>
                <a:lnTo>
                  <a:pt x="132" y="1"/>
                </a:lnTo>
                <a:lnTo>
                  <a:pt x="136" y="4"/>
                </a:lnTo>
                <a:lnTo>
                  <a:pt x="139" y="8"/>
                </a:lnTo>
                <a:lnTo>
                  <a:pt x="140" y="13"/>
                </a:lnTo>
                <a:lnTo>
                  <a:pt x="140" y="193"/>
                </a:lnTo>
                <a:lnTo>
                  <a:pt x="140" y="193"/>
                </a:lnTo>
                <a:lnTo>
                  <a:pt x="139" y="198"/>
                </a:lnTo>
                <a:lnTo>
                  <a:pt x="136" y="202"/>
                </a:lnTo>
                <a:lnTo>
                  <a:pt x="132" y="205"/>
                </a:lnTo>
                <a:lnTo>
                  <a:pt x="127" y="206"/>
                </a:lnTo>
                <a:lnTo>
                  <a:pt x="111" y="206"/>
                </a:lnTo>
                <a:lnTo>
                  <a:pt x="111" y="206"/>
                </a:lnTo>
                <a:lnTo>
                  <a:pt x="105" y="205"/>
                </a:lnTo>
                <a:lnTo>
                  <a:pt x="101" y="202"/>
                </a:lnTo>
                <a:lnTo>
                  <a:pt x="98" y="198"/>
                </a:lnTo>
                <a:lnTo>
                  <a:pt x="97" y="193"/>
                </a:lnTo>
                <a:lnTo>
                  <a:pt x="97" y="120"/>
                </a:lnTo>
                <a:lnTo>
                  <a:pt x="15" y="202"/>
                </a:lnTo>
                <a:lnTo>
                  <a:pt x="15" y="202"/>
                </a:lnTo>
                <a:lnTo>
                  <a:pt x="11" y="205"/>
                </a:lnTo>
                <a:lnTo>
                  <a:pt x="7" y="206"/>
                </a:lnTo>
                <a:lnTo>
                  <a:pt x="7" y="206"/>
                </a:lnTo>
                <a:close/>
                <a:moveTo>
                  <a:pt x="108" y="125"/>
                </a:moveTo>
                <a:lnTo>
                  <a:pt x="108" y="193"/>
                </a:lnTo>
                <a:lnTo>
                  <a:pt x="108" y="193"/>
                </a:lnTo>
                <a:lnTo>
                  <a:pt x="109" y="194"/>
                </a:lnTo>
                <a:lnTo>
                  <a:pt x="111" y="196"/>
                </a:lnTo>
                <a:lnTo>
                  <a:pt x="127" y="196"/>
                </a:lnTo>
                <a:lnTo>
                  <a:pt x="127" y="196"/>
                </a:lnTo>
                <a:lnTo>
                  <a:pt x="128" y="194"/>
                </a:lnTo>
                <a:lnTo>
                  <a:pt x="130" y="193"/>
                </a:lnTo>
                <a:lnTo>
                  <a:pt x="130" y="13"/>
                </a:lnTo>
                <a:lnTo>
                  <a:pt x="130" y="13"/>
                </a:lnTo>
                <a:lnTo>
                  <a:pt x="128" y="11"/>
                </a:lnTo>
                <a:lnTo>
                  <a:pt x="127" y="11"/>
                </a:lnTo>
                <a:lnTo>
                  <a:pt x="111" y="11"/>
                </a:lnTo>
                <a:lnTo>
                  <a:pt x="111" y="11"/>
                </a:lnTo>
                <a:lnTo>
                  <a:pt x="109" y="11"/>
                </a:lnTo>
                <a:lnTo>
                  <a:pt x="108" y="13"/>
                </a:lnTo>
                <a:lnTo>
                  <a:pt x="108" y="125"/>
                </a:lnTo>
                <a:close/>
                <a:moveTo>
                  <a:pt x="11" y="13"/>
                </a:moveTo>
                <a:lnTo>
                  <a:pt x="11" y="192"/>
                </a:lnTo>
                <a:lnTo>
                  <a:pt x="97" y="105"/>
                </a:lnTo>
                <a:lnTo>
                  <a:pt x="97" y="105"/>
                </a:lnTo>
                <a:lnTo>
                  <a:pt x="97" y="104"/>
                </a:lnTo>
                <a:lnTo>
                  <a:pt x="98" y="102"/>
                </a:lnTo>
                <a:lnTo>
                  <a:pt x="97" y="101"/>
                </a:lnTo>
                <a:lnTo>
                  <a:pt x="97" y="101"/>
                </a:lnTo>
                <a:lnTo>
                  <a:pt x="97" y="101"/>
                </a:lnTo>
                <a:lnTo>
                  <a:pt x="11" y="13"/>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68" name="Freeform 65"/>
          <p:cNvSpPr>
            <a:spLocks noEditPoints="1"/>
          </p:cNvSpPr>
          <p:nvPr/>
        </p:nvSpPr>
        <p:spPr bwMode="auto">
          <a:xfrm>
            <a:off x="9352306" y="2602644"/>
            <a:ext cx="324151" cy="271197"/>
          </a:xfrm>
          <a:custGeom>
            <a:avLst/>
            <a:gdLst/>
            <a:ahLst/>
            <a:cxnLst>
              <a:cxn ang="0">
                <a:pos x="13" y="175"/>
              </a:cxn>
              <a:cxn ang="0">
                <a:pos x="8" y="174"/>
              </a:cxn>
              <a:cxn ang="0">
                <a:pos x="0" y="166"/>
              </a:cxn>
              <a:cxn ang="0">
                <a:pos x="0" y="128"/>
              </a:cxn>
              <a:cxn ang="0">
                <a:pos x="0" y="124"/>
              </a:cxn>
              <a:cxn ang="0">
                <a:pos x="8" y="116"/>
              </a:cxn>
              <a:cxn ang="0">
                <a:pos x="191" y="114"/>
              </a:cxn>
              <a:cxn ang="0">
                <a:pos x="197" y="116"/>
              </a:cxn>
              <a:cxn ang="0">
                <a:pos x="205" y="124"/>
              </a:cxn>
              <a:cxn ang="0">
                <a:pos x="205" y="162"/>
              </a:cxn>
              <a:cxn ang="0">
                <a:pos x="205" y="166"/>
              </a:cxn>
              <a:cxn ang="0">
                <a:pos x="197" y="174"/>
              </a:cxn>
              <a:cxn ang="0">
                <a:pos x="191" y="175"/>
              </a:cxn>
              <a:cxn ang="0">
                <a:pos x="13" y="125"/>
              </a:cxn>
              <a:cxn ang="0">
                <a:pos x="10" y="128"/>
              </a:cxn>
              <a:cxn ang="0">
                <a:pos x="10" y="162"/>
              </a:cxn>
              <a:cxn ang="0">
                <a:pos x="13" y="164"/>
              </a:cxn>
              <a:cxn ang="0">
                <a:pos x="191" y="164"/>
              </a:cxn>
              <a:cxn ang="0">
                <a:pos x="194" y="162"/>
              </a:cxn>
              <a:cxn ang="0">
                <a:pos x="194" y="128"/>
              </a:cxn>
              <a:cxn ang="0">
                <a:pos x="191" y="125"/>
              </a:cxn>
              <a:cxn ang="0">
                <a:pos x="195" y="109"/>
              </a:cxn>
              <a:cxn ang="0">
                <a:pos x="9" y="109"/>
              </a:cxn>
              <a:cxn ang="0">
                <a:pos x="2" y="108"/>
              </a:cxn>
              <a:cxn ang="0">
                <a:pos x="0" y="105"/>
              </a:cxn>
              <a:cxn ang="0">
                <a:pos x="0" y="98"/>
              </a:cxn>
              <a:cxn ang="0">
                <a:pos x="93" y="4"/>
              </a:cxn>
              <a:cxn ang="0">
                <a:pos x="97" y="1"/>
              </a:cxn>
              <a:cxn ang="0">
                <a:pos x="108" y="1"/>
              </a:cxn>
              <a:cxn ang="0">
                <a:pos x="202" y="94"/>
              </a:cxn>
              <a:cxn ang="0">
                <a:pos x="205" y="98"/>
              </a:cxn>
              <a:cxn ang="0">
                <a:pos x="205" y="105"/>
              </a:cxn>
              <a:cxn ang="0">
                <a:pos x="202" y="108"/>
              </a:cxn>
              <a:cxn ang="0">
                <a:pos x="195" y="109"/>
              </a:cxn>
              <a:cxn ang="0">
                <a:pos x="13" y="98"/>
              </a:cxn>
              <a:cxn ang="0">
                <a:pos x="104" y="12"/>
              </a:cxn>
              <a:cxn ang="0">
                <a:pos x="102" y="10"/>
              </a:cxn>
              <a:cxn ang="0">
                <a:pos x="13" y="98"/>
              </a:cxn>
            </a:cxnLst>
            <a:rect l="0" t="0" r="r" b="b"/>
            <a:pathLst>
              <a:path w="206" h="175">
                <a:moveTo>
                  <a:pt x="191" y="175"/>
                </a:moveTo>
                <a:lnTo>
                  <a:pt x="13" y="175"/>
                </a:lnTo>
                <a:lnTo>
                  <a:pt x="13" y="175"/>
                </a:lnTo>
                <a:lnTo>
                  <a:pt x="8" y="174"/>
                </a:lnTo>
                <a:lnTo>
                  <a:pt x="4" y="171"/>
                </a:lnTo>
                <a:lnTo>
                  <a:pt x="0" y="166"/>
                </a:lnTo>
                <a:lnTo>
                  <a:pt x="0" y="162"/>
                </a:lnTo>
                <a:lnTo>
                  <a:pt x="0" y="128"/>
                </a:lnTo>
                <a:lnTo>
                  <a:pt x="0" y="128"/>
                </a:lnTo>
                <a:lnTo>
                  <a:pt x="0" y="124"/>
                </a:lnTo>
                <a:lnTo>
                  <a:pt x="4" y="119"/>
                </a:lnTo>
                <a:lnTo>
                  <a:pt x="8" y="116"/>
                </a:lnTo>
                <a:lnTo>
                  <a:pt x="13" y="114"/>
                </a:lnTo>
                <a:lnTo>
                  <a:pt x="191" y="114"/>
                </a:lnTo>
                <a:lnTo>
                  <a:pt x="191" y="114"/>
                </a:lnTo>
                <a:lnTo>
                  <a:pt x="197" y="116"/>
                </a:lnTo>
                <a:lnTo>
                  <a:pt x="202" y="119"/>
                </a:lnTo>
                <a:lnTo>
                  <a:pt x="205" y="124"/>
                </a:lnTo>
                <a:lnTo>
                  <a:pt x="205" y="128"/>
                </a:lnTo>
                <a:lnTo>
                  <a:pt x="205" y="162"/>
                </a:lnTo>
                <a:lnTo>
                  <a:pt x="205" y="162"/>
                </a:lnTo>
                <a:lnTo>
                  <a:pt x="205" y="166"/>
                </a:lnTo>
                <a:lnTo>
                  <a:pt x="202" y="171"/>
                </a:lnTo>
                <a:lnTo>
                  <a:pt x="197" y="174"/>
                </a:lnTo>
                <a:lnTo>
                  <a:pt x="191" y="175"/>
                </a:lnTo>
                <a:lnTo>
                  <a:pt x="191" y="175"/>
                </a:lnTo>
                <a:close/>
                <a:moveTo>
                  <a:pt x="13" y="125"/>
                </a:moveTo>
                <a:lnTo>
                  <a:pt x="13" y="125"/>
                </a:lnTo>
                <a:lnTo>
                  <a:pt x="10" y="127"/>
                </a:lnTo>
                <a:lnTo>
                  <a:pt x="10" y="128"/>
                </a:lnTo>
                <a:lnTo>
                  <a:pt x="10" y="162"/>
                </a:lnTo>
                <a:lnTo>
                  <a:pt x="10" y="162"/>
                </a:lnTo>
                <a:lnTo>
                  <a:pt x="10" y="163"/>
                </a:lnTo>
                <a:lnTo>
                  <a:pt x="13" y="164"/>
                </a:lnTo>
                <a:lnTo>
                  <a:pt x="191" y="164"/>
                </a:lnTo>
                <a:lnTo>
                  <a:pt x="191" y="164"/>
                </a:lnTo>
                <a:lnTo>
                  <a:pt x="194" y="163"/>
                </a:lnTo>
                <a:lnTo>
                  <a:pt x="194" y="162"/>
                </a:lnTo>
                <a:lnTo>
                  <a:pt x="194" y="128"/>
                </a:lnTo>
                <a:lnTo>
                  <a:pt x="194" y="128"/>
                </a:lnTo>
                <a:lnTo>
                  <a:pt x="194" y="127"/>
                </a:lnTo>
                <a:lnTo>
                  <a:pt x="191" y="125"/>
                </a:lnTo>
                <a:lnTo>
                  <a:pt x="13" y="125"/>
                </a:lnTo>
                <a:close/>
                <a:moveTo>
                  <a:pt x="195" y="109"/>
                </a:moveTo>
                <a:lnTo>
                  <a:pt x="9" y="109"/>
                </a:lnTo>
                <a:lnTo>
                  <a:pt x="9" y="109"/>
                </a:lnTo>
                <a:lnTo>
                  <a:pt x="5" y="109"/>
                </a:lnTo>
                <a:lnTo>
                  <a:pt x="2" y="108"/>
                </a:lnTo>
                <a:lnTo>
                  <a:pt x="0" y="105"/>
                </a:lnTo>
                <a:lnTo>
                  <a:pt x="0" y="105"/>
                </a:lnTo>
                <a:lnTo>
                  <a:pt x="0" y="101"/>
                </a:lnTo>
                <a:lnTo>
                  <a:pt x="0" y="98"/>
                </a:lnTo>
                <a:lnTo>
                  <a:pt x="2" y="94"/>
                </a:lnTo>
                <a:lnTo>
                  <a:pt x="93" y="4"/>
                </a:lnTo>
                <a:lnTo>
                  <a:pt x="93" y="4"/>
                </a:lnTo>
                <a:lnTo>
                  <a:pt x="97" y="1"/>
                </a:lnTo>
                <a:lnTo>
                  <a:pt x="102" y="0"/>
                </a:lnTo>
                <a:lnTo>
                  <a:pt x="108" y="1"/>
                </a:lnTo>
                <a:lnTo>
                  <a:pt x="112" y="4"/>
                </a:lnTo>
                <a:lnTo>
                  <a:pt x="202" y="94"/>
                </a:lnTo>
                <a:lnTo>
                  <a:pt x="202" y="94"/>
                </a:lnTo>
                <a:lnTo>
                  <a:pt x="205" y="98"/>
                </a:lnTo>
                <a:lnTo>
                  <a:pt x="206" y="101"/>
                </a:lnTo>
                <a:lnTo>
                  <a:pt x="205" y="105"/>
                </a:lnTo>
                <a:lnTo>
                  <a:pt x="205" y="105"/>
                </a:lnTo>
                <a:lnTo>
                  <a:pt x="202" y="108"/>
                </a:lnTo>
                <a:lnTo>
                  <a:pt x="200" y="109"/>
                </a:lnTo>
                <a:lnTo>
                  <a:pt x="195" y="109"/>
                </a:lnTo>
                <a:lnTo>
                  <a:pt x="195" y="109"/>
                </a:lnTo>
                <a:close/>
                <a:moveTo>
                  <a:pt x="13" y="98"/>
                </a:moveTo>
                <a:lnTo>
                  <a:pt x="191" y="98"/>
                </a:lnTo>
                <a:lnTo>
                  <a:pt x="104" y="12"/>
                </a:lnTo>
                <a:lnTo>
                  <a:pt x="104" y="12"/>
                </a:lnTo>
                <a:lnTo>
                  <a:pt x="102" y="10"/>
                </a:lnTo>
                <a:lnTo>
                  <a:pt x="101" y="12"/>
                </a:lnTo>
                <a:lnTo>
                  <a:pt x="13" y="9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69" name="Freeform 66"/>
          <p:cNvSpPr>
            <a:spLocks noEditPoints="1"/>
          </p:cNvSpPr>
          <p:nvPr/>
        </p:nvSpPr>
        <p:spPr bwMode="auto">
          <a:xfrm>
            <a:off x="10193216" y="2565873"/>
            <a:ext cx="211403" cy="321759"/>
          </a:xfrm>
          <a:custGeom>
            <a:avLst/>
            <a:gdLst/>
            <a:ahLst/>
            <a:cxnLst>
              <a:cxn ang="0">
                <a:pos x="104" y="210"/>
              </a:cxn>
              <a:cxn ang="0">
                <a:pos x="96" y="207"/>
              </a:cxn>
              <a:cxn ang="0">
                <a:pos x="89" y="203"/>
              </a:cxn>
              <a:cxn ang="0">
                <a:pos x="5" y="121"/>
              </a:cxn>
              <a:cxn ang="0">
                <a:pos x="1" y="112"/>
              </a:cxn>
              <a:cxn ang="0">
                <a:pos x="1" y="96"/>
              </a:cxn>
              <a:cxn ang="0">
                <a:pos x="5" y="89"/>
              </a:cxn>
              <a:cxn ang="0">
                <a:pos x="89" y="6"/>
              </a:cxn>
              <a:cxn ang="0">
                <a:pos x="96" y="2"/>
              </a:cxn>
              <a:cxn ang="0">
                <a:pos x="104" y="0"/>
              </a:cxn>
              <a:cxn ang="0">
                <a:pos x="108" y="0"/>
              </a:cxn>
              <a:cxn ang="0">
                <a:pos x="116" y="3"/>
              </a:cxn>
              <a:cxn ang="0">
                <a:pos x="128" y="17"/>
              </a:cxn>
              <a:cxn ang="0">
                <a:pos x="131" y="19"/>
              </a:cxn>
              <a:cxn ang="0">
                <a:pos x="135" y="31"/>
              </a:cxn>
              <a:cxn ang="0">
                <a:pos x="131" y="44"/>
              </a:cxn>
              <a:cxn ang="0">
                <a:pos x="70" y="104"/>
              </a:cxn>
              <a:cxn ang="0">
                <a:pos x="128" y="162"/>
              </a:cxn>
              <a:cxn ang="0">
                <a:pos x="134" y="169"/>
              </a:cxn>
              <a:cxn ang="0">
                <a:pos x="134" y="187"/>
              </a:cxn>
              <a:cxn ang="0">
                <a:pos x="128" y="193"/>
              </a:cxn>
              <a:cxn ang="0">
                <a:pos x="119" y="203"/>
              </a:cxn>
              <a:cxn ang="0">
                <a:pos x="112" y="207"/>
              </a:cxn>
              <a:cxn ang="0">
                <a:pos x="104" y="210"/>
              </a:cxn>
              <a:cxn ang="0">
                <a:pos x="104" y="11"/>
              </a:cxn>
              <a:cxn ang="0">
                <a:pos x="100" y="11"/>
              </a:cxn>
              <a:cxn ang="0">
                <a:pos x="14" y="96"/>
              </a:cxn>
              <a:cxn ang="0">
                <a:pos x="11" y="100"/>
              </a:cxn>
              <a:cxn ang="0">
                <a:pos x="11" y="108"/>
              </a:cxn>
              <a:cxn ang="0">
                <a:pos x="96" y="195"/>
              </a:cxn>
              <a:cxn ang="0">
                <a:pos x="100" y="198"/>
              </a:cxn>
              <a:cxn ang="0">
                <a:pos x="108" y="198"/>
              </a:cxn>
              <a:cxn ang="0">
                <a:pos x="122" y="185"/>
              </a:cxn>
              <a:cxn ang="0">
                <a:pos x="124" y="183"/>
              </a:cxn>
              <a:cxn ang="0">
                <a:pos x="124" y="173"/>
              </a:cxn>
              <a:cxn ang="0">
                <a:pos x="55" y="104"/>
              </a:cxn>
              <a:cxn ang="0">
                <a:pos x="122" y="40"/>
              </a:cxn>
              <a:cxn ang="0">
                <a:pos x="124" y="31"/>
              </a:cxn>
              <a:cxn ang="0">
                <a:pos x="122" y="23"/>
              </a:cxn>
              <a:cxn ang="0">
                <a:pos x="112" y="14"/>
              </a:cxn>
              <a:cxn ang="0">
                <a:pos x="104" y="11"/>
              </a:cxn>
            </a:cxnLst>
            <a:rect l="0" t="0" r="r" b="b"/>
            <a:pathLst>
              <a:path w="135" h="210">
                <a:moveTo>
                  <a:pt x="104" y="210"/>
                </a:moveTo>
                <a:lnTo>
                  <a:pt x="104" y="210"/>
                </a:lnTo>
                <a:lnTo>
                  <a:pt x="100" y="208"/>
                </a:lnTo>
                <a:lnTo>
                  <a:pt x="96" y="207"/>
                </a:lnTo>
                <a:lnTo>
                  <a:pt x="92" y="206"/>
                </a:lnTo>
                <a:lnTo>
                  <a:pt x="89" y="203"/>
                </a:lnTo>
                <a:lnTo>
                  <a:pt x="5" y="121"/>
                </a:lnTo>
                <a:lnTo>
                  <a:pt x="5" y="121"/>
                </a:lnTo>
                <a:lnTo>
                  <a:pt x="3" y="117"/>
                </a:lnTo>
                <a:lnTo>
                  <a:pt x="1" y="112"/>
                </a:lnTo>
                <a:lnTo>
                  <a:pt x="0" y="104"/>
                </a:lnTo>
                <a:lnTo>
                  <a:pt x="1" y="96"/>
                </a:lnTo>
                <a:lnTo>
                  <a:pt x="3" y="92"/>
                </a:lnTo>
                <a:lnTo>
                  <a:pt x="5" y="89"/>
                </a:lnTo>
                <a:lnTo>
                  <a:pt x="89" y="6"/>
                </a:lnTo>
                <a:lnTo>
                  <a:pt x="89" y="6"/>
                </a:lnTo>
                <a:lnTo>
                  <a:pt x="92" y="3"/>
                </a:lnTo>
                <a:lnTo>
                  <a:pt x="96" y="2"/>
                </a:lnTo>
                <a:lnTo>
                  <a:pt x="100" y="0"/>
                </a:lnTo>
                <a:lnTo>
                  <a:pt x="104" y="0"/>
                </a:lnTo>
                <a:lnTo>
                  <a:pt x="104" y="0"/>
                </a:lnTo>
                <a:lnTo>
                  <a:pt x="108" y="0"/>
                </a:lnTo>
                <a:lnTo>
                  <a:pt x="112" y="2"/>
                </a:lnTo>
                <a:lnTo>
                  <a:pt x="116" y="3"/>
                </a:lnTo>
                <a:lnTo>
                  <a:pt x="119" y="6"/>
                </a:lnTo>
                <a:lnTo>
                  <a:pt x="128" y="17"/>
                </a:lnTo>
                <a:lnTo>
                  <a:pt x="128" y="17"/>
                </a:lnTo>
                <a:lnTo>
                  <a:pt x="131" y="19"/>
                </a:lnTo>
                <a:lnTo>
                  <a:pt x="134" y="23"/>
                </a:lnTo>
                <a:lnTo>
                  <a:pt x="135" y="31"/>
                </a:lnTo>
                <a:lnTo>
                  <a:pt x="134" y="40"/>
                </a:lnTo>
                <a:lnTo>
                  <a:pt x="131" y="44"/>
                </a:lnTo>
                <a:lnTo>
                  <a:pt x="128" y="46"/>
                </a:lnTo>
                <a:lnTo>
                  <a:pt x="70" y="104"/>
                </a:lnTo>
                <a:lnTo>
                  <a:pt x="128" y="162"/>
                </a:lnTo>
                <a:lnTo>
                  <a:pt x="128" y="162"/>
                </a:lnTo>
                <a:lnTo>
                  <a:pt x="131" y="166"/>
                </a:lnTo>
                <a:lnTo>
                  <a:pt x="134" y="169"/>
                </a:lnTo>
                <a:lnTo>
                  <a:pt x="135" y="179"/>
                </a:lnTo>
                <a:lnTo>
                  <a:pt x="134" y="187"/>
                </a:lnTo>
                <a:lnTo>
                  <a:pt x="131" y="189"/>
                </a:lnTo>
                <a:lnTo>
                  <a:pt x="128" y="193"/>
                </a:lnTo>
                <a:lnTo>
                  <a:pt x="119" y="203"/>
                </a:lnTo>
                <a:lnTo>
                  <a:pt x="119" y="203"/>
                </a:lnTo>
                <a:lnTo>
                  <a:pt x="116" y="206"/>
                </a:lnTo>
                <a:lnTo>
                  <a:pt x="112" y="207"/>
                </a:lnTo>
                <a:lnTo>
                  <a:pt x="108" y="208"/>
                </a:lnTo>
                <a:lnTo>
                  <a:pt x="104" y="210"/>
                </a:lnTo>
                <a:lnTo>
                  <a:pt x="104" y="210"/>
                </a:lnTo>
                <a:close/>
                <a:moveTo>
                  <a:pt x="104" y="11"/>
                </a:moveTo>
                <a:lnTo>
                  <a:pt x="104" y="11"/>
                </a:lnTo>
                <a:lnTo>
                  <a:pt x="100" y="11"/>
                </a:lnTo>
                <a:lnTo>
                  <a:pt x="96" y="14"/>
                </a:lnTo>
                <a:lnTo>
                  <a:pt x="14" y="96"/>
                </a:lnTo>
                <a:lnTo>
                  <a:pt x="14" y="96"/>
                </a:lnTo>
                <a:lnTo>
                  <a:pt x="11" y="100"/>
                </a:lnTo>
                <a:lnTo>
                  <a:pt x="11" y="104"/>
                </a:lnTo>
                <a:lnTo>
                  <a:pt x="11" y="108"/>
                </a:lnTo>
                <a:lnTo>
                  <a:pt x="14" y="112"/>
                </a:lnTo>
                <a:lnTo>
                  <a:pt x="96" y="195"/>
                </a:lnTo>
                <a:lnTo>
                  <a:pt x="96" y="195"/>
                </a:lnTo>
                <a:lnTo>
                  <a:pt x="100" y="198"/>
                </a:lnTo>
                <a:lnTo>
                  <a:pt x="104" y="199"/>
                </a:lnTo>
                <a:lnTo>
                  <a:pt x="108" y="198"/>
                </a:lnTo>
                <a:lnTo>
                  <a:pt x="112" y="195"/>
                </a:lnTo>
                <a:lnTo>
                  <a:pt x="122" y="185"/>
                </a:lnTo>
                <a:lnTo>
                  <a:pt x="122" y="185"/>
                </a:lnTo>
                <a:lnTo>
                  <a:pt x="124" y="183"/>
                </a:lnTo>
                <a:lnTo>
                  <a:pt x="124" y="179"/>
                </a:lnTo>
                <a:lnTo>
                  <a:pt x="124" y="173"/>
                </a:lnTo>
                <a:lnTo>
                  <a:pt x="122" y="171"/>
                </a:lnTo>
                <a:lnTo>
                  <a:pt x="55" y="104"/>
                </a:lnTo>
                <a:lnTo>
                  <a:pt x="122" y="40"/>
                </a:lnTo>
                <a:lnTo>
                  <a:pt x="122" y="40"/>
                </a:lnTo>
                <a:lnTo>
                  <a:pt x="124" y="35"/>
                </a:lnTo>
                <a:lnTo>
                  <a:pt x="124" y="31"/>
                </a:lnTo>
                <a:lnTo>
                  <a:pt x="124" y="27"/>
                </a:lnTo>
                <a:lnTo>
                  <a:pt x="122" y="23"/>
                </a:lnTo>
                <a:lnTo>
                  <a:pt x="112" y="14"/>
                </a:lnTo>
                <a:lnTo>
                  <a:pt x="112" y="14"/>
                </a:lnTo>
                <a:lnTo>
                  <a:pt x="108" y="11"/>
                </a:lnTo>
                <a:lnTo>
                  <a:pt x="104" y="11"/>
                </a:lnTo>
                <a:lnTo>
                  <a:pt x="104"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70" name="Freeform 67"/>
          <p:cNvSpPr>
            <a:spLocks noEditPoints="1"/>
          </p:cNvSpPr>
          <p:nvPr/>
        </p:nvSpPr>
        <p:spPr bwMode="auto">
          <a:xfrm>
            <a:off x="11015335" y="2565873"/>
            <a:ext cx="211403" cy="321759"/>
          </a:xfrm>
          <a:custGeom>
            <a:avLst/>
            <a:gdLst/>
            <a:ahLst/>
            <a:cxnLst>
              <a:cxn ang="0">
                <a:pos x="31" y="210"/>
              </a:cxn>
              <a:cxn ang="0">
                <a:pos x="23" y="207"/>
              </a:cxn>
              <a:cxn ang="0">
                <a:pos x="15" y="203"/>
              </a:cxn>
              <a:cxn ang="0">
                <a:pos x="6" y="193"/>
              </a:cxn>
              <a:cxn ang="0">
                <a:pos x="2" y="187"/>
              </a:cxn>
              <a:cxn ang="0">
                <a:pos x="0" y="179"/>
              </a:cxn>
              <a:cxn ang="0">
                <a:pos x="0" y="173"/>
              </a:cxn>
              <a:cxn ang="0">
                <a:pos x="3" y="166"/>
              </a:cxn>
              <a:cxn ang="0">
                <a:pos x="64" y="104"/>
              </a:cxn>
              <a:cxn ang="0">
                <a:pos x="6" y="46"/>
              </a:cxn>
              <a:cxn ang="0">
                <a:pos x="2" y="40"/>
              </a:cxn>
              <a:cxn ang="0">
                <a:pos x="0" y="31"/>
              </a:cxn>
              <a:cxn ang="0">
                <a:pos x="0" y="27"/>
              </a:cxn>
              <a:cxn ang="0">
                <a:pos x="3" y="19"/>
              </a:cxn>
              <a:cxn ang="0">
                <a:pos x="15" y="7"/>
              </a:cxn>
              <a:cxn ang="0">
                <a:pos x="19" y="4"/>
              </a:cxn>
              <a:cxn ang="0">
                <a:pos x="27" y="0"/>
              </a:cxn>
              <a:cxn ang="0">
                <a:pos x="31" y="0"/>
              </a:cxn>
              <a:cxn ang="0">
                <a:pos x="39" y="2"/>
              </a:cxn>
              <a:cxn ang="0">
                <a:pos x="46" y="7"/>
              </a:cxn>
              <a:cxn ang="0">
                <a:pos x="129" y="89"/>
              </a:cxn>
              <a:cxn ang="0">
                <a:pos x="134" y="96"/>
              </a:cxn>
              <a:cxn ang="0">
                <a:pos x="135" y="104"/>
              </a:cxn>
              <a:cxn ang="0">
                <a:pos x="135" y="108"/>
              </a:cxn>
              <a:cxn ang="0">
                <a:pos x="133" y="117"/>
              </a:cxn>
              <a:cxn ang="0">
                <a:pos x="46" y="203"/>
              </a:cxn>
              <a:cxn ang="0">
                <a:pos x="43" y="206"/>
              </a:cxn>
              <a:cxn ang="0">
                <a:pos x="35" y="208"/>
              </a:cxn>
              <a:cxn ang="0">
                <a:pos x="31" y="210"/>
              </a:cxn>
              <a:cxn ang="0">
                <a:pos x="31" y="11"/>
              </a:cxn>
              <a:cxn ang="0">
                <a:pos x="23" y="14"/>
              </a:cxn>
              <a:cxn ang="0">
                <a:pos x="14" y="23"/>
              </a:cxn>
              <a:cxn ang="0">
                <a:pos x="11" y="31"/>
              </a:cxn>
              <a:cxn ang="0">
                <a:pos x="11" y="35"/>
              </a:cxn>
              <a:cxn ang="0">
                <a:pos x="80" y="104"/>
              </a:cxn>
              <a:cxn ang="0">
                <a:pos x="14" y="171"/>
              </a:cxn>
              <a:cxn ang="0">
                <a:pos x="11" y="179"/>
              </a:cxn>
              <a:cxn ang="0">
                <a:pos x="11" y="183"/>
              </a:cxn>
              <a:cxn ang="0">
                <a:pos x="23" y="195"/>
              </a:cxn>
              <a:cxn ang="0">
                <a:pos x="27" y="198"/>
              </a:cxn>
              <a:cxn ang="0">
                <a:pos x="35" y="198"/>
              </a:cxn>
              <a:cxn ang="0">
                <a:pos x="122" y="112"/>
              </a:cxn>
              <a:cxn ang="0">
                <a:pos x="124" y="108"/>
              </a:cxn>
              <a:cxn ang="0">
                <a:pos x="124" y="104"/>
              </a:cxn>
              <a:cxn ang="0">
                <a:pos x="122" y="98"/>
              </a:cxn>
              <a:cxn ang="0">
                <a:pos x="38" y="14"/>
              </a:cxn>
              <a:cxn ang="0">
                <a:pos x="31" y="11"/>
              </a:cxn>
            </a:cxnLst>
            <a:rect l="0" t="0" r="r" b="b"/>
            <a:pathLst>
              <a:path w="135" h="210">
                <a:moveTo>
                  <a:pt x="31" y="210"/>
                </a:moveTo>
                <a:lnTo>
                  <a:pt x="31" y="210"/>
                </a:lnTo>
                <a:lnTo>
                  <a:pt x="27" y="208"/>
                </a:lnTo>
                <a:lnTo>
                  <a:pt x="23" y="207"/>
                </a:lnTo>
                <a:lnTo>
                  <a:pt x="19" y="206"/>
                </a:lnTo>
                <a:lnTo>
                  <a:pt x="15" y="203"/>
                </a:lnTo>
                <a:lnTo>
                  <a:pt x="6" y="193"/>
                </a:lnTo>
                <a:lnTo>
                  <a:pt x="6" y="193"/>
                </a:lnTo>
                <a:lnTo>
                  <a:pt x="3" y="189"/>
                </a:lnTo>
                <a:lnTo>
                  <a:pt x="2" y="187"/>
                </a:lnTo>
                <a:lnTo>
                  <a:pt x="0" y="183"/>
                </a:lnTo>
                <a:lnTo>
                  <a:pt x="0" y="179"/>
                </a:lnTo>
                <a:lnTo>
                  <a:pt x="0" y="179"/>
                </a:lnTo>
                <a:lnTo>
                  <a:pt x="0" y="173"/>
                </a:lnTo>
                <a:lnTo>
                  <a:pt x="2" y="169"/>
                </a:lnTo>
                <a:lnTo>
                  <a:pt x="3" y="166"/>
                </a:lnTo>
                <a:lnTo>
                  <a:pt x="6" y="162"/>
                </a:lnTo>
                <a:lnTo>
                  <a:pt x="64" y="104"/>
                </a:lnTo>
                <a:lnTo>
                  <a:pt x="6" y="46"/>
                </a:lnTo>
                <a:lnTo>
                  <a:pt x="6" y="46"/>
                </a:lnTo>
                <a:lnTo>
                  <a:pt x="3" y="44"/>
                </a:lnTo>
                <a:lnTo>
                  <a:pt x="2" y="40"/>
                </a:lnTo>
                <a:lnTo>
                  <a:pt x="0" y="35"/>
                </a:lnTo>
                <a:lnTo>
                  <a:pt x="0" y="31"/>
                </a:lnTo>
                <a:lnTo>
                  <a:pt x="0" y="31"/>
                </a:lnTo>
                <a:lnTo>
                  <a:pt x="0" y="27"/>
                </a:lnTo>
                <a:lnTo>
                  <a:pt x="2" y="23"/>
                </a:lnTo>
                <a:lnTo>
                  <a:pt x="3" y="19"/>
                </a:lnTo>
                <a:lnTo>
                  <a:pt x="6" y="17"/>
                </a:lnTo>
                <a:lnTo>
                  <a:pt x="15" y="7"/>
                </a:lnTo>
                <a:lnTo>
                  <a:pt x="15" y="7"/>
                </a:lnTo>
                <a:lnTo>
                  <a:pt x="19" y="4"/>
                </a:lnTo>
                <a:lnTo>
                  <a:pt x="23" y="2"/>
                </a:lnTo>
                <a:lnTo>
                  <a:pt x="27" y="0"/>
                </a:lnTo>
                <a:lnTo>
                  <a:pt x="31" y="0"/>
                </a:lnTo>
                <a:lnTo>
                  <a:pt x="31" y="0"/>
                </a:lnTo>
                <a:lnTo>
                  <a:pt x="35" y="0"/>
                </a:lnTo>
                <a:lnTo>
                  <a:pt x="39" y="2"/>
                </a:lnTo>
                <a:lnTo>
                  <a:pt x="43" y="4"/>
                </a:lnTo>
                <a:lnTo>
                  <a:pt x="46" y="7"/>
                </a:lnTo>
                <a:lnTo>
                  <a:pt x="129" y="89"/>
                </a:lnTo>
                <a:lnTo>
                  <a:pt x="129" y="89"/>
                </a:lnTo>
                <a:lnTo>
                  <a:pt x="131" y="92"/>
                </a:lnTo>
                <a:lnTo>
                  <a:pt x="134" y="96"/>
                </a:lnTo>
                <a:lnTo>
                  <a:pt x="135" y="100"/>
                </a:lnTo>
                <a:lnTo>
                  <a:pt x="135" y="104"/>
                </a:lnTo>
                <a:lnTo>
                  <a:pt x="135" y="104"/>
                </a:lnTo>
                <a:lnTo>
                  <a:pt x="135" y="108"/>
                </a:lnTo>
                <a:lnTo>
                  <a:pt x="134" y="112"/>
                </a:lnTo>
                <a:lnTo>
                  <a:pt x="133" y="117"/>
                </a:lnTo>
                <a:lnTo>
                  <a:pt x="130" y="121"/>
                </a:lnTo>
                <a:lnTo>
                  <a:pt x="46" y="203"/>
                </a:lnTo>
                <a:lnTo>
                  <a:pt x="46" y="203"/>
                </a:lnTo>
                <a:lnTo>
                  <a:pt x="43" y="206"/>
                </a:lnTo>
                <a:lnTo>
                  <a:pt x="39" y="207"/>
                </a:lnTo>
                <a:lnTo>
                  <a:pt x="35" y="208"/>
                </a:lnTo>
                <a:lnTo>
                  <a:pt x="31" y="210"/>
                </a:lnTo>
                <a:lnTo>
                  <a:pt x="31" y="210"/>
                </a:lnTo>
                <a:close/>
                <a:moveTo>
                  <a:pt x="31" y="11"/>
                </a:moveTo>
                <a:lnTo>
                  <a:pt x="31" y="11"/>
                </a:lnTo>
                <a:lnTo>
                  <a:pt x="27" y="11"/>
                </a:lnTo>
                <a:lnTo>
                  <a:pt x="23" y="14"/>
                </a:lnTo>
                <a:lnTo>
                  <a:pt x="14" y="23"/>
                </a:lnTo>
                <a:lnTo>
                  <a:pt x="14" y="23"/>
                </a:lnTo>
                <a:lnTo>
                  <a:pt x="11" y="27"/>
                </a:lnTo>
                <a:lnTo>
                  <a:pt x="11" y="31"/>
                </a:lnTo>
                <a:lnTo>
                  <a:pt x="11" y="31"/>
                </a:lnTo>
                <a:lnTo>
                  <a:pt x="11" y="35"/>
                </a:lnTo>
                <a:lnTo>
                  <a:pt x="14" y="40"/>
                </a:lnTo>
                <a:lnTo>
                  <a:pt x="80" y="104"/>
                </a:lnTo>
                <a:lnTo>
                  <a:pt x="14" y="171"/>
                </a:lnTo>
                <a:lnTo>
                  <a:pt x="14" y="171"/>
                </a:lnTo>
                <a:lnTo>
                  <a:pt x="11" y="173"/>
                </a:lnTo>
                <a:lnTo>
                  <a:pt x="11" y="179"/>
                </a:lnTo>
                <a:lnTo>
                  <a:pt x="11" y="179"/>
                </a:lnTo>
                <a:lnTo>
                  <a:pt x="11" y="183"/>
                </a:lnTo>
                <a:lnTo>
                  <a:pt x="14" y="185"/>
                </a:lnTo>
                <a:lnTo>
                  <a:pt x="23" y="195"/>
                </a:lnTo>
                <a:lnTo>
                  <a:pt x="23" y="195"/>
                </a:lnTo>
                <a:lnTo>
                  <a:pt x="27" y="198"/>
                </a:lnTo>
                <a:lnTo>
                  <a:pt x="31" y="199"/>
                </a:lnTo>
                <a:lnTo>
                  <a:pt x="35" y="198"/>
                </a:lnTo>
                <a:lnTo>
                  <a:pt x="38" y="195"/>
                </a:lnTo>
                <a:lnTo>
                  <a:pt x="122" y="112"/>
                </a:lnTo>
                <a:lnTo>
                  <a:pt x="122" y="112"/>
                </a:lnTo>
                <a:lnTo>
                  <a:pt x="124" y="108"/>
                </a:lnTo>
                <a:lnTo>
                  <a:pt x="124" y="104"/>
                </a:lnTo>
                <a:lnTo>
                  <a:pt x="124" y="104"/>
                </a:lnTo>
                <a:lnTo>
                  <a:pt x="124" y="100"/>
                </a:lnTo>
                <a:lnTo>
                  <a:pt x="122" y="98"/>
                </a:lnTo>
                <a:lnTo>
                  <a:pt x="38" y="14"/>
                </a:lnTo>
                <a:lnTo>
                  <a:pt x="38" y="14"/>
                </a:lnTo>
                <a:lnTo>
                  <a:pt x="35" y="11"/>
                </a:lnTo>
                <a:lnTo>
                  <a:pt x="31" y="11"/>
                </a:lnTo>
                <a:lnTo>
                  <a:pt x="31"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71" name="Freeform 68"/>
          <p:cNvSpPr>
            <a:spLocks noEditPoints="1"/>
          </p:cNvSpPr>
          <p:nvPr/>
        </p:nvSpPr>
        <p:spPr bwMode="auto">
          <a:xfrm>
            <a:off x="10973054" y="3397846"/>
            <a:ext cx="324151" cy="303372"/>
          </a:xfrm>
          <a:custGeom>
            <a:avLst/>
            <a:gdLst/>
            <a:ahLst/>
            <a:cxnLst>
              <a:cxn ang="0">
                <a:pos x="95" y="198"/>
              </a:cxn>
              <a:cxn ang="0">
                <a:pos x="91" y="197"/>
              </a:cxn>
              <a:cxn ang="0">
                <a:pos x="79" y="192"/>
              </a:cxn>
              <a:cxn ang="0">
                <a:pos x="75" y="186"/>
              </a:cxn>
              <a:cxn ang="0">
                <a:pos x="74" y="178"/>
              </a:cxn>
              <a:cxn ang="0">
                <a:pos x="45" y="130"/>
              </a:cxn>
              <a:cxn ang="0">
                <a:pos x="43" y="132"/>
              </a:cxn>
              <a:cxn ang="0">
                <a:pos x="35" y="135"/>
              </a:cxn>
              <a:cxn ang="0">
                <a:pos x="31" y="135"/>
              </a:cxn>
              <a:cxn ang="0">
                <a:pos x="21" y="134"/>
              </a:cxn>
              <a:cxn ang="0">
                <a:pos x="14" y="130"/>
              </a:cxn>
              <a:cxn ang="0">
                <a:pos x="5" y="120"/>
              </a:cxn>
              <a:cxn ang="0">
                <a:pos x="1" y="112"/>
              </a:cxn>
              <a:cxn ang="0">
                <a:pos x="0" y="104"/>
              </a:cxn>
              <a:cxn ang="0">
                <a:pos x="0" y="100"/>
              </a:cxn>
              <a:cxn ang="0">
                <a:pos x="2" y="92"/>
              </a:cxn>
              <a:cxn ang="0">
                <a:pos x="89" y="7"/>
              </a:cxn>
              <a:cxn ang="0">
                <a:pos x="91" y="4"/>
              </a:cxn>
              <a:cxn ang="0">
                <a:pos x="99" y="0"/>
              </a:cxn>
              <a:cxn ang="0">
                <a:pos x="104" y="0"/>
              </a:cxn>
              <a:cxn ang="0">
                <a:pos x="112" y="1"/>
              </a:cxn>
              <a:cxn ang="0">
                <a:pos x="118" y="7"/>
              </a:cxn>
              <a:cxn ang="0">
                <a:pos x="202" y="89"/>
              </a:cxn>
              <a:cxn ang="0">
                <a:pos x="206" y="96"/>
              </a:cxn>
              <a:cxn ang="0">
                <a:pos x="208" y="104"/>
              </a:cxn>
              <a:cxn ang="0">
                <a:pos x="208" y="108"/>
              </a:cxn>
              <a:cxn ang="0">
                <a:pos x="202" y="120"/>
              </a:cxn>
              <a:cxn ang="0">
                <a:pos x="193" y="130"/>
              </a:cxn>
              <a:cxn ang="0">
                <a:pos x="185" y="134"/>
              </a:cxn>
              <a:cxn ang="0">
                <a:pos x="176" y="135"/>
              </a:cxn>
              <a:cxn ang="0">
                <a:pos x="172" y="135"/>
              </a:cxn>
              <a:cxn ang="0">
                <a:pos x="164" y="132"/>
              </a:cxn>
              <a:cxn ang="0">
                <a:pos x="133" y="101"/>
              </a:cxn>
              <a:cxn ang="0">
                <a:pos x="133" y="178"/>
              </a:cxn>
              <a:cxn ang="0">
                <a:pos x="132" y="186"/>
              </a:cxn>
              <a:cxn ang="0">
                <a:pos x="126" y="192"/>
              </a:cxn>
              <a:cxn ang="0">
                <a:pos x="116" y="197"/>
              </a:cxn>
              <a:cxn ang="0">
                <a:pos x="112" y="198"/>
              </a:cxn>
              <a:cxn ang="0">
                <a:pos x="85" y="178"/>
              </a:cxn>
              <a:cxn ang="0">
                <a:pos x="86" y="182"/>
              </a:cxn>
              <a:cxn ang="0">
                <a:pos x="91" y="186"/>
              </a:cxn>
              <a:cxn ang="0">
                <a:pos x="112" y="188"/>
              </a:cxn>
              <a:cxn ang="0">
                <a:pos x="116" y="186"/>
              </a:cxn>
              <a:cxn ang="0">
                <a:pos x="121" y="182"/>
              </a:cxn>
              <a:cxn ang="0">
                <a:pos x="122" y="75"/>
              </a:cxn>
              <a:cxn ang="0">
                <a:pos x="170" y="121"/>
              </a:cxn>
              <a:cxn ang="0">
                <a:pos x="176" y="124"/>
              </a:cxn>
              <a:cxn ang="0">
                <a:pos x="185" y="121"/>
              </a:cxn>
              <a:cxn ang="0">
                <a:pos x="194" y="112"/>
              </a:cxn>
              <a:cxn ang="0">
                <a:pos x="197" y="104"/>
              </a:cxn>
              <a:cxn ang="0">
                <a:pos x="197" y="100"/>
              </a:cxn>
              <a:cxn ang="0">
                <a:pos x="112" y="13"/>
              </a:cxn>
              <a:cxn ang="0">
                <a:pos x="108" y="12"/>
              </a:cxn>
              <a:cxn ang="0">
                <a:pos x="99" y="12"/>
              </a:cxn>
              <a:cxn ang="0">
                <a:pos x="13" y="97"/>
              </a:cxn>
              <a:cxn ang="0">
                <a:pos x="10" y="100"/>
              </a:cxn>
              <a:cxn ang="0">
                <a:pos x="10" y="104"/>
              </a:cxn>
              <a:cxn ang="0">
                <a:pos x="13" y="112"/>
              </a:cxn>
              <a:cxn ang="0">
                <a:pos x="23" y="121"/>
              </a:cxn>
              <a:cxn ang="0">
                <a:pos x="31" y="124"/>
              </a:cxn>
              <a:cxn ang="0">
                <a:pos x="37" y="121"/>
              </a:cxn>
            </a:cxnLst>
            <a:rect l="0" t="0" r="r" b="b"/>
            <a:pathLst>
              <a:path w="208" h="198">
                <a:moveTo>
                  <a:pt x="112" y="198"/>
                </a:moveTo>
                <a:lnTo>
                  <a:pt x="95" y="198"/>
                </a:lnTo>
                <a:lnTo>
                  <a:pt x="95" y="198"/>
                </a:lnTo>
                <a:lnTo>
                  <a:pt x="91" y="197"/>
                </a:lnTo>
                <a:lnTo>
                  <a:pt x="87" y="197"/>
                </a:lnTo>
                <a:lnTo>
                  <a:pt x="79" y="192"/>
                </a:lnTo>
                <a:lnTo>
                  <a:pt x="78" y="189"/>
                </a:lnTo>
                <a:lnTo>
                  <a:pt x="75" y="186"/>
                </a:lnTo>
                <a:lnTo>
                  <a:pt x="74" y="182"/>
                </a:lnTo>
                <a:lnTo>
                  <a:pt x="74" y="178"/>
                </a:lnTo>
                <a:lnTo>
                  <a:pt x="74" y="101"/>
                </a:lnTo>
                <a:lnTo>
                  <a:pt x="45" y="130"/>
                </a:lnTo>
                <a:lnTo>
                  <a:pt x="45" y="130"/>
                </a:lnTo>
                <a:lnTo>
                  <a:pt x="43" y="132"/>
                </a:lnTo>
                <a:lnTo>
                  <a:pt x="39" y="134"/>
                </a:lnTo>
                <a:lnTo>
                  <a:pt x="35" y="135"/>
                </a:lnTo>
                <a:lnTo>
                  <a:pt x="31" y="135"/>
                </a:lnTo>
                <a:lnTo>
                  <a:pt x="31" y="135"/>
                </a:lnTo>
                <a:lnTo>
                  <a:pt x="25" y="135"/>
                </a:lnTo>
                <a:lnTo>
                  <a:pt x="21" y="134"/>
                </a:lnTo>
                <a:lnTo>
                  <a:pt x="18" y="132"/>
                </a:lnTo>
                <a:lnTo>
                  <a:pt x="14" y="130"/>
                </a:lnTo>
                <a:lnTo>
                  <a:pt x="5" y="120"/>
                </a:lnTo>
                <a:lnTo>
                  <a:pt x="5" y="120"/>
                </a:lnTo>
                <a:lnTo>
                  <a:pt x="2" y="116"/>
                </a:lnTo>
                <a:lnTo>
                  <a:pt x="1" y="112"/>
                </a:lnTo>
                <a:lnTo>
                  <a:pt x="0" y="108"/>
                </a:lnTo>
                <a:lnTo>
                  <a:pt x="0" y="104"/>
                </a:lnTo>
                <a:lnTo>
                  <a:pt x="0" y="104"/>
                </a:lnTo>
                <a:lnTo>
                  <a:pt x="0" y="100"/>
                </a:lnTo>
                <a:lnTo>
                  <a:pt x="1" y="96"/>
                </a:lnTo>
                <a:lnTo>
                  <a:pt x="2" y="92"/>
                </a:lnTo>
                <a:lnTo>
                  <a:pt x="5" y="89"/>
                </a:lnTo>
                <a:lnTo>
                  <a:pt x="89" y="7"/>
                </a:lnTo>
                <a:lnTo>
                  <a:pt x="89" y="7"/>
                </a:lnTo>
                <a:lnTo>
                  <a:pt x="91" y="4"/>
                </a:lnTo>
                <a:lnTo>
                  <a:pt x="95" y="1"/>
                </a:lnTo>
                <a:lnTo>
                  <a:pt x="99" y="0"/>
                </a:lnTo>
                <a:lnTo>
                  <a:pt x="104" y="0"/>
                </a:lnTo>
                <a:lnTo>
                  <a:pt x="104" y="0"/>
                </a:lnTo>
                <a:lnTo>
                  <a:pt x="108" y="0"/>
                </a:lnTo>
                <a:lnTo>
                  <a:pt x="112" y="1"/>
                </a:lnTo>
                <a:lnTo>
                  <a:pt x="116" y="4"/>
                </a:lnTo>
                <a:lnTo>
                  <a:pt x="118" y="7"/>
                </a:lnTo>
                <a:lnTo>
                  <a:pt x="202" y="89"/>
                </a:lnTo>
                <a:lnTo>
                  <a:pt x="202" y="89"/>
                </a:lnTo>
                <a:lnTo>
                  <a:pt x="205" y="92"/>
                </a:lnTo>
                <a:lnTo>
                  <a:pt x="206" y="96"/>
                </a:lnTo>
                <a:lnTo>
                  <a:pt x="208" y="100"/>
                </a:lnTo>
                <a:lnTo>
                  <a:pt x="208" y="104"/>
                </a:lnTo>
                <a:lnTo>
                  <a:pt x="208" y="104"/>
                </a:lnTo>
                <a:lnTo>
                  <a:pt x="208" y="108"/>
                </a:lnTo>
                <a:lnTo>
                  <a:pt x="206" y="112"/>
                </a:lnTo>
                <a:lnTo>
                  <a:pt x="202" y="120"/>
                </a:lnTo>
                <a:lnTo>
                  <a:pt x="193" y="130"/>
                </a:lnTo>
                <a:lnTo>
                  <a:pt x="193" y="130"/>
                </a:lnTo>
                <a:lnTo>
                  <a:pt x="189" y="132"/>
                </a:lnTo>
                <a:lnTo>
                  <a:pt x="185" y="134"/>
                </a:lnTo>
                <a:lnTo>
                  <a:pt x="181" y="135"/>
                </a:lnTo>
                <a:lnTo>
                  <a:pt x="176" y="135"/>
                </a:lnTo>
                <a:lnTo>
                  <a:pt x="176" y="135"/>
                </a:lnTo>
                <a:lnTo>
                  <a:pt x="172" y="135"/>
                </a:lnTo>
                <a:lnTo>
                  <a:pt x="168" y="134"/>
                </a:lnTo>
                <a:lnTo>
                  <a:pt x="164" y="132"/>
                </a:lnTo>
                <a:lnTo>
                  <a:pt x="162" y="130"/>
                </a:lnTo>
                <a:lnTo>
                  <a:pt x="133" y="101"/>
                </a:lnTo>
                <a:lnTo>
                  <a:pt x="133" y="178"/>
                </a:lnTo>
                <a:lnTo>
                  <a:pt x="133" y="178"/>
                </a:lnTo>
                <a:lnTo>
                  <a:pt x="133" y="182"/>
                </a:lnTo>
                <a:lnTo>
                  <a:pt x="132" y="186"/>
                </a:lnTo>
                <a:lnTo>
                  <a:pt x="129" y="189"/>
                </a:lnTo>
                <a:lnTo>
                  <a:pt x="126" y="192"/>
                </a:lnTo>
                <a:lnTo>
                  <a:pt x="120" y="197"/>
                </a:lnTo>
                <a:lnTo>
                  <a:pt x="116" y="197"/>
                </a:lnTo>
                <a:lnTo>
                  <a:pt x="112" y="198"/>
                </a:lnTo>
                <a:lnTo>
                  <a:pt x="112" y="198"/>
                </a:lnTo>
                <a:close/>
                <a:moveTo>
                  <a:pt x="85" y="75"/>
                </a:moveTo>
                <a:lnTo>
                  <a:pt x="85" y="178"/>
                </a:lnTo>
                <a:lnTo>
                  <a:pt x="85" y="178"/>
                </a:lnTo>
                <a:lnTo>
                  <a:pt x="86" y="182"/>
                </a:lnTo>
                <a:lnTo>
                  <a:pt x="87" y="185"/>
                </a:lnTo>
                <a:lnTo>
                  <a:pt x="91" y="186"/>
                </a:lnTo>
                <a:lnTo>
                  <a:pt x="95" y="188"/>
                </a:lnTo>
                <a:lnTo>
                  <a:pt x="112" y="188"/>
                </a:lnTo>
                <a:lnTo>
                  <a:pt x="112" y="188"/>
                </a:lnTo>
                <a:lnTo>
                  <a:pt x="116" y="186"/>
                </a:lnTo>
                <a:lnTo>
                  <a:pt x="120" y="185"/>
                </a:lnTo>
                <a:lnTo>
                  <a:pt x="121" y="182"/>
                </a:lnTo>
                <a:lnTo>
                  <a:pt x="122" y="178"/>
                </a:lnTo>
                <a:lnTo>
                  <a:pt x="122" y="75"/>
                </a:lnTo>
                <a:lnTo>
                  <a:pt x="170" y="121"/>
                </a:lnTo>
                <a:lnTo>
                  <a:pt x="170" y="121"/>
                </a:lnTo>
                <a:lnTo>
                  <a:pt x="172" y="124"/>
                </a:lnTo>
                <a:lnTo>
                  <a:pt x="176" y="124"/>
                </a:lnTo>
                <a:lnTo>
                  <a:pt x="181" y="124"/>
                </a:lnTo>
                <a:lnTo>
                  <a:pt x="185" y="121"/>
                </a:lnTo>
                <a:lnTo>
                  <a:pt x="194" y="112"/>
                </a:lnTo>
                <a:lnTo>
                  <a:pt x="194" y="112"/>
                </a:lnTo>
                <a:lnTo>
                  <a:pt x="197" y="108"/>
                </a:lnTo>
                <a:lnTo>
                  <a:pt x="197" y="104"/>
                </a:lnTo>
                <a:lnTo>
                  <a:pt x="197" y="104"/>
                </a:lnTo>
                <a:lnTo>
                  <a:pt x="197" y="100"/>
                </a:lnTo>
                <a:lnTo>
                  <a:pt x="194" y="97"/>
                </a:lnTo>
                <a:lnTo>
                  <a:pt x="112" y="13"/>
                </a:lnTo>
                <a:lnTo>
                  <a:pt x="112" y="13"/>
                </a:lnTo>
                <a:lnTo>
                  <a:pt x="108" y="12"/>
                </a:lnTo>
                <a:lnTo>
                  <a:pt x="104" y="11"/>
                </a:lnTo>
                <a:lnTo>
                  <a:pt x="99" y="12"/>
                </a:lnTo>
                <a:lnTo>
                  <a:pt x="95" y="13"/>
                </a:lnTo>
                <a:lnTo>
                  <a:pt x="13" y="97"/>
                </a:lnTo>
                <a:lnTo>
                  <a:pt x="13" y="97"/>
                </a:lnTo>
                <a:lnTo>
                  <a:pt x="10" y="100"/>
                </a:lnTo>
                <a:lnTo>
                  <a:pt x="10" y="104"/>
                </a:lnTo>
                <a:lnTo>
                  <a:pt x="10" y="104"/>
                </a:lnTo>
                <a:lnTo>
                  <a:pt x="10" y="108"/>
                </a:lnTo>
                <a:lnTo>
                  <a:pt x="13" y="112"/>
                </a:lnTo>
                <a:lnTo>
                  <a:pt x="23" y="121"/>
                </a:lnTo>
                <a:lnTo>
                  <a:pt x="23" y="121"/>
                </a:lnTo>
                <a:lnTo>
                  <a:pt x="27" y="124"/>
                </a:lnTo>
                <a:lnTo>
                  <a:pt x="31" y="124"/>
                </a:lnTo>
                <a:lnTo>
                  <a:pt x="35" y="124"/>
                </a:lnTo>
                <a:lnTo>
                  <a:pt x="37" y="121"/>
                </a:lnTo>
                <a:lnTo>
                  <a:pt x="85" y="7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72" name="Freeform 69"/>
          <p:cNvSpPr>
            <a:spLocks noEditPoints="1"/>
          </p:cNvSpPr>
          <p:nvPr/>
        </p:nvSpPr>
        <p:spPr bwMode="auto">
          <a:xfrm>
            <a:off x="10160334" y="3384057"/>
            <a:ext cx="324151" cy="307971"/>
          </a:xfrm>
          <a:custGeom>
            <a:avLst/>
            <a:gdLst/>
            <a:ahLst/>
            <a:cxnLst>
              <a:cxn ang="0">
                <a:pos x="104" y="200"/>
              </a:cxn>
              <a:cxn ang="0">
                <a:pos x="96" y="197"/>
              </a:cxn>
              <a:cxn ang="0">
                <a:pos x="90" y="193"/>
              </a:cxn>
              <a:cxn ang="0">
                <a:pos x="6" y="111"/>
              </a:cxn>
              <a:cxn ang="0">
                <a:pos x="2" y="102"/>
              </a:cxn>
              <a:cxn ang="0">
                <a:pos x="0" y="94"/>
              </a:cxn>
              <a:cxn ang="0">
                <a:pos x="0" y="90"/>
              </a:cxn>
              <a:cxn ang="0">
                <a:pos x="3" y="82"/>
              </a:cxn>
              <a:cxn ang="0">
                <a:pos x="15" y="70"/>
              </a:cxn>
              <a:cxn ang="0">
                <a:pos x="19" y="67"/>
              </a:cxn>
              <a:cxn ang="0">
                <a:pos x="27" y="63"/>
              </a:cxn>
              <a:cxn ang="0">
                <a:pos x="32" y="63"/>
              </a:cxn>
              <a:cxn ang="0">
                <a:pos x="40" y="65"/>
              </a:cxn>
              <a:cxn ang="0">
                <a:pos x="46" y="70"/>
              </a:cxn>
              <a:cxn ang="0">
                <a:pos x="75" y="21"/>
              </a:cxn>
              <a:cxn ang="0">
                <a:pos x="75" y="17"/>
              </a:cxn>
              <a:cxn ang="0">
                <a:pos x="79" y="9"/>
              </a:cxn>
              <a:cxn ang="0">
                <a:pos x="84" y="4"/>
              </a:cxn>
              <a:cxn ang="0">
                <a:pos x="92" y="0"/>
              </a:cxn>
              <a:cxn ang="0">
                <a:pos x="113" y="0"/>
              </a:cxn>
              <a:cxn ang="0">
                <a:pos x="117" y="0"/>
              </a:cxn>
              <a:cxn ang="0">
                <a:pos x="125" y="4"/>
              </a:cxn>
              <a:cxn ang="0">
                <a:pos x="130" y="9"/>
              </a:cxn>
              <a:cxn ang="0">
                <a:pos x="134" y="17"/>
              </a:cxn>
              <a:cxn ang="0">
                <a:pos x="134" y="98"/>
              </a:cxn>
              <a:cxn ang="0">
                <a:pos x="162" y="70"/>
              </a:cxn>
              <a:cxn ang="0">
                <a:pos x="169" y="65"/>
              </a:cxn>
              <a:cxn ang="0">
                <a:pos x="177" y="63"/>
              </a:cxn>
              <a:cxn ang="0">
                <a:pos x="181" y="63"/>
              </a:cxn>
              <a:cxn ang="0">
                <a:pos x="194" y="70"/>
              </a:cxn>
              <a:cxn ang="0">
                <a:pos x="203" y="79"/>
              </a:cxn>
              <a:cxn ang="0">
                <a:pos x="207" y="86"/>
              </a:cxn>
              <a:cxn ang="0">
                <a:pos x="208" y="94"/>
              </a:cxn>
              <a:cxn ang="0">
                <a:pos x="208" y="98"/>
              </a:cxn>
              <a:cxn ang="0">
                <a:pos x="206" y="106"/>
              </a:cxn>
              <a:cxn ang="0">
                <a:pos x="119" y="193"/>
              </a:cxn>
              <a:cxn ang="0">
                <a:pos x="117" y="196"/>
              </a:cxn>
              <a:cxn ang="0">
                <a:pos x="108" y="198"/>
              </a:cxn>
              <a:cxn ang="0">
                <a:pos x="104" y="200"/>
              </a:cxn>
              <a:cxn ang="0">
                <a:pos x="32" y="74"/>
              </a:cxn>
              <a:cxn ang="0">
                <a:pos x="23" y="77"/>
              </a:cxn>
              <a:cxn ang="0">
                <a:pos x="14" y="86"/>
              </a:cxn>
              <a:cxn ang="0">
                <a:pos x="11" y="94"/>
              </a:cxn>
              <a:cxn ang="0">
                <a:pos x="11" y="98"/>
              </a:cxn>
              <a:cxn ang="0">
                <a:pos x="96" y="185"/>
              </a:cxn>
              <a:cxn ang="0">
                <a:pos x="100" y="187"/>
              </a:cxn>
              <a:cxn ang="0">
                <a:pos x="108" y="187"/>
              </a:cxn>
              <a:cxn ang="0">
                <a:pos x="195" y="102"/>
              </a:cxn>
              <a:cxn ang="0">
                <a:pos x="198" y="98"/>
              </a:cxn>
              <a:cxn ang="0">
                <a:pos x="198" y="94"/>
              </a:cxn>
              <a:cxn ang="0">
                <a:pos x="195" y="86"/>
              </a:cxn>
              <a:cxn ang="0">
                <a:pos x="185" y="77"/>
              </a:cxn>
              <a:cxn ang="0">
                <a:pos x="177" y="74"/>
              </a:cxn>
              <a:cxn ang="0">
                <a:pos x="171" y="77"/>
              </a:cxn>
              <a:cxn ang="0">
                <a:pos x="123" y="21"/>
              </a:cxn>
              <a:cxn ang="0">
                <a:pos x="122" y="17"/>
              </a:cxn>
              <a:cxn ang="0">
                <a:pos x="117" y="11"/>
              </a:cxn>
              <a:cxn ang="0">
                <a:pos x="96" y="11"/>
              </a:cxn>
              <a:cxn ang="0">
                <a:pos x="92" y="11"/>
              </a:cxn>
              <a:cxn ang="0">
                <a:pos x="87" y="17"/>
              </a:cxn>
              <a:cxn ang="0">
                <a:pos x="86" y="124"/>
              </a:cxn>
              <a:cxn ang="0">
                <a:pos x="38" y="77"/>
              </a:cxn>
              <a:cxn ang="0">
                <a:pos x="32" y="74"/>
              </a:cxn>
            </a:cxnLst>
            <a:rect l="0" t="0" r="r" b="b"/>
            <a:pathLst>
              <a:path w="208" h="200">
                <a:moveTo>
                  <a:pt x="104" y="200"/>
                </a:moveTo>
                <a:lnTo>
                  <a:pt x="104" y="200"/>
                </a:lnTo>
                <a:lnTo>
                  <a:pt x="100" y="198"/>
                </a:lnTo>
                <a:lnTo>
                  <a:pt x="96" y="197"/>
                </a:lnTo>
                <a:lnTo>
                  <a:pt x="92" y="196"/>
                </a:lnTo>
                <a:lnTo>
                  <a:pt x="90" y="193"/>
                </a:lnTo>
                <a:lnTo>
                  <a:pt x="6" y="111"/>
                </a:lnTo>
                <a:lnTo>
                  <a:pt x="6" y="111"/>
                </a:lnTo>
                <a:lnTo>
                  <a:pt x="3" y="106"/>
                </a:lnTo>
                <a:lnTo>
                  <a:pt x="2" y="102"/>
                </a:lnTo>
                <a:lnTo>
                  <a:pt x="0" y="98"/>
                </a:lnTo>
                <a:lnTo>
                  <a:pt x="0" y="94"/>
                </a:lnTo>
                <a:lnTo>
                  <a:pt x="0" y="94"/>
                </a:lnTo>
                <a:lnTo>
                  <a:pt x="0" y="90"/>
                </a:lnTo>
                <a:lnTo>
                  <a:pt x="2" y="86"/>
                </a:lnTo>
                <a:lnTo>
                  <a:pt x="3" y="82"/>
                </a:lnTo>
                <a:lnTo>
                  <a:pt x="6" y="79"/>
                </a:lnTo>
                <a:lnTo>
                  <a:pt x="15" y="70"/>
                </a:lnTo>
                <a:lnTo>
                  <a:pt x="15" y="70"/>
                </a:lnTo>
                <a:lnTo>
                  <a:pt x="19" y="67"/>
                </a:lnTo>
                <a:lnTo>
                  <a:pt x="23" y="65"/>
                </a:lnTo>
                <a:lnTo>
                  <a:pt x="27" y="63"/>
                </a:lnTo>
                <a:lnTo>
                  <a:pt x="32" y="63"/>
                </a:lnTo>
                <a:lnTo>
                  <a:pt x="32" y="63"/>
                </a:lnTo>
                <a:lnTo>
                  <a:pt x="36" y="63"/>
                </a:lnTo>
                <a:lnTo>
                  <a:pt x="40" y="65"/>
                </a:lnTo>
                <a:lnTo>
                  <a:pt x="44" y="67"/>
                </a:lnTo>
                <a:lnTo>
                  <a:pt x="46" y="70"/>
                </a:lnTo>
                <a:lnTo>
                  <a:pt x="75" y="98"/>
                </a:lnTo>
                <a:lnTo>
                  <a:pt x="75" y="21"/>
                </a:lnTo>
                <a:lnTo>
                  <a:pt x="75" y="21"/>
                </a:lnTo>
                <a:lnTo>
                  <a:pt x="75" y="17"/>
                </a:lnTo>
                <a:lnTo>
                  <a:pt x="76" y="13"/>
                </a:lnTo>
                <a:lnTo>
                  <a:pt x="79" y="9"/>
                </a:lnTo>
                <a:lnTo>
                  <a:pt x="81" y="7"/>
                </a:lnTo>
                <a:lnTo>
                  <a:pt x="84" y="4"/>
                </a:lnTo>
                <a:lnTo>
                  <a:pt x="88" y="1"/>
                </a:lnTo>
                <a:lnTo>
                  <a:pt x="92" y="0"/>
                </a:lnTo>
                <a:lnTo>
                  <a:pt x="96" y="0"/>
                </a:lnTo>
                <a:lnTo>
                  <a:pt x="113" y="0"/>
                </a:lnTo>
                <a:lnTo>
                  <a:pt x="113" y="0"/>
                </a:lnTo>
                <a:lnTo>
                  <a:pt x="117" y="0"/>
                </a:lnTo>
                <a:lnTo>
                  <a:pt x="121" y="1"/>
                </a:lnTo>
                <a:lnTo>
                  <a:pt x="125" y="4"/>
                </a:lnTo>
                <a:lnTo>
                  <a:pt x="127" y="7"/>
                </a:lnTo>
                <a:lnTo>
                  <a:pt x="130" y="9"/>
                </a:lnTo>
                <a:lnTo>
                  <a:pt x="133" y="13"/>
                </a:lnTo>
                <a:lnTo>
                  <a:pt x="134" y="17"/>
                </a:lnTo>
                <a:lnTo>
                  <a:pt x="134" y="21"/>
                </a:lnTo>
                <a:lnTo>
                  <a:pt x="134" y="98"/>
                </a:lnTo>
                <a:lnTo>
                  <a:pt x="162" y="70"/>
                </a:lnTo>
                <a:lnTo>
                  <a:pt x="162" y="70"/>
                </a:lnTo>
                <a:lnTo>
                  <a:pt x="165" y="67"/>
                </a:lnTo>
                <a:lnTo>
                  <a:pt x="169" y="65"/>
                </a:lnTo>
                <a:lnTo>
                  <a:pt x="173" y="63"/>
                </a:lnTo>
                <a:lnTo>
                  <a:pt x="177" y="63"/>
                </a:lnTo>
                <a:lnTo>
                  <a:pt x="177" y="63"/>
                </a:lnTo>
                <a:lnTo>
                  <a:pt x="181" y="63"/>
                </a:lnTo>
                <a:lnTo>
                  <a:pt x="185" y="65"/>
                </a:lnTo>
                <a:lnTo>
                  <a:pt x="194" y="70"/>
                </a:lnTo>
                <a:lnTo>
                  <a:pt x="203" y="79"/>
                </a:lnTo>
                <a:lnTo>
                  <a:pt x="203" y="79"/>
                </a:lnTo>
                <a:lnTo>
                  <a:pt x="206" y="82"/>
                </a:lnTo>
                <a:lnTo>
                  <a:pt x="207" y="86"/>
                </a:lnTo>
                <a:lnTo>
                  <a:pt x="208" y="90"/>
                </a:lnTo>
                <a:lnTo>
                  <a:pt x="208" y="94"/>
                </a:lnTo>
                <a:lnTo>
                  <a:pt x="208" y="94"/>
                </a:lnTo>
                <a:lnTo>
                  <a:pt x="208" y="98"/>
                </a:lnTo>
                <a:lnTo>
                  <a:pt x="207" y="102"/>
                </a:lnTo>
                <a:lnTo>
                  <a:pt x="206" y="106"/>
                </a:lnTo>
                <a:lnTo>
                  <a:pt x="203" y="111"/>
                </a:lnTo>
                <a:lnTo>
                  <a:pt x="119" y="193"/>
                </a:lnTo>
                <a:lnTo>
                  <a:pt x="119" y="193"/>
                </a:lnTo>
                <a:lnTo>
                  <a:pt x="117" y="196"/>
                </a:lnTo>
                <a:lnTo>
                  <a:pt x="113" y="197"/>
                </a:lnTo>
                <a:lnTo>
                  <a:pt x="108" y="198"/>
                </a:lnTo>
                <a:lnTo>
                  <a:pt x="104" y="200"/>
                </a:lnTo>
                <a:lnTo>
                  <a:pt x="104" y="200"/>
                </a:lnTo>
                <a:close/>
                <a:moveTo>
                  <a:pt x="32" y="74"/>
                </a:moveTo>
                <a:lnTo>
                  <a:pt x="32" y="74"/>
                </a:lnTo>
                <a:lnTo>
                  <a:pt x="27" y="75"/>
                </a:lnTo>
                <a:lnTo>
                  <a:pt x="23" y="77"/>
                </a:lnTo>
                <a:lnTo>
                  <a:pt x="14" y="86"/>
                </a:lnTo>
                <a:lnTo>
                  <a:pt x="14" y="86"/>
                </a:lnTo>
                <a:lnTo>
                  <a:pt x="11" y="90"/>
                </a:lnTo>
                <a:lnTo>
                  <a:pt x="11" y="94"/>
                </a:lnTo>
                <a:lnTo>
                  <a:pt x="11" y="94"/>
                </a:lnTo>
                <a:lnTo>
                  <a:pt x="11" y="98"/>
                </a:lnTo>
                <a:lnTo>
                  <a:pt x="14" y="102"/>
                </a:lnTo>
                <a:lnTo>
                  <a:pt x="96" y="185"/>
                </a:lnTo>
                <a:lnTo>
                  <a:pt x="96" y="185"/>
                </a:lnTo>
                <a:lnTo>
                  <a:pt x="100" y="187"/>
                </a:lnTo>
                <a:lnTo>
                  <a:pt x="104" y="189"/>
                </a:lnTo>
                <a:lnTo>
                  <a:pt x="108" y="187"/>
                </a:lnTo>
                <a:lnTo>
                  <a:pt x="113" y="185"/>
                </a:lnTo>
                <a:lnTo>
                  <a:pt x="195" y="102"/>
                </a:lnTo>
                <a:lnTo>
                  <a:pt x="195" y="102"/>
                </a:lnTo>
                <a:lnTo>
                  <a:pt x="198" y="98"/>
                </a:lnTo>
                <a:lnTo>
                  <a:pt x="198" y="94"/>
                </a:lnTo>
                <a:lnTo>
                  <a:pt x="198" y="94"/>
                </a:lnTo>
                <a:lnTo>
                  <a:pt x="198" y="90"/>
                </a:lnTo>
                <a:lnTo>
                  <a:pt x="195" y="86"/>
                </a:lnTo>
                <a:lnTo>
                  <a:pt x="185" y="77"/>
                </a:lnTo>
                <a:lnTo>
                  <a:pt x="185" y="77"/>
                </a:lnTo>
                <a:lnTo>
                  <a:pt x="181" y="75"/>
                </a:lnTo>
                <a:lnTo>
                  <a:pt x="177" y="74"/>
                </a:lnTo>
                <a:lnTo>
                  <a:pt x="173" y="75"/>
                </a:lnTo>
                <a:lnTo>
                  <a:pt x="171" y="77"/>
                </a:lnTo>
                <a:lnTo>
                  <a:pt x="123" y="124"/>
                </a:lnTo>
                <a:lnTo>
                  <a:pt x="123" y="21"/>
                </a:lnTo>
                <a:lnTo>
                  <a:pt x="123" y="21"/>
                </a:lnTo>
                <a:lnTo>
                  <a:pt x="122" y="17"/>
                </a:lnTo>
                <a:lnTo>
                  <a:pt x="121" y="13"/>
                </a:lnTo>
                <a:lnTo>
                  <a:pt x="117" y="11"/>
                </a:lnTo>
                <a:lnTo>
                  <a:pt x="113" y="11"/>
                </a:lnTo>
                <a:lnTo>
                  <a:pt x="96" y="11"/>
                </a:lnTo>
                <a:lnTo>
                  <a:pt x="96" y="11"/>
                </a:lnTo>
                <a:lnTo>
                  <a:pt x="92" y="11"/>
                </a:lnTo>
                <a:lnTo>
                  <a:pt x="88" y="13"/>
                </a:lnTo>
                <a:lnTo>
                  <a:pt x="87" y="17"/>
                </a:lnTo>
                <a:lnTo>
                  <a:pt x="86" y="21"/>
                </a:lnTo>
                <a:lnTo>
                  <a:pt x="86" y="124"/>
                </a:lnTo>
                <a:lnTo>
                  <a:pt x="38" y="77"/>
                </a:lnTo>
                <a:lnTo>
                  <a:pt x="38" y="77"/>
                </a:lnTo>
                <a:lnTo>
                  <a:pt x="36" y="75"/>
                </a:lnTo>
                <a:lnTo>
                  <a:pt x="32" y="74"/>
                </a:lnTo>
                <a:lnTo>
                  <a:pt x="32" y="7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73" name="Freeform 70"/>
          <p:cNvSpPr>
            <a:spLocks noEditPoints="1"/>
          </p:cNvSpPr>
          <p:nvPr/>
        </p:nvSpPr>
        <p:spPr bwMode="auto">
          <a:xfrm>
            <a:off x="10958962" y="1775266"/>
            <a:ext cx="375825" cy="330951"/>
          </a:xfrm>
          <a:custGeom>
            <a:avLst/>
            <a:gdLst/>
            <a:ahLst/>
            <a:cxnLst>
              <a:cxn ang="0">
                <a:pos x="25" y="213"/>
              </a:cxn>
              <a:cxn ang="0">
                <a:pos x="21" y="210"/>
              </a:cxn>
              <a:cxn ang="0">
                <a:pos x="16" y="199"/>
              </a:cxn>
              <a:cxn ang="0">
                <a:pos x="4" y="166"/>
              </a:cxn>
              <a:cxn ang="0">
                <a:pos x="0" y="140"/>
              </a:cxn>
              <a:cxn ang="0">
                <a:pos x="3" y="105"/>
              </a:cxn>
              <a:cxn ang="0">
                <a:pos x="13" y="82"/>
              </a:cxn>
              <a:cxn ang="0">
                <a:pos x="46" y="54"/>
              </a:cxn>
              <a:cxn ang="0">
                <a:pos x="100" y="41"/>
              </a:cxn>
              <a:cxn ang="0">
                <a:pos x="146" y="13"/>
              </a:cxn>
              <a:cxn ang="0">
                <a:pos x="150" y="4"/>
              </a:cxn>
              <a:cxn ang="0">
                <a:pos x="159" y="0"/>
              </a:cxn>
              <a:cxn ang="0">
                <a:pos x="235" y="68"/>
              </a:cxn>
              <a:cxn ang="0">
                <a:pos x="239" y="78"/>
              </a:cxn>
              <a:cxn ang="0">
                <a:pos x="235" y="87"/>
              </a:cxn>
              <a:cxn ang="0">
                <a:pos x="165" y="156"/>
              </a:cxn>
              <a:cxn ang="0">
                <a:pos x="154" y="156"/>
              </a:cxn>
              <a:cxn ang="0">
                <a:pos x="146" y="144"/>
              </a:cxn>
              <a:cxn ang="0">
                <a:pos x="123" y="116"/>
              </a:cxn>
              <a:cxn ang="0">
                <a:pos x="71" y="122"/>
              </a:cxn>
              <a:cxn ang="0">
                <a:pos x="54" y="132"/>
              </a:cxn>
              <a:cxn ang="0">
                <a:pos x="43" y="148"/>
              </a:cxn>
              <a:cxn ang="0">
                <a:pos x="38" y="182"/>
              </a:cxn>
              <a:cxn ang="0">
                <a:pos x="38" y="198"/>
              </a:cxn>
              <a:cxn ang="0">
                <a:pos x="39" y="205"/>
              </a:cxn>
              <a:cxn ang="0">
                <a:pos x="36" y="212"/>
              </a:cxn>
              <a:cxn ang="0">
                <a:pos x="30" y="214"/>
              </a:cxn>
              <a:cxn ang="0">
                <a:pos x="102" y="52"/>
              </a:cxn>
              <a:cxn ang="0">
                <a:pos x="52" y="63"/>
              </a:cxn>
              <a:cxn ang="0">
                <a:pos x="23" y="87"/>
              </a:cxn>
              <a:cxn ang="0">
                <a:pos x="13" y="108"/>
              </a:cxn>
              <a:cxn ang="0">
                <a:pos x="11" y="140"/>
              </a:cxn>
              <a:cxn ang="0">
                <a:pos x="13" y="163"/>
              </a:cxn>
              <a:cxn ang="0">
                <a:pos x="25" y="194"/>
              </a:cxn>
              <a:cxn ang="0">
                <a:pos x="27" y="198"/>
              </a:cxn>
              <a:cxn ang="0">
                <a:pos x="27" y="182"/>
              </a:cxn>
              <a:cxn ang="0">
                <a:pos x="31" y="148"/>
              </a:cxn>
              <a:cxn ang="0">
                <a:pos x="44" y="126"/>
              </a:cxn>
              <a:cxn ang="0">
                <a:pos x="65" y="114"/>
              </a:cxn>
              <a:cxn ang="0">
                <a:pos x="105" y="106"/>
              </a:cxn>
              <a:cxn ang="0">
                <a:pos x="156" y="144"/>
              </a:cxn>
              <a:cxn ang="0">
                <a:pos x="158" y="145"/>
              </a:cxn>
              <a:cxn ang="0">
                <a:pos x="227" y="81"/>
              </a:cxn>
              <a:cxn ang="0">
                <a:pos x="228" y="78"/>
              </a:cxn>
              <a:cxn ang="0">
                <a:pos x="162" y="12"/>
              </a:cxn>
              <a:cxn ang="0">
                <a:pos x="158" y="12"/>
              </a:cxn>
              <a:cxn ang="0">
                <a:pos x="123" y="51"/>
              </a:cxn>
            </a:cxnLst>
            <a:rect l="0" t="0" r="r" b="b"/>
            <a:pathLst>
              <a:path w="239" h="214">
                <a:moveTo>
                  <a:pt x="30" y="214"/>
                </a:moveTo>
                <a:lnTo>
                  <a:pt x="30" y="214"/>
                </a:lnTo>
                <a:lnTo>
                  <a:pt x="25" y="213"/>
                </a:lnTo>
                <a:lnTo>
                  <a:pt x="24" y="212"/>
                </a:lnTo>
                <a:lnTo>
                  <a:pt x="21" y="210"/>
                </a:lnTo>
                <a:lnTo>
                  <a:pt x="21" y="210"/>
                </a:lnTo>
                <a:lnTo>
                  <a:pt x="17" y="202"/>
                </a:lnTo>
                <a:lnTo>
                  <a:pt x="17" y="202"/>
                </a:lnTo>
                <a:lnTo>
                  <a:pt x="16" y="199"/>
                </a:lnTo>
                <a:lnTo>
                  <a:pt x="16" y="199"/>
                </a:lnTo>
                <a:lnTo>
                  <a:pt x="8" y="182"/>
                </a:lnTo>
                <a:lnTo>
                  <a:pt x="4" y="166"/>
                </a:lnTo>
                <a:lnTo>
                  <a:pt x="0" y="151"/>
                </a:lnTo>
                <a:lnTo>
                  <a:pt x="0" y="140"/>
                </a:lnTo>
                <a:lnTo>
                  <a:pt x="0" y="140"/>
                </a:lnTo>
                <a:lnTo>
                  <a:pt x="0" y="126"/>
                </a:lnTo>
                <a:lnTo>
                  <a:pt x="1" y="114"/>
                </a:lnTo>
                <a:lnTo>
                  <a:pt x="3" y="105"/>
                </a:lnTo>
                <a:lnTo>
                  <a:pt x="7" y="95"/>
                </a:lnTo>
                <a:lnTo>
                  <a:pt x="7" y="95"/>
                </a:lnTo>
                <a:lnTo>
                  <a:pt x="13" y="82"/>
                </a:lnTo>
                <a:lnTo>
                  <a:pt x="21" y="71"/>
                </a:lnTo>
                <a:lnTo>
                  <a:pt x="34" y="62"/>
                </a:lnTo>
                <a:lnTo>
                  <a:pt x="46" y="54"/>
                </a:lnTo>
                <a:lnTo>
                  <a:pt x="62" y="48"/>
                </a:lnTo>
                <a:lnTo>
                  <a:pt x="79" y="44"/>
                </a:lnTo>
                <a:lnTo>
                  <a:pt x="100" y="41"/>
                </a:lnTo>
                <a:lnTo>
                  <a:pt x="123" y="40"/>
                </a:lnTo>
                <a:lnTo>
                  <a:pt x="146" y="40"/>
                </a:lnTo>
                <a:lnTo>
                  <a:pt x="146" y="13"/>
                </a:lnTo>
                <a:lnTo>
                  <a:pt x="146" y="13"/>
                </a:lnTo>
                <a:lnTo>
                  <a:pt x="147" y="8"/>
                </a:lnTo>
                <a:lnTo>
                  <a:pt x="150" y="4"/>
                </a:lnTo>
                <a:lnTo>
                  <a:pt x="154" y="1"/>
                </a:lnTo>
                <a:lnTo>
                  <a:pt x="159" y="0"/>
                </a:lnTo>
                <a:lnTo>
                  <a:pt x="159" y="0"/>
                </a:lnTo>
                <a:lnTo>
                  <a:pt x="165" y="1"/>
                </a:lnTo>
                <a:lnTo>
                  <a:pt x="169" y="4"/>
                </a:lnTo>
                <a:lnTo>
                  <a:pt x="235" y="68"/>
                </a:lnTo>
                <a:lnTo>
                  <a:pt x="235" y="68"/>
                </a:lnTo>
                <a:lnTo>
                  <a:pt x="237" y="72"/>
                </a:lnTo>
                <a:lnTo>
                  <a:pt x="239" y="78"/>
                </a:lnTo>
                <a:lnTo>
                  <a:pt x="239" y="78"/>
                </a:lnTo>
                <a:lnTo>
                  <a:pt x="237" y="83"/>
                </a:lnTo>
                <a:lnTo>
                  <a:pt x="235" y="87"/>
                </a:lnTo>
                <a:lnTo>
                  <a:pt x="169" y="153"/>
                </a:lnTo>
                <a:lnTo>
                  <a:pt x="169" y="153"/>
                </a:lnTo>
                <a:lnTo>
                  <a:pt x="165" y="156"/>
                </a:lnTo>
                <a:lnTo>
                  <a:pt x="159" y="158"/>
                </a:lnTo>
                <a:lnTo>
                  <a:pt x="159" y="158"/>
                </a:lnTo>
                <a:lnTo>
                  <a:pt x="154" y="156"/>
                </a:lnTo>
                <a:lnTo>
                  <a:pt x="150" y="153"/>
                </a:lnTo>
                <a:lnTo>
                  <a:pt x="147" y="148"/>
                </a:lnTo>
                <a:lnTo>
                  <a:pt x="146" y="144"/>
                </a:lnTo>
                <a:lnTo>
                  <a:pt x="146" y="116"/>
                </a:lnTo>
                <a:lnTo>
                  <a:pt x="123" y="116"/>
                </a:lnTo>
                <a:lnTo>
                  <a:pt x="123" y="116"/>
                </a:lnTo>
                <a:lnTo>
                  <a:pt x="104" y="117"/>
                </a:lnTo>
                <a:lnTo>
                  <a:pt x="86" y="118"/>
                </a:lnTo>
                <a:lnTo>
                  <a:pt x="71" y="122"/>
                </a:lnTo>
                <a:lnTo>
                  <a:pt x="65" y="125"/>
                </a:lnTo>
                <a:lnTo>
                  <a:pt x="59" y="128"/>
                </a:lnTo>
                <a:lnTo>
                  <a:pt x="54" y="132"/>
                </a:lnTo>
                <a:lnTo>
                  <a:pt x="50" y="137"/>
                </a:lnTo>
                <a:lnTo>
                  <a:pt x="46" y="143"/>
                </a:lnTo>
                <a:lnTo>
                  <a:pt x="43" y="148"/>
                </a:lnTo>
                <a:lnTo>
                  <a:pt x="40" y="155"/>
                </a:lnTo>
                <a:lnTo>
                  <a:pt x="39" y="163"/>
                </a:lnTo>
                <a:lnTo>
                  <a:pt x="38" y="182"/>
                </a:lnTo>
                <a:lnTo>
                  <a:pt x="38" y="182"/>
                </a:lnTo>
                <a:lnTo>
                  <a:pt x="38" y="198"/>
                </a:lnTo>
                <a:lnTo>
                  <a:pt x="38" y="198"/>
                </a:lnTo>
                <a:lnTo>
                  <a:pt x="38" y="199"/>
                </a:lnTo>
                <a:lnTo>
                  <a:pt x="38" y="199"/>
                </a:lnTo>
                <a:lnTo>
                  <a:pt x="39" y="205"/>
                </a:lnTo>
                <a:lnTo>
                  <a:pt x="39" y="205"/>
                </a:lnTo>
                <a:lnTo>
                  <a:pt x="38" y="207"/>
                </a:lnTo>
                <a:lnTo>
                  <a:pt x="36" y="212"/>
                </a:lnTo>
                <a:lnTo>
                  <a:pt x="32" y="213"/>
                </a:lnTo>
                <a:lnTo>
                  <a:pt x="30" y="214"/>
                </a:lnTo>
                <a:lnTo>
                  <a:pt x="30" y="214"/>
                </a:lnTo>
                <a:close/>
                <a:moveTo>
                  <a:pt x="123" y="51"/>
                </a:moveTo>
                <a:lnTo>
                  <a:pt x="123" y="51"/>
                </a:lnTo>
                <a:lnTo>
                  <a:pt x="102" y="52"/>
                </a:lnTo>
                <a:lnTo>
                  <a:pt x="84" y="54"/>
                </a:lnTo>
                <a:lnTo>
                  <a:pt x="67" y="58"/>
                </a:lnTo>
                <a:lnTo>
                  <a:pt x="52" y="63"/>
                </a:lnTo>
                <a:lnTo>
                  <a:pt x="40" y="70"/>
                </a:lnTo>
                <a:lnTo>
                  <a:pt x="30" y="78"/>
                </a:lnTo>
                <a:lnTo>
                  <a:pt x="23" y="87"/>
                </a:lnTo>
                <a:lnTo>
                  <a:pt x="16" y="99"/>
                </a:lnTo>
                <a:lnTo>
                  <a:pt x="16" y="99"/>
                </a:lnTo>
                <a:lnTo>
                  <a:pt x="13" y="108"/>
                </a:lnTo>
                <a:lnTo>
                  <a:pt x="12" y="117"/>
                </a:lnTo>
                <a:lnTo>
                  <a:pt x="11" y="128"/>
                </a:lnTo>
                <a:lnTo>
                  <a:pt x="11" y="140"/>
                </a:lnTo>
                <a:lnTo>
                  <a:pt x="11" y="140"/>
                </a:lnTo>
                <a:lnTo>
                  <a:pt x="11" y="151"/>
                </a:lnTo>
                <a:lnTo>
                  <a:pt x="13" y="163"/>
                </a:lnTo>
                <a:lnTo>
                  <a:pt x="19" y="178"/>
                </a:lnTo>
                <a:lnTo>
                  <a:pt x="25" y="194"/>
                </a:lnTo>
                <a:lnTo>
                  <a:pt x="25" y="194"/>
                </a:lnTo>
                <a:lnTo>
                  <a:pt x="27" y="198"/>
                </a:lnTo>
                <a:lnTo>
                  <a:pt x="27" y="198"/>
                </a:lnTo>
                <a:lnTo>
                  <a:pt x="27" y="198"/>
                </a:lnTo>
                <a:lnTo>
                  <a:pt x="27" y="198"/>
                </a:lnTo>
                <a:lnTo>
                  <a:pt x="27" y="182"/>
                </a:lnTo>
                <a:lnTo>
                  <a:pt x="27" y="182"/>
                </a:lnTo>
                <a:lnTo>
                  <a:pt x="27" y="170"/>
                </a:lnTo>
                <a:lnTo>
                  <a:pt x="28" y="159"/>
                </a:lnTo>
                <a:lnTo>
                  <a:pt x="31" y="148"/>
                </a:lnTo>
                <a:lnTo>
                  <a:pt x="35" y="140"/>
                </a:lnTo>
                <a:lnTo>
                  <a:pt x="39" y="133"/>
                </a:lnTo>
                <a:lnTo>
                  <a:pt x="44" y="126"/>
                </a:lnTo>
                <a:lnTo>
                  <a:pt x="51" y="121"/>
                </a:lnTo>
                <a:lnTo>
                  <a:pt x="57" y="117"/>
                </a:lnTo>
                <a:lnTo>
                  <a:pt x="65" y="114"/>
                </a:lnTo>
                <a:lnTo>
                  <a:pt x="71" y="112"/>
                </a:lnTo>
                <a:lnTo>
                  <a:pt x="88" y="108"/>
                </a:lnTo>
                <a:lnTo>
                  <a:pt x="105" y="106"/>
                </a:lnTo>
                <a:lnTo>
                  <a:pt x="123" y="105"/>
                </a:lnTo>
                <a:lnTo>
                  <a:pt x="156" y="105"/>
                </a:lnTo>
                <a:lnTo>
                  <a:pt x="156" y="144"/>
                </a:lnTo>
                <a:lnTo>
                  <a:pt x="156" y="144"/>
                </a:lnTo>
                <a:lnTo>
                  <a:pt x="158" y="145"/>
                </a:lnTo>
                <a:lnTo>
                  <a:pt x="158" y="145"/>
                </a:lnTo>
                <a:lnTo>
                  <a:pt x="160" y="145"/>
                </a:lnTo>
                <a:lnTo>
                  <a:pt x="162" y="145"/>
                </a:lnTo>
                <a:lnTo>
                  <a:pt x="227" y="81"/>
                </a:lnTo>
                <a:lnTo>
                  <a:pt x="227" y="81"/>
                </a:lnTo>
                <a:lnTo>
                  <a:pt x="228" y="78"/>
                </a:lnTo>
                <a:lnTo>
                  <a:pt x="228" y="78"/>
                </a:lnTo>
                <a:lnTo>
                  <a:pt x="227" y="77"/>
                </a:lnTo>
                <a:lnTo>
                  <a:pt x="162" y="12"/>
                </a:lnTo>
                <a:lnTo>
                  <a:pt x="162" y="12"/>
                </a:lnTo>
                <a:lnTo>
                  <a:pt x="160" y="10"/>
                </a:lnTo>
                <a:lnTo>
                  <a:pt x="158" y="10"/>
                </a:lnTo>
                <a:lnTo>
                  <a:pt x="158" y="12"/>
                </a:lnTo>
                <a:lnTo>
                  <a:pt x="156" y="13"/>
                </a:lnTo>
                <a:lnTo>
                  <a:pt x="156" y="51"/>
                </a:lnTo>
                <a:lnTo>
                  <a:pt x="123" y="5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74" name="Freeform 71"/>
          <p:cNvSpPr>
            <a:spLocks noEditPoints="1"/>
          </p:cNvSpPr>
          <p:nvPr/>
        </p:nvSpPr>
        <p:spPr bwMode="auto">
          <a:xfrm>
            <a:off x="11015336" y="4211435"/>
            <a:ext cx="267777" cy="262004"/>
          </a:xfrm>
          <a:custGeom>
            <a:avLst/>
            <a:gdLst/>
            <a:ahLst/>
            <a:cxnLst>
              <a:cxn ang="0">
                <a:pos x="134" y="170"/>
              </a:cxn>
              <a:cxn ang="0">
                <a:pos x="121" y="165"/>
              </a:cxn>
              <a:cxn ang="0">
                <a:pos x="50" y="165"/>
              </a:cxn>
              <a:cxn ang="0">
                <a:pos x="44" y="169"/>
              </a:cxn>
              <a:cxn ang="0">
                <a:pos x="30" y="169"/>
              </a:cxn>
              <a:cxn ang="0">
                <a:pos x="5" y="147"/>
              </a:cxn>
              <a:cxn ang="0">
                <a:pos x="1" y="140"/>
              </a:cxn>
              <a:cxn ang="0">
                <a:pos x="0" y="134"/>
              </a:cxn>
              <a:cxn ang="0">
                <a:pos x="5" y="121"/>
              </a:cxn>
              <a:cxn ang="0">
                <a:pos x="5" y="50"/>
              </a:cxn>
              <a:cxn ang="0">
                <a:pos x="1" y="43"/>
              </a:cxn>
              <a:cxn ang="0">
                <a:pos x="0" y="36"/>
              </a:cxn>
              <a:cxn ang="0">
                <a:pos x="5" y="24"/>
              </a:cxn>
              <a:cxn ang="0">
                <a:pos x="24" y="5"/>
              </a:cxn>
              <a:cxn ang="0">
                <a:pos x="36" y="0"/>
              </a:cxn>
              <a:cxn ang="0">
                <a:pos x="50" y="5"/>
              </a:cxn>
              <a:cxn ang="0">
                <a:pos x="121" y="5"/>
              </a:cxn>
              <a:cxn ang="0">
                <a:pos x="127" y="1"/>
              </a:cxn>
              <a:cxn ang="0">
                <a:pos x="142" y="1"/>
              </a:cxn>
              <a:cxn ang="0">
                <a:pos x="165" y="24"/>
              </a:cxn>
              <a:cxn ang="0">
                <a:pos x="169" y="30"/>
              </a:cxn>
              <a:cxn ang="0">
                <a:pos x="170" y="36"/>
              </a:cxn>
              <a:cxn ang="0">
                <a:pos x="165" y="50"/>
              </a:cxn>
              <a:cxn ang="0">
                <a:pos x="165" y="121"/>
              </a:cxn>
              <a:cxn ang="0">
                <a:pos x="169" y="127"/>
              </a:cxn>
              <a:cxn ang="0">
                <a:pos x="170" y="134"/>
              </a:cxn>
              <a:cxn ang="0">
                <a:pos x="165" y="147"/>
              </a:cxn>
              <a:cxn ang="0">
                <a:pos x="147" y="165"/>
              </a:cxn>
              <a:cxn ang="0">
                <a:pos x="134" y="170"/>
              </a:cxn>
              <a:cxn ang="0">
                <a:pos x="85" y="115"/>
              </a:cxn>
              <a:cxn ang="0">
                <a:pos x="128" y="158"/>
              </a:cxn>
              <a:cxn ang="0">
                <a:pos x="134" y="159"/>
              </a:cxn>
              <a:cxn ang="0">
                <a:pos x="139" y="158"/>
              </a:cxn>
              <a:cxn ang="0">
                <a:pos x="158" y="139"/>
              </a:cxn>
              <a:cxn ang="0">
                <a:pos x="159" y="134"/>
              </a:cxn>
              <a:cxn ang="0">
                <a:pos x="159" y="131"/>
              </a:cxn>
              <a:cxn ang="0">
                <a:pos x="115" y="85"/>
              </a:cxn>
              <a:cxn ang="0">
                <a:pos x="158" y="42"/>
              </a:cxn>
              <a:cxn ang="0">
                <a:pos x="159" y="36"/>
              </a:cxn>
              <a:cxn ang="0">
                <a:pos x="159" y="34"/>
              </a:cxn>
              <a:cxn ang="0">
                <a:pos x="139" y="13"/>
              </a:cxn>
              <a:cxn ang="0">
                <a:pos x="138" y="12"/>
              </a:cxn>
              <a:cxn ang="0">
                <a:pos x="131" y="12"/>
              </a:cxn>
              <a:cxn ang="0">
                <a:pos x="85" y="57"/>
              </a:cxn>
              <a:cxn ang="0">
                <a:pos x="42" y="13"/>
              </a:cxn>
              <a:cxn ang="0">
                <a:pos x="36" y="11"/>
              </a:cxn>
              <a:cxn ang="0">
                <a:pos x="32" y="13"/>
              </a:cxn>
              <a:cxn ang="0">
                <a:pos x="13" y="31"/>
              </a:cxn>
              <a:cxn ang="0">
                <a:pos x="11" y="36"/>
              </a:cxn>
              <a:cxn ang="0">
                <a:pos x="12" y="39"/>
              </a:cxn>
              <a:cxn ang="0">
                <a:pos x="57" y="85"/>
              </a:cxn>
              <a:cxn ang="0">
                <a:pos x="13" y="128"/>
              </a:cxn>
              <a:cxn ang="0">
                <a:pos x="11" y="134"/>
              </a:cxn>
              <a:cxn ang="0">
                <a:pos x="12" y="136"/>
              </a:cxn>
              <a:cxn ang="0">
                <a:pos x="32" y="158"/>
              </a:cxn>
              <a:cxn ang="0">
                <a:pos x="34" y="159"/>
              </a:cxn>
              <a:cxn ang="0">
                <a:pos x="40" y="159"/>
              </a:cxn>
              <a:cxn ang="0">
                <a:pos x="85" y="115"/>
              </a:cxn>
            </a:cxnLst>
            <a:rect l="0" t="0" r="r" b="b"/>
            <a:pathLst>
              <a:path w="170" h="170">
                <a:moveTo>
                  <a:pt x="134" y="170"/>
                </a:moveTo>
                <a:lnTo>
                  <a:pt x="134" y="170"/>
                </a:lnTo>
                <a:lnTo>
                  <a:pt x="127" y="169"/>
                </a:lnTo>
                <a:lnTo>
                  <a:pt x="121" y="165"/>
                </a:lnTo>
                <a:lnTo>
                  <a:pt x="85" y="130"/>
                </a:lnTo>
                <a:lnTo>
                  <a:pt x="50" y="165"/>
                </a:lnTo>
                <a:lnTo>
                  <a:pt x="50" y="165"/>
                </a:lnTo>
                <a:lnTo>
                  <a:pt x="44" y="169"/>
                </a:lnTo>
                <a:lnTo>
                  <a:pt x="36" y="170"/>
                </a:lnTo>
                <a:lnTo>
                  <a:pt x="30" y="169"/>
                </a:lnTo>
                <a:lnTo>
                  <a:pt x="24" y="165"/>
                </a:lnTo>
                <a:lnTo>
                  <a:pt x="5" y="147"/>
                </a:lnTo>
                <a:lnTo>
                  <a:pt x="5" y="147"/>
                </a:lnTo>
                <a:lnTo>
                  <a:pt x="1" y="140"/>
                </a:lnTo>
                <a:lnTo>
                  <a:pt x="0" y="134"/>
                </a:lnTo>
                <a:lnTo>
                  <a:pt x="0" y="134"/>
                </a:lnTo>
                <a:lnTo>
                  <a:pt x="1" y="127"/>
                </a:lnTo>
                <a:lnTo>
                  <a:pt x="5" y="121"/>
                </a:lnTo>
                <a:lnTo>
                  <a:pt x="42" y="85"/>
                </a:lnTo>
                <a:lnTo>
                  <a:pt x="5" y="50"/>
                </a:lnTo>
                <a:lnTo>
                  <a:pt x="5" y="50"/>
                </a:lnTo>
                <a:lnTo>
                  <a:pt x="1" y="43"/>
                </a:lnTo>
                <a:lnTo>
                  <a:pt x="0" y="36"/>
                </a:lnTo>
                <a:lnTo>
                  <a:pt x="0" y="36"/>
                </a:lnTo>
                <a:lnTo>
                  <a:pt x="1" y="30"/>
                </a:lnTo>
                <a:lnTo>
                  <a:pt x="5" y="24"/>
                </a:lnTo>
                <a:lnTo>
                  <a:pt x="24" y="5"/>
                </a:lnTo>
                <a:lnTo>
                  <a:pt x="24" y="5"/>
                </a:lnTo>
                <a:lnTo>
                  <a:pt x="30" y="1"/>
                </a:lnTo>
                <a:lnTo>
                  <a:pt x="36" y="0"/>
                </a:lnTo>
                <a:lnTo>
                  <a:pt x="44" y="1"/>
                </a:lnTo>
                <a:lnTo>
                  <a:pt x="50" y="5"/>
                </a:lnTo>
                <a:lnTo>
                  <a:pt x="85" y="42"/>
                </a:lnTo>
                <a:lnTo>
                  <a:pt x="121" y="5"/>
                </a:lnTo>
                <a:lnTo>
                  <a:pt x="121" y="5"/>
                </a:lnTo>
                <a:lnTo>
                  <a:pt x="127" y="1"/>
                </a:lnTo>
                <a:lnTo>
                  <a:pt x="134" y="0"/>
                </a:lnTo>
                <a:lnTo>
                  <a:pt x="142" y="1"/>
                </a:lnTo>
                <a:lnTo>
                  <a:pt x="147" y="5"/>
                </a:lnTo>
                <a:lnTo>
                  <a:pt x="165" y="24"/>
                </a:lnTo>
                <a:lnTo>
                  <a:pt x="165" y="24"/>
                </a:lnTo>
                <a:lnTo>
                  <a:pt x="169" y="30"/>
                </a:lnTo>
                <a:lnTo>
                  <a:pt x="170" y="36"/>
                </a:lnTo>
                <a:lnTo>
                  <a:pt x="170" y="36"/>
                </a:lnTo>
                <a:lnTo>
                  <a:pt x="169" y="43"/>
                </a:lnTo>
                <a:lnTo>
                  <a:pt x="165" y="50"/>
                </a:lnTo>
                <a:lnTo>
                  <a:pt x="130" y="85"/>
                </a:lnTo>
                <a:lnTo>
                  <a:pt x="165" y="121"/>
                </a:lnTo>
                <a:lnTo>
                  <a:pt x="165" y="121"/>
                </a:lnTo>
                <a:lnTo>
                  <a:pt x="169" y="127"/>
                </a:lnTo>
                <a:lnTo>
                  <a:pt x="170" y="134"/>
                </a:lnTo>
                <a:lnTo>
                  <a:pt x="170" y="134"/>
                </a:lnTo>
                <a:lnTo>
                  <a:pt x="169" y="140"/>
                </a:lnTo>
                <a:lnTo>
                  <a:pt x="165" y="147"/>
                </a:lnTo>
                <a:lnTo>
                  <a:pt x="147" y="165"/>
                </a:lnTo>
                <a:lnTo>
                  <a:pt x="147" y="165"/>
                </a:lnTo>
                <a:lnTo>
                  <a:pt x="142" y="169"/>
                </a:lnTo>
                <a:lnTo>
                  <a:pt x="134" y="170"/>
                </a:lnTo>
                <a:lnTo>
                  <a:pt x="134" y="170"/>
                </a:lnTo>
                <a:close/>
                <a:moveTo>
                  <a:pt x="85" y="115"/>
                </a:moveTo>
                <a:lnTo>
                  <a:pt x="128" y="158"/>
                </a:lnTo>
                <a:lnTo>
                  <a:pt x="128" y="158"/>
                </a:lnTo>
                <a:lnTo>
                  <a:pt x="131" y="159"/>
                </a:lnTo>
                <a:lnTo>
                  <a:pt x="134" y="159"/>
                </a:lnTo>
                <a:lnTo>
                  <a:pt x="138" y="159"/>
                </a:lnTo>
                <a:lnTo>
                  <a:pt x="139" y="158"/>
                </a:lnTo>
                <a:lnTo>
                  <a:pt x="158" y="139"/>
                </a:lnTo>
                <a:lnTo>
                  <a:pt x="158" y="139"/>
                </a:lnTo>
                <a:lnTo>
                  <a:pt x="159" y="136"/>
                </a:lnTo>
                <a:lnTo>
                  <a:pt x="159" y="134"/>
                </a:lnTo>
                <a:lnTo>
                  <a:pt x="159" y="134"/>
                </a:lnTo>
                <a:lnTo>
                  <a:pt x="159" y="131"/>
                </a:lnTo>
                <a:lnTo>
                  <a:pt x="158" y="128"/>
                </a:lnTo>
                <a:lnTo>
                  <a:pt x="115" y="85"/>
                </a:lnTo>
                <a:lnTo>
                  <a:pt x="158" y="42"/>
                </a:lnTo>
                <a:lnTo>
                  <a:pt x="158" y="42"/>
                </a:lnTo>
                <a:lnTo>
                  <a:pt x="159" y="39"/>
                </a:lnTo>
                <a:lnTo>
                  <a:pt x="159" y="36"/>
                </a:lnTo>
                <a:lnTo>
                  <a:pt x="159" y="36"/>
                </a:lnTo>
                <a:lnTo>
                  <a:pt x="159" y="34"/>
                </a:lnTo>
                <a:lnTo>
                  <a:pt x="158" y="31"/>
                </a:lnTo>
                <a:lnTo>
                  <a:pt x="139" y="13"/>
                </a:lnTo>
                <a:lnTo>
                  <a:pt x="139" y="13"/>
                </a:lnTo>
                <a:lnTo>
                  <a:pt x="138" y="12"/>
                </a:lnTo>
                <a:lnTo>
                  <a:pt x="134" y="11"/>
                </a:lnTo>
                <a:lnTo>
                  <a:pt x="131" y="12"/>
                </a:lnTo>
                <a:lnTo>
                  <a:pt x="128" y="13"/>
                </a:lnTo>
                <a:lnTo>
                  <a:pt x="85" y="57"/>
                </a:lnTo>
                <a:lnTo>
                  <a:pt x="42" y="13"/>
                </a:lnTo>
                <a:lnTo>
                  <a:pt x="42" y="13"/>
                </a:lnTo>
                <a:lnTo>
                  <a:pt x="40" y="12"/>
                </a:lnTo>
                <a:lnTo>
                  <a:pt x="36" y="11"/>
                </a:lnTo>
                <a:lnTo>
                  <a:pt x="34" y="12"/>
                </a:lnTo>
                <a:lnTo>
                  <a:pt x="32" y="13"/>
                </a:lnTo>
                <a:lnTo>
                  <a:pt x="13" y="31"/>
                </a:lnTo>
                <a:lnTo>
                  <a:pt x="13" y="31"/>
                </a:lnTo>
                <a:lnTo>
                  <a:pt x="12" y="34"/>
                </a:lnTo>
                <a:lnTo>
                  <a:pt x="11" y="36"/>
                </a:lnTo>
                <a:lnTo>
                  <a:pt x="11" y="36"/>
                </a:lnTo>
                <a:lnTo>
                  <a:pt x="12" y="39"/>
                </a:lnTo>
                <a:lnTo>
                  <a:pt x="13" y="42"/>
                </a:lnTo>
                <a:lnTo>
                  <a:pt x="57" y="85"/>
                </a:lnTo>
                <a:lnTo>
                  <a:pt x="13" y="128"/>
                </a:lnTo>
                <a:lnTo>
                  <a:pt x="13" y="128"/>
                </a:lnTo>
                <a:lnTo>
                  <a:pt x="12" y="131"/>
                </a:lnTo>
                <a:lnTo>
                  <a:pt x="11" y="134"/>
                </a:lnTo>
                <a:lnTo>
                  <a:pt x="11" y="134"/>
                </a:lnTo>
                <a:lnTo>
                  <a:pt x="12" y="136"/>
                </a:lnTo>
                <a:lnTo>
                  <a:pt x="13" y="139"/>
                </a:lnTo>
                <a:lnTo>
                  <a:pt x="32" y="158"/>
                </a:lnTo>
                <a:lnTo>
                  <a:pt x="32" y="158"/>
                </a:lnTo>
                <a:lnTo>
                  <a:pt x="34" y="159"/>
                </a:lnTo>
                <a:lnTo>
                  <a:pt x="36" y="159"/>
                </a:lnTo>
                <a:lnTo>
                  <a:pt x="40" y="159"/>
                </a:lnTo>
                <a:lnTo>
                  <a:pt x="42" y="158"/>
                </a:lnTo>
                <a:lnTo>
                  <a:pt x="85" y="11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75" name="Freeform 72"/>
          <p:cNvSpPr>
            <a:spLocks noEditPoints="1"/>
          </p:cNvSpPr>
          <p:nvPr/>
        </p:nvSpPr>
        <p:spPr bwMode="auto">
          <a:xfrm>
            <a:off x="10146239" y="4956076"/>
            <a:ext cx="361733" cy="307971"/>
          </a:xfrm>
          <a:custGeom>
            <a:avLst/>
            <a:gdLst/>
            <a:ahLst/>
            <a:cxnLst>
              <a:cxn ang="0">
                <a:pos x="139" y="198"/>
              </a:cxn>
              <a:cxn ang="0">
                <a:pos x="120" y="175"/>
              </a:cxn>
              <a:cxn ang="0">
                <a:pos x="125" y="45"/>
              </a:cxn>
              <a:cxn ang="0">
                <a:pos x="178" y="2"/>
              </a:cxn>
              <a:cxn ang="0">
                <a:pos x="212" y="4"/>
              </a:cxn>
              <a:cxn ang="0">
                <a:pos x="214" y="37"/>
              </a:cxn>
              <a:cxn ang="0">
                <a:pos x="193" y="45"/>
              </a:cxn>
              <a:cxn ang="0">
                <a:pos x="170" y="57"/>
              </a:cxn>
              <a:cxn ang="0">
                <a:pos x="164" y="79"/>
              </a:cxn>
              <a:cxn ang="0">
                <a:pos x="202" y="85"/>
              </a:cxn>
              <a:cxn ang="0">
                <a:pos x="224" y="95"/>
              </a:cxn>
              <a:cxn ang="0">
                <a:pos x="233" y="168"/>
              </a:cxn>
              <a:cxn ang="0">
                <a:pos x="224" y="191"/>
              </a:cxn>
              <a:cxn ang="0">
                <a:pos x="202" y="199"/>
              </a:cxn>
              <a:cxn ang="0">
                <a:pos x="158" y="22"/>
              </a:cxn>
              <a:cxn ang="0">
                <a:pos x="129" y="73"/>
              </a:cxn>
              <a:cxn ang="0">
                <a:pos x="136" y="183"/>
              </a:cxn>
              <a:cxn ang="0">
                <a:pos x="202" y="188"/>
              </a:cxn>
              <a:cxn ang="0">
                <a:pos x="221" y="172"/>
              </a:cxn>
              <a:cxn ang="0">
                <a:pos x="221" y="108"/>
              </a:cxn>
              <a:cxn ang="0">
                <a:pos x="171" y="96"/>
              </a:cxn>
              <a:cxn ang="0">
                <a:pos x="154" y="79"/>
              </a:cxn>
              <a:cxn ang="0">
                <a:pos x="160" y="52"/>
              </a:cxn>
              <a:cxn ang="0">
                <a:pos x="193" y="34"/>
              </a:cxn>
              <a:cxn ang="0">
                <a:pos x="205" y="14"/>
              </a:cxn>
              <a:cxn ang="0">
                <a:pos x="82" y="199"/>
              </a:cxn>
              <a:cxn ang="0">
                <a:pos x="13" y="194"/>
              </a:cxn>
              <a:cxn ang="0">
                <a:pos x="0" y="168"/>
              </a:cxn>
              <a:cxn ang="0">
                <a:pos x="12" y="33"/>
              </a:cxn>
              <a:cxn ang="0">
                <a:pos x="73" y="0"/>
              </a:cxn>
              <a:cxn ang="0">
                <a:pos x="94" y="9"/>
              </a:cxn>
              <a:cxn ang="0">
                <a:pos x="91" y="41"/>
              </a:cxn>
              <a:cxn ang="0">
                <a:pos x="67" y="45"/>
              </a:cxn>
              <a:cxn ang="0">
                <a:pos x="47" y="63"/>
              </a:cxn>
              <a:cxn ang="0">
                <a:pos x="44" y="81"/>
              </a:cxn>
              <a:cxn ang="0">
                <a:pos x="82" y="85"/>
              </a:cxn>
              <a:cxn ang="0">
                <a:pos x="108" y="99"/>
              </a:cxn>
              <a:cxn ang="0">
                <a:pos x="113" y="168"/>
              </a:cxn>
              <a:cxn ang="0">
                <a:pos x="100" y="194"/>
              </a:cxn>
              <a:cxn ang="0">
                <a:pos x="73" y="11"/>
              </a:cxn>
              <a:cxn ang="0">
                <a:pos x="28" y="29"/>
              </a:cxn>
              <a:cxn ang="0">
                <a:pos x="10" y="168"/>
              </a:cxn>
              <a:cxn ang="0">
                <a:pos x="23" y="187"/>
              </a:cxn>
              <a:cxn ang="0">
                <a:pos x="86" y="188"/>
              </a:cxn>
              <a:cxn ang="0">
                <a:pos x="102" y="168"/>
              </a:cxn>
              <a:cxn ang="0">
                <a:pos x="96" y="103"/>
              </a:cxn>
              <a:cxn ang="0">
                <a:pos x="51" y="96"/>
              </a:cxn>
              <a:cxn ang="0">
                <a:pos x="33" y="73"/>
              </a:cxn>
              <a:cxn ang="0">
                <a:pos x="46" y="46"/>
              </a:cxn>
              <a:cxn ang="0">
                <a:pos x="82" y="34"/>
              </a:cxn>
              <a:cxn ang="0">
                <a:pos x="85" y="14"/>
              </a:cxn>
            </a:cxnLst>
            <a:rect l="0" t="0" r="r" b="b"/>
            <a:pathLst>
              <a:path w="233" h="199">
                <a:moveTo>
                  <a:pt x="202" y="199"/>
                </a:moveTo>
                <a:lnTo>
                  <a:pt x="151" y="199"/>
                </a:lnTo>
                <a:lnTo>
                  <a:pt x="151" y="199"/>
                </a:lnTo>
                <a:lnTo>
                  <a:pt x="144" y="199"/>
                </a:lnTo>
                <a:lnTo>
                  <a:pt x="139" y="198"/>
                </a:lnTo>
                <a:lnTo>
                  <a:pt x="133" y="194"/>
                </a:lnTo>
                <a:lnTo>
                  <a:pt x="128" y="191"/>
                </a:lnTo>
                <a:lnTo>
                  <a:pt x="124" y="185"/>
                </a:lnTo>
                <a:lnTo>
                  <a:pt x="121" y="180"/>
                </a:lnTo>
                <a:lnTo>
                  <a:pt x="120" y="175"/>
                </a:lnTo>
                <a:lnTo>
                  <a:pt x="118" y="168"/>
                </a:lnTo>
                <a:lnTo>
                  <a:pt x="118" y="73"/>
                </a:lnTo>
                <a:lnTo>
                  <a:pt x="118" y="73"/>
                </a:lnTo>
                <a:lnTo>
                  <a:pt x="121" y="58"/>
                </a:lnTo>
                <a:lnTo>
                  <a:pt x="125" y="45"/>
                </a:lnTo>
                <a:lnTo>
                  <a:pt x="132" y="33"/>
                </a:lnTo>
                <a:lnTo>
                  <a:pt x="141" y="22"/>
                </a:lnTo>
                <a:lnTo>
                  <a:pt x="152" y="13"/>
                </a:lnTo>
                <a:lnTo>
                  <a:pt x="164" y="6"/>
                </a:lnTo>
                <a:lnTo>
                  <a:pt x="178" y="2"/>
                </a:lnTo>
                <a:lnTo>
                  <a:pt x="193" y="0"/>
                </a:lnTo>
                <a:lnTo>
                  <a:pt x="202" y="0"/>
                </a:lnTo>
                <a:lnTo>
                  <a:pt x="202" y="0"/>
                </a:lnTo>
                <a:lnTo>
                  <a:pt x="208" y="0"/>
                </a:lnTo>
                <a:lnTo>
                  <a:pt x="212" y="4"/>
                </a:lnTo>
                <a:lnTo>
                  <a:pt x="214" y="9"/>
                </a:lnTo>
                <a:lnTo>
                  <a:pt x="216" y="14"/>
                </a:lnTo>
                <a:lnTo>
                  <a:pt x="216" y="31"/>
                </a:lnTo>
                <a:lnTo>
                  <a:pt x="216" y="31"/>
                </a:lnTo>
                <a:lnTo>
                  <a:pt x="214" y="37"/>
                </a:lnTo>
                <a:lnTo>
                  <a:pt x="212" y="41"/>
                </a:lnTo>
                <a:lnTo>
                  <a:pt x="208" y="44"/>
                </a:lnTo>
                <a:lnTo>
                  <a:pt x="202" y="45"/>
                </a:lnTo>
                <a:lnTo>
                  <a:pt x="193" y="45"/>
                </a:lnTo>
                <a:lnTo>
                  <a:pt x="193" y="45"/>
                </a:lnTo>
                <a:lnTo>
                  <a:pt x="187" y="45"/>
                </a:lnTo>
                <a:lnTo>
                  <a:pt x="182" y="48"/>
                </a:lnTo>
                <a:lnTo>
                  <a:pt x="177" y="50"/>
                </a:lnTo>
                <a:lnTo>
                  <a:pt x="172" y="53"/>
                </a:lnTo>
                <a:lnTo>
                  <a:pt x="170" y="57"/>
                </a:lnTo>
                <a:lnTo>
                  <a:pt x="167" y="63"/>
                </a:lnTo>
                <a:lnTo>
                  <a:pt x="164" y="68"/>
                </a:lnTo>
                <a:lnTo>
                  <a:pt x="164" y="73"/>
                </a:lnTo>
                <a:lnTo>
                  <a:pt x="164" y="79"/>
                </a:lnTo>
                <a:lnTo>
                  <a:pt x="164" y="79"/>
                </a:lnTo>
                <a:lnTo>
                  <a:pt x="164" y="81"/>
                </a:lnTo>
                <a:lnTo>
                  <a:pt x="167" y="84"/>
                </a:lnTo>
                <a:lnTo>
                  <a:pt x="168" y="85"/>
                </a:lnTo>
                <a:lnTo>
                  <a:pt x="171" y="85"/>
                </a:lnTo>
                <a:lnTo>
                  <a:pt x="202" y="85"/>
                </a:lnTo>
                <a:lnTo>
                  <a:pt x="202" y="85"/>
                </a:lnTo>
                <a:lnTo>
                  <a:pt x="208" y="87"/>
                </a:lnTo>
                <a:lnTo>
                  <a:pt x="214" y="88"/>
                </a:lnTo>
                <a:lnTo>
                  <a:pt x="220" y="91"/>
                </a:lnTo>
                <a:lnTo>
                  <a:pt x="224" y="95"/>
                </a:lnTo>
                <a:lnTo>
                  <a:pt x="228" y="99"/>
                </a:lnTo>
                <a:lnTo>
                  <a:pt x="231" y="104"/>
                </a:lnTo>
                <a:lnTo>
                  <a:pt x="232" y="111"/>
                </a:lnTo>
                <a:lnTo>
                  <a:pt x="233" y="117"/>
                </a:lnTo>
                <a:lnTo>
                  <a:pt x="233" y="168"/>
                </a:lnTo>
                <a:lnTo>
                  <a:pt x="233" y="168"/>
                </a:lnTo>
                <a:lnTo>
                  <a:pt x="232" y="175"/>
                </a:lnTo>
                <a:lnTo>
                  <a:pt x="231" y="180"/>
                </a:lnTo>
                <a:lnTo>
                  <a:pt x="228" y="185"/>
                </a:lnTo>
                <a:lnTo>
                  <a:pt x="224" y="191"/>
                </a:lnTo>
                <a:lnTo>
                  <a:pt x="220" y="194"/>
                </a:lnTo>
                <a:lnTo>
                  <a:pt x="214" y="198"/>
                </a:lnTo>
                <a:lnTo>
                  <a:pt x="208" y="199"/>
                </a:lnTo>
                <a:lnTo>
                  <a:pt x="202" y="199"/>
                </a:lnTo>
                <a:lnTo>
                  <a:pt x="202" y="199"/>
                </a:lnTo>
                <a:close/>
                <a:moveTo>
                  <a:pt x="193" y="11"/>
                </a:moveTo>
                <a:lnTo>
                  <a:pt x="193" y="11"/>
                </a:lnTo>
                <a:lnTo>
                  <a:pt x="181" y="13"/>
                </a:lnTo>
                <a:lnTo>
                  <a:pt x="168" y="15"/>
                </a:lnTo>
                <a:lnTo>
                  <a:pt x="158" y="22"/>
                </a:lnTo>
                <a:lnTo>
                  <a:pt x="148" y="29"/>
                </a:lnTo>
                <a:lnTo>
                  <a:pt x="141" y="38"/>
                </a:lnTo>
                <a:lnTo>
                  <a:pt x="135" y="49"/>
                </a:lnTo>
                <a:lnTo>
                  <a:pt x="131" y="61"/>
                </a:lnTo>
                <a:lnTo>
                  <a:pt x="129" y="73"/>
                </a:lnTo>
                <a:lnTo>
                  <a:pt x="129" y="168"/>
                </a:lnTo>
                <a:lnTo>
                  <a:pt x="129" y="168"/>
                </a:lnTo>
                <a:lnTo>
                  <a:pt x="131" y="172"/>
                </a:lnTo>
                <a:lnTo>
                  <a:pt x="132" y="176"/>
                </a:lnTo>
                <a:lnTo>
                  <a:pt x="136" y="183"/>
                </a:lnTo>
                <a:lnTo>
                  <a:pt x="143" y="187"/>
                </a:lnTo>
                <a:lnTo>
                  <a:pt x="147" y="188"/>
                </a:lnTo>
                <a:lnTo>
                  <a:pt x="151" y="188"/>
                </a:lnTo>
                <a:lnTo>
                  <a:pt x="202" y="188"/>
                </a:lnTo>
                <a:lnTo>
                  <a:pt x="202" y="188"/>
                </a:lnTo>
                <a:lnTo>
                  <a:pt x="206" y="188"/>
                </a:lnTo>
                <a:lnTo>
                  <a:pt x="210" y="187"/>
                </a:lnTo>
                <a:lnTo>
                  <a:pt x="216" y="183"/>
                </a:lnTo>
                <a:lnTo>
                  <a:pt x="221" y="176"/>
                </a:lnTo>
                <a:lnTo>
                  <a:pt x="221" y="172"/>
                </a:lnTo>
                <a:lnTo>
                  <a:pt x="222" y="168"/>
                </a:lnTo>
                <a:lnTo>
                  <a:pt x="222" y="117"/>
                </a:lnTo>
                <a:lnTo>
                  <a:pt x="222" y="117"/>
                </a:lnTo>
                <a:lnTo>
                  <a:pt x="221" y="112"/>
                </a:lnTo>
                <a:lnTo>
                  <a:pt x="221" y="108"/>
                </a:lnTo>
                <a:lnTo>
                  <a:pt x="216" y="103"/>
                </a:lnTo>
                <a:lnTo>
                  <a:pt x="210" y="98"/>
                </a:lnTo>
                <a:lnTo>
                  <a:pt x="206" y="96"/>
                </a:lnTo>
                <a:lnTo>
                  <a:pt x="202" y="96"/>
                </a:lnTo>
                <a:lnTo>
                  <a:pt x="171" y="96"/>
                </a:lnTo>
                <a:lnTo>
                  <a:pt x="171" y="96"/>
                </a:lnTo>
                <a:lnTo>
                  <a:pt x="164" y="95"/>
                </a:lnTo>
                <a:lnTo>
                  <a:pt x="159" y="91"/>
                </a:lnTo>
                <a:lnTo>
                  <a:pt x="155" y="85"/>
                </a:lnTo>
                <a:lnTo>
                  <a:pt x="154" y="79"/>
                </a:lnTo>
                <a:lnTo>
                  <a:pt x="154" y="73"/>
                </a:lnTo>
                <a:lnTo>
                  <a:pt x="154" y="73"/>
                </a:lnTo>
                <a:lnTo>
                  <a:pt x="155" y="67"/>
                </a:lnTo>
                <a:lnTo>
                  <a:pt x="156" y="58"/>
                </a:lnTo>
                <a:lnTo>
                  <a:pt x="160" y="52"/>
                </a:lnTo>
                <a:lnTo>
                  <a:pt x="166" y="46"/>
                </a:lnTo>
                <a:lnTo>
                  <a:pt x="171" y="41"/>
                </a:lnTo>
                <a:lnTo>
                  <a:pt x="178" y="37"/>
                </a:lnTo>
                <a:lnTo>
                  <a:pt x="185" y="36"/>
                </a:lnTo>
                <a:lnTo>
                  <a:pt x="193" y="34"/>
                </a:lnTo>
                <a:lnTo>
                  <a:pt x="202" y="34"/>
                </a:lnTo>
                <a:lnTo>
                  <a:pt x="202" y="34"/>
                </a:lnTo>
                <a:lnTo>
                  <a:pt x="204" y="33"/>
                </a:lnTo>
                <a:lnTo>
                  <a:pt x="205" y="31"/>
                </a:lnTo>
                <a:lnTo>
                  <a:pt x="205" y="14"/>
                </a:lnTo>
                <a:lnTo>
                  <a:pt x="205" y="14"/>
                </a:lnTo>
                <a:lnTo>
                  <a:pt x="204" y="11"/>
                </a:lnTo>
                <a:lnTo>
                  <a:pt x="202" y="11"/>
                </a:lnTo>
                <a:lnTo>
                  <a:pt x="193" y="11"/>
                </a:lnTo>
                <a:close/>
                <a:moveTo>
                  <a:pt x="82" y="199"/>
                </a:moveTo>
                <a:lnTo>
                  <a:pt x="31" y="199"/>
                </a:lnTo>
                <a:lnTo>
                  <a:pt x="31" y="199"/>
                </a:lnTo>
                <a:lnTo>
                  <a:pt x="24" y="199"/>
                </a:lnTo>
                <a:lnTo>
                  <a:pt x="19" y="198"/>
                </a:lnTo>
                <a:lnTo>
                  <a:pt x="13" y="194"/>
                </a:lnTo>
                <a:lnTo>
                  <a:pt x="8" y="191"/>
                </a:lnTo>
                <a:lnTo>
                  <a:pt x="4" y="185"/>
                </a:lnTo>
                <a:lnTo>
                  <a:pt x="1" y="180"/>
                </a:lnTo>
                <a:lnTo>
                  <a:pt x="0" y="175"/>
                </a:lnTo>
                <a:lnTo>
                  <a:pt x="0" y="168"/>
                </a:lnTo>
                <a:lnTo>
                  <a:pt x="0" y="73"/>
                </a:lnTo>
                <a:lnTo>
                  <a:pt x="0" y="73"/>
                </a:lnTo>
                <a:lnTo>
                  <a:pt x="1" y="58"/>
                </a:lnTo>
                <a:lnTo>
                  <a:pt x="5" y="45"/>
                </a:lnTo>
                <a:lnTo>
                  <a:pt x="12" y="33"/>
                </a:lnTo>
                <a:lnTo>
                  <a:pt x="21" y="22"/>
                </a:lnTo>
                <a:lnTo>
                  <a:pt x="32" y="13"/>
                </a:lnTo>
                <a:lnTo>
                  <a:pt x="44" y="6"/>
                </a:lnTo>
                <a:lnTo>
                  <a:pt x="58" y="2"/>
                </a:lnTo>
                <a:lnTo>
                  <a:pt x="73" y="0"/>
                </a:lnTo>
                <a:lnTo>
                  <a:pt x="82" y="0"/>
                </a:lnTo>
                <a:lnTo>
                  <a:pt x="82" y="0"/>
                </a:lnTo>
                <a:lnTo>
                  <a:pt x="87" y="0"/>
                </a:lnTo>
                <a:lnTo>
                  <a:pt x="91" y="4"/>
                </a:lnTo>
                <a:lnTo>
                  <a:pt x="94" y="9"/>
                </a:lnTo>
                <a:lnTo>
                  <a:pt x="96" y="14"/>
                </a:lnTo>
                <a:lnTo>
                  <a:pt x="96" y="31"/>
                </a:lnTo>
                <a:lnTo>
                  <a:pt x="96" y="31"/>
                </a:lnTo>
                <a:lnTo>
                  <a:pt x="94" y="37"/>
                </a:lnTo>
                <a:lnTo>
                  <a:pt x="91" y="41"/>
                </a:lnTo>
                <a:lnTo>
                  <a:pt x="87" y="44"/>
                </a:lnTo>
                <a:lnTo>
                  <a:pt x="82" y="45"/>
                </a:lnTo>
                <a:lnTo>
                  <a:pt x="73" y="45"/>
                </a:lnTo>
                <a:lnTo>
                  <a:pt x="73" y="45"/>
                </a:lnTo>
                <a:lnTo>
                  <a:pt x="67" y="45"/>
                </a:lnTo>
                <a:lnTo>
                  <a:pt x="62" y="48"/>
                </a:lnTo>
                <a:lnTo>
                  <a:pt x="56" y="50"/>
                </a:lnTo>
                <a:lnTo>
                  <a:pt x="52" y="53"/>
                </a:lnTo>
                <a:lnTo>
                  <a:pt x="50" y="57"/>
                </a:lnTo>
                <a:lnTo>
                  <a:pt x="47" y="63"/>
                </a:lnTo>
                <a:lnTo>
                  <a:pt x="44" y="68"/>
                </a:lnTo>
                <a:lnTo>
                  <a:pt x="44" y="73"/>
                </a:lnTo>
                <a:lnTo>
                  <a:pt x="44" y="79"/>
                </a:lnTo>
                <a:lnTo>
                  <a:pt x="44" y="79"/>
                </a:lnTo>
                <a:lnTo>
                  <a:pt x="44" y="81"/>
                </a:lnTo>
                <a:lnTo>
                  <a:pt x="47" y="84"/>
                </a:lnTo>
                <a:lnTo>
                  <a:pt x="48" y="85"/>
                </a:lnTo>
                <a:lnTo>
                  <a:pt x="51" y="85"/>
                </a:lnTo>
                <a:lnTo>
                  <a:pt x="82" y="85"/>
                </a:lnTo>
                <a:lnTo>
                  <a:pt x="82" y="85"/>
                </a:lnTo>
                <a:lnTo>
                  <a:pt x="87" y="87"/>
                </a:lnTo>
                <a:lnTo>
                  <a:pt x="94" y="88"/>
                </a:lnTo>
                <a:lnTo>
                  <a:pt x="100" y="91"/>
                </a:lnTo>
                <a:lnTo>
                  <a:pt x="104" y="95"/>
                </a:lnTo>
                <a:lnTo>
                  <a:pt x="108" y="99"/>
                </a:lnTo>
                <a:lnTo>
                  <a:pt x="110" y="104"/>
                </a:lnTo>
                <a:lnTo>
                  <a:pt x="112" y="111"/>
                </a:lnTo>
                <a:lnTo>
                  <a:pt x="113" y="117"/>
                </a:lnTo>
                <a:lnTo>
                  <a:pt x="113" y="168"/>
                </a:lnTo>
                <a:lnTo>
                  <a:pt x="113" y="168"/>
                </a:lnTo>
                <a:lnTo>
                  <a:pt x="112" y="175"/>
                </a:lnTo>
                <a:lnTo>
                  <a:pt x="110" y="180"/>
                </a:lnTo>
                <a:lnTo>
                  <a:pt x="108" y="185"/>
                </a:lnTo>
                <a:lnTo>
                  <a:pt x="104" y="191"/>
                </a:lnTo>
                <a:lnTo>
                  <a:pt x="100" y="194"/>
                </a:lnTo>
                <a:lnTo>
                  <a:pt x="94" y="198"/>
                </a:lnTo>
                <a:lnTo>
                  <a:pt x="87" y="199"/>
                </a:lnTo>
                <a:lnTo>
                  <a:pt x="82" y="199"/>
                </a:lnTo>
                <a:lnTo>
                  <a:pt x="82" y="199"/>
                </a:lnTo>
                <a:close/>
                <a:moveTo>
                  <a:pt x="73" y="11"/>
                </a:moveTo>
                <a:lnTo>
                  <a:pt x="73" y="11"/>
                </a:lnTo>
                <a:lnTo>
                  <a:pt x="60" y="13"/>
                </a:lnTo>
                <a:lnTo>
                  <a:pt x="48" y="15"/>
                </a:lnTo>
                <a:lnTo>
                  <a:pt x="37" y="22"/>
                </a:lnTo>
                <a:lnTo>
                  <a:pt x="28" y="29"/>
                </a:lnTo>
                <a:lnTo>
                  <a:pt x="21" y="38"/>
                </a:lnTo>
                <a:lnTo>
                  <a:pt x="15" y="49"/>
                </a:lnTo>
                <a:lnTo>
                  <a:pt x="10" y="61"/>
                </a:lnTo>
                <a:lnTo>
                  <a:pt x="10" y="73"/>
                </a:lnTo>
                <a:lnTo>
                  <a:pt x="10" y="168"/>
                </a:lnTo>
                <a:lnTo>
                  <a:pt x="10" y="168"/>
                </a:lnTo>
                <a:lnTo>
                  <a:pt x="10" y="172"/>
                </a:lnTo>
                <a:lnTo>
                  <a:pt x="12" y="176"/>
                </a:lnTo>
                <a:lnTo>
                  <a:pt x="16" y="183"/>
                </a:lnTo>
                <a:lnTo>
                  <a:pt x="23" y="187"/>
                </a:lnTo>
                <a:lnTo>
                  <a:pt x="27" y="188"/>
                </a:lnTo>
                <a:lnTo>
                  <a:pt x="31" y="188"/>
                </a:lnTo>
                <a:lnTo>
                  <a:pt x="82" y="188"/>
                </a:lnTo>
                <a:lnTo>
                  <a:pt x="82" y="188"/>
                </a:lnTo>
                <a:lnTo>
                  <a:pt x="86" y="188"/>
                </a:lnTo>
                <a:lnTo>
                  <a:pt x="90" y="187"/>
                </a:lnTo>
                <a:lnTo>
                  <a:pt x="96" y="183"/>
                </a:lnTo>
                <a:lnTo>
                  <a:pt x="101" y="176"/>
                </a:lnTo>
                <a:lnTo>
                  <a:pt x="101" y="172"/>
                </a:lnTo>
                <a:lnTo>
                  <a:pt x="102" y="168"/>
                </a:lnTo>
                <a:lnTo>
                  <a:pt x="102" y="117"/>
                </a:lnTo>
                <a:lnTo>
                  <a:pt x="102" y="117"/>
                </a:lnTo>
                <a:lnTo>
                  <a:pt x="101" y="112"/>
                </a:lnTo>
                <a:lnTo>
                  <a:pt x="101" y="108"/>
                </a:lnTo>
                <a:lnTo>
                  <a:pt x="96" y="103"/>
                </a:lnTo>
                <a:lnTo>
                  <a:pt x="90" y="98"/>
                </a:lnTo>
                <a:lnTo>
                  <a:pt x="86" y="96"/>
                </a:lnTo>
                <a:lnTo>
                  <a:pt x="82" y="96"/>
                </a:lnTo>
                <a:lnTo>
                  <a:pt x="51" y="96"/>
                </a:lnTo>
                <a:lnTo>
                  <a:pt x="51" y="96"/>
                </a:lnTo>
                <a:lnTo>
                  <a:pt x="44" y="95"/>
                </a:lnTo>
                <a:lnTo>
                  <a:pt x="39" y="91"/>
                </a:lnTo>
                <a:lnTo>
                  <a:pt x="35" y="85"/>
                </a:lnTo>
                <a:lnTo>
                  <a:pt x="33" y="79"/>
                </a:lnTo>
                <a:lnTo>
                  <a:pt x="33" y="73"/>
                </a:lnTo>
                <a:lnTo>
                  <a:pt x="33" y="73"/>
                </a:lnTo>
                <a:lnTo>
                  <a:pt x="35" y="67"/>
                </a:lnTo>
                <a:lnTo>
                  <a:pt x="36" y="58"/>
                </a:lnTo>
                <a:lnTo>
                  <a:pt x="40" y="52"/>
                </a:lnTo>
                <a:lnTo>
                  <a:pt x="46" y="46"/>
                </a:lnTo>
                <a:lnTo>
                  <a:pt x="51" y="41"/>
                </a:lnTo>
                <a:lnTo>
                  <a:pt x="58" y="37"/>
                </a:lnTo>
                <a:lnTo>
                  <a:pt x="64" y="36"/>
                </a:lnTo>
                <a:lnTo>
                  <a:pt x="73" y="34"/>
                </a:lnTo>
                <a:lnTo>
                  <a:pt x="82" y="34"/>
                </a:lnTo>
                <a:lnTo>
                  <a:pt x="82" y="34"/>
                </a:lnTo>
                <a:lnTo>
                  <a:pt x="83" y="33"/>
                </a:lnTo>
                <a:lnTo>
                  <a:pt x="85" y="31"/>
                </a:lnTo>
                <a:lnTo>
                  <a:pt x="85" y="14"/>
                </a:lnTo>
                <a:lnTo>
                  <a:pt x="85" y="14"/>
                </a:lnTo>
                <a:lnTo>
                  <a:pt x="83" y="11"/>
                </a:lnTo>
                <a:lnTo>
                  <a:pt x="82" y="11"/>
                </a:lnTo>
                <a:lnTo>
                  <a:pt x="73"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76" name="Freeform 73"/>
          <p:cNvSpPr/>
          <p:nvPr/>
        </p:nvSpPr>
        <p:spPr bwMode="auto">
          <a:xfrm>
            <a:off x="4588719" y="5098570"/>
            <a:ext cx="108051" cy="59756"/>
          </a:xfrm>
          <a:custGeom>
            <a:avLst/>
            <a:gdLst/>
            <a:ahLst/>
            <a:cxnLst>
              <a:cxn ang="0">
                <a:pos x="8" y="1"/>
              </a:cxn>
              <a:cxn ang="0">
                <a:pos x="35" y="28"/>
              </a:cxn>
              <a:cxn ang="0">
                <a:pos x="62" y="1"/>
              </a:cxn>
              <a:cxn ang="0">
                <a:pos x="62" y="1"/>
              </a:cxn>
              <a:cxn ang="0">
                <a:pos x="64" y="0"/>
              </a:cxn>
              <a:cxn ang="0">
                <a:pos x="64" y="0"/>
              </a:cxn>
              <a:cxn ang="0">
                <a:pos x="65" y="1"/>
              </a:cxn>
              <a:cxn ang="0">
                <a:pos x="69" y="4"/>
              </a:cxn>
              <a:cxn ang="0">
                <a:pos x="69" y="4"/>
              </a:cxn>
              <a:cxn ang="0">
                <a:pos x="69" y="7"/>
              </a:cxn>
              <a:cxn ang="0">
                <a:pos x="69" y="7"/>
              </a:cxn>
              <a:cxn ang="0">
                <a:pos x="69" y="8"/>
              </a:cxn>
              <a:cxn ang="0">
                <a:pos x="37" y="40"/>
              </a:cxn>
              <a:cxn ang="0">
                <a:pos x="37" y="40"/>
              </a:cxn>
              <a:cxn ang="0">
                <a:pos x="35" y="40"/>
              </a:cxn>
              <a:cxn ang="0">
                <a:pos x="35" y="40"/>
              </a:cxn>
              <a:cxn ang="0">
                <a:pos x="34" y="40"/>
              </a:cxn>
              <a:cxn ang="0">
                <a:pos x="2" y="8"/>
              </a:cxn>
              <a:cxn ang="0">
                <a:pos x="2" y="8"/>
              </a:cxn>
              <a:cxn ang="0">
                <a:pos x="0" y="7"/>
              </a:cxn>
              <a:cxn ang="0">
                <a:pos x="0" y="7"/>
              </a:cxn>
              <a:cxn ang="0">
                <a:pos x="2" y="4"/>
              </a:cxn>
              <a:cxn ang="0">
                <a:pos x="4" y="1"/>
              </a:cxn>
              <a:cxn ang="0">
                <a:pos x="4" y="1"/>
              </a:cxn>
              <a:cxn ang="0">
                <a:pos x="6" y="0"/>
              </a:cxn>
              <a:cxn ang="0">
                <a:pos x="6" y="0"/>
              </a:cxn>
              <a:cxn ang="0">
                <a:pos x="8" y="1"/>
              </a:cxn>
              <a:cxn ang="0">
                <a:pos x="8" y="1"/>
              </a:cxn>
            </a:cxnLst>
            <a:rect l="0" t="0" r="r" b="b"/>
            <a:pathLst>
              <a:path w="69" h="40">
                <a:moveTo>
                  <a:pt x="8" y="1"/>
                </a:moveTo>
                <a:lnTo>
                  <a:pt x="35" y="28"/>
                </a:lnTo>
                <a:lnTo>
                  <a:pt x="62" y="1"/>
                </a:lnTo>
                <a:lnTo>
                  <a:pt x="62" y="1"/>
                </a:lnTo>
                <a:lnTo>
                  <a:pt x="64" y="0"/>
                </a:lnTo>
                <a:lnTo>
                  <a:pt x="64" y="0"/>
                </a:lnTo>
                <a:lnTo>
                  <a:pt x="65" y="1"/>
                </a:lnTo>
                <a:lnTo>
                  <a:pt x="69" y="4"/>
                </a:lnTo>
                <a:lnTo>
                  <a:pt x="69" y="4"/>
                </a:lnTo>
                <a:lnTo>
                  <a:pt x="69" y="7"/>
                </a:lnTo>
                <a:lnTo>
                  <a:pt x="69" y="7"/>
                </a:lnTo>
                <a:lnTo>
                  <a:pt x="69" y="8"/>
                </a:lnTo>
                <a:lnTo>
                  <a:pt x="37" y="40"/>
                </a:lnTo>
                <a:lnTo>
                  <a:pt x="37" y="40"/>
                </a:lnTo>
                <a:lnTo>
                  <a:pt x="35" y="40"/>
                </a:lnTo>
                <a:lnTo>
                  <a:pt x="35" y="40"/>
                </a:lnTo>
                <a:lnTo>
                  <a:pt x="34" y="40"/>
                </a:lnTo>
                <a:lnTo>
                  <a:pt x="2" y="8"/>
                </a:lnTo>
                <a:lnTo>
                  <a:pt x="2" y="8"/>
                </a:lnTo>
                <a:lnTo>
                  <a:pt x="0" y="7"/>
                </a:lnTo>
                <a:lnTo>
                  <a:pt x="0" y="7"/>
                </a:lnTo>
                <a:lnTo>
                  <a:pt x="2" y="4"/>
                </a:lnTo>
                <a:lnTo>
                  <a:pt x="4" y="1"/>
                </a:lnTo>
                <a:lnTo>
                  <a:pt x="4" y="1"/>
                </a:lnTo>
                <a:lnTo>
                  <a:pt x="6" y="0"/>
                </a:lnTo>
                <a:lnTo>
                  <a:pt x="6" y="0"/>
                </a:lnTo>
                <a:lnTo>
                  <a:pt x="8" y="1"/>
                </a:lnTo>
                <a:lnTo>
                  <a:pt x="8" y="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77" name="Freeform 74"/>
          <p:cNvSpPr>
            <a:spLocks noEditPoints="1"/>
          </p:cNvSpPr>
          <p:nvPr/>
        </p:nvSpPr>
        <p:spPr bwMode="auto">
          <a:xfrm>
            <a:off x="10949566" y="4956076"/>
            <a:ext cx="366429" cy="307971"/>
          </a:xfrm>
          <a:custGeom>
            <a:avLst/>
            <a:gdLst/>
            <a:ahLst/>
            <a:cxnLst>
              <a:cxn ang="0">
                <a:pos x="141" y="195"/>
              </a:cxn>
              <a:cxn ang="0">
                <a:pos x="138" y="162"/>
              </a:cxn>
              <a:cxn ang="0">
                <a:pos x="160" y="154"/>
              </a:cxn>
              <a:cxn ang="0">
                <a:pos x="184" y="142"/>
              </a:cxn>
              <a:cxn ang="0">
                <a:pos x="188" y="121"/>
              </a:cxn>
              <a:cxn ang="0">
                <a:pos x="152" y="114"/>
              </a:cxn>
              <a:cxn ang="0">
                <a:pos x="129" y="104"/>
              </a:cxn>
              <a:cxn ang="0">
                <a:pos x="119" y="31"/>
              </a:cxn>
              <a:cxn ang="0">
                <a:pos x="129" y="9"/>
              </a:cxn>
              <a:cxn ang="0">
                <a:pos x="203" y="0"/>
              </a:cxn>
              <a:cxn ang="0">
                <a:pos x="225" y="9"/>
              </a:cxn>
              <a:cxn ang="0">
                <a:pos x="234" y="126"/>
              </a:cxn>
              <a:cxn ang="0">
                <a:pos x="212" y="177"/>
              </a:cxn>
              <a:cxn ang="0">
                <a:pos x="160" y="199"/>
              </a:cxn>
              <a:cxn ang="0">
                <a:pos x="148" y="185"/>
              </a:cxn>
              <a:cxn ang="0">
                <a:pos x="160" y="188"/>
              </a:cxn>
              <a:cxn ang="0">
                <a:pos x="212" y="161"/>
              </a:cxn>
              <a:cxn ang="0">
                <a:pos x="223" y="31"/>
              </a:cxn>
              <a:cxn ang="0">
                <a:pos x="207" y="11"/>
              </a:cxn>
              <a:cxn ang="0">
                <a:pos x="144" y="13"/>
              </a:cxn>
              <a:cxn ang="0">
                <a:pos x="130" y="83"/>
              </a:cxn>
              <a:cxn ang="0">
                <a:pos x="144" y="102"/>
              </a:cxn>
              <a:cxn ang="0">
                <a:pos x="188" y="104"/>
              </a:cxn>
              <a:cxn ang="0">
                <a:pos x="199" y="126"/>
              </a:cxn>
              <a:cxn ang="0">
                <a:pos x="181" y="158"/>
              </a:cxn>
              <a:cxn ang="0">
                <a:pos x="40" y="199"/>
              </a:cxn>
              <a:cxn ang="0">
                <a:pos x="18" y="191"/>
              </a:cxn>
              <a:cxn ang="0">
                <a:pos x="21" y="158"/>
              </a:cxn>
              <a:cxn ang="0">
                <a:pos x="45" y="154"/>
              </a:cxn>
              <a:cxn ang="0">
                <a:pos x="67" y="137"/>
              </a:cxn>
              <a:cxn ang="0">
                <a:pos x="68" y="118"/>
              </a:cxn>
              <a:cxn ang="0">
                <a:pos x="31" y="114"/>
              </a:cxn>
              <a:cxn ang="0">
                <a:pos x="4" y="100"/>
              </a:cxn>
              <a:cxn ang="0">
                <a:pos x="0" y="31"/>
              </a:cxn>
              <a:cxn ang="0">
                <a:pos x="14" y="6"/>
              </a:cxn>
              <a:cxn ang="0">
                <a:pos x="83" y="0"/>
              </a:cxn>
              <a:cxn ang="0">
                <a:pos x="108" y="14"/>
              </a:cxn>
              <a:cxn ang="0">
                <a:pos x="114" y="126"/>
              </a:cxn>
              <a:cxn ang="0">
                <a:pos x="81" y="187"/>
              </a:cxn>
              <a:cxn ang="0">
                <a:pos x="31" y="165"/>
              </a:cxn>
              <a:cxn ang="0">
                <a:pos x="27" y="185"/>
              </a:cxn>
              <a:cxn ang="0">
                <a:pos x="52" y="187"/>
              </a:cxn>
              <a:cxn ang="0">
                <a:pos x="98" y="150"/>
              </a:cxn>
              <a:cxn ang="0">
                <a:pos x="102" y="27"/>
              </a:cxn>
              <a:cxn ang="0">
                <a:pos x="83" y="11"/>
              </a:cxn>
              <a:cxn ang="0">
                <a:pos x="17" y="17"/>
              </a:cxn>
              <a:cxn ang="0">
                <a:pos x="11" y="83"/>
              </a:cxn>
              <a:cxn ang="0">
                <a:pos x="27" y="103"/>
              </a:cxn>
              <a:cxn ang="0">
                <a:pos x="73" y="108"/>
              </a:cxn>
              <a:cxn ang="0">
                <a:pos x="79" y="133"/>
              </a:cxn>
              <a:cxn ang="0">
                <a:pos x="54" y="162"/>
              </a:cxn>
            </a:cxnLst>
            <a:rect l="0" t="0" r="r" b="b"/>
            <a:pathLst>
              <a:path w="234" h="199">
                <a:moveTo>
                  <a:pt x="160" y="199"/>
                </a:moveTo>
                <a:lnTo>
                  <a:pt x="152" y="199"/>
                </a:lnTo>
                <a:lnTo>
                  <a:pt x="152" y="199"/>
                </a:lnTo>
                <a:lnTo>
                  <a:pt x="146" y="199"/>
                </a:lnTo>
                <a:lnTo>
                  <a:pt x="141" y="195"/>
                </a:lnTo>
                <a:lnTo>
                  <a:pt x="138" y="191"/>
                </a:lnTo>
                <a:lnTo>
                  <a:pt x="137" y="185"/>
                </a:lnTo>
                <a:lnTo>
                  <a:pt x="137" y="168"/>
                </a:lnTo>
                <a:lnTo>
                  <a:pt x="137" y="168"/>
                </a:lnTo>
                <a:lnTo>
                  <a:pt x="138" y="162"/>
                </a:lnTo>
                <a:lnTo>
                  <a:pt x="141" y="158"/>
                </a:lnTo>
                <a:lnTo>
                  <a:pt x="146" y="156"/>
                </a:lnTo>
                <a:lnTo>
                  <a:pt x="152" y="154"/>
                </a:lnTo>
                <a:lnTo>
                  <a:pt x="160" y="154"/>
                </a:lnTo>
                <a:lnTo>
                  <a:pt x="160" y="154"/>
                </a:lnTo>
                <a:lnTo>
                  <a:pt x="165" y="154"/>
                </a:lnTo>
                <a:lnTo>
                  <a:pt x="171" y="152"/>
                </a:lnTo>
                <a:lnTo>
                  <a:pt x="176" y="149"/>
                </a:lnTo>
                <a:lnTo>
                  <a:pt x="180" y="146"/>
                </a:lnTo>
                <a:lnTo>
                  <a:pt x="184" y="142"/>
                </a:lnTo>
                <a:lnTo>
                  <a:pt x="187" y="137"/>
                </a:lnTo>
                <a:lnTo>
                  <a:pt x="188" y="131"/>
                </a:lnTo>
                <a:lnTo>
                  <a:pt x="188" y="126"/>
                </a:lnTo>
                <a:lnTo>
                  <a:pt x="188" y="121"/>
                </a:lnTo>
                <a:lnTo>
                  <a:pt x="188" y="121"/>
                </a:lnTo>
                <a:lnTo>
                  <a:pt x="188" y="118"/>
                </a:lnTo>
                <a:lnTo>
                  <a:pt x="187" y="115"/>
                </a:lnTo>
                <a:lnTo>
                  <a:pt x="184" y="114"/>
                </a:lnTo>
                <a:lnTo>
                  <a:pt x="181" y="114"/>
                </a:lnTo>
                <a:lnTo>
                  <a:pt x="152" y="114"/>
                </a:lnTo>
                <a:lnTo>
                  <a:pt x="152" y="114"/>
                </a:lnTo>
                <a:lnTo>
                  <a:pt x="145" y="112"/>
                </a:lnTo>
                <a:lnTo>
                  <a:pt x="139" y="111"/>
                </a:lnTo>
                <a:lnTo>
                  <a:pt x="134" y="108"/>
                </a:lnTo>
                <a:lnTo>
                  <a:pt x="129" y="104"/>
                </a:lnTo>
                <a:lnTo>
                  <a:pt x="125" y="100"/>
                </a:lnTo>
                <a:lnTo>
                  <a:pt x="122" y="95"/>
                </a:lnTo>
                <a:lnTo>
                  <a:pt x="121" y="88"/>
                </a:lnTo>
                <a:lnTo>
                  <a:pt x="119" y="83"/>
                </a:lnTo>
                <a:lnTo>
                  <a:pt x="119" y="31"/>
                </a:lnTo>
                <a:lnTo>
                  <a:pt x="119" y="31"/>
                </a:lnTo>
                <a:lnTo>
                  <a:pt x="121" y="25"/>
                </a:lnTo>
                <a:lnTo>
                  <a:pt x="122" y="19"/>
                </a:lnTo>
                <a:lnTo>
                  <a:pt x="125" y="14"/>
                </a:lnTo>
                <a:lnTo>
                  <a:pt x="129" y="9"/>
                </a:lnTo>
                <a:lnTo>
                  <a:pt x="134" y="6"/>
                </a:lnTo>
                <a:lnTo>
                  <a:pt x="139" y="2"/>
                </a:lnTo>
                <a:lnTo>
                  <a:pt x="145" y="0"/>
                </a:lnTo>
                <a:lnTo>
                  <a:pt x="152" y="0"/>
                </a:lnTo>
                <a:lnTo>
                  <a:pt x="203" y="0"/>
                </a:lnTo>
                <a:lnTo>
                  <a:pt x="203" y="0"/>
                </a:lnTo>
                <a:lnTo>
                  <a:pt x="208" y="0"/>
                </a:lnTo>
                <a:lnTo>
                  <a:pt x="215" y="2"/>
                </a:lnTo>
                <a:lnTo>
                  <a:pt x="221" y="6"/>
                </a:lnTo>
                <a:lnTo>
                  <a:pt x="225" y="9"/>
                </a:lnTo>
                <a:lnTo>
                  <a:pt x="229" y="14"/>
                </a:lnTo>
                <a:lnTo>
                  <a:pt x="231" y="19"/>
                </a:lnTo>
                <a:lnTo>
                  <a:pt x="233" y="25"/>
                </a:lnTo>
                <a:lnTo>
                  <a:pt x="234" y="31"/>
                </a:lnTo>
                <a:lnTo>
                  <a:pt x="234" y="126"/>
                </a:lnTo>
                <a:lnTo>
                  <a:pt x="234" y="126"/>
                </a:lnTo>
                <a:lnTo>
                  <a:pt x="233" y="141"/>
                </a:lnTo>
                <a:lnTo>
                  <a:pt x="227" y="154"/>
                </a:lnTo>
                <a:lnTo>
                  <a:pt x="221" y="167"/>
                </a:lnTo>
                <a:lnTo>
                  <a:pt x="212" y="177"/>
                </a:lnTo>
                <a:lnTo>
                  <a:pt x="202" y="187"/>
                </a:lnTo>
                <a:lnTo>
                  <a:pt x="188" y="194"/>
                </a:lnTo>
                <a:lnTo>
                  <a:pt x="175" y="198"/>
                </a:lnTo>
                <a:lnTo>
                  <a:pt x="160" y="199"/>
                </a:lnTo>
                <a:lnTo>
                  <a:pt x="160" y="199"/>
                </a:lnTo>
                <a:close/>
                <a:moveTo>
                  <a:pt x="152" y="165"/>
                </a:moveTo>
                <a:lnTo>
                  <a:pt x="152" y="165"/>
                </a:lnTo>
                <a:lnTo>
                  <a:pt x="149" y="167"/>
                </a:lnTo>
                <a:lnTo>
                  <a:pt x="148" y="168"/>
                </a:lnTo>
                <a:lnTo>
                  <a:pt x="148" y="185"/>
                </a:lnTo>
                <a:lnTo>
                  <a:pt x="148" y="185"/>
                </a:lnTo>
                <a:lnTo>
                  <a:pt x="149" y="188"/>
                </a:lnTo>
                <a:lnTo>
                  <a:pt x="152" y="188"/>
                </a:lnTo>
                <a:lnTo>
                  <a:pt x="160" y="188"/>
                </a:lnTo>
                <a:lnTo>
                  <a:pt x="160" y="188"/>
                </a:lnTo>
                <a:lnTo>
                  <a:pt x="172" y="187"/>
                </a:lnTo>
                <a:lnTo>
                  <a:pt x="184" y="184"/>
                </a:lnTo>
                <a:lnTo>
                  <a:pt x="195" y="177"/>
                </a:lnTo>
                <a:lnTo>
                  <a:pt x="204" y="171"/>
                </a:lnTo>
                <a:lnTo>
                  <a:pt x="212" y="161"/>
                </a:lnTo>
                <a:lnTo>
                  <a:pt x="218" y="150"/>
                </a:lnTo>
                <a:lnTo>
                  <a:pt x="222" y="138"/>
                </a:lnTo>
                <a:lnTo>
                  <a:pt x="223" y="126"/>
                </a:lnTo>
                <a:lnTo>
                  <a:pt x="223" y="31"/>
                </a:lnTo>
                <a:lnTo>
                  <a:pt x="223" y="31"/>
                </a:lnTo>
                <a:lnTo>
                  <a:pt x="222" y="27"/>
                </a:lnTo>
                <a:lnTo>
                  <a:pt x="222" y="23"/>
                </a:lnTo>
                <a:lnTo>
                  <a:pt x="216" y="17"/>
                </a:lnTo>
                <a:lnTo>
                  <a:pt x="211" y="13"/>
                </a:lnTo>
                <a:lnTo>
                  <a:pt x="207" y="11"/>
                </a:lnTo>
                <a:lnTo>
                  <a:pt x="203" y="11"/>
                </a:lnTo>
                <a:lnTo>
                  <a:pt x="152" y="11"/>
                </a:lnTo>
                <a:lnTo>
                  <a:pt x="152" y="11"/>
                </a:lnTo>
                <a:lnTo>
                  <a:pt x="148" y="11"/>
                </a:lnTo>
                <a:lnTo>
                  <a:pt x="144" y="13"/>
                </a:lnTo>
                <a:lnTo>
                  <a:pt x="137" y="17"/>
                </a:lnTo>
                <a:lnTo>
                  <a:pt x="133" y="23"/>
                </a:lnTo>
                <a:lnTo>
                  <a:pt x="131" y="27"/>
                </a:lnTo>
                <a:lnTo>
                  <a:pt x="130" y="31"/>
                </a:lnTo>
                <a:lnTo>
                  <a:pt x="130" y="83"/>
                </a:lnTo>
                <a:lnTo>
                  <a:pt x="130" y="83"/>
                </a:lnTo>
                <a:lnTo>
                  <a:pt x="131" y="87"/>
                </a:lnTo>
                <a:lnTo>
                  <a:pt x="133" y="91"/>
                </a:lnTo>
                <a:lnTo>
                  <a:pt x="137" y="96"/>
                </a:lnTo>
                <a:lnTo>
                  <a:pt x="144" y="102"/>
                </a:lnTo>
                <a:lnTo>
                  <a:pt x="148" y="103"/>
                </a:lnTo>
                <a:lnTo>
                  <a:pt x="152" y="103"/>
                </a:lnTo>
                <a:lnTo>
                  <a:pt x="181" y="103"/>
                </a:lnTo>
                <a:lnTo>
                  <a:pt x="181" y="103"/>
                </a:lnTo>
                <a:lnTo>
                  <a:pt x="188" y="104"/>
                </a:lnTo>
                <a:lnTo>
                  <a:pt x="194" y="108"/>
                </a:lnTo>
                <a:lnTo>
                  <a:pt x="198" y="114"/>
                </a:lnTo>
                <a:lnTo>
                  <a:pt x="199" y="121"/>
                </a:lnTo>
                <a:lnTo>
                  <a:pt x="199" y="126"/>
                </a:lnTo>
                <a:lnTo>
                  <a:pt x="199" y="126"/>
                </a:lnTo>
                <a:lnTo>
                  <a:pt x="199" y="133"/>
                </a:lnTo>
                <a:lnTo>
                  <a:pt x="196" y="141"/>
                </a:lnTo>
                <a:lnTo>
                  <a:pt x="192" y="148"/>
                </a:lnTo>
                <a:lnTo>
                  <a:pt x="188" y="153"/>
                </a:lnTo>
                <a:lnTo>
                  <a:pt x="181" y="158"/>
                </a:lnTo>
                <a:lnTo>
                  <a:pt x="175" y="162"/>
                </a:lnTo>
                <a:lnTo>
                  <a:pt x="168" y="164"/>
                </a:lnTo>
                <a:lnTo>
                  <a:pt x="160" y="165"/>
                </a:lnTo>
                <a:lnTo>
                  <a:pt x="152" y="165"/>
                </a:lnTo>
                <a:close/>
                <a:moveTo>
                  <a:pt x="40" y="199"/>
                </a:moveTo>
                <a:lnTo>
                  <a:pt x="31" y="199"/>
                </a:lnTo>
                <a:lnTo>
                  <a:pt x="31" y="199"/>
                </a:lnTo>
                <a:lnTo>
                  <a:pt x="26" y="199"/>
                </a:lnTo>
                <a:lnTo>
                  <a:pt x="21" y="195"/>
                </a:lnTo>
                <a:lnTo>
                  <a:pt x="18" y="191"/>
                </a:lnTo>
                <a:lnTo>
                  <a:pt x="17" y="185"/>
                </a:lnTo>
                <a:lnTo>
                  <a:pt x="17" y="168"/>
                </a:lnTo>
                <a:lnTo>
                  <a:pt x="17" y="168"/>
                </a:lnTo>
                <a:lnTo>
                  <a:pt x="18" y="162"/>
                </a:lnTo>
                <a:lnTo>
                  <a:pt x="21" y="158"/>
                </a:lnTo>
                <a:lnTo>
                  <a:pt x="26" y="156"/>
                </a:lnTo>
                <a:lnTo>
                  <a:pt x="31" y="154"/>
                </a:lnTo>
                <a:lnTo>
                  <a:pt x="40" y="154"/>
                </a:lnTo>
                <a:lnTo>
                  <a:pt x="40" y="154"/>
                </a:lnTo>
                <a:lnTo>
                  <a:pt x="45" y="154"/>
                </a:lnTo>
                <a:lnTo>
                  <a:pt x="50" y="152"/>
                </a:lnTo>
                <a:lnTo>
                  <a:pt x="56" y="149"/>
                </a:lnTo>
                <a:lnTo>
                  <a:pt x="60" y="146"/>
                </a:lnTo>
                <a:lnTo>
                  <a:pt x="64" y="142"/>
                </a:lnTo>
                <a:lnTo>
                  <a:pt x="67" y="137"/>
                </a:lnTo>
                <a:lnTo>
                  <a:pt x="68" y="131"/>
                </a:lnTo>
                <a:lnTo>
                  <a:pt x="68" y="126"/>
                </a:lnTo>
                <a:lnTo>
                  <a:pt x="68" y="121"/>
                </a:lnTo>
                <a:lnTo>
                  <a:pt x="68" y="121"/>
                </a:lnTo>
                <a:lnTo>
                  <a:pt x="68" y="118"/>
                </a:lnTo>
                <a:lnTo>
                  <a:pt x="67" y="115"/>
                </a:lnTo>
                <a:lnTo>
                  <a:pt x="64" y="114"/>
                </a:lnTo>
                <a:lnTo>
                  <a:pt x="61" y="114"/>
                </a:lnTo>
                <a:lnTo>
                  <a:pt x="31" y="114"/>
                </a:lnTo>
                <a:lnTo>
                  <a:pt x="31" y="114"/>
                </a:lnTo>
                <a:lnTo>
                  <a:pt x="25" y="112"/>
                </a:lnTo>
                <a:lnTo>
                  <a:pt x="19" y="111"/>
                </a:lnTo>
                <a:lnTo>
                  <a:pt x="14" y="108"/>
                </a:lnTo>
                <a:lnTo>
                  <a:pt x="9" y="104"/>
                </a:lnTo>
                <a:lnTo>
                  <a:pt x="4" y="100"/>
                </a:lnTo>
                <a:lnTo>
                  <a:pt x="2" y="95"/>
                </a:lnTo>
                <a:lnTo>
                  <a:pt x="0" y="88"/>
                </a:lnTo>
                <a:lnTo>
                  <a:pt x="0" y="83"/>
                </a:lnTo>
                <a:lnTo>
                  <a:pt x="0" y="31"/>
                </a:lnTo>
                <a:lnTo>
                  <a:pt x="0" y="31"/>
                </a:lnTo>
                <a:lnTo>
                  <a:pt x="0" y="25"/>
                </a:lnTo>
                <a:lnTo>
                  <a:pt x="2" y="19"/>
                </a:lnTo>
                <a:lnTo>
                  <a:pt x="4" y="14"/>
                </a:lnTo>
                <a:lnTo>
                  <a:pt x="9" y="9"/>
                </a:lnTo>
                <a:lnTo>
                  <a:pt x="14" y="6"/>
                </a:lnTo>
                <a:lnTo>
                  <a:pt x="19" y="2"/>
                </a:lnTo>
                <a:lnTo>
                  <a:pt x="25" y="0"/>
                </a:lnTo>
                <a:lnTo>
                  <a:pt x="31" y="0"/>
                </a:lnTo>
                <a:lnTo>
                  <a:pt x="83" y="0"/>
                </a:lnTo>
                <a:lnTo>
                  <a:pt x="83" y="0"/>
                </a:lnTo>
                <a:lnTo>
                  <a:pt x="88" y="0"/>
                </a:lnTo>
                <a:lnTo>
                  <a:pt x="95" y="2"/>
                </a:lnTo>
                <a:lnTo>
                  <a:pt x="100" y="6"/>
                </a:lnTo>
                <a:lnTo>
                  <a:pt x="104" y="9"/>
                </a:lnTo>
                <a:lnTo>
                  <a:pt x="108" y="14"/>
                </a:lnTo>
                <a:lnTo>
                  <a:pt x="111" y="19"/>
                </a:lnTo>
                <a:lnTo>
                  <a:pt x="112" y="25"/>
                </a:lnTo>
                <a:lnTo>
                  <a:pt x="114" y="31"/>
                </a:lnTo>
                <a:lnTo>
                  <a:pt x="114" y="126"/>
                </a:lnTo>
                <a:lnTo>
                  <a:pt x="114" y="126"/>
                </a:lnTo>
                <a:lnTo>
                  <a:pt x="112" y="141"/>
                </a:lnTo>
                <a:lnTo>
                  <a:pt x="107" y="154"/>
                </a:lnTo>
                <a:lnTo>
                  <a:pt x="100" y="167"/>
                </a:lnTo>
                <a:lnTo>
                  <a:pt x="92" y="177"/>
                </a:lnTo>
                <a:lnTo>
                  <a:pt x="81" y="187"/>
                </a:lnTo>
                <a:lnTo>
                  <a:pt x="68" y="194"/>
                </a:lnTo>
                <a:lnTo>
                  <a:pt x="54" y="198"/>
                </a:lnTo>
                <a:lnTo>
                  <a:pt x="40" y="199"/>
                </a:lnTo>
                <a:lnTo>
                  <a:pt x="40" y="199"/>
                </a:lnTo>
                <a:close/>
                <a:moveTo>
                  <a:pt x="31" y="165"/>
                </a:moveTo>
                <a:lnTo>
                  <a:pt x="31" y="165"/>
                </a:lnTo>
                <a:lnTo>
                  <a:pt x="29" y="167"/>
                </a:lnTo>
                <a:lnTo>
                  <a:pt x="27" y="168"/>
                </a:lnTo>
                <a:lnTo>
                  <a:pt x="27" y="185"/>
                </a:lnTo>
                <a:lnTo>
                  <a:pt x="27" y="185"/>
                </a:lnTo>
                <a:lnTo>
                  <a:pt x="29" y="188"/>
                </a:lnTo>
                <a:lnTo>
                  <a:pt x="31" y="188"/>
                </a:lnTo>
                <a:lnTo>
                  <a:pt x="40" y="188"/>
                </a:lnTo>
                <a:lnTo>
                  <a:pt x="40" y="188"/>
                </a:lnTo>
                <a:lnTo>
                  <a:pt x="52" y="187"/>
                </a:lnTo>
                <a:lnTo>
                  <a:pt x="64" y="184"/>
                </a:lnTo>
                <a:lnTo>
                  <a:pt x="75" y="177"/>
                </a:lnTo>
                <a:lnTo>
                  <a:pt x="84" y="171"/>
                </a:lnTo>
                <a:lnTo>
                  <a:pt x="92" y="161"/>
                </a:lnTo>
                <a:lnTo>
                  <a:pt x="98" y="150"/>
                </a:lnTo>
                <a:lnTo>
                  <a:pt x="102" y="138"/>
                </a:lnTo>
                <a:lnTo>
                  <a:pt x="103" y="126"/>
                </a:lnTo>
                <a:lnTo>
                  <a:pt x="103" y="31"/>
                </a:lnTo>
                <a:lnTo>
                  <a:pt x="103" y="31"/>
                </a:lnTo>
                <a:lnTo>
                  <a:pt x="102" y="27"/>
                </a:lnTo>
                <a:lnTo>
                  <a:pt x="102" y="23"/>
                </a:lnTo>
                <a:lnTo>
                  <a:pt x="96" y="17"/>
                </a:lnTo>
                <a:lnTo>
                  <a:pt x="91" y="13"/>
                </a:lnTo>
                <a:lnTo>
                  <a:pt x="87" y="11"/>
                </a:lnTo>
                <a:lnTo>
                  <a:pt x="83" y="11"/>
                </a:lnTo>
                <a:lnTo>
                  <a:pt x="31" y="11"/>
                </a:lnTo>
                <a:lnTo>
                  <a:pt x="31" y="11"/>
                </a:lnTo>
                <a:lnTo>
                  <a:pt x="27" y="11"/>
                </a:lnTo>
                <a:lnTo>
                  <a:pt x="23" y="13"/>
                </a:lnTo>
                <a:lnTo>
                  <a:pt x="17" y="17"/>
                </a:lnTo>
                <a:lnTo>
                  <a:pt x="13" y="23"/>
                </a:lnTo>
                <a:lnTo>
                  <a:pt x="11" y="27"/>
                </a:lnTo>
                <a:lnTo>
                  <a:pt x="11" y="31"/>
                </a:lnTo>
                <a:lnTo>
                  <a:pt x="11" y="83"/>
                </a:lnTo>
                <a:lnTo>
                  <a:pt x="11" y="83"/>
                </a:lnTo>
                <a:lnTo>
                  <a:pt x="11" y="87"/>
                </a:lnTo>
                <a:lnTo>
                  <a:pt x="13" y="91"/>
                </a:lnTo>
                <a:lnTo>
                  <a:pt x="17" y="96"/>
                </a:lnTo>
                <a:lnTo>
                  <a:pt x="23" y="102"/>
                </a:lnTo>
                <a:lnTo>
                  <a:pt x="27" y="103"/>
                </a:lnTo>
                <a:lnTo>
                  <a:pt x="31" y="103"/>
                </a:lnTo>
                <a:lnTo>
                  <a:pt x="61" y="103"/>
                </a:lnTo>
                <a:lnTo>
                  <a:pt x="61" y="103"/>
                </a:lnTo>
                <a:lnTo>
                  <a:pt x="68" y="104"/>
                </a:lnTo>
                <a:lnTo>
                  <a:pt x="73" y="108"/>
                </a:lnTo>
                <a:lnTo>
                  <a:pt x="77" y="114"/>
                </a:lnTo>
                <a:lnTo>
                  <a:pt x="79" y="121"/>
                </a:lnTo>
                <a:lnTo>
                  <a:pt x="79" y="126"/>
                </a:lnTo>
                <a:lnTo>
                  <a:pt x="79" y="126"/>
                </a:lnTo>
                <a:lnTo>
                  <a:pt x="79" y="133"/>
                </a:lnTo>
                <a:lnTo>
                  <a:pt x="76" y="141"/>
                </a:lnTo>
                <a:lnTo>
                  <a:pt x="72" y="148"/>
                </a:lnTo>
                <a:lnTo>
                  <a:pt x="68" y="153"/>
                </a:lnTo>
                <a:lnTo>
                  <a:pt x="61" y="158"/>
                </a:lnTo>
                <a:lnTo>
                  <a:pt x="54" y="162"/>
                </a:lnTo>
                <a:lnTo>
                  <a:pt x="48" y="164"/>
                </a:lnTo>
                <a:lnTo>
                  <a:pt x="40" y="165"/>
                </a:lnTo>
                <a:lnTo>
                  <a:pt x="31" y="16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78" name="Freeform 75"/>
          <p:cNvSpPr>
            <a:spLocks noEditPoints="1"/>
          </p:cNvSpPr>
          <p:nvPr/>
        </p:nvSpPr>
        <p:spPr bwMode="auto">
          <a:xfrm>
            <a:off x="9357005" y="4179261"/>
            <a:ext cx="314755" cy="303372"/>
          </a:xfrm>
          <a:custGeom>
            <a:avLst/>
            <a:gdLst/>
            <a:ahLst/>
            <a:cxnLst>
              <a:cxn ang="0">
                <a:pos x="87" y="200"/>
              </a:cxn>
              <a:cxn ang="0">
                <a:pos x="80" y="199"/>
              </a:cxn>
              <a:cxn ang="0">
                <a:pos x="75" y="195"/>
              </a:cxn>
              <a:cxn ang="0">
                <a:pos x="69" y="181"/>
              </a:cxn>
              <a:cxn ang="0">
                <a:pos x="19" y="131"/>
              </a:cxn>
              <a:cxn ang="0">
                <a:pos x="11" y="130"/>
              </a:cxn>
              <a:cxn ang="0">
                <a:pos x="6" y="126"/>
              </a:cxn>
              <a:cxn ang="0">
                <a:pos x="0" y="112"/>
              </a:cxn>
              <a:cxn ang="0">
                <a:pos x="0" y="87"/>
              </a:cxn>
              <a:cxn ang="0">
                <a:pos x="6" y="75"/>
              </a:cxn>
              <a:cxn ang="0">
                <a:pos x="11" y="71"/>
              </a:cxn>
              <a:cxn ang="0">
                <a:pos x="69" y="69"/>
              </a:cxn>
              <a:cxn ang="0">
                <a:pos x="69" y="18"/>
              </a:cxn>
              <a:cxn ang="0">
                <a:pos x="75" y="6"/>
              </a:cxn>
              <a:cxn ang="0">
                <a:pos x="80" y="2"/>
              </a:cxn>
              <a:cxn ang="0">
                <a:pos x="114" y="0"/>
              </a:cxn>
              <a:cxn ang="0">
                <a:pos x="121" y="2"/>
              </a:cxn>
              <a:cxn ang="0">
                <a:pos x="126" y="6"/>
              </a:cxn>
              <a:cxn ang="0">
                <a:pos x="131" y="18"/>
              </a:cxn>
              <a:cxn ang="0">
                <a:pos x="181" y="69"/>
              </a:cxn>
              <a:cxn ang="0">
                <a:pos x="189" y="71"/>
              </a:cxn>
              <a:cxn ang="0">
                <a:pos x="195" y="75"/>
              </a:cxn>
              <a:cxn ang="0">
                <a:pos x="200" y="87"/>
              </a:cxn>
              <a:cxn ang="0">
                <a:pos x="200" y="112"/>
              </a:cxn>
              <a:cxn ang="0">
                <a:pos x="195" y="126"/>
              </a:cxn>
              <a:cxn ang="0">
                <a:pos x="189" y="130"/>
              </a:cxn>
              <a:cxn ang="0">
                <a:pos x="131" y="131"/>
              </a:cxn>
              <a:cxn ang="0">
                <a:pos x="131" y="181"/>
              </a:cxn>
              <a:cxn ang="0">
                <a:pos x="126" y="195"/>
              </a:cxn>
              <a:cxn ang="0">
                <a:pos x="121" y="199"/>
              </a:cxn>
              <a:cxn ang="0">
                <a:pos x="114" y="200"/>
              </a:cxn>
              <a:cxn ang="0">
                <a:pos x="19" y="80"/>
              </a:cxn>
              <a:cxn ang="0">
                <a:pos x="14" y="81"/>
              </a:cxn>
              <a:cxn ang="0">
                <a:pos x="11" y="84"/>
              </a:cxn>
              <a:cxn ang="0">
                <a:pos x="11" y="112"/>
              </a:cxn>
              <a:cxn ang="0">
                <a:pos x="11" y="116"/>
              </a:cxn>
              <a:cxn ang="0">
                <a:pos x="14" y="118"/>
              </a:cxn>
              <a:cxn ang="0">
                <a:pos x="19" y="121"/>
              </a:cxn>
              <a:cxn ang="0">
                <a:pos x="80" y="181"/>
              </a:cxn>
              <a:cxn ang="0">
                <a:pos x="80" y="184"/>
              </a:cxn>
              <a:cxn ang="0">
                <a:pos x="83" y="187"/>
              </a:cxn>
              <a:cxn ang="0">
                <a:pos x="87" y="189"/>
              </a:cxn>
              <a:cxn ang="0">
                <a:pos x="114" y="189"/>
              </a:cxn>
              <a:cxn ang="0">
                <a:pos x="118" y="187"/>
              </a:cxn>
              <a:cxn ang="0">
                <a:pos x="121" y="184"/>
              </a:cxn>
              <a:cxn ang="0">
                <a:pos x="121" y="121"/>
              </a:cxn>
              <a:cxn ang="0">
                <a:pos x="181" y="121"/>
              </a:cxn>
              <a:cxn ang="0">
                <a:pos x="187" y="118"/>
              </a:cxn>
              <a:cxn ang="0">
                <a:pos x="188" y="116"/>
              </a:cxn>
              <a:cxn ang="0">
                <a:pos x="189" y="87"/>
              </a:cxn>
              <a:cxn ang="0">
                <a:pos x="188" y="84"/>
              </a:cxn>
              <a:cxn ang="0">
                <a:pos x="187" y="81"/>
              </a:cxn>
              <a:cxn ang="0">
                <a:pos x="181" y="80"/>
              </a:cxn>
              <a:cxn ang="0">
                <a:pos x="121" y="18"/>
              </a:cxn>
              <a:cxn ang="0">
                <a:pos x="121" y="15"/>
              </a:cxn>
              <a:cxn ang="0">
                <a:pos x="118" y="14"/>
              </a:cxn>
              <a:cxn ang="0">
                <a:pos x="114" y="11"/>
              </a:cxn>
              <a:cxn ang="0">
                <a:pos x="87" y="11"/>
              </a:cxn>
              <a:cxn ang="0">
                <a:pos x="83" y="14"/>
              </a:cxn>
              <a:cxn ang="0">
                <a:pos x="80" y="15"/>
              </a:cxn>
              <a:cxn ang="0">
                <a:pos x="80" y="80"/>
              </a:cxn>
            </a:cxnLst>
            <a:rect l="0" t="0" r="r" b="b"/>
            <a:pathLst>
              <a:path w="200" h="200">
                <a:moveTo>
                  <a:pt x="114" y="200"/>
                </a:moveTo>
                <a:lnTo>
                  <a:pt x="87" y="200"/>
                </a:lnTo>
                <a:lnTo>
                  <a:pt x="87" y="200"/>
                </a:lnTo>
                <a:lnTo>
                  <a:pt x="80" y="199"/>
                </a:lnTo>
                <a:lnTo>
                  <a:pt x="75" y="195"/>
                </a:lnTo>
                <a:lnTo>
                  <a:pt x="75" y="195"/>
                </a:lnTo>
                <a:lnTo>
                  <a:pt x="71" y="188"/>
                </a:lnTo>
                <a:lnTo>
                  <a:pt x="69" y="181"/>
                </a:lnTo>
                <a:lnTo>
                  <a:pt x="69" y="131"/>
                </a:lnTo>
                <a:lnTo>
                  <a:pt x="19" y="131"/>
                </a:lnTo>
                <a:lnTo>
                  <a:pt x="19" y="131"/>
                </a:lnTo>
                <a:lnTo>
                  <a:pt x="11" y="130"/>
                </a:lnTo>
                <a:lnTo>
                  <a:pt x="6" y="126"/>
                </a:lnTo>
                <a:lnTo>
                  <a:pt x="6" y="126"/>
                </a:lnTo>
                <a:lnTo>
                  <a:pt x="2" y="121"/>
                </a:lnTo>
                <a:lnTo>
                  <a:pt x="0" y="112"/>
                </a:lnTo>
                <a:lnTo>
                  <a:pt x="0" y="87"/>
                </a:lnTo>
                <a:lnTo>
                  <a:pt x="0" y="87"/>
                </a:lnTo>
                <a:lnTo>
                  <a:pt x="2" y="80"/>
                </a:lnTo>
                <a:lnTo>
                  <a:pt x="6" y="75"/>
                </a:lnTo>
                <a:lnTo>
                  <a:pt x="6" y="75"/>
                </a:lnTo>
                <a:lnTo>
                  <a:pt x="11" y="71"/>
                </a:lnTo>
                <a:lnTo>
                  <a:pt x="19" y="69"/>
                </a:lnTo>
                <a:lnTo>
                  <a:pt x="69" y="69"/>
                </a:lnTo>
                <a:lnTo>
                  <a:pt x="69" y="18"/>
                </a:lnTo>
                <a:lnTo>
                  <a:pt x="69" y="18"/>
                </a:lnTo>
                <a:lnTo>
                  <a:pt x="71" y="11"/>
                </a:lnTo>
                <a:lnTo>
                  <a:pt x="75" y="6"/>
                </a:lnTo>
                <a:lnTo>
                  <a:pt x="75" y="6"/>
                </a:lnTo>
                <a:lnTo>
                  <a:pt x="80" y="2"/>
                </a:lnTo>
                <a:lnTo>
                  <a:pt x="87" y="0"/>
                </a:lnTo>
                <a:lnTo>
                  <a:pt x="114" y="0"/>
                </a:lnTo>
                <a:lnTo>
                  <a:pt x="114" y="0"/>
                </a:lnTo>
                <a:lnTo>
                  <a:pt x="121" y="2"/>
                </a:lnTo>
                <a:lnTo>
                  <a:pt x="126" y="6"/>
                </a:lnTo>
                <a:lnTo>
                  <a:pt x="126" y="6"/>
                </a:lnTo>
                <a:lnTo>
                  <a:pt x="130" y="11"/>
                </a:lnTo>
                <a:lnTo>
                  <a:pt x="131" y="18"/>
                </a:lnTo>
                <a:lnTo>
                  <a:pt x="131" y="69"/>
                </a:lnTo>
                <a:lnTo>
                  <a:pt x="181" y="69"/>
                </a:lnTo>
                <a:lnTo>
                  <a:pt x="181" y="69"/>
                </a:lnTo>
                <a:lnTo>
                  <a:pt x="189" y="71"/>
                </a:lnTo>
                <a:lnTo>
                  <a:pt x="195" y="75"/>
                </a:lnTo>
                <a:lnTo>
                  <a:pt x="195" y="75"/>
                </a:lnTo>
                <a:lnTo>
                  <a:pt x="199" y="80"/>
                </a:lnTo>
                <a:lnTo>
                  <a:pt x="200" y="87"/>
                </a:lnTo>
                <a:lnTo>
                  <a:pt x="200" y="112"/>
                </a:lnTo>
                <a:lnTo>
                  <a:pt x="200" y="112"/>
                </a:lnTo>
                <a:lnTo>
                  <a:pt x="199" y="121"/>
                </a:lnTo>
                <a:lnTo>
                  <a:pt x="195" y="126"/>
                </a:lnTo>
                <a:lnTo>
                  <a:pt x="195" y="126"/>
                </a:lnTo>
                <a:lnTo>
                  <a:pt x="189" y="130"/>
                </a:lnTo>
                <a:lnTo>
                  <a:pt x="181" y="131"/>
                </a:lnTo>
                <a:lnTo>
                  <a:pt x="131" y="131"/>
                </a:lnTo>
                <a:lnTo>
                  <a:pt x="131" y="181"/>
                </a:lnTo>
                <a:lnTo>
                  <a:pt x="131" y="181"/>
                </a:lnTo>
                <a:lnTo>
                  <a:pt x="130" y="188"/>
                </a:lnTo>
                <a:lnTo>
                  <a:pt x="126" y="195"/>
                </a:lnTo>
                <a:lnTo>
                  <a:pt x="126" y="195"/>
                </a:lnTo>
                <a:lnTo>
                  <a:pt x="121" y="199"/>
                </a:lnTo>
                <a:lnTo>
                  <a:pt x="114" y="200"/>
                </a:lnTo>
                <a:lnTo>
                  <a:pt x="114" y="200"/>
                </a:lnTo>
                <a:close/>
                <a:moveTo>
                  <a:pt x="19" y="80"/>
                </a:moveTo>
                <a:lnTo>
                  <a:pt x="19" y="80"/>
                </a:lnTo>
                <a:lnTo>
                  <a:pt x="15" y="80"/>
                </a:lnTo>
                <a:lnTo>
                  <a:pt x="14" y="81"/>
                </a:lnTo>
                <a:lnTo>
                  <a:pt x="14" y="81"/>
                </a:lnTo>
                <a:lnTo>
                  <a:pt x="11" y="84"/>
                </a:lnTo>
                <a:lnTo>
                  <a:pt x="11" y="87"/>
                </a:lnTo>
                <a:lnTo>
                  <a:pt x="11" y="112"/>
                </a:lnTo>
                <a:lnTo>
                  <a:pt x="11" y="112"/>
                </a:lnTo>
                <a:lnTo>
                  <a:pt x="11" y="116"/>
                </a:lnTo>
                <a:lnTo>
                  <a:pt x="14" y="118"/>
                </a:lnTo>
                <a:lnTo>
                  <a:pt x="14" y="118"/>
                </a:lnTo>
                <a:lnTo>
                  <a:pt x="17" y="121"/>
                </a:lnTo>
                <a:lnTo>
                  <a:pt x="19" y="121"/>
                </a:lnTo>
                <a:lnTo>
                  <a:pt x="80" y="121"/>
                </a:lnTo>
                <a:lnTo>
                  <a:pt x="80" y="181"/>
                </a:lnTo>
                <a:lnTo>
                  <a:pt x="80" y="181"/>
                </a:lnTo>
                <a:lnTo>
                  <a:pt x="80" y="184"/>
                </a:lnTo>
                <a:lnTo>
                  <a:pt x="83" y="187"/>
                </a:lnTo>
                <a:lnTo>
                  <a:pt x="83" y="187"/>
                </a:lnTo>
                <a:lnTo>
                  <a:pt x="84" y="188"/>
                </a:lnTo>
                <a:lnTo>
                  <a:pt x="87" y="189"/>
                </a:lnTo>
                <a:lnTo>
                  <a:pt x="114" y="189"/>
                </a:lnTo>
                <a:lnTo>
                  <a:pt x="114" y="189"/>
                </a:lnTo>
                <a:lnTo>
                  <a:pt x="117" y="188"/>
                </a:lnTo>
                <a:lnTo>
                  <a:pt x="118" y="187"/>
                </a:lnTo>
                <a:lnTo>
                  <a:pt x="118" y="187"/>
                </a:lnTo>
                <a:lnTo>
                  <a:pt x="121" y="184"/>
                </a:lnTo>
                <a:lnTo>
                  <a:pt x="121" y="181"/>
                </a:lnTo>
                <a:lnTo>
                  <a:pt x="121" y="121"/>
                </a:lnTo>
                <a:lnTo>
                  <a:pt x="181" y="121"/>
                </a:lnTo>
                <a:lnTo>
                  <a:pt x="181" y="121"/>
                </a:lnTo>
                <a:lnTo>
                  <a:pt x="184" y="121"/>
                </a:lnTo>
                <a:lnTo>
                  <a:pt x="187" y="118"/>
                </a:lnTo>
                <a:lnTo>
                  <a:pt x="187" y="118"/>
                </a:lnTo>
                <a:lnTo>
                  <a:pt x="188" y="116"/>
                </a:lnTo>
                <a:lnTo>
                  <a:pt x="189" y="112"/>
                </a:lnTo>
                <a:lnTo>
                  <a:pt x="189" y="87"/>
                </a:lnTo>
                <a:lnTo>
                  <a:pt x="189" y="87"/>
                </a:lnTo>
                <a:lnTo>
                  <a:pt x="188" y="84"/>
                </a:lnTo>
                <a:lnTo>
                  <a:pt x="187" y="81"/>
                </a:lnTo>
                <a:lnTo>
                  <a:pt x="187" y="81"/>
                </a:lnTo>
                <a:lnTo>
                  <a:pt x="184" y="80"/>
                </a:lnTo>
                <a:lnTo>
                  <a:pt x="181" y="80"/>
                </a:lnTo>
                <a:lnTo>
                  <a:pt x="121" y="80"/>
                </a:lnTo>
                <a:lnTo>
                  <a:pt x="121" y="18"/>
                </a:lnTo>
                <a:lnTo>
                  <a:pt x="121" y="18"/>
                </a:lnTo>
                <a:lnTo>
                  <a:pt x="121" y="15"/>
                </a:lnTo>
                <a:lnTo>
                  <a:pt x="118" y="14"/>
                </a:lnTo>
                <a:lnTo>
                  <a:pt x="118" y="14"/>
                </a:lnTo>
                <a:lnTo>
                  <a:pt x="117" y="11"/>
                </a:lnTo>
                <a:lnTo>
                  <a:pt x="114" y="11"/>
                </a:lnTo>
                <a:lnTo>
                  <a:pt x="87" y="11"/>
                </a:lnTo>
                <a:lnTo>
                  <a:pt x="87" y="11"/>
                </a:lnTo>
                <a:lnTo>
                  <a:pt x="84" y="11"/>
                </a:lnTo>
                <a:lnTo>
                  <a:pt x="83" y="14"/>
                </a:lnTo>
                <a:lnTo>
                  <a:pt x="83" y="14"/>
                </a:lnTo>
                <a:lnTo>
                  <a:pt x="80" y="15"/>
                </a:lnTo>
                <a:lnTo>
                  <a:pt x="80" y="18"/>
                </a:lnTo>
                <a:lnTo>
                  <a:pt x="80" y="80"/>
                </a:lnTo>
                <a:lnTo>
                  <a:pt x="19" y="8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79" name="Freeform 76"/>
          <p:cNvSpPr>
            <a:spLocks noEditPoints="1"/>
          </p:cNvSpPr>
          <p:nvPr/>
        </p:nvSpPr>
        <p:spPr bwMode="auto">
          <a:xfrm>
            <a:off x="8506699" y="1775266"/>
            <a:ext cx="389920" cy="330951"/>
          </a:xfrm>
          <a:custGeom>
            <a:avLst/>
            <a:gdLst/>
            <a:ahLst/>
            <a:cxnLst>
              <a:cxn ang="0">
                <a:pos x="214" y="216"/>
              </a:cxn>
              <a:cxn ang="0">
                <a:pos x="206" y="211"/>
              </a:cxn>
              <a:cxn ang="0">
                <a:pos x="205" y="10"/>
              </a:cxn>
              <a:cxn ang="0">
                <a:pos x="210" y="0"/>
              </a:cxn>
              <a:cxn ang="0">
                <a:pos x="240" y="0"/>
              </a:cxn>
              <a:cxn ang="0">
                <a:pos x="249" y="6"/>
              </a:cxn>
              <a:cxn ang="0">
                <a:pos x="249" y="207"/>
              </a:cxn>
              <a:cxn ang="0">
                <a:pos x="244" y="216"/>
              </a:cxn>
              <a:cxn ang="0">
                <a:pos x="216" y="205"/>
              </a:cxn>
              <a:cxn ang="0">
                <a:pos x="216" y="11"/>
              </a:cxn>
              <a:cxn ang="0">
                <a:pos x="163" y="216"/>
              </a:cxn>
              <a:cxn ang="0">
                <a:pos x="156" y="214"/>
              </a:cxn>
              <a:cxn ang="0">
                <a:pos x="154" y="79"/>
              </a:cxn>
              <a:cxn ang="0">
                <a:pos x="156" y="72"/>
              </a:cxn>
              <a:cxn ang="0">
                <a:pos x="189" y="69"/>
              </a:cxn>
              <a:cxn ang="0">
                <a:pos x="195" y="72"/>
              </a:cxn>
              <a:cxn ang="0">
                <a:pos x="198" y="207"/>
              </a:cxn>
              <a:cxn ang="0">
                <a:pos x="195" y="214"/>
              </a:cxn>
              <a:cxn ang="0">
                <a:pos x="189" y="216"/>
              </a:cxn>
              <a:cxn ang="0">
                <a:pos x="187" y="80"/>
              </a:cxn>
              <a:cxn ang="0">
                <a:pos x="137" y="216"/>
              </a:cxn>
              <a:cxn ang="0">
                <a:pos x="108" y="216"/>
              </a:cxn>
              <a:cxn ang="0">
                <a:pos x="102" y="207"/>
              </a:cxn>
              <a:cxn ang="0">
                <a:pos x="102" y="126"/>
              </a:cxn>
              <a:cxn ang="0">
                <a:pos x="112" y="120"/>
              </a:cxn>
              <a:cxn ang="0">
                <a:pos x="141" y="120"/>
              </a:cxn>
              <a:cxn ang="0">
                <a:pos x="147" y="130"/>
              </a:cxn>
              <a:cxn ang="0">
                <a:pos x="147" y="211"/>
              </a:cxn>
              <a:cxn ang="0">
                <a:pos x="137" y="216"/>
              </a:cxn>
              <a:cxn ang="0">
                <a:pos x="136" y="205"/>
              </a:cxn>
              <a:cxn ang="0">
                <a:pos x="113" y="205"/>
              </a:cxn>
              <a:cxn ang="0">
                <a:pos x="60" y="216"/>
              </a:cxn>
              <a:cxn ang="0">
                <a:pos x="51" y="211"/>
              </a:cxn>
              <a:cxn ang="0">
                <a:pos x="51" y="164"/>
              </a:cxn>
              <a:cxn ang="0">
                <a:pos x="56" y="155"/>
              </a:cxn>
              <a:cxn ang="0">
                <a:pos x="86" y="154"/>
              </a:cxn>
              <a:cxn ang="0">
                <a:pos x="95" y="161"/>
              </a:cxn>
              <a:cxn ang="0">
                <a:pos x="95" y="207"/>
              </a:cxn>
              <a:cxn ang="0">
                <a:pos x="90" y="216"/>
              </a:cxn>
              <a:cxn ang="0">
                <a:pos x="62" y="205"/>
              </a:cxn>
              <a:cxn ang="0">
                <a:pos x="62" y="165"/>
              </a:cxn>
              <a:cxn ang="0">
                <a:pos x="9" y="216"/>
              </a:cxn>
              <a:cxn ang="0">
                <a:pos x="2" y="214"/>
              </a:cxn>
              <a:cxn ang="0">
                <a:pos x="0" y="181"/>
              </a:cxn>
              <a:cxn ang="0">
                <a:pos x="2" y="174"/>
              </a:cxn>
              <a:cxn ang="0">
                <a:pos x="35" y="172"/>
              </a:cxn>
              <a:cxn ang="0">
                <a:pos x="41" y="174"/>
              </a:cxn>
              <a:cxn ang="0">
                <a:pos x="44" y="207"/>
              </a:cxn>
              <a:cxn ang="0">
                <a:pos x="41" y="214"/>
              </a:cxn>
              <a:cxn ang="0">
                <a:pos x="35" y="216"/>
              </a:cxn>
              <a:cxn ang="0">
                <a:pos x="33" y="182"/>
              </a:cxn>
            </a:cxnLst>
            <a:rect l="0" t="0" r="r" b="b"/>
            <a:pathLst>
              <a:path w="249" h="216">
                <a:moveTo>
                  <a:pt x="240" y="216"/>
                </a:moveTo>
                <a:lnTo>
                  <a:pt x="214" y="216"/>
                </a:lnTo>
                <a:lnTo>
                  <a:pt x="214" y="216"/>
                </a:lnTo>
                <a:lnTo>
                  <a:pt x="210" y="216"/>
                </a:lnTo>
                <a:lnTo>
                  <a:pt x="208" y="214"/>
                </a:lnTo>
                <a:lnTo>
                  <a:pt x="206" y="211"/>
                </a:lnTo>
                <a:lnTo>
                  <a:pt x="205" y="207"/>
                </a:lnTo>
                <a:lnTo>
                  <a:pt x="205" y="10"/>
                </a:lnTo>
                <a:lnTo>
                  <a:pt x="205" y="10"/>
                </a:lnTo>
                <a:lnTo>
                  <a:pt x="206" y="6"/>
                </a:lnTo>
                <a:lnTo>
                  <a:pt x="208" y="3"/>
                </a:lnTo>
                <a:lnTo>
                  <a:pt x="210" y="0"/>
                </a:lnTo>
                <a:lnTo>
                  <a:pt x="214" y="0"/>
                </a:lnTo>
                <a:lnTo>
                  <a:pt x="240" y="0"/>
                </a:lnTo>
                <a:lnTo>
                  <a:pt x="240" y="0"/>
                </a:lnTo>
                <a:lnTo>
                  <a:pt x="244" y="0"/>
                </a:lnTo>
                <a:lnTo>
                  <a:pt x="247" y="3"/>
                </a:lnTo>
                <a:lnTo>
                  <a:pt x="249" y="6"/>
                </a:lnTo>
                <a:lnTo>
                  <a:pt x="249" y="10"/>
                </a:lnTo>
                <a:lnTo>
                  <a:pt x="249" y="207"/>
                </a:lnTo>
                <a:lnTo>
                  <a:pt x="249" y="207"/>
                </a:lnTo>
                <a:lnTo>
                  <a:pt x="249" y="211"/>
                </a:lnTo>
                <a:lnTo>
                  <a:pt x="247" y="214"/>
                </a:lnTo>
                <a:lnTo>
                  <a:pt x="244" y="216"/>
                </a:lnTo>
                <a:lnTo>
                  <a:pt x="240" y="216"/>
                </a:lnTo>
                <a:lnTo>
                  <a:pt x="240" y="216"/>
                </a:lnTo>
                <a:close/>
                <a:moveTo>
                  <a:pt x="216" y="205"/>
                </a:moveTo>
                <a:lnTo>
                  <a:pt x="239" y="205"/>
                </a:lnTo>
                <a:lnTo>
                  <a:pt x="239" y="11"/>
                </a:lnTo>
                <a:lnTo>
                  <a:pt x="216" y="11"/>
                </a:lnTo>
                <a:lnTo>
                  <a:pt x="216" y="205"/>
                </a:lnTo>
                <a:close/>
                <a:moveTo>
                  <a:pt x="189" y="216"/>
                </a:moveTo>
                <a:lnTo>
                  <a:pt x="163" y="216"/>
                </a:lnTo>
                <a:lnTo>
                  <a:pt x="163" y="216"/>
                </a:lnTo>
                <a:lnTo>
                  <a:pt x="159" y="216"/>
                </a:lnTo>
                <a:lnTo>
                  <a:pt x="156" y="214"/>
                </a:lnTo>
                <a:lnTo>
                  <a:pt x="154" y="211"/>
                </a:lnTo>
                <a:lnTo>
                  <a:pt x="154" y="207"/>
                </a:lnTo>
                <a:lnTo>
                  <a:pt x="154" y="79"/>
                </a:lnTo>
                <a:lnTo>
                  <a:pt x="154" y="79"/>
                </a:lnTo>
                <a:lnTo>
                  <a:pt x="154" y="74"/>
                </a:lnTo>
                <a:lnTo>
                  <a:pt x="156" y="72"/>
                </a:lnTo>
                <a:lnTo>
                  <a:pt x="159" y="69"/>
                </a:lnTo>
                <a:lnTo>
                  <a:pt x="163" y="69"/>
                </a:lnTo>
                <a:lnTo>
                  <a:pt x="189" y="69"/>
                </a:lnTo>
                <a:lnTo>
                  <a:pt x="189" y="69"/>
                </a:lnTo>
                <a:lnTo>
                  <a:pt x="193" y="69"/>
                </a:lnTo>
                <a:lnTo>
                  <a:pt x="195" y="72"/>
                </a:lnTo>
                <a:lnTo>
                  <a:pt x="198" y="74"/>
                </a:lnTo>
                <a:lnTo>
                  <a:pt x="198" y="79"/>
                </a:lnTo>
                <a:lnTo>
                  <a:pt x="198" y="207"/>
                </a:lnTo>
                <a:lnTo>
                  <a:pt x="198" y="207"/>
                </a:lnTo>
                <a:lnTo>
                  <a:pt x="198" y="211"/>
                </a:lnTo>
                <a:lnTo>
                  <a:pt x="195" y="214"/>
                </a:lnTo>
                <a:lnTo>
                  <a:pt x="193" y="216"/>
                </a:lnTo>
                <a:lnTo>
                  <a:pt x="189" y="216"/>
                </a:lnTo>
                <a:lnTo>
                  <a:pt x="189" y="216"/>
                </a:lnTo>
                <a:close/>
                <a:moveTo>
                  <a:pt x="164" y="205"/>
                </a:moveTo>
                <a:lnTo>
                  <a:pt x="187" y="205"/>
                </a:lnTo>
                <a:lnTo>
                  <a:pt x="187" y="80"/>
                </a:lnTo>
                <a:lnTo>
                  <a:pt x="164" y="80"/>
                </a:lnTo>
                <a:lnTo>
                  <a:pt x="164" y="205"/>
                </a:lnTo>
                <a:close/>
                <a:moveTo>
                  <a:pt x="137" y="216"/>
                </a:moveTo>
                <a:lnTo>
                  <a:pt x="112" y="216"/>
                </a:lnTo>
                <a:lnTo>
                  <a:pt x="112" y="216"/>
                </a:lnTo>
                <a:lnTo>
                  <a:pt x="108" y="216"/>
                </a:lnTo>
                <a:lnTo>
                  <a:pt x="105" y="214"/>
                </a:lnTo>
                <a:lnTo>
                  <a:pt x="102" y="211"/>
                </a:lnTo>
                <a:lnTo>
                  <a:pt x="102" y="207"/>
                </a:lnTo>
                <a:lnTo>
                  <a:pt x="102" y="130"/>
                </a:lnTo>
                <a:lnTo>
                  <a:pt x="102" y="130"/>
                </a:lnTo>
                <a:lnTo>
                  <a:pt x="102" y="126"/>
                </a:lnTo>
                <a:lnTo>
                  <a:pt x="105" y="123"/>
                </a:lnTo>
                <a:lnTo>
                  <a:pt x="108" y="120"/>
                </a:lnTo>
                <a:lnTo>
                  <a:pt x="112" y="120"/>
                </a:lnTo>
                <a:lnTo>
                  <a:pt x="137" y="120"/>
                </a:lnTo>
                <a:lnTo>
                  <a:pt x="137" y="120"/>
                </a:lnTo>
                <a:lnTo>
                  <a:pt x="141" y="120"/>
                </a:lnTo>
                <a:lnTo>
                  <a:pt x="144" y="123"/>
                </a:lnTo>
                <a:lnTo>
                  <a:pt x="147" y="126"/>
                </a:lnTo>
                <a:lnTo>
                  <a:pt x="147" y="130"/>
                </a:lnTo>
                <a:lnTo>
                  <a:pt x="147" y="207"/>
                </a:lnTo>
                <a:lnTo>
                  <a:pt x="147" y="207"/>
                </a:lnTo>
                <a:lnTo>
                  <a:pt x="147" y="211"/>
                </a:lnTo>
                <a:lnTo>
                  <a:pt x="144" y="214"/>
                </a:lnTo>
                <a:lnTo>
                  <a:pt x="141" y="216"/>
                </a:lnTo>
                <a:lnTo>
                  <a:pt x="137" y="216"/>
                </a:lnTo>
                <a:lnTo>
                  <a:pt x="137" y="216"/>
                </a:lnTo>
                <a:close/>
                <a:moveTo>
                  <a:pt x="113" y="205"/>
                </a:moveTo>
                <a:lnTo>
                  <a:pt x="136" y="205"/>
                </a:lnTo>
                <a:lnTo>
                  <a:pt x="136" y="131"/>
                </a:lnTo>
                <a:lnTo>
                  <a:pt x="113" y="131"/>
                </a:lnTo>
                <a:lnTo>
                  <a:pt x="113" y="205"/>
                </a:lnTo>
                <a:close/>
                <a:moveTo>
                  <a:pt x="86" y="216"/>
                </a:moveTo>
                <a:lnTo>
                  <a:pt x="60" y="216"/>
                </a:lnTo>
                <a:lnTo>
                  <a:pt x="60" y="216"/>
                </a:lnTo>
                <a:lnTo>
                  <a:pt x="56" y="216"/>
                </a:lnTo>
                <a:lnTo>
                  <a:pt x="54" y="214"/>
                </a:lnTo>
                <a:lnTo>
                  <a:pt x="51" y="211"/>
                </a:lnTo>
                <a:lnTo>
                  <a:pt x="51" y="207"/>
                </a:lnTo>
                <a:lnTo>
                  <a:pt x="51" y="164"/>
                </a:lnTo>
                <a:lnTo>
                  <a:pt x="51" y="164"/>
                </a:lnTo>
                <a:lnTo>
                  <a:pt x="51" y="161"/>
                </a:lnTo>
                <a:lnTo>
                  <a:pt x="54" y="157"/>
                </a:lnTo>
                <a:lnTo>
                  <a:pt x="56" y="155"/>
                </a:lnTo>
                <a:lnTo>
                  <a:pt x="60" y="154"/>
                </a:lnTo>
                <a:lnTo>
                  <a:pt x="86" y="154"/>
                </a:lnTo>
                <a:lnTo>
                  <a:pt x="86" y="154"/>
                </a:lnTo>
                <a:lnTo>
                  <a:pt x="90" y="155"/>
                </a:lnTo>
                <a:lnTo>
                  <a:pt x="93" y="157"/>
                </a:lnTo>
                <a:lnTo>
                  <a:pt x="95" y="161"/>
                </a:lnTo>
                <a:lnTo>
                  <a:pt x="95" y="164"/>
                </a:lnTo>
                <a:lnTo>
                  <a:pt x="95" y="207"/>
                </a:lnTo>
                <a:lnTo>
                  <a:pt x="95" y="207"/>
                </a:lnTo>
                <a:lnTo>
                  <a:pt x="95" y="211"/>
                </a:lnTo>
                <a:lnTo>
                  <a:pt x="93" y="214"/>
                </a:lnTo>
                <a:lnTo>
                  <a:pt x="90" y="216"/>
                </a:lnTo>
                <a:lnTo>
                  <a:pt x="86" y="216"/>
                </a:lnTo>
                <a:lnTo>
                  <a:pt x="86" y="216"/>
                </a:lnTo>
                <a:close/>
                <a:moveTo>
                  <a:pt x="62" y="205"/>
                </a:moveTo>
                <a:lnTo>
                  <a:pt x="85" y="205"/>
                </a:lnTo>
                <a:lnTo>
                  <a:pt x="85" y="165"/>
                </a:lnTo>
                <a:lnTo>
                  <a:pt x="62" y="165"/>
                </a:lnTo>
                <a:lnTo>
                  <a:pt x="62" y="205"/>
                </a:lnTo>
                <a:close/>
                <a:moveTo>
                  <a:pt x="35" y="216"/>
                </a:moveTo>
                <a:lnTo>
                  <a:pt x="9" y="216"/>
                </a:lnTo>
                <a:lnTo>
                  <a:pt x="9" y="216"/>
                </a:lnTo>
                <a:lnTo>
                  <a:pt x="5" y="216"/>
                </a:lnTo>
                <a:lnTo>
                  <a:pt x="2" y="214"/>
                </a:lnTo>
                <a:lnTo>
                  <a:pt x="0" y="211"/>
                </a:lnTo>
                <a:lnTo>
                  <a:pt x="0" y="207"/>
                </a:lnTo>
                <a:lnTo>
                  <a:pt x="0" y="181"/>
                </a:lnTo>
                <a:lnTo>
                  <a:pt x="0" y="181"/>
                </a:lnTo>
                <a:lnTo>
                  <a:pt x="0" y="177"/>
                </a:lnTo>
                <a:lnTo>
                  <a:pt x="2" y="174"/>
                </a:lnTo>
                <a:lnTo>
                  <a:pt x="5" y="173"/>
                </a:lnTo>
                <a:lnTo>
                  <a:pt x="9" y="172"/>
                </a:lnTo>
                <a:lnTo>
                  <a:pt x="35" y="172"/>
                </a:lnTo>
                <a:lnTo>
                  <a:pt x="35" y="172"/>
                </a:lnTo>
                <a:lnTo>
                  <a:pt x="39" y="173"/>
                </a:lnTo>
                <a:lnTo>
                  <a:pt x="41" y="174"/>
                </a:lnTo>
                <a:lnTo>
                  <a:pt x="43" y="177"/>
                </a:lnTo>
                <a:lnTo>
                  <a:pt x="44" y="181"/>
                </a:lnTo>
                <a:lnTo>
                  <a:pt x="44" y="207"/>
                </a:lnTo>
                <a:lnTo>
                  <a:pt x="44" y="207"/>
                </a:lnTo>
                <a:lnTo>
                  <a:pt x="43" y="211"/>
                </a:lnTo>
                <a:lnTo>
                  <a:pt x="41" y="214"/>
                </a:lnTo>
                <a:lnTo>
                  <a:pt x="39" y="216"/>
                </a:lnTo>
                <a:lnTo>
                  <a:pt x="35" y="216"/>
                </a:lnTo>
                <a:lnTo>
                  <a:pt x="35" y="216"/>
                </a:lnTo>
                <a:close/>
                <a:moveTo>
                  <a:pt x="10" y="205"/>
                </a:moveTo>
                <a:lnTo>
                  <a:pt x="33" y="205"/>
                </a:lnTo>
                <a:lnTo>
                  <a:pt x="33" y="182"/>
                </a:lnTo>
                <a:lnTo>
                  <a:pt x="10" y="182"/>
                </a:lnTo>
                <a:lnTo>
                  <a:pt x="10" y="20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80" name="Freeform 77"/>
          <p:cNvSpPr/>
          <p:nvPr/>
        </p:nvSpPr>
        <p:spPr bwMode="auto">
          <a:xfrm>
            <a:off x="3043136" y="4271193"/>
            <a:ext cx="108051" cy="105721"/>
          </a:xfrm>
          <a:custGeom>
            <a:avLst/>
            <a:gdLst/>
            <a:ahLst/>
            <a:cxnLst>
              <a:cxn ang="0">
                <a:pos x="69" y="63"/>
              </a:cxn>
              <a:cxn ang="0">
                <a:pos x="42" y="36"/>
              </a:cxn>
              <a:cxn ang="0">
                <a:pos x="69" y="9"/>
              </a:cxn>
              <a:cxn ang="0">
                <a:pos x="60" y="0"/>
              </a:cxn>
              <a:cxn ang="0">
                <a:pos x="35" y="27"/>
              </a:cxn>
              <a:cxn ang="0">
                <a:pos x="8" y="0"/>
              </a:cxn>
              <a:cxn ang="0">
                <a:pos x="0" y="9"/>
              </a:cxn>
              <a:cxn ang="0">
                <a:pos x="27" y="36"/>
              </a:cxn>
              <a:cxn ang="0">
                <a:pos x="0" y="63"/>
              </a:cxn>
              <a:cxn ang="0">
                <a:pos x="8" y="69"/>
              </a:cxn>
              <a:cxn ang="0">
                <a:pos x="35" y="42"/>
              </a:cxn>
              <a:cxn ang="0">
                <a:pos x="60" y="69"/>
              </a:cxn>
              <a:cxn ang="0">
                <a:pos x="69" y="63"/>
              </a:cxn>
            </a:cxnLst>
            <a:rect l="0" t="0" r="r" b="b"/>
            <a:pathLst>
              <a:path w="69" h="69">
                <a:moveTo>
                  <a:pt x="69" y="63"/>
                </a:moveTo>
                <a:lnTo>
                  <a:pt x="42" y="36"/>
                </a:lnTo>
                <a:lnTo>
                  <a:pt x="69" y="9"/>
                </a:lnTo>
                <a:lnTo>
                  <a:pt x="60" y="0"/>
                </a:lnTo>
                <a:lnTo>
                  <a:pt x="35" y="27"/>
                </a:lnTo>
                <a:lnTo>
                  <a:pt x="8" y="0"/>
                </a:lnTo>
                <a:lnTo>
                  <a:pt x="0" y="9"/>
                </a:lnTo>
                <a:lnTo>
                  <a:pt x="27" y="36"/>
                </a:lnTo>
                <a:lnTo>
                  <a:pt x="0" y="63"/>
                </a:lnTo>
                <a:lnTo>
                  <a:pt x="8" y="69"/>
                </a:lnTo>
                <a:lnTo>
                  <a:pt x="35" y="42"/>
                </a:lnTo>
                <a:lnTo>
                  <a:pt x="60" y="69"/>
                </a:lnTo>
                <a:lnTo>
                  <a:pt x="69" y="63"/>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81" name="Freeform 78"/>
          <p:cNvSpPr/>
          <p:nvPr/>
        </p:nvSpPr>
        <p:spPr bwMode="auto">
          <a:xfrm>
            <a:off x="3677344" y="4142489"/>
            <a:ext cx="248985" cy="372321"/>
          </a:xfrm>
          <a:custGeom>
            <a:avLst/>
            <a:gdLst/>
            <a:ahLst/>
            <a:cxnLst>
              <a:cxn ang="0">
                <a:pos x="147" y="227"/>
              </a:cxn>
              <a:cxn ang="0">
                <a:pos x="147" y="230"/>
              </a:cxn>
              <a:cxn ang="0">
                <a:pos x="143" y="234"/>
              </a:cxn>
              <a:cxn ang="0">
                <a:pos x="140" y="234"/>
              </a:cxn>
              <a:cxn ang="0">
                <a:pos x="136" y="232"/>
              </a:cxn>
              <a:cxn ang="0">
                <a:pos x="17" y="166"/>
              </a:cxn>
              <a:cxn ang="0">
                <a:pos x="15" y="166"/>
              </a:cxn>
              <a:cxn ang="0">
                <a:pos x="12" y="162"/>
              </a:cxn>
              <a:cxn ang="0">
                <a:pos x="11" y="85"/>
              </a:cxn>
              <a:cxn ang="0">
                <a:pos x="12" y="82"/>
              </a:cxn>
              <a:cxn ang="0">
                <a:pos x="15" y="80"/>
              </a:cxn>
              <a:cxn ang="0">
                <a:pos x="70" y="78"/>
              </a:cxn>
              <a:cxn ang="0">
                <a:pos x="136" y="14"/>
              </a:cxn>
              <a:cxn ang="0">
                <a:pos x="140" y="11"/>
              </a:cxn>
              <a:cxn ang="0">
                <a:pos x="143" y="12"/>
              </a:cxn>
              <a:cxn ang="0">
                <a:pos x="147" y="15"/>
              </a:cxn>
              <a:cxn ang="0">
                <a:pos x="147" y="68"/>
              </a:cxn>
              <a:cxn ang="0">
                <a:pos x="158" y="18"/>
              </a:cxn>
              <a:cxn ang="0">
                <a:pos x="156" y="11"/>
              </a:cxn>
              <a:cxn ang="0">
                <a:pos x="147" y="1"/>
              </a:cxn>
              <a:cxn ang="0">
                <a:pos x="140" y="0"/>
              </a:cxn>
              <a:cxn ang="0">
                <a:pos x="128" y="5"/>
              </a:cxn>
              <a:cxn ang="0">
                <a:pos x="17" y="68"/>
              </a:cxn>
              <a:cxn ang="0">
                <a:pos x="11" y="69"/>
              </a:cxn>
              <a:cxn ang="0">
                <a:pos x="1" y="78"/>
              </a:cxn>
              <a:cxn ang="0">
                <a:pos x="0" y="159"/>
              </a:cxn>
              <a:cxn ang="0">
                <a:pos x="1" y="166"/>
              </a:cxn>
              <a:cxn ang="0">
                <a:pos x="11" y="176"/>
              </a:cxn>
              <a:cxn ang="0">
                <a:pos x="66" y="177"/>
              </a:cxn>
              <a:cxn ang="0">
                <a:pos x="128" y="239"/>
              </a:cxn>
              <a:cxn ang="0">
                <a:pos x="140" y="244"/>
              </a:cxn>
              <a:cxn ang="0">
                <a:pos x="147" y="243"/>
              </a:cxn>
              <a:cxn ang="0">
                <a:pos x="156" y="234"/>
              </a:cxn>
              <a:cxn ang="0">
                <a:pos x="158" y="174"/>
              </a:cxn>
            </a:cxnLst>
            <a:rect l="0" t="0" r="r" b="b"/>
            <a:pathLst>
              <a:path w="158" h="244">
                <a:moveTo>
                  <a:pt x="147" y="174"/>
                </a:moveTo>
                <a:lnTo>
                  <a:pt x="147" y="227"/>
                </a:lnTo>
                <a:lnTo>
                  <a:pt x="147" y="227"/>
                </a:lnTo>
                <a:lnTo>
                  <a:pt x="147" y="230"/>
                </a:lnTo>
                <a:lnTo>
                  <a:pt x="146" y="232"/>
                </a:lnTo>
                <a:lnTo>
                  <a:pt x="143" y="234"/>
                </a:lnTo>
                <a:lnTo>
                  <a:pt x="140" y="234"/>
                </a:lnTo>
                <a:lnTo>
                  <a:pt x="140" y="234"/>
                </a:lnTo>
                <a:lnTo>
                  <a:pt x="138" y="234"/>
                </a:lnTo>
                <a:lnTo>
                  <a:pt x="136" y="232"/>
                </a:lnTo>
                <a:lnTo>
                  <a:pt x="70" y="166"/>
                </a:lnTo>
                <a:lnTo>
                  <a:pt x="17" y="166"/>
                </a:lnTo>
                <a:lnTo>
                  <a:pt x="17" y="166"/>
                </a:lnTo>
                <a:lnTo>
                  <a:pt x="15" y="166"/>
                </a:lnTo>
                <a:lnTo>
                  <a:pt x="13" y="165"/>
                </a:lnTo>
                <a:lnTo>
                  <a:pt x="12" y="162"/>
                </a:lnTo>
                <a:lnTo>
                  <a:pt x="11" y="159"/>
                </a:lnTo>
                <a:lnTo>
                  <a:pt x="11" y="85"/>
                </a:lnTo>
                <a:lnTo>
                  <a:pt x="11" y="85"/>
                </a:lnTo>
                <a:lnTo>
                  <a:pt x="12" y="82"/>
                </a:lnTo>
                <a:lnTo>
                  <a:pt x="13" y="81"/>
                </a:lnTo>
                <a:lnTo>
                  <a:pt x="15" y="80"/>
                </a:lnTo>
                <a:lnTo>
                  <a:pt x="17" y="78"/>
                </a:lnTo>
                <a:lnTo>
                  <a:pt x="70" y="78"/>
                </a:lnTo>
                <a:lnTo>
                  <a:pt x="136" y="14"/>
                </a:lnTo>
                <a:lnTo>
                  <a:pt x="136" y="14"/>
                </a:lnTo>
                <a:lnTo>
                  <a:pt x="138" y="12"/>
                </a:lnTo>
                <a:lnTo>
                  <a:pt x="140" y="11"/>
                </a:lnTo>
                <a:lnTo>
                  <a:pt x="140" y="11"/>
                </a:lnTo>
                <a:lnTo>
                  <a:pt x="143" y="12"/>
                </a:lnTo>
                <a:lnTo>
                  <a:pt x="146" y="14"/>
                </a:lnTo>
                <a:lnTo>
                  <a:pt x="147" y="15"/>
                </a:lnTo>
                <a:lnTo>
                  <a:pt x="147" y="18"/>
                </a:lnTo>
                <a:lnTo>
                  <a:pt x="147" y="68"/>
                </a:lnTo>
                <a:lnTo>
                  <a:pt x="158" y="68"/>
                </a:lnTo>
                <a:lnTo>
                  <a:pt x="158" y="18"/>
                </a:lnTo>
                <a:lnTo>
                  <a:pt x="158" y="18"/>
                </a:lnTo>
                <a:lnTo>
                  <a:pt x="156" y="11"/>
                </a:lnTo>
                <a:lnTo>
                  <a:pt x="154" y="5"/>
                </a:lnTo>
                <a:lnTo>
                  <a:pt x="147" y="1"/>
                </a:lnTo>
                <a:lnTo>
                  <a:pt x="140" y="0"/>
                </a:lnTo>
                <a:lnTo>
                  <a:pt x="140" y="0"/>
                </a:lnTo>
                <a:lnTo>
                  <a:pt x="133" y="1"/>
                </a:lnTo>
                <a:lnTo>
                  <a:pt x="128" y="5"/>
                </a:lnTo>
                <a:lnTo>
                  <a:pt x="66" y="68"/>
                </a:lnTo>
                <a:lnTo>
                  <a:pt x="17" y="68"/>
                </a:lnTo>
                <a:lnTo>
                  <a:pt x="17" y="68"/>
                </a:lnTo>
                <a:lnTo>
                  <a:pt x="11" y="69"/>
                </a:lnTo>
                <a:lnTo>
                  <a:pt x="5" y="73"/>
                </a:lnTo>
                <a:lnTo>
                  <a:pt x="1" y="78"/>
                </a:lnTo>
                <a:lnTo>
                  <a:pt x="0" y="85"/>
                </a:lnTo>
                <a:lnTo>
                  <a:pt x="0" y="159"/>
                </a:lnTo>
                <a:lnTo>
                  <a:pt x="0" y="159"/>
                </a:lnTo>
                <a:lnTo>
                  <a:pt x="1" y="166"/>
                </a:lnTo>
                <a:lnTo>
                  <a:pt x="5" y="172"/>
                </a:lnTo>
                <a:lnTo>
                  <a:pt x="11" y="176"/>
                </a:lnTo>
                <a:lnTo>
                  <a:pt x="17" y="177"/>
                </a:lnTo>
                <a:lnTo>
                  <a:pt x="66" y="177"/>
                </a:lnTo>
                <a:lnTo>
                  <a:pt x="128" y="239"/>
                </a:lnTo>
                <a:lnTo>
                  <a:pt x="128" y="239"/>
                </a:lnTo>
                <a:lnTo>
                  <a:pt x="133" y="243"/>
                </a:lnTo>
                <a:lnTo>
                  <a:pt x="140" y="244"/>
                </a:lnTo>
                <a:lnTo>
                  <a:pt x="140" y="244"/>
                </a:lnTo>
                <a:lnTo>
                  <a:pt x="147" y="243"/>
                </a:lnTo>
                <a:lnTo>
                  <a:pt x="154" y="239"/>
                </a:lnTo>
                <a:lnTo>
                  <a:pt x="156" y="234"/>
                </a:lnTo>
                <a:lnTo>
                  <a:pt x="158" y="227"/>
                </a:lnTo>
                <a:lnTo>
                  <a:pt x="158" y="174"/>
                </a:lnTo>
                <a:lnTo>
                  <a:pt x="147" y="17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82" name="Freeform 79"/>
          <p:cNvSpPr/>
          <p:nvPr/>
        </p:nvSpPr>
        <p:spPr bwMode="auto">
          <a:xfrm>
            <a:off x="3869955" y="4275787"/>
            <a:ext cx="98656" cy="101124"/>
          </a:xfrm>
          <a:custGeom>
            <a:avLst/>
            <a:gdLst/>
            <a:ahLst/>
            <a:cxnLst>
              <a:cxn ang="0">
                <a:pos x="38" y="65"/>
              </a:cxn>
              <a:cxn ang="0">
                <a:pos x="38" y="38"/>
              </a:cxn>
              <a:cxn ang="0">
                <a:pos x="64" y="38"/>
              </a:cxn>
              <a:cxn ang="0">
                <a:pos x="64" y="27"/>
              </a:cxn>
              <a:cxn ang="0">
                <a:pos x="38" y="27"/>
              </a:cxn>
              <a:cxn ang="0">
                <a:pos x="38" y="0"/>
              </a:cxn>
              <a:cxn ang="0">
                <a:pos x="27" y="0"/>
              </a:cxn>
              <a:cxn ang="0">
                <a:pos x="27" y="27"/>
              </a:cxn>
              <a:cxn ang="0">
                <a:pos x="0" y="27"/>
              </a:cxn>
              <a:cxn ang="0">
                <a:pos x="0" y="38"/>
              </a:cxn>
              <a:cxn ang="0">
                <a:pos x="27" y="38"/>
              </a:cxn>
              <a:cxn ang="0">
                <a:pos x="27" y="65"/>
              </a:cxn>
              <a:cxn ang="0">
                <a:pos x="38" y="65"/>
              </a:cxn>
            </a:cxnLst>
            <a:rect l="0" t="0" r="r" b="b"/>
            <a:pathLst>
              <a:path w="64" h="65">
                <a:moveTo>
                  <a:pt x="38" y="65"/>
                </a:moveTo>
                <a:lnTo>
                  <a:pt x="38" y="38"/>
                </a:lnTo>
                <a:lnTo>
                  <a:pt x="64" y="38"/>
                </a:lnTo>
                <a:lnTo>
                  <a:pt x="64" y="27"/>
                </a:lnTo>
                <a:lnTo>
                  <a:pt x="38" y="27"/>
                </a:lnTo>
                <a:lnTo>
                  <a:pt x="38" y="0"/>
                </a:lnTo>
                <a:lnTo>
                  <a:pt x="27" y="0"/>
                </a:lnTo>
                <a:lnTo>
                  <a:pt x="27" y="27"/>
                </a:lnTo>
                <a:lnTo>
                  <a:pt x="0" y="27"/>
                </a:lnTo>
                <a:lnTo>
                  <a:pt x="0" y="38"/>
                </a:lnTo>
                <a:lnTo>
                  <a:pt x="27" y="38"/>
                </a:lnTo>
                <a:lnTo>
                  <a:pt x="27" y="65"/>
                </a:lnTo>
                <a:lnTo>
                  <a:pt x="38" y="6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83" name="Freeform 80"/>
          <p:cNvSpPr/>
          <p:nvPr/>
        </p:nvSpPr>
        <p:spPr bwMode="auto">
          <a:xfrm>
            <a:off x="4499462" y="4142489"/>
            <a:ext cx="248985" cy="372321"/>
          </a:xfrm>
          <a:custGeom>
            <a:avLst/>
            <a:gdLst/>
            <a:ahLst/>
            <a:cxnLst>
              <a:cxn ang="0">
                <a:pos x="147" y="227"/>
              </a:cxn>
              <a:cxn ang="0">
                <a:pos x="147" y="230"/>
              </a:cxn>
              <a:cxn ang="0">
                <a:pos x="143" y="234"/>
              </a:cxn>
              <a:cxn ang="0">
                <a:pos x="140" y="234"/>
              </a:cxn>
              <a:cxn ang="0">
                <a:pos x="136" y="232"/>
              </a:cxn>
              <a:cxn ang="0">
                <a:pos x="17" y="166"/>
              </a:cxn>
              <a:cxn ang="0">
                <a:pos x="15" y="166"/>
              </a:cxn>
              <a:cxn ang="0">
                <a:pos x="12" y="162"/>
              </a:cxn>
              <a:cxn ang="0">
                <a:pos x="10" y="85"/>
              </a:cxn>
              <a:cxn ang="0">
                <a:pos x="12" y="82"/>
              </a:cxn>
              <a:cxn ang="0">
                <a:pos x="15" y="80"/>
              </a:cxn>
              <a:cxn ang="0">
                <a:pos x="70" y="78"/>
              </a:cxn>
              <a:cxn ang="0">
                <a:pos x="136" y="14"/>
              </a:cxn>
              <a:cxn ang="0">
                <a:pos x="140" y="11"/>
              </a:cxn>
              <a:cxn ang="0">
                <a:pos x="143" y="12"/>
              </a:cxn>
              <a:cxn ang="0">
                <a:pos x="147" y="15"/>
              </a:cxn>
              <a:cxn ang="0">
                <a:pos x="147" y="68"/>
              </a:cxn>
              <a:cxn ang="0">
                <a:pos x="158" y="18"/>
              </a:cxn>
              <a:cxn ang="0">
                <a:pos x="156" y="11"/>
              </a:cxn>
              <a:cxn ang="0">
                <a:pos x="147" y="1"/>
              </a:cxn>
              <a:cxn ang="0">
                <a:pos x="140" y="0"/>
              </a:cxn>
              <a:cxn ang="0">
                <a:pos x="128" y="5"/>
              </a:cxn>
              <a:cxn ang="0">
                <a:pos x="17" y="68"/>
              </a:cxn>
              <a:cxn ang="0">
                <a:pos x="10" y="69"/>
              </a:cxn>
              <a:cxn ang="0">
                <a:pos x="1" y="78"/>
              </a:cxn>
              <a:cxn ang="0">
                <a:pos x="0" y="159"/>
              </a:cxn>
              <a:cxn ang="0">
                <a:pos x="1" y="166"/>
              </a:cxn>
              <a:cxn ang="0">
                <a:pos x="10" y="176"/>
              </a:cxn>
              <a:cxn ang="0">
                <a:pos x="66" y="177"/>
              </a:cxn>
              <a:cxn ang="0">
                <a:pos x="128" y="239"/>
              </a:cxn>
              <a:cxn ang="0">
                <a:pos x="140" y="244"/>
              </a:cxn>
              <a:cxn ang="0">
                <a:pos x="147" y="243"/>
              </a:cxn>
              <a:cxn ang="0">
                <a:pos x="156" y="234"/>
              </a:cxn>
              <a:cxn ang="0">
                <a:pos x="158" y="174"/>
              </a:cxn>
            </a:cxnLst>
            <a:rect l="0" t="0" r="r" b="b"/>
            <a:pathLst>
              <a:path w="158" h="244">
                <a:moveTo>
                  <a:pt x="147" y="174"/>
                </a:moveTo>
                <a:lnTo>
                  <a:pt x="147" y="227"/>
                </a:lnTo>
                <a:lnTo>
                  <a:pt x="147" y="227"/>
                </a:lnTo>
                <a:lnTo>
                  <a:pt x="147" y="230"/>
                </a:lnTo>
                <a:lnTo>
                  <a:pt x="145" y="232"/>
                </a:lnTo>
                <a:lnTo>
                  <a:pt x="143" y="234"/>
                </a:lnTo>
                <a:lnTo>
                  <a:pt x="140" y="234"/>
                </a:lnTo>
                <a:lnTo>
                  <a:pt x="140" y="234"/>
                </a:lnTo>
                <a:lnTo>
                  <a:pt x="137" y="234"/>
                </a:lnTo>
                <a:lnTo>
                  <a:pt x="136" y="232"/>
                </a:lnTo>
                <a:lnTo>
                  <a:pt x="70" y="166"/>
                </a:lnTo>
                <a:lnTo>
                  <a:pt x="17" y="166"/>
                </a:lnTo>
                <a:lnTo>
                  <a:pt x="17" y="166"/>
                </a:lnTo>
                <a:lnTo>
                  <a:pt x="15" y="166"/>
                </a:lnTo>
                <a:lnTo>
                  <a:pt x="13" y="165"/>
                </a:lnTo>
                <a:lnTo>
                  <a:pt x="12" y="162"/>
                </a:lnTo>
                <a:lnTo>
                  <a:pt x="10" y="159"/>
                </a:lnTo>
                <a:lnTo>
                  <a:pt x="10" y="85"/>
                </a:lnTo>
                <a:lnTo>
                  <a:pt x="10" y="85"/>
                </a:lnTo>
                <a:lnTo>
                  <a:pt x="12" y="82"/>
                </a:lnTo>
                <a:lnTo>
                  <a:pt x="13" y="81"/>
                </a:lnTo>
                <a:lnTo>
                  <a:pt x="15" y="80"/>
                </a:lnTo>
                <a:lnTo>
                  <a:pt x="17" y="78"/>
                </a:lnTo>
                <a:lnTo>
                  <a:pt x="70" y="78"/>
                </a:lnTo>
                <a:lnTo>
                  <a:pt x="136" y="14"/>
                </a:lnTo>
                <a:lnTo>
                  <a:pt x="136" y="14"/>
                </a:lnTo>
                <a:lnTo>
                  <a:pt x="137" y="12"/>
                </a:lnTo>
                <a:lnTo>
                  <a:pt x="140" y="11"/>
                </a:lnTo>
                <a:lnTo>
                  <a:pt x="140" y="11"/>
                </a:lnTo>
                <a:lnTo>
                  <a:pt x="143" y="12"/>
                </a:lnTo>
                <a:lnTo>
                  <a:pt x="145" y="14"/>
                </a:lnTo>
                <a:lnTo>
                  <a:pt x="147" y="15"/>
                </a:lnTo>
                <a:lnTo>
                  <a:pt x="147" y="18"/>
                </a:lnTo>
                <a:lnTo>
                  <a:pt x="147" y="68"/>
                </a:lnTo>
                <a:lnTo>
                  <a:pt x="158" y="68"/>
                </a:lnTo>
                <a:lnTo>
                  <a:pt x="158" y="18"/>
                </a:lnTo>
                <a:lnTo>
                  <a:pt x="158" y="18"/>
                </a:lnTo>
                <a:lnTo>
                  <a:pt x="156" y="11"/>
                </a:lnTo>
                <a:lnTo>
                  <a:pt x="154" y="5"/>
                </a:lnTo>
                <a:lnTo>
                  <a:pt x="147" y="1"/>
                </a:lnTo>
                <a:lnTo>
                  <a:pt x="140" y="0"/>
                </a:lnTo>
                <a:lnTo>
                  <a:pt x="140" y="0"/>
                </a:lnTo>
                <a:lnTo>
                  <a:pt x="133" y="1"/>
                </a:lnTo>
                <a:lnTo>
                  <a:pt x="128" y="5"/>
                </a:lnTo>
                <a:lnTo>
                  <a:pt x="66" y="68"/>
                </a:lnTo>
                <a:lnTo>
                  <a:pt x="17" y="68"/>
                </a:lnTo>
                <a:lnTo>
                  <a:pt x="17" y="68"/>
                </a:lnTo>
                <a:lnTo>
                  <a:pt x="10" y="69"/>
                </a:lnTo>
                <a:lnTo>
                  <a:pt x="5" y="73"/>
                </a:lnTo>
                <a:lnTo>
                  <a:pt x="1" y="78"/>
                </a:lnTo>
                <a:lnTo>
                  <a:pt x="0" y="85"/>
                </a:lnTo>
                <a:lnTo>
                  <a:pt x="0" y="159"/>
                </a:lnTo>
                <a:lnTo>
                  <a:pt x="0" y="159"/>
                </a:lnTo>
                <a:lnTo>
                  <a:pt x="1" y="166"/>
                </a:lnTo>
                <a:lnTo>
                  <a:pt x="5" y="172"/>
                </a:lnTo>
                <a:lnTo>
                  <a:pt x="10" y="176"/>
                </a:lnTo>
                <a:lnTo>
                  <a:pt x="17" y="177"/>
                </a:lnTo>
                <a:lnTo>
                  <a:pt x="66" y="177"/>
                </a:lnTo>
                <a:lnTo>
                  <a:pt x="128" y="239"/>
                </a:lnTo>
                <a:lnTo>
                  <a:pt x="128" y="239"/>
                </a:lnTo>
                <a:lnTo>
                  <a:pt x="133" y="243"/>
                </a:lnTo>
                <a:lnTo>
                  <a:pt x="140" y="244"/>
                </a:lnTo>
                <a:lnTo>
                  <a:pt x="140" y="244"/>
                </a:lnTo>
                <a:lnTo>
                  <a:pt x="147" y="243"/>
                </a:lnTo>
                <a:lnTo>
                  <a:pt x="154" y="239"/>
                </a:lnTo>
                <a:lnTo>
                  <a:pt x="156" y="234"/>
                </a:lnTo>
                <a:lnTo>
                  <a:pt x="158" y="227"/>
                </a:lnTo>
                <a:lnTo>
                  <a:pt x="158" y="174"/>
                </a:lnTo>
                <a:lnTo>
                  <a:pt x="147" y="17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84" name="Rectangle 81"/>
          <p:cNvSpPr>
            <a:spLocks noChangeArrowheads="1"/>
          </p:cNvSpPr>
          <p:nvPr/>
        </p:nvSpPr>
        <p:spPr bwMode="auto">
          <a:xfrm>
            <a:off x="4687375" y="4317157"/>
            <a:ext cx="103352" cy="1838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85" name="Freeform 82"/>
          <p:cNvSpPr/>
          <p:nvPr/>
        </p:nvSpPr>
        <p:spPr bwMode="auto">
          <a:xfrm>
            <a:off x="5260509" y="4142489"/>
            <a:ext cx="248985" cy="372321"/>
          </a:xfrm>
          <a:custGeom>
            <a:avLst/>
            <a:gdLst/>
            <a:ahLst/>
            <a:cxnLst>
              <a:cxn ang="0">
                <a:pos x="147" y="227"/>
              </a:cxn>
              <a:cxn ang="0">
                <a:pos x="147" y="228"/>
              </a:cxn>
              <a:cxn ang="0">
                <a:pos x="143" y="232"/>
              </a:cxn>
              <a:cxn ang="0">
                <a:pos x="140" y="234"/>
              </a:cxn>
              <a:cxn ang="0">
                <a:pos x="136" y="231"/>
              </a:cxn>
              <a:cxn ang="0">
                <a:pos x="18" y="166"/>
              </a:cxn>
              <a:cxn ang="0">
                <a:pos x="15" y="165"/>
              </a:cxn>
              <a:cxn ang="0">
                <a:pos x="11" y="161"/>
              </a:cxn>
              <a:cxn ang="0">
                <a:pos x="11" y="85"/>
              </a:cxn>
              <a:cxn ang="0">
                <a:pos x="11" y="82"/>
              </a:cxn>
              <a:cxn ang="0">
                <a:pos x="15" y="78"/>
              </a:cxn>
              <a:cxn ang="0">
                <a:pos x="70" y="78"/>
              </a:cxn>
              <a:cxn ang="0">
                <a:pos x="136" y="12"/>
              </a:cxn>
              <a:cxn ang="0">
                <a:pos x="140" y="11"/>
              </a:cxn>
              <a:cxn ang="0">
                <a:pos x="143" y="11"/>
              </a:cxn>
              <a:cxn ang="0">
                <a:pos x="147" y="15"/>
              </a:cxn>
              <a:cxn ang="0">
                <a:pos x="147" y="68"/>
              </a:cxn>
              <a:cxn ang="0">
                <a:pos x="158" y="18"/>
              </a:cxn>
              <a:cxn ang="0">
                <a:pos x="157" y="11"/>
              </a:cxn>
              <a:cxn ang="0">
                <a:pos x="147" y="1"/>
              </a:cxn>
              <a:cxn ang="0">
                <a:pos x="140" y="0"/>
              </a:cxn>
              <a:cxn ang="0">
                <a:pos x="128" y="5"/>
              </a:cxn>
              <a:cxn ang="0">
                <a:pos x="18" y="68"/>
              </a:cxn>
              <a:cxn ang="0">
                <a:pos x="11" y="69"/>
              </a:cxn>
              <a:cxn ang="0">
                <a:pos x="1" y="78"/>
              </a:cxn>
              <a:cxn ang="0">
                <a:pos x="0" y="159"/>
              </a:cxn>
              <a:cxn ang="0">
                <a:pos x="1" y="166"/>
              </a:cxn>
              <a:cxn ang="0">
                <a:pos x="11" y="176"/>
              </a:cxn>
              <a:cxn ang="0">
                <a:pos x="66" y="177"/>
              </a:cxn>
              <a:cxn ang="0">
                <a:pos x="128" y="239"/>
              </a:cxn>
              <a:cxn ang="0">
                <a:pos x="140" y="244"/>
              </a:cxn>
              <a:cxn ang="0">
                <a:pos x="147" y="243"/>
              </a:cxn>
              <a:cxn ang="0">
                <a:pos x="157" y="234"/>
              </a:cxn>
              <a:cxn ang="0">
                <a:pos x="158" y="174"/>
              </a:cxn>
            </a:cxnLst>
            <a:rect l="0" t="0" r="r" b="b"/>
            <a:pathLst>
              <a:path w="158" h="244">
                <a:moveTo>
                  <a:pt x="147" y="174"/>
                </a:moveTo>
                <a:lnTo>
                  <a:pt x="147" y="227"/>
                </a:lnTo>
                <a:lnTo>
                  <a:pt x="147" y="227"/>
                </a:lnTo>
                <a:lnTo>
                  <a:pt x="147" y="228"/>
                </a:lnTo>
                <a:lnTo>
                  <a:pt x="146" y="231"/>
                </a:lnTo>
                <a:lnTo>
                  <a:pt x="143" y="232"/>
                </a:lnTo>
                <a:lnTo>
                  <a:pt x="140" y="234"/>
                </a:lnTo>
                <a:lnTo>
                  <a:pt x="140" y="234"/>
                </a:lnTo>
                <a:lnTo>
                  <a:pt x="138" y="232"/>
                </a:lnTo>
                <a:lnTo>
                  <a:pt x="136" y="231"/>
                </a:lnTo>
                <a:lnTo>
                  <a:pt x="70" y="166"/>
                </a:lnTo>
                <a:lnTo>
                  <a:pt x="18" y="166"/>
                </a:lnTo>
                <a:lnTo>
                  <a:pt x="18" y="166"/>
                </a:lnTo>
                <a:lnTo>
                  <a:pt x="15" y="165"/>
                </a:lnTo>
                <a:lnTo>
                  <a:pt x="14" y="163"/>
                </a:lnTo>
                <a:lnTo>
                  <a:pt x="11" y="161"/>
                </a:lnTo>
                <a:lnTo>
                  <a:pt x="11" y="159"/>
                </a:lnTo>
                <a:lnTo>
                  <a:pt x="11" y="85"/>
                </a:lnTo>
                <a:lnTo>
                  <a:pt x="11" y="85"/>
                </a:lnTo>
                <a:lnTo>
                  <a:pt x="11" y="82"/>
                </a:lnTo>
                <a:lnTo>
                  <a:pt x="14" y="80"/>
                </a:lnTo>
                <a:lnTo>
                  <a:pt x="15" y="78"/>
                </a:lnTo>
                <a:lnTo>
                  <a:pt x="18" y="78"/>
                </a:lnTo>
                <a:lnTo>
                  <a:pt x="70" y="78"/>
                </a:lnTo>
                <a:lnTo>
                  <a:pt x="136" y="12"/>
                </a:lnTo>
                <a:lnTo>
                  <a:pt x="136" y="12"/>
                </a:lnTo>
                <a:lnTo>
                  <a:pt x="138" y="11"/>
                </a:lnTo>
                <a:lnTo>
                  <a:pt x="140" y="11"/>
                </a:lnTo>
                <a:lnTo>
                  <a:pt x="140" y="11"/>
                </a:lnTo>
                <a:lnTo>
                  <a:pt x="143" y="11"/>
                </a:lnTo>
                <a:lnTo>
                  <a:pt x="146" y="12"/>
                </a:lnTo>
                <a:lnTo>
                  <a:pt x="147" y="15"/>
                </a:lnTo>
                <a:lnTo>
                  <a:pt x="147" y="18"/>
                </a:lnTo>
                <a:lnTo>
                  <a:pt x="147" y="68"/>
                </a:lnTo>
                <a:lnTo>
                  <a:pt x="158" y="68"/>
                </a:lnTo>
                <a:lnTo>
                  <a:pt x="158" y="18"/>
                </a:lnTo>
                <a:lnTo>
                  <a:pt x="158" y="18"/>
                </a:lnTo>
                <a:lnTo>
                  <a:pt x="157" y="11"/>
                </a:lnTo>
                <a:lnTo>
                  <a:pt x="153" y="5"/>
                </a:lnTo>
                <a:lnTo>
                  <a:pt x="147" y="1"/>
                </a:lnTo>
                <a:lnTo>
                  <a:pt x="140" y="0"/>
                </a:lnTo>
                <a:lnTo>
                  <a:pt x="140" y="0"/>
                </a:lnTo>
                <a:lnTo>
                  <a:pt x="134" y="1"/>
                </a:lnTo>
                <a:lnTo>
                  <a:pt x="128" y="5"/>
                </a:lnTo>
                <a:lnTo>
                  <a:pt x="66" y="68"/>
                </a:lnTo>
                <a:lnTo>
                  <a:pt x="18" y="68"/>
                </a:lnTo>
                <a:lnTo>
                  <a:pt x="18" y="68"/>
                </a:lnTo>
                <a:lnTo>
                  <a:pt x="11" y="69"/>
                </a:lnTo>
                <a:lnTo>
                  <a:pt x="5" y="73"/>
                </a:lnTo>
                <a:lnTo>
                  <a:pt x="1" y="78"/>
                </a:lnTo>
                <a:lnTo>
                  <a:pt x="0" y="85"/>
                </a:lnTo>
                <a:lnTo>
                  <a:pt x="0" y="159"/>
                </a:lnTo>
                <a:lnTo>
                  <a:pt x="0" y="159"/>
                </a:lnTo>
                <a:lnTo>
                  <a:pt x="1" y="166"/>
                </a:lnTo>
                <a:lnTo>
                  <a:pt x="5" y="172"/>
                </a:lnTo>
                <a:lnTo>
                  <a:pt x="11" y="176"/>
                </a:lnTo>
                <a:lnTo>
                  <a:pt x="18" y="177"/>
                </a:lnTo>
                <a:lnTo>
                  <a:pt x="66" y="177"/>
                </a:lnTo>
                <a:lnTo>
                  <a:pt x="128" y="239"/>
                </a:lnTo>
                <a:lnTo>
                  <a:pt x="128" y="239"/>
                </a:lnTo>
                <a:lnTo>
                  <a:pt x="134" y="243"/>
                </a:lnTo>
                <a:lnTo>
                  <a:pt x="140" y="244"/>
                </a:lnTo>
                <a:lnTo>
                  <a:pt x="140" y="244"/>
                </a:lnTo>
                <a:lnTo>
                  <a:pt x="147" y="243"/>
                </a:lnTo>
                <a:lnTo>
                  <a:pt x="153" y="239"/>
                </a:lnTo>
                <a:lnTo>
                  <a:pt x="157" y="234"/>
                </a:lnTo>
                <a:lnTo>
                  <a:pt x="158" y="227"/>
                </a:lnTo>
                <a:lnTo>
                  <a:pt x="158" y="174"/>
                </a:lnTo>
                <a:lnTo>
                  <a:pt x="147" y="17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86" name="Freeform 83"/>
          <p:cNvSpPr/>
          <p:nvPr/>
        </p:nvSpPr>
        <p:spPr bwMode="auto">
          <a:xfrm>
            <a:off x="5528282" y="4294174"/>
            <a:ext cx="32887" cy="68949"/>
          </a:xfrm>
          <a:custGeom>
            <a:avLst/>
            <a:gdLst/>
            <a:ahLst/>
            <a:cxnLst>
              <a:cxn ang="0">
                <a:pos x="9" y="45"/>
              </a:cxn>
              <a:cxn ang="0">
                <a:pos x="9" y="45"/>
              </a:cxn>
              <a:cxn ang="0">
                <a:pos x="7" y="45"/>
              </a:cxn>
              <a:cxn ang="0">
                <a:pos x="7" y="45"/>
              </a:cxn>
              <a:cxn ang="0">
                <a:pos x="4" y="45"/>
              </a:cxn>
              <a:cxn ang="0">
                <a:pos x="3" y="43"/>
              </a:cxn>
              <a:cxn ang="0">
                <a:pos x="1" y="40"/>
              </a:cxn>
              <a:cxn ang="0">
                <a:pos x="0" y="38"/>
              </a:cxn>
              <a:cxn ang="0">
                <a:pos x="0" y="38"/>
              </a:cxn>
              <a:cxn ang="0">
                <a:pos x="1" y="36"/>
              </a:cxn>
              <a:cxn ang="0">
                <a:pos x="3" y="35"/>
              </a:cxn>
              <a:cxn ang="0">
                <a:pos x="7" y="32"/>
              </a:cxn>
              <a:cxn ang="0">
                <a:pos x="9" y="28"/>
              </a:cxn>
              <a:cxn ang="0">
                <a:pos x="11" y="26"/>
              </a:cxn>
              <a:cxn ang="0">
                <a:pos x="12" y="22"/>
              </a:cxn>
              <a:cxn ang="0">
                <a:pos x="12" y="22"/>
              </a:cxn>
              <a:cxn ang="0">
                <a:pos x="11" y="19"/>
              </a:cxn>
              <a:cxn ang="0">
                <a:pos x="9" y="16"/>
              </a:cxn>
              <a:cxn ang="0">
                <a:pos x="7" y="12"/>
              </a:cxn>
              <a:cxn ang="0">
                <a:pos x="3" y="9"/>
              </a:cxn>
              <a:cxn ang="0">
                <a:pos x="1" y="8"/>
              </a:cxn>
              <a:cxn ang="0">
                <a:pos x="0" y="5"/>
              </a:cxn>
              <a:cxn ang="0">
                <a:pos x="0" y="5"/>
              </a:cxn>
              <a:cxn ang="0">
                <a:pos x="1" y="3"/>
              </a:cxn>
              <a:cxn ang="0">
                <a:pos x="3" y="1"/>
              </a:cxn>
              <a:cxn ang="0">
                <a:pos x="4" y="0"/>
              </a:cxn>
              <a:cxn ang="0">
                <a:pos x="7" y="0"/>
              </a:cxn>
              <a:cxn ang="0">
                <a:pos x="7" y="0"/>
              </a:cxn>
              <a:cxn ang="0">
                <a:pos x="9" y="0"/>
              </a:cxn>
              <a:cxn ang="0">
                <a:pos x="9" y="0"/>
              </a:cxn>
              <a:cxn ang="0">
                <a:pos x="15" y="4"/>
              </a:cxn>
              <a:cxn ang="0">
                <a:pos x="20" y="8"/>
              </a:cxn>
              <a:cxn ang="0">
                <a:pos x="23" y="15"/>
              </a:cxn>
              <a:cxn ang="0">
                <a:pos x="23" y="22"/>
              </a:cxn>
              <a:cxn ang="0">
                <a:pos x="23" y="22"/>
              </a:cxn>
              <a:cxn ang="0">
                <a:pos x="23" y="28"/>
              </a:cxn>
              <a:cxn ang="0">
                <a:pos x="20" y="35"/>
              </a:cxn>
              <a:cxn ang="0">
                <a:pos x="15" y="40"/>
              </a:cxn>
              <a:cxn ang="0">
                <a:pos x="9" y="45"/>
              </a:cxn>
              <a:cxn ang="0">
                <a:pos x="9" y="45"/>
              </a:cxn>
            </a:cxnLst>
            <a:rect l="0" t="0" r="r" b="b"/>
            <a:pathLst>
              <a:path w="23" h="45">
                <a:moveTo>
                  <a:pt x="9" y="45"/>
                </a:moveTo>
                <a:lnTo>
                  <a:pt x="9" y="45"/>
                </a:lnTo>
                <a:lnTo>
                  <a:pt x="7" y="45"/>
                </a:lnTo>
                <a:lnTo>
                  <a:pt x="7" y="45"/>
                </a:lnTo>
                <a:lnTo>
                  <a:pt x="4" y="45"/>
                </a:lnTo>
                <a:lnTo>
                  <a:pt x="3" y="43"/>
                </a:lnTo>
                <a:lnTo>
                  <a:pt x="1" y="40"/>
                </a:lnTo>
                <a:lnTo>
                  <a:pt x="0" y="38"/>
                </a:lnTo>
                <a:lnTo>
                  <a:pt x="0" y="38"/>
                </a:lnTo>
                <a:lnTo>
                  <a:pt x="1" y="36"/>
                </a:lnTo>
                <a:lnTo>
                  <a:pt x="3" y="35"/>
                </a:lnTo>
                <a:lnTo>
                  <a:pt x="7" y="32"/>
                </a:lnTo>
                <a:lnTo>
                  <a:pt x="9" y="28"/>
                </a:lnTo>
                <a:lnTo>
                  <a:pt x="11" y="26"/>
                </a:lnTo>
                <a:lnTo>
                  <a:pt x="12" y="22"/>
                </a:lnTo>
                <a:lnTo>
                  <a:pt x="12" y="22"/>
                </a:lnTo>
                <a:lnTo>
                  <a:pt x="11" y="19"/>
                </a:lnTo>
                <a:lnTo>
                  <a:pt x="9" y="16"/>
                </a:lnTo>
                <a:lnTo>
                  <a:pt x="7" y="12"/>
                </a:lnTo>
                <a:lnTo>
                  <a:pt x="3" y="9"/>
                </a:lnTo>
                <a:lnTo>
                  <a:pt x="1" y="8"/>
                </a:lnTo>
                <a:lnTo>
                  <a:pt x="0" y="5"/>
                </a:lnTo>
                <a:lnTo>
                  <a:pt x="0" y="5"/>
                </a:lnTo>
                <a:lnTo>
                  <a:pt x="1" y="3"/>
                </a:lnTo>
                <a:lnTo>
                  <a:pt x="3" y="1"/>
                </a:lnTo>
                <a:lnTo>
                  <a:pt x="4" y="0"/>
                </a:lnTo>
                <a:lnTo>
                  <a:pt x="7" y="0"/>
                </a:lnTo>
                <a:lnTo>
                  <a:pt x="7" y="0"/>
                </a:lnTo>
                <a:lnTo>
                  <a:pt x="9" y="0"/>
                </a:lnTo>
                <a:lnTo>
                  <a:pt x="9" y="0"/>
                </a:lnTo>
                <a:lnTo>
                  <a:pt x="15" y="4"/>
                </a:lnTo>
                <a:lnTo>
                  <a:pt x="20" y="8"/>
                </a:lnTo>
                <a:lnTo>
                  <a:pt x="23" y="15"/>
                </a:lnTo>
                <a:lnTo>
                  <a:pt x="23" y="22"/>
                </a:lnTo>
                <a:lnTo>
                  <a:pt x="23" y="22"/>
                </a:lnTo>
                <a:lnTo>
                  <a:pt x="23" y="28"/>
                </a:lnTo>
                <a:lnTo>
                  <a:pt x="20" y="35"/>
                </a:lnTo>
                <a:lnTo>
                  <a:pt x="15" y="40"/>
                </a:lnTo>
                <a:lnTo>
                  <a:pt x="9" y="45"/>
                </a:lnTo>
                <a:lnTo>
                  <a:pt x="9" y="4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87" name="Freeform 84"/>
          <p:cNvSpPr/>
          <p:nvPr/>
        </p:nvSpPr>
        <p:spPr bwMode="auto">
          <a:xfrm>
            <a:off x="6073232" y="4142489"/>
            <a:ext cx="248985" cy="372321"/>
          </a:xfrm>
          <a:custGeom>
            <a:avLst/>
            <a:gdLst/>
            <a:ahLst/>
            <a:cxnLst>
              <a:cxn ang="0">
                <a:pos x="147" y="227"/>
              </a:cxn>
              <a:cxn ang="0">
                <a:pos x="147" y="228"/>
              </a:cxn>
              <a:cxn ang="0">
                <a:pos x="143" y="232"/>
              </a:cxn>
              <a:cxn ang="0">
                <a:pos x="140" y="234"/>
              </a:cxn>
              <a:cxn ang="0">
                <a:pos x="135" y="231"/>
              </a:cxn>
              <a:cxn ang="0">
                <a:pos x="17" y="166"/>
              </a:cxn>
              <a:cxn ang="0">
                <a:pos x="14" y="165"/>
              </a:cxn>
              <a:cxn ang="0">
                <a:pos x="10" y="161"/>
              </a:cxn>
              <a:cxn ang="0">
                <a:pos x="10" y="85"/>
              </a:cxn>
              <a:cxn ang="0">
                <a:pos x="10" y="82"/>
              </a:cxn>
              <a:cxn ang="0">
                <a:pos x="14" y="78"/>
              </a:cxn>
              <a:cxn ang="0">
                <a:pos x="70" y="78"/>
              </a:cxn>
              <a:cxn ang="0">
                <a:pos x="135" y="12"/>
              </a:cxn>
              <a:cxn ang="0">
                <a:pos x="140" y="11"/>
              </a:cxn>
              <a:cxn ang="0">
                <a:pos x="143" y="11"/>
              </a:cxn>
              <a:cxn ang="0">
                <a:pos x="147" y="15"/>
              </a:cxn>
              <a:cxn ang="0">
                <a:pos x="147" y="68"/>
              </a:cxn>
              <a:cxn ang="0">
                <a:pos x="158" y="18"/>
              </a:cxn>
              <a:cxn ang="0">
                <a:pos x="156" y="11"/>
              </a:cxn>
              <a:cxn ang="0">
                <a:pos x="147" y="1"/>
              </a:cxn>
              <a:cxn ang="0">
                <a:pos x="140" y="0"/>
              </a:cxn>
              <a:cxn ang="0">
                <a:pos x="128" y="5"/>
              </a:cxn>
              <a:cxn ang="0">
                <a:pos x="17" y="68"/>
              </a:cxn>
              <a:cxn ang="0">
                <a:pos x="10" y="69"/>
              </a:cxn>
              <a:cxn ang="0">
                <a:pos x="1" y="78"/>
              </a:cxn>
              <a:cxn ang="0">
                <a:pos x="0" y="159"/>
              </a:cxn>
              <a:cxn ang="0">
                <a:pos x="1" y="166"/>
              </a:cxn>
              <a:cxn ang="0">
                <a:pos x="10" y="176"/>
              </a:cxn>
              <a:cxn ang="0">
                <a:pos x="66" y="177"/>
              </a:cxn>
              <a:cxn ang="0">
                <a:pos x="128" y="239"/>
              </a:cxn>
              <a:cxn ang="0">
                <a:pos x="140" y="244"/>
              </a:cxn>
              <a:cxn ang="0">
                <a:pos x="147" y="243"/>
              </a:cxn>
              <a:cxn ang="0">
                <a:pos x="156" y="234"/>
              </a:cxn>
              <a:cxn ang="0">
                <a:pos x="158" y="174"/>
              </a:cxn>
            </a:cxnLst>
            <a:rect l="0" t="0" r="r" b="b"/>
            <a:pathLst>
              <a:path w="158" h="244">
                <a:moveTo>
                  <a:pt x="147" y="174"/>
                </a:moveTo>
                <a:lnTo>
                  <a:pt x="147" y="227"/>
                </a:lnTo>
                <a:lnTo>
                  <a:pt x="147" y="227"/>
                </a:lnTo>
                <a:lnTo>
                  <a:pt x="147" y="228"/>
                </a:lnTo>
                <a:lnTo>
                  <a:pt x="145" y="231"/>
                </a:lnTo>
                <a:lnTo>
                  <a:pt x="143" y="232"/>
                </a:lnTo>
                <a:lnTo>
                  <a:pt x="140" y="234"/>
                </a:lnTo>
                <a:lnTo>
                  <a:pt x="140" y="234"/>
                </a:lnTo>
                <a:lnTo>
                  <a:pt x="137" y="232"/>
                </a:lnTo>
                <a:lnTo>
                  <a:pt x="135" y="231"/>
                </a:lnTo>
                <a:lnTo>
                  <a:pt x="70" y="166"/>
                </a:lnTo>
                <a:lnTo>
                  <a:pt x="17" y="166"/>
                </a:lnTo>
                <a:lnTo>
                  <a:pt x="17" y="166"/>
                </a:lnTo>
                <a:lnTo>
                  <a:pt x="14" y="165"/>
                </a:lnTo>
                <a:lnTo>
                  <a:pt x="12" y="163"/>
                </a:lnTo>
                <a:lnTo>
                  <a:pt x="10" y="161"/>
                </a:lnTo>
                <a:lnTo>
                  <a:pt x="10" y="159"/>
                </a:lnTo>
                <a:lnTo>
                  <a:pt x="10" y="85"/>
                </a:lnTo>
                <a:lnTo>
                  <a:pt x="10" y="85"/>
                </a:lnTo>
                <a:lnTo>
                  <a:pt x="10" y="82"/>
                </a:lnTo>
                <a:lnTo>
                  <a:pt x="12" y="80"/>
                </a:lnTo>
                <a:lnTo>
                  <a:pt x="14" y="78"/>
                </a:lnTo>
                <a:lnTo>
                  <a:pt x="17" y="78"/>
                </a:lnTo>
                <a:lnTo>
                  <a:pt x="70" y="78"/>
                </a:lnTo>
                <a:lnTo>
                  <a:pt x="135" y="12"/>
                </a:lnTo>
                <a:lnTo>
                  <a:pt x="135" y="12"/>
                </a:lnTo>
                <a:lnTo>
                  <a:pt x="137" y="11"/>
                </a:lnTo>
                <a:lnTo>
                  <a:pt x="140" y="11"/>
                </a:lnTo>
                <a:lnTo>
                  <a:pt x="140" y="11"/>
                </a:lnTo>
                <a:lnTo>
                  <a:pt x="143" y="11"/>
                </a:lnTo>
                <a:lnTo>
                  <a:pt x="145" y="12"/>
                </a:lnTo>
                <a:lnTo>
                  <a:pt x="147" y="15"/>
                </a:lnTo>
                <a:lnTo>
                  <a:pt x="147" y="18"/>
                </a:lnTo>
                <a:lnTo>
                  <a:pt x="147" y="68"/>
                </a:lnTo>
                <a:lnTo>
                  <a:pt x="158" y="68"/>
                </a:lnTo>
                <a:lnTo>
                  <a:pt x="158" y="18"/>
                </a:lnTo>
                <a:lnTo>
                  <a:pt x="158" y="18"/>
                </a:lnTo>
                <a:lnTo>
                  <a:pt x="156" y="11"/>
                </a:lnTo>
                <a:lnTo>
                  <a:pt x="152" y="5"/>
                </a:lnTo>
                <a:lnTo>
                  <a:pt x="147" y="1"/>
                </a:lnTo>
                <a:lnTo>
                  <a:pt x="140" y="0"/>
                </a:lnTo>
                <a:lnTo>
                  <a:pt x="140" y="0"/>
                </a:lnTo>
                <a:lnTo>
                  <a:pt x="133" y="1"/>
                </a:lnTo>
                <a:lnTo>
                  <a:pt x="128" y="5"/>
                </a:lnTo>
                <a:lnTo>
                  <a:pt x="66" y="68"/>
                </a:lnTo>
                <a:lnTo>
                  <a:pt x="17" y="68"/>
                </a:lnTo>
                <a:lnTo>
                  <a:pt x="17" y="68"/>
                </a:lnTo>
                <a:lnTo>
                  <a:pt x="10" y="69"/>
                </a:lnTo>
                <a:lnTo>
                  <a:pt x="5" y="73"/>
                </a:lnTo>
                <a:lnTo>
                  <a:pt x="1" y="78"/>
                </a:lnTo>
                <a:lnTo>
                  <a:pt x="0" y="85"/>
                </a:lnTo>
                <a:lnTo>
                  <a:pt x="0" y="159"/>
                </a:lnTo>
                <a:lnTo>
                  <a:pt x="0" y="159"/>
                </a:lnTo>
                <a:lnTo>
                  <a:pt x="1" y="166"/>
                </a:lnTo>
                <a:lnTo>
                  <a:pt x="5" y="172"/>
                </a:lnTo>
                <a:lnTo>
                  <a:pt x="10" y="176"/>
                </a:lnTo>
                <a:lnTo>
                  <a:pt x="17" y="177"/>
                </a:lnTo>
                <a:lnTo>
                  <a:pt x="66" y="177"/>
                </a:lnTo>
                <a:lnTo>
                  <a:pt x="128" y="239"/>
                </a:lnTo>
                <a:lnTo>
                  <a:pt x="128" y="239"/>
                </a:lnTo>
                <a:lnTo>
                  <a:pt x="133" y="243"/>
                </a:lnTo>
                <a:lnTo>
                  <a:pt x="140" y="244"/>
                </a:lnTo>
                <a:lnTo>
                  <a:pt x="140" y="244"/>
                </a:lnTo>
                <a:lnTo>
                  <a:pt x="147" y="243"/>
                </a:lnTo>
                <a:lnTo>
                  <a:pt x="152" y="239"/>
                </a:lnTo>
                <a:lnTo>
                  <a:pt x="156" y="234"/>
                </a:lnTo>
                <a:lnTo>
                  <a:pt x="158" y="227"/>
                </a:lnTo>
                <a:lnTo>
                  <a:pt x="158" y="174"/>
                </a:lnTo>
                <a:lnTo>
                  <a:pt x="147" y="17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88" name="Freeform 85"/>
          <p:cNvSpPr>
            <a:spLocks noEditPoints="1"/>
          </p:cNvSpPr>
          <p:nvPr/>
        </p:nvSpPr>
        <p:spPr bwMode="auto">
          <a:xfrm>
            <a:off x="6336310" y="4225227"/>
            <a:ext cx="112748" cy="206847"/>
          </a:xfrm>
          <a:custGeom>
            <a:avLst/>
            <a:gdLst/>
            <a:ahLst/>
            <a:cxnLst>
              <a:cxn ang="0">
                <a:pos x="7" y="90"/>
              </a:cxn>
              <a:cxn ang="0">
                <a:pos x="3" y="88"/>
              </a:cxn>
              <a:cxn ang="0">
                <a:pos x="0" y="83"/>
              </a:cxn>
              <a:cxn ang="0">
                <a:pos x="6" y="77"/>
              </a:cxn>
              <a:cxn ang="0">
                <a:pos x="11" y="67"/>
              </a:cxn>
              <a:cxn ang="0">
                <a:pos x="10" y="61"/>
              </a:cxn>
              <a:cxn ang="0">
                <a:pos x="2" y="53"/>
              </a:cxn>
              <a:cxn ang="0">
                <a:pos x="2" y="48"/>
              </a:cxn>
              <a:cxn ang="0">
                <a:pos x="7" y="45"/>
              </a:cxn>
              <a:cxn ang="0">
                <a:pos x="10" y="45"/>
              </a:cxn>
              <a:cxn ang="0">
                <a:pos x="23" y="60"/>
              </a:cxn>
              <a:cxn ang="0">
                <a:pos x="23" y="73"/>
              </a:cxn>
              <a:cxn ang="0">
                <a:pos x="10" y="90"/>
              </a:cxn>
              <a:cxn ang="0">
                <a:pos x="19" y="111"/>
              </a:cxn>
              <a:cxn ang="0">
                <a:pos x="14" y="111"/>
              </a:cxn>
              <a:cxn ang="0">
                <a:pos x="10" y="106"/>
              </a:cxn>
              <a:cxn ang="0">
                <a:pos x="14" y="100"/>
              </a:cxn>
              <a:cxn ang="0">
                <a:pos x="21" y="96"/>
              </a:cxn>
              <a:cxn ang="0">
                <a:pos x="35" y="75"/>
              </a:cxn>
              <a:cxn ang="0">
                <a:pos x="35" y="58"/>
              </a:cxn>
              <a:cxn ang="0">
                <a:pos x="21" y="38"/>
              </a:cxn>
              <a:cxn ang="0">
                <a:pos x="14" y="34"/>
              </a:cxn>
              <a:cxn ang="0">
                <a:pos x="10" y="29"/>
              </a:cxn>
              <a:cxn ang="0">
                <a:pos x="14" y="22"/>
              </a:cxn>
              <a:cxn ang="0">
                <a:pos x="19" y="22"/>
              </a:cxn>
              <a:cxn ang="0">
                <a:pos x="31" y="30"/>
              </a:cxn>
              <a:cxn ang="0">
                <a:pos x="44" y="46"/>
              </a:cxn>
              <a:cxn ang="0">
                <a:pos x="48" y="67"/>
              </a:cxn>
              <a:cxn ang="0">
                <a:pos x="46" y="81"/>
              </a:cxn>
              <a:cxn ang="0">
                <a:pos x="35" y="99"/>
              </a:cxn>
              <a:cxn ang="0">
                <a:pos x="19" y="111"/>
              </a:cxn>
              <a:cxn ang="0">
                <a:pos x="29" y="133"/>
              </a:cxn>
              <a:cxn ang="0">
                <a:pos x="23" y="133"/>
              </a:cxn>
              <a:cxn ang="0">
                <a:pos x="19" y="127"/>
              </a:cxn>
              <a:cxn ang="0">
                <a:pos x="23" y="122"/>
              </a:cxn>
              <a:cxn ang="0">
                <a:pos x="27" y="121"/>
              </a:cxn>
              <a:cxn ang="0">
                <a:pos x="41" y="111"/>
              </a:cxn>
              <a:cxn ang="0">
                <a:pos x="53" y="94"/>
              </a:cxn>
              <a:cxn ang="0">
                <a:pos x="60" y="75"/>
              </a:cxn>
              <a:cxn ang="0">
                <a:pos x="60" y="60"/>
              </a:cxn>
              <a:cxn ang="0">
                <a:pos x="53" y="40"/>
              </a:cxn>
              <a:cxn ang="0">
                <a:pos x="41" y="23"/>
              </a:cxn>
              <a:cxn ang="0">
                <a:pos x="27" y="14"/>
              </a:cxn>
              <a:cxn ang="0">
                <a:pos x="23" y="11"/>
              </a:cxn>
              <a:cxn ang="0">
                <a:pos x="19" y="6"/>
              </a:cxn>
              <a:cxn ang="0">
                <a:pos x="23" y="0"/>
              </a:cxn>
              <a:cxn ang="0">
                <a:pos x="29" y="0"/>
              </a:cxn>
              <a:cxn ang="0">
                <a:pos x="46" y="11"/>
              </a:cxn>
              <a:cxn ang="0">
                <a:pos x="65" y="37"/>
              </a:cxn>
              <a:cxn ang="0">
                <a:pos x="72" y="67"/>
              </a:cxn>
              <a:cxn ang="0">
                <a:pos x="69" y="88"/>
              </a:cxn>
              <a:cxn ang="0">
                <a:pos x="54" y="115"/>
              </a:cxn>
              <a:cxn ang="0">
                <a:pos x="29" y="133"/>
              </a:cxn>
            </a:cxnLst>
            <a:rect l="0" t="0" r="r" b="b"/>
            <a:pathLst>
              <a:path w="72" h="134">
                <a:moveTo>
                  <a:pt x="10" y="90"/>
                </a:moveTo>
                <a:lnTo>
                  <a:pt x="10" y="90"/>
                </a:lnTo>
                <a:lnTo>
                  <a:pt x="7" y="90"/>
                </a:lnTo>
                <a:lnTo>
                  <a:pt x="7" y="90"/>
                </a:lnTo>
                <a:lnTo>
                  <a:pt x="4" y="90"/>
                </a:lnTo>
                <a:lnTo>
                  <a:pt x="3" y="88"/>
                </a:lnTo>
                <a:lnTo>
                  <a:pt x="2" y="85"/>
                </a:lnTo>
                <a:lnTo>
                  <a:pt x="0" y="83"/>
                </a:lnTo>
                <a:lnTo>
                  <a:pt x="0" y="83"/>
                </a:lnTo>
                <a:lnTo>
                  <a:pt x="2" y="81"/>
                </a:lnTo>
                <a:lnTo>
                  <a:pt x="3" y="80"/>
                </a:lnTo>
                <a:lnTo>
                  <a:pt x="6" y="77"/>
                </a:lnTo>
                <a:lnTo>
                  <a:pt x="10" y="73"/>
                </a:lnTo>
                <a:lnTo>
                  <a:pt x="11" y="71"/>
                </a:lnTo>
                <a:lnTo>
                  <a:pt x="11" y="67"/>
                </a:lnTo>
                <a:lnTo>
                  <a:pt x="11" y="67"/>
                </a:lnTo>
                <a:lnTo>
                  <a:pt x="11" y="64"/>
                </a:lnTo>
                <a:lnTo>
                  <a:pt x="10" y="61"/>
                </a:lnTo>
                <a:lnTo>
                  <a:pt x="6" y="57"/>
                </a:lnTo>
                <a:lnTo>
                  <a:pt x="3" y="54"/>
                </a:lnTo>
                <a:lnTo>
                  <a:pt x="2" y="53"/>
                </a:lnTo>
                <a:lnTo>
                  <a:pt x="0" y="50"/>
                </a:lnTo>
                <a:lnTo>
                  <a:pt x="0" y="50"/>
                </a:lnTo>
                <a:lnTo>
                  <a:pt x="2" y="48"/>
                </a:lnTo>
                <a:lnTo>
                  <a:pt x="3" y="46"/>
                </a:lnTo>
                <a:lnTo>
                  <a:pt x="4" y="45"/>
                </a:lnTo>
                <a:lnTo>
                  <a:pt x="7" y="45"/>
                </a:lnTo>
                <a:lnTo>
                  <a:pt x="7" y="45"/>
                </a:lnTo>
                <a:lnTo>
                  <a:pt x="10" y="45"/>
                </a:lnTo>
                <a:lnTo>
                  <a:pt x="10" y="45"/>
                </a:lnTo>
                <a:lnTo>
                  <a:pt x="15" y="49"/>
                </a:lnTo>
                <a:lnTo>
                  <a:pt x="19" y="53"/>
                </a:lnTo>
                <a:lnTo>
                  <a:pt x="23" y="60"/>
                </a:lnTo>
                <a:lnTo>
                  <a:pt x="23" y="67"/>
                </a:lnTo>
                <a:lnTo>
                  <a:pt x="23" y="67"/>
                </a:lnTo>
                <a:lnTo>
                  <a:pt x="23" y="73"/>
                </a:lnTo>
                <a:lnTo>
                  <a:pt x="19" y="80"/>
                </a:lnTo>
                <a:lnTo>
                  <a:pt x="15" y="85"/>
                </a:lnTo>
                <a:lnTo>
                  <a:pt x="10" y="90"/>
                </a:lnTo>
                <a:lnTo>
                  <a:pt x="10" y="90"/>
                </a:lnTo>
                <a:close/>
                <a:moveTo>
                  <a:pt x="19" y="111"/>
                </a:moveTo>
                <a:lnTo>
                  <a:pt x="19" y="111"/>
                </a:lnTo>
                <a:lnTo>
                  <a:pt x="17" y="111"/>
                </a:lnTo>
                <a:lnTo>
                  <a:pt x="17" y="111"/>
                </a:lnTo>
                <a:lnTo>
                  <a:pt x="14" y="111"/>
                </a:lnTo>
                <a:lnTo>
                  <a:pt x="12" y="110"/>
                </a:lnTo>
                <a:lnTo>
                  <a:pt x="11" y="108"/>
                </a:lnTo>
                <a:lnTo>
                  <a:pt x="10" y="106"/>
                </a:lnTo>
                <a:lnTo>
                  <a:pt x="10" y="106"/>
                </a:lnTo>
                <a:lnTo>
                  <a:pt x="11" y="102"/>
                </a:lnTo>
                <a:lnTo>
                  <a:pt x="14" y="100"/>
                </a:lnTo>
                <a:lnTo>
                  <a:pt x="14" y="100"/>
                </a:lnTo>
                <a:lnTo>
                  <a:pt x="21" y="96"/>
                </a:lnTo>
                <a:lnTo>
                  <a:pt x="21" y="96"/>
                </a:lnTo>
                <a:lnTo>
                  <a:pt x="27" y="90"/>
                </a:lnTo>
                <a:lnTo>
                  <a:pt x="31" y="83"/>
                </a:lnTo>
                <a:lnTo>
                  <a:pt x="35" y="75"/>
                </a:lnTo>
                <a:lnTo>
                  <a:pt x="35" y="67"/>
                </a:lnTo>
                <a:lnTo>
                  <a:pt x="35" y="67"/>
                </a:lnTo>
                <a:lnTo>
                  <a:pt x="35" y="58"/>
                </a:lnTo>
                <a:lnTo>
                  <a:pt x="31" y="50"/>
                </a:lnTo>
                <a:lnTo>
                  <a:pt x="27" y="44"/>
                </a:lnTo>
                <a:lnTo>
                  <a:pt x="21" y="38"/>
                </a:lnTo>
                <a:lnTo>
                  <a:pt x="21" y="38"/>
                </a:lnTo>
                <a:lnTo>
                  <a:pt x="14" y="34"/>
                </a:lnTo>
                <a:lnTo>
                  <a:pt x="14" y="34"/>
                </a:lnTo>
                <a:lnTo>
                  <a:pt x="11" y="31"/>
                </a:lnTo>
                <a:lnTo>
                  <a:pt x="10" y="29"/>
                </a:lnTo>
                <a:lnTo>
                  <a:pt x="10" y="29"/>
                </a:lnTo>
                <a:lnTo>
                  <a:pt x="11" y="26"/>
                </a:lnTo>
                <a:lnTo>
                  <a:pt x="12" y="23"/>
                </a:lnTo>
                <a:lnTo>
                  <a:pt x="14" y="22"/>
                </a:lnTo>
                <a:lnTo>
                  <a:pt x="17" y="22"/>
                </a:lnTo>
                <a:lnTo>
                  <a:pt x="17" y="22"/>
                </a:lnTo>
                <a:lnTo>
                  <a:pt x="19" y="22"/>
                </a:lnTo>
                <a:lnTo>
                  <a:pt x="19" y="22"/>
                </a:lnTo>
                <a:lnTo>
                  <a:pt x="25" y="26"/>
                </a:lnTo>
                <a:lnTo>
                  <a:pt x="31" y="30"/>
                </a:lnTo>
                <a:lnTo>
                  <a:pt x="35" y="35"/>
                </a:lnTo>
                <a:lnTo>
                  <a:pt x="39" y="41"/>
                </a:lnTo>
                <a:lnTo>
                  <a:pt x="44" y="46"/>
                </a:lnTo>
                <a:lnTo>
                  <a:pt x="46" y="53"/>
                </a:lnTo>
                <a:lnTo>
                  <a:pt x="48" y="60"/>
                </a:lnTo>
                <a:lnTo>
                  <a:pt x="48" y="67"/>
                </a:lnTo>
                <a:lnTo>
                  <a:pt x="48" y="67"/>
                </a:lnTo>
                <a:lnTo>
                  <a:pt x="48" y="73"/>
                </a:lnTo>
                <a:lnTo>
                  <a:pt x="46" y="81"/>
                </a:lnTo>
                <a:lnTo>
                  <a:pt x="44" y="87"/>
                </a:lnTo>
                <a:lnTo>
                  <a:pt x="39" y="94"/>
                </a:lnTo>
                <a:lnTo>
                  <a:pt x="35" y="99"/>
                </a:lnTo>
                <a:lnTo>
                  <a:pt x="31" y="104"/>
                </a:lnTo>
                <a:lnTo>
                  <a:pt x="25" y="108"/>
                </a:lnTo>
                <a:lnTo>
                  <a:pt x="19" y="111"/>
                </a:lnTo>
                <a:lnTo>
                  <a:pt x="19" y="111"/>
                </a:lnTo>
                <a:close/>
                <a:moveTo>
                  <a:pt x="29" y="133"/>
                </a:moveTo>
                <a:lnTo>
                  <a:pt x="29" y="133"/>
                </a:lnTo>
                <a:lnTo>
                  <a:pt x="26" y="134"/>
                </a:lnTo>
                <a:lnTo>
                  <a:pt x="26" y="134"/>
                </a:lnTo>
                <a:lnTo>
                  <a:pt x="23" y="133"/>
                </a:lnTo>
                <a:lnTo>
                  <a:pt x="22" y="131"/>
                </a:lnTo>
                <a:lnTo>
                  <a:pt x="21" y="130"/>
                </a:lnTo>
                <a:lnTo>
                  <a:pt x="19" y="127"/>
                </a:lnTo>
                <a:lnTo>
                  <a:pt x="19" y="127"/>
                </a:lnTo>
                <a:lnTo>
                  <a:pt x="21" y="125"/>
                </a:lnTo>
                <a:lnTo>
                  <a:pt x="23" y="122"/>
                </a:lnTo>
                <a:lnTo>
                  <a:pt x="23" y="122"/>
                </a:lnTo>
                <a:lnTo>
                  <a:pt x="27" y="121"/>
                </a:lnTo>
                <a:lnTo>
                  <a:pt x="27" y="121"/>
                </a:lnTo>
                <a:lnTo>
                  <a:pt x="35" y="115"/>
                </a:lnTo>
                <a:lnTo>
                  <a:pt x="35" y="115"/>
                </a:lnTo>
                <a:lnTo>
                  <a:pt x="41" y="111"/>
                </a:lnTo>
                <a:lnTo>
                  <a:pt x="46" y="106"/>
                </a:lnTo>
                <a:lnTo>
                  <a:pt x="50" y="100"/>
                </a:lnTo>
                <a:lnTo>
                  <a:pt x="53" y="94"/>
                </a:lnTo>
                <a:lnTo>
                  <a:pt x="56" y="88"/>
                </a:lnTo>
                <a:lnTo>
                  <a:pt x="58" y="81"/>
                </a:lnTo>
                <a:lnTo>
                  <a:pt x="60" y="75"/>
                </a:lnTo>
                <a:lnTo>
                  <a:pt x="60" y="67"/>
                </a:lnTo>
                <a:lnTo>
                  <a:pt x="60" y="67"/>
                </a:lnTo>
                <a:lnTo>
                  <a:pt x="60" y="60"/>
                </a:lnTo>
                <a:lnTo>
                  <a:pt x="58" y="53"/>
                </a:lnTo>
                <a:lnTo>
                  <a:pt x="56" y="46"/>
                </a:lnTo>
                <a:lnTo>
                  <a:pt x="53" y="40"/>
                </a:lnTo>
                <a:lnTo>
                  <a:pt x="50" y="34"/>
                </a:lnTo>
                <a:lnTo>
                  <a:pt x="46" y="27"/>
                </a:lnTo>
                <a:lnTo>
                  <a:pt x="41" y="23"/>
                </a:lnTo>
                <a:lnTo>
                  <a:pt x="35" y="18"/>
                </a:lnTo>
                <a:lnTo>
                  <a:pt x="35" y="18"/>
                </a:lnTo>
                <a:lnTo>
                  <a:pt x="27" y="14"/>
                </a:lnTo>
                <a:lnTo>
                  <a:pt x="27" y="14"/>
                </a:lnTo>
                <a:lnTo>
                  <a:pt x="23" y="11"/>
                </a:lnTo>
                <a:lnTo>
                  <a:pt x="23" y="11"/>
                </a:lnTo>
                <a:lnTo>
                  <a:pt x="21" y="10"/>
                </a:lnTo>
                <a:lnTo>
                  <a:pt x="19" y="6"/>
                </a:lnTo>
                <a:lnTo>
                  <a:pt x="19" y="6"/>
                </a:lnTo>
                <a:lnTo>
                  <a:pt x="21" y="3"/>
                </a:lnTo>
                <a:lnTo>
                  <a:pt x="22" y="2"/>
                </a:lnTo>
                <a:lnTo>
                  <a:pt x="23" y="0"/>
                </a:lnTo>
                <a:lnTo>
                  <a:pt x="26" y="0"/>
                </a:lnTo>
                <a:lnTo>
                  <a:pt x="26" y="0"/>
                </a:lnTo>
                <a:lnTo>
                  <a:pt x="29" y="0"/>
                </a:lnTo>
                <a:lnTo>
                  <a:pt x="29" y="0"/>
                </a:lnTo>
                <a:lnTo>
                  <a:pt x="38" y="6"/>
                </a:lnTo>
                <a:lnTo>
                  <a:pt x="46" y="11"/>
                </a:lnTo>
                <a:lnTo>
                  <a:pt x="54" y="19"/>
                </a:lnTo>
                <a:lnTo>
                  <a:pt x="60" y="27"/>
                </a:lnTo>
                <a:lnTo>
                  <a:pt x="65" y="37"/>
                </a:lnTo>
                <a:lnTo>
                  <a:pt x="69" y="46"/>
                </a:lnTo>
                <a:lnTo>
                  <a:pt x="71" y="56"/>
                </a:lnTo>
                <a:lnTo>
                  <a:pt x="72" y="67"/>
                </a:lnTo>
                <a:lnTo>
                  <a:pt x="72" y="67"/>
                </a:lnTo>
                <a:lnTo>
                  <a:pt x="71" y="77"/>
                </a:lnTo>
                <a:lnTo>
                  <a:pt x="69" y="88"/>
                </a:lnTo>
                <a:lnTo>
                  <a:pt x="65" y="98"/>
                </a:lnTo>
                <a:lnTo>
                  <a:pt x="60" y="107"/>
                </a:lnTo>
                <a:lnTo>
                  <a:pt x="54" y="115"/>
                </a:lnTo>
                <a:lnTo>
                  <a:pt x="46" y="122"/>
                </a:lnTo>
                <a:lnTo>
                  <a:pt x="38" y="129"/>
                </a:lnTo>
                <a:lnTo>
                  <a:pt x="29" y="133"/>
                </a:lnTo>
                <a:lnTo>
                  <a:pt x="29" y="133"/>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89" name="Freeform 86"/>
          <p:cNvSpPr>
            <a:spLocks noEditPoints="1"/>
          </p:cNvSpPr>
          <p:nvPr/>
        </p:nvSpPr>
        <p:spPr bwMode="auto">
          <a:xfrm>
            <a:off x="3625665" y="4923902"/>
            <a:ext cx="408712" cy="395303"/>
          </a:xfrm>
          <a:custGeom>
            <a:avLst/>
            <a:gdLst/>
            <a:ahLst/>
            <a:cxnLst>
              <a:cxn ang="0">
                <a:pos x="224" y="11"/>
              </a:cxn>
              <a:cxn ang="0">
                <a:pos x="235" y="14"/>
              </a:cxn>
              <a:cxn ang="0">
                <a:pos x="243" y="19"/>
              </a:cxn>
              <a:cxn ang="0">
                <a:pos x="248" y="29"/>
              </a:cxn>
              <a:cxn ang="0">
                <a:pos x="251" y="38"/>
              </a:cxn>
              <a:cxn ang="0">
                <a:pos x="251" y="221"/>
              </a:cxn>
              <a:cxn ang="0">
                <a:pos x="248" y="231"/>
              </a:cxn>
              <a:cxn ang="0">
                <a:pos x="243" y="239"/>
              </a:cxn>
              <a:cxn ang="0">
                <a:pos x="235" y="245"/>
              </a:cxn>
              <a:cxn ang="0">
                <a:pos x="224" y="248"/>
              </a:cxn>
              <a:cxn ang="0">
                <a:pos x="37" y="248"/>
              </a:cxn>
              <a:cxn ang="0">
                <a:pos x="28" y="245"/>
              </a:cxn>
              <a:cxn ang="0">
                <a:pos x="19" y="239"/>
              </a:cxn>
              <a:cxn ang="0">
                <a:pos x="13" y="231"/>
              </a:cxn>
              <a:cxn ang="0">
                <a:pos x="10" y="221"/>
              </a:cxn>
              <a:cxn ang="0">
                <a:pos x="10" y="38"/>
              </a:cxn>
              <a:cxn ang="0">
                <a:pos x="13" y="29"/>
              </a:cxn>
              <a:cxn ang="0">
                <a:pos x="19" y="19"/>
              </a:cxn>
              <a:cxn ang="0">
                <a:pos x="28" y="14"/>
              </a:cxn>
              <a:cxn ang="0">
                <a:pos x="37" y="11"/>
              </a:cxn>
              <a:cxn ang="0">
                <a:pos x="224" y="0"/>
              </a:cxn>
              <a:cxn ang="0">
                <a:pos x="37" y="0"/>
              </a:cxn>
              <a:cxn ang="0">
                <a:pos x="24" y="5"/>
              </a:cxn>
              <a:cxn ang="0">
                <a:pos x="12" y="13"/>
              </a:cxn>
              <a:cxn ang="0">
                <a:pos x="4" y="23"/>
              </a:cxn>
              <a:cxn ang="0">
                <a:pos x="0" y="38"/>
              </a:cxn>
              <a:cxn ang="0">
                <a:pos x="0" y="221"/>
              </a:cxn>
              <a:cxn ang="0">
                <a:pos x="4" y="235"/>
              </a:cxn>
              <a:cxn ang="0">
                <a:pos x="12" y="248"/>
              </a:cxn>
              <a:cxn ang="0">
                <a:pos x="24" y="256"/>
              </a:cxn>
              <a:cxn ang="0">
                <a:pos x="37" y="258"/>
              </a:cxn>
              <a:cxn ang="0">
                <a:pos x="224" y="258"/>
              </a:cxn>
              <a:cxn ang="0">
                <a:pos x="239" y="256"/>
              </a:cxn>
              <a:cxn ang="0">
                <a:pos x="251" y="248"/>
              </a:cxn>
              <a:cxn ang="0">
                <a:pos x="259" y="235"/>
              </a:cxn>
              <a:cxn ang="0">
                <a:pos x="262" y="221"/>
              </a:cxn>
              <a:cxn ang="0">
                <a:pos x="262" y="38"/>
              </a:cxn>
              <a:cxn ang="0">
                <a:pos x="259" y="23"/>
              </a:cxn>
              <a:cxn ang="0">
                <a:pos x="251" y="13"/>
              </a:cxn>
              <a:cxn ang="0">
                <a:pos x="239" y="5"/>
              </a:cxn>
              <a:cxn ang="0">
                <a:pos x="224" y="0"/>
              </a:cxn>
            </a:cxnLst>
            <a:rect l="0" t="0" r="r" b="b"/>
            <a:pathLst>
              <a:path w="262" h="258">
                <a:moveTo>
                  <a:pt x="224" y="11"/>
                </a:moveTo>
                <a:lnTo>
                  <a:pt x="224" y="11"/>
                </a:lnTo>
                <a:lnTo>
                  <a:pt x="229" y="13"/>
                </a:lnTo>
                <a:lnTo>
                  <a:pt x="235" y="14"/>
                </a:lnTo>
                <a:lnTo>
                  <a:pt x="239" y="17"/>
                </a:lnTo>
                <a:lnTo>
                  <a:pt x="243" y="19"/>
                </a:lnTo>
                <a:lnTo>
                  <a:pt x="245" y="23"/>
                </a:lnTo>
                <a:lnTo>
                  <a:pt x="248" y="29"/>
                </a:lnTo>
                <a:lnTo>
                  <a:pt x="249" y="33"/>
                </a:lnTo>
                <a:lnTo>
                  <a:pt x="251" y="38"/>
                </a:lnTo>
                <a:lnTo>
                  <a:pt x="251" y="221"/>
                </a:lnTo>
                <a:lnTo>
                  <a:pt x="251" y="221"/>
                </a:lnTo>
                <a:lnTo>
                  <a:pt x="249" y="226"/>
                </a:lnTo>
                <a:lnTo>
                  <a:pt x="248" y="231"/>
                </a:lnTo>
                <a:lnTo>
                  <a:pt x="245" y="235"/>
                </a:lnTo>
                <a:lnTo>
                  <a:pt x="243" y="239"/>
                </a:lnTo>
                <a:lnTo>
                  <a:pt x="239" y="244"/>
                </a:lnTo>
                <a:lnTo>
                  <a:pt x="235" y="245"/>
                </a:lnTo>
                <a:lnTo>
                  <a:pt x="229" y="248"/>
                </a:lnTo>
                <a:lnTo>
                  <a:pt x="224" y="248"/>
                </a:lnTo>
                <a:lnTo>
                  <a:pt x="37" y="248"/>
                </a:lnTo>
                <a:lnTo>
                  <a:pt x="37" y="248"/>
                </a:lnTo>
                <a:lnTo>
                  <a:pt x="32" y="248"/>
                </a:lnTo>
                <a:lnTo>
                  <a:pt x="28" y="245"/>
                </a:lnTo>
                <a:lnTo>
                  <a:pt x="23" y="244"/>
                </a:lnTo>
                <a:lnTo>
                  <a:pt x="19" y="239"/>
                </a:lnTo>
                <a:lnTo>
                  <a:pt x="16" y="235"/>
                </a:lnTo>
                <a:lnTo>
                  <a:pt x="13" y="231"/>
                </a:lnTo>
                <a:lnTo>
                  <a:pt x="12" y="226"/>
                </a:lnTo>
                <a:lnTo>
                  <a:pt x="10" y="221"/>
                </a:lnTo>
                <a:lnTo>
                  <a:pt x="10" y="38"/>
                </a:lnTo>
                <a:lnTo>
                  <a:pt x="10" y="38"/>
                </a:lnTo>
                <a:lnTo>
                  <a:pt x="12" y="33"/>
                </a:lnTo>
                <a:lnTo>
                  <a:pt x="13" y="29"/>
                </a:lnTo>
                <a:lnTo>
                  <a:pt x="16" y="23"/>
                </a:lnTo>
                <a:lnTo>
                  <a:pt x="19" y="19"/>
                </a:lnTo>
                <a:lnTo>
                  <a:pt x="23" y="17"/>
                </a:lnTo>
                <a:lnTo>
                  <a:pt x="28" y="14"/>
                </a:lnTo>
                <a:lnTo>
                  <a:pt x="32" y="13"/>
                </a:lnTo>
                <a:lnTo>
                  <a:pt x="37" y="11"/>
                </a:lnTo>
                <a:lnTo>
                  <a:pt x="224" y="11"/>
                </a:lnTo>
                <a:close/>
                <a:moveTo>
                  <a:pt x="224" y="0"/>
                </a:moveTo>
                <a:lnTo>
                  <a:pt x="37" y="0"/>
                </a:lnTo>
                <a:lnTo>
                  <a:pt x="37" y="0"/>
                </a:lnTo>
                <a:lnTo>
                  <a:pt x="31" y="2"/>
                </a:lnTo>
                <a:lnTo>
                  <a:pt x="24" y="5"/>
                </a:lnTo>
                <a:lnTo>
                  <a:pt x="17" y="7"/>
                </a:lnTo>
                <a:lnTo>
                  <a:pt x="12" y="13"/>
                </a:lnTo>
                <a:lnTo>
                  <a:pt x="6" y="18"/>
                </a:lnTo>
                <a:lnTo>
                  <a:pt x="4" y="23"/>
                </a:lnTo>
                <a:lnTo>
                  <a:pt x="1" y="32"/>
                </a:lnTo>
                <a:lnTo>
                  <a:pt x="0" y="38"/>
                </a:lnTo>
                <a:lnTo>
                  <a:pt x="0" y="221"/>
                </a:lnTo>
                <a:lnTo>
                  <a:pt x="0" y="221"/>
                </a:lnTo>
                <a:lnTo>
                  <a:pt x="1" y="229"/>
                </a:lnTo>
                <a:lnTo>
                  <a:pt x="4" y="235"/>
                </a:lnTo>
                <a:lnTo>
                  <a:pt x="6" y="242"/>
                </a:lnTo>
                <a:lnTo>
                  <a:pt x="12" y="248"/>
                </a:lnTo>
                <a:lnTo>
                  <a:pt x="17" y="252"/>
                </a:lnTo>
                <a:lnTo>
                  <a:pt x="24" y="256"/>
                </a:lnTo>
                <a:lnTo>
                  <a:pt x="31" y="257"/>
                </a:lnTo>
                <a:lnTo>
                  <a:pt x="37" y="258"/>
                </a:lnTo>
                <a:lnTo>
                  <a:pt x="224" y="258"/>
                </a:lnTo>
                <a:lnTo>
                  <a:pt x="224" y="258"/>
                </a:lnTo>
                <a:lnTo>
                  <a:pt x="231" y="257"/>
                </a:lnTo>
                <a:lnTo>
                  <a:pt x="239" y="256"/>
                </a:lnTo>
                <a:lnTo>
                  <a:pt x="244" y="252"/>
                </a:lnTo>
                <a:lnTo>
                  <a:pt x="251" y="248"/>
                </a:lnTo>
                <a:lnTo>
                  <a:pt x="255" y="242"/>
                </a:lnTo>
                <a:lnTo>
                  <a:pt x="259" y="235"/>
                </a:lnTo>
                <a:lnTo>
                  <a:pt x="260" y="229"/>
                </a:lnTo>
                <a:lnTo>
                  <a:pt x="262" y="221"/>
                </a:lnTo>
                <a:lnTo>
                  <a:pt x="262" y="38"/>
                </a:lnTo>
                <a:lnTo>
                  <a:pt x="262" y="38"/>
                </a:lnTo>
                <a:lnTo>
                  <a:pt x="260" y="32"/>
                </a:lnTo>
                <a:lnTo>
                  <a:pt x="259" y="23"/>
                </a:lnTo>
                <a:lnTo>
                  <a:pt x="255" y="18"/>
                </a:lnTo>
                <a:lnTo>
                  <a:pt x="251" y="13"/>
                </a:lnTo>
                <a:lnTo>
                  <a:pt x="244" y="7"/>
                </a:lnTo>
                <a:lnTo>
                  <a:pt x="239" y="5"/>
                </a:lnTo>
                <a:lnTo>
                  <a:pt x="231" y="2"/>
                </a:lnTo>
                <a:lnTo>
                  <a:pt x="224" y="0"/>
                </a:lnTo>
                <a:lnTo>
                  <a:pt x="224" y="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92" name="Freeform 89"/>
          <p:cNvSpPr>
            <a:spLocks noEditPoints="1"/>
          </p:cNvSpPr>
          <p:nvPr/>
        </p:nvSpPr>
        <p:spPr bwMode="auto">
          <a:xfrm>
            <a:off x="4438389" y="4923902"/>
            <a:ext cx="408712" cy="395303"/>
          </a:xfrm>
          <a:custGeom>
            <a:avLst/>
            <a:gdLst/>
            <a:ahLst/>
            <a:cxnLst>
              <a:cxn ang="0">
                <a:pos x="222" y="11"/>
              </a:cxn>
              <a:cxn ang="0">
                <a:pos x="233" y="14"/>
              </a:cxn>
              <a:cxn ang="0">
                <a:pos x="243" y="19"/>
              </a:cxn>
              <a:cxn ang="0">
                <a:pos x="248" y="29"/>
              </a:cxn>
              <a:cxn ang="0">
                <a:pos x="249" y="38"/>
              </a:cxn>
              <a:cxn ang="0">
                <a:pos x="249" y="221"/>
              </a:cxn>
              <a:cxn ang="0">
                <a:pos x="248" y="231"/>
              </a:cxn>
              <a:cxn ang="0">
                <a:pos x="243" y="239"/>
              </a:cxn>
              <a:cxn ang="0">
                <a:pos x="233" y="245"/>
              </a:cxn>
              <a:cxn ang="0">
                <a:pos x="222" y="248"/>
              </a:cxn>
              <a:cxn ang="0">
                <a:pos x="37" y="248"/>
              </a:cxn>
              <a:cxn ang="0">
                <a:pos x="27" y="245"/>
              </a:cxn>
              <a:cxn ang="0">
                <a:pos x="18" y="239"/>
              </a:cxn>
              <a:cxn ang="0">
                <a:pos x="13" y="231"/>
              </a:cxn>
              <a:cxn ang="0">
                <a:pos x="10" y="221"/>
              </a:cxn>
              <a:cxn ang="0">
                <a:pos x="10" y="38"/>
              </a:cxn>
              <a:cxn ang="0">
                <a:pos x="13" y="29"/>
              </a:cxn>
              <a:cxn ang="0">
                <a:pos x="18" y="19"/>
              </a:cxn>
              <a:cxn ang="0">
                <a:pos x="27" y="14"/>
              </a:cxn>
              <a:cxn ang="0">
                <a:pos x="37" y="11"/>
              </a:cxn>
              <a:cxn ang="0">
                <a:pos x="222" y="0"/>
              </a:cxn>
              <a:cxn ang="0">
                <a:pos x="37" y="0"/>
              </a:cxn>
              <a:cxn ang="0">
                <a:pos x="22" y="5"/>
              </a:cxn>
              <a:cxn ang="0">
                <a:pos x="10" y="13"/>
              </a:cxn>
              <a:cxn ang="0">
                <a:pos x="2" y="23"/>
              </a:cxn>
              <a:cxn ang="0">
                <a:pos x="0" y="38"/>
              </a:cxn>
              <a:cxn ang="0">
                <a:pos x="0" y="221"/>
              </a:cxn>
              <a:cxn ang="0">
                <a:pos x="2" y="235"/>
              </a:cxn>
              <a:cxn ang="0">
                <a:pos x="10" y="248"/>
              </a:cxn>
              <a:cxn ang="0">
                <a:pos x="22" y="256"/>
              </a:cxn>
              <a:cxn ang="0">
                <a:pos x="37" y="258"/>
              </a:cxn>
              <a:cxn ang="0">
                <a:pos x="222" y="258"/>
              </a:cxn>
              <a:cxn ang="0">
                <a:pos x="237" y="256"/>
              </a:cxn>
              <a:cxn ang="0">
                <a:pos x="249" y="248"/>
              </a:cxn>
              <a:cxn ang="0">
                <a:pos x="257" y="235"/>
              </a:cxn>
              <a:cxn ang="0">
                <a:pos x="260" y="221"/>
              </a:cxn>
              <a:cxn ang="0">
                <a:pos x="260" y="38"/>
              </a:cxn>
              <a:cxn ang="0">
                <a:pos x="257" y="23"/>
              </a:cxn>
              <a:cxn ang="0">
                <a:pos x="249" y="13"/>
              </a:cxn>
              <a:cxn ang="0">
                <a:pos x="237" y="5"/>
              </a:cxn>
              <a:cxn ang="0">
                <a:pos x="222" y="0"/>
              </a:cxn>
            </a:cxnLst>
            <a:rect l="0" t="0" r="r" b="b"/>
            <a:pathLst>
              <a:path w="260" h="258">
                <a:moveTo>
                  <a:pt x="222" y="11"/>
                </a:moveTo>
                <a:lnTo>
                  <a:pt x="222" y="11"/>
                </a:lnTo>
                <a:lnTo>
                  <a:pt x="228" y="13"/>
                </a:lnTo>
                <a:lnTo>
                  <a:pt x="233" y="14"/>
                </a:lnTo>
                <a:lnTo>
                  <a:pt x="238" y="17"/>
                </a:lnTo>
                <a:lnTo>
                  <a:pt x="243" y="19"/>
                </a:lnTo>
                <a:lnTo>
                  <a:pt x="245" y="23"/>
                </a:lnTo>
                <a:lnTo>
                  <a:pt x="248" y="29"/>
                </a:lnTo>
                <a:lnTo>
                  <a:pt x="249" y="33"/>
                </a:lnTo>
                <a:lnTo>
                  <a:pt x="249" y="38"/>
                </a:lnTo>
                <a:lnTo>
                  <a:pt x="249" y="221"/>
                </a:lnTo>
                <a:lnTo>
                  <a:pt x="249" y="221"/>
                </a:lnTo>
                <a:lnTo>
                  <a:pt x="249" y="226"/>
                </a:lnTo>
                <a:lnTo>
                  <a:pt x="248" y="231"/>
                </a:lnTo>
                <a:lnTo>
                  <a:pt x="245" y="235"/>
                </a:lnTo>
                <a:lnTo>
                  <a:pt x="243" y="239"/>
                </a:lnTo>
                <a:lnTo>
                  <a:pt x="238" y="244"/>
                </a:lnTo>
                <a:lnTo>
                  <a:pt x="233" y="245"/>
                </a:lnTo>
                <a:lnTo>
                  <a:pt x="228" y="248"/>
                </a:lnTo>
                <a:lnTo>
                  <a:pt x="222" y="248"/>
                </a:lnTo>
                <a:lnTo>
                  <a:pt x="37" y="248"/>
                </a:lnTo>
                <a:lnTo>
                  <a:pt x="37" y="248"/>
                </a:lnTo>
                <a:lnTo>
                  <a:pt x="32" y="248"/>
                </a:lnTo>
                <a:lnTo>
                  <a:pt x="27" y="245"/>
                </a:lnTo>
                <a:lnTo>
                  <a:pt x="22" y="244"/>
                </a:lnTo>
                <a:lnTo>
                  <a:pt x="18" y="239"/>
                </a:lnTo>
                <a:lnTo>
                  <a:pt x="14" y="235"/>
                </a:lnTo>
                <a:lnTo>
                  <a:pt x="13" y="231"/>
                </a:lnTo>
                <a:lnTo>
                  <a:pt x="10" y="226"/>
                </a:lnTo>
                <a:lnTo>
                  <a:pt x="10" y="221"/>
                </a:lnTo>
                <a:lnTo>
                  <a:pt x="10" y="38"/>
                </a:lnTo>
                <a:lnTo>
                  <a:pt x="10" y="38"/>
                </a:lnTo>
                <a:lnTo>
                  <a:pt x="10" y="33"/>
                </a:lnTo>
                <a:lnTo>
                  <a:pt x="13" y="29"/>
                </a:lnTo>
                <a:lnTo>
                  <a:pt x="14" y="23"/>
                </a:lnTo>
                <a:lnTo>
                  <a:pt x="18" y="19"/>
                </a:lnTo>
                <a:lnTo>
                  <a:pt x="22" y="17"/>
                </a:lnTo>
                <a:lnTo>
                  <a:pt x="27" y="14"/>
                </a:lnTo>
                <a:lnTo>
                  <a:pt x="32" y="13"/>
                </a:lnTo>
                <a:lnTo>
                  <a:pt x="37" y="11"/>
                </a:lnTo>
                <a:lnTo>
                  <a:pt x="222" y="11"/>
                </a:lnTo>
                <a:close/>
                <a:moveTo>
                  <a:pt x="222" y="0"/>
                </a:moveTo>
                <a:lnTo>
                  <a:pt x="37" y="0"/>
                </a:lnTo>
                <a:lnTo>
                  <a:pt x="37" y="0"/>
                </a:lnTo>
                <a:lnTo>
                  <a:pt x="29" y="2"/>
                </a:lnTo>
                <a:lnTo>
                  <a:pt x="22" y="5"/>
                </a:lnTo>
                <a:lnTo>
                  <a:pt x="16" y="7"/>
                </a:lnTo>
                <a:lnTo>
                  <a:pt x="10" y="13"/>
                </a:lnTo>
                <a:lnTo>
                  <a:pt x="6" y="18"/>
                </a:lnTo>
                <a:lnTo>
                  <a:pt x="2" y="23"/>
                </a:lnTo>
                <a:lnTo>
                  <a:pt x="1" y="32"/>
                </a:lnTo>
                <a:lnTo>
                  <a:pt x="0" y="38"/>
                </a:lnTo>
                <a:lnTo>
                  <a:pt x="0" y="221"/>
                </a:lnTo>
                <a:lnTo>
                  <a:pt x="0" y="221"/>
                </a:lnTo>
                <a:lnTo>
                  <a:pt x="1" y="229"/>
                </a:lnTo>
                <a:lnTo>
                  <a:pt x="2" y="235"/>
                </a:lnTo>
                <a:lnTo>
                  <a:pt x="6" y="242"/>
                </a:lnTo>
                <a:lnTo>
                  <a:pt x="10" y="248"/>
                </a:lnTo>
                <a:lnTo>
                  <a:pt x="16" y="252"/>
                </a:lnTo>
                <a:lnTo>
                  <a:pt x="22" y="256"/>
                </a:lnTo>
                <a:lnTo>
                  <a:pt x="29" y="257"/>
                </a:lnTo>
                <a:lnTo>
                  <a:pt x="37" y="258"/>
                </a:lnTo>
                <a:lnTo>
                  <a:pt x="222" y="258"/>
                </a:lnTo>
                <a:lnTo>
                  <a:pt x="222" y="258"/>
                </a:lnTo>
                <a:lnTo>
                  <a:pt x="230" y="257"/>
                </a:lnTo>
                <a:lnTo>
                  <a:pt x="237" y="256"/>
                </a:lnTo>
                <a:lnTo>
                  <a:pt x="244" y="252"/>
                </a:lnTo>
                <a:lnTo>
                  <a:pt x="249" y="248"/>
                </a:lnTo>
                <a:lnTo>
                  <a:pt x="255" y="242"/>
                </a:lnTo>
                <a:lnTo>
                  <a:pt x="257" y="235"/>
                </a:lnTo>
                <a:lnTo>
                  <a:pt x="260" y="229"/>
                </a:lnTo>
                <a:lnTo>
                  <a:pt x="260" y="221"/>
                </a:lnTo>
                <a:lnTo>
                  <a:pt x="260" y="38"/>
                </a:lnTo>
                <a:lnTo>
                  <a:pt x="260" y="38"/>
                </a:lnTo>
                <a:lnTo>
                  <a:pt x="260" y="32"/>
                </a:lnTo>
                <a:lnTo>
                  <a:pt x="257" y="23"/>
                </a:lnTo>
                <a:lnTo>
                  <a:pt x="255" y="18"/>
                </a:lnTo>
                <a:lnTo>
                  <a:pt x="249" y="13"/>
                </a:lnTo>
                <a:lnTo>
                  <a:pt x="244" y="7"/>
                </a:lnTo>
                <a:lnTo>
                  <a:pt x="237" y="5"/>
                </a:lnTo>
                <a:lnTo>
                  <a:pt x="230" y="2"/>
                </a:lnTo>
                <a:lnTo>
                  <a:pt x="222" y="0"/>
                </a:lnTo>
                <a:lnTo>
                  <a:pt x="222" y="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95" name="Freeform 92"/>
          <p:cNvSpPr/>
          <p:nvPr/>
        </p:nvSpPr>
        <p:spPr bwMode="auto">
          <a:xfrm>
            <a:off x="5406139" y="5098570"/>
            <a:ext cx="103352" cy="59756"/>
          </a:xfrm>
          <a:custGeom>
            <a:avLst/>
            <a:gdLst/>
            <a:ahLst/>
            <a:cxnLst>
              <a:cxn ang="0">
                <a:pos x="60" y="40"/>
              </a:cxn>
              <a:cxn ang="0">
                <a:pos x="33" y="12"/>
              </a:cxn>
              <a:cxn ang="0">
                <a:pos x="6" y="40"/>
              </a:cxn>
              <a:cxn ang="0">
                <a:pos x="6" y="40"/>
              </a:cxn>
              <a:cxn ang="0">
                <a:pos x="5" y="40"/>
              </a:cxn>
              <a:cxn ang="0">
                <a:pos x="5" y="40"/>
              </a:cxn>
              <a:cxn ang="0">
                <a:pos x="4" y="40"/>
              </a:cxn>
              <a:cxn ang="0">
                <a:pos x="0" y="36"/>
              </a:cxn>
              <a:cxn ang="0">
                <a:pos x="0" y="36"/>
              </a:cxn>
              <a:cxn ang="0">
                <a:pos x="0" y="35"/>
              </a:cxn>
              <a:cxn ang="0">
                <a:pos x="0" y="35"/>
              </a:cxn>
              <a:cxn ang="0">
                <a:pos x="0" y="34"/>
              </a:cxn>
              <a:cxn ang="0">
                <a:pos x="32" y="1"/>
              </a:cxn>
              <a:cxn ang="0">
                <a:pos x="32" y="1"/>
              </a:cxn>
              <a:cxn ang="0">
                <a:pos x="33" y="0"/>
              </a:cxn>
              <a:cxn ang="0">
                <a:pos x="33" y="0"/>
              </a:cxn>
              <a:cxn ang="0">
                <a:pos x="35" y="1"/>
              </a:cxn>
              <a:cxn ang="0">
                <a:pos x="67" y="34"/>
              </a:cxn>
              <a:cxn ang="0">
                <a:pos x="67" y="34"/>
              </a:cxn>
              <a:cxn ang="0">
                <a:pos x="68" y="35"/>
              </a:cxn>
              <a:cxn ang="0">
                <a:pos x="68" y="35"/>
              </a:cxn>
              <a:cxn ang="0">
                <a:pos x="67" y="36"/>
              </a:cxn>
              <a:cxn ang="0">
                <a:pos x="64" y="40"/>
              </a:cxn>
              <a:cxn ang="0">
                <a:pos x="64" y="40"/>
              </a:cxn>
              <a:cxn ang="0">
                <a:pos x="62" y="40"/>
              </a:cxn>
              <a:cxn ang="0">
                <a:pos x="62" y="40"/>
              </a:cxn>
              <a:cxn ang="0">
                <a:pos x="60" y="40"/>
              </a:cxn>
              <a:cxn ang="0">
                <a:pos x="60" y="40"/>
              </a:cxn>
            </a:cxnLst>
            <a:rect l="0" t="0" r="r" b="b"/>
            <a:pathLst>
              <a:path w="68" h="40">
                <a:moveTo>
                  <a:pt x="60" y="40"/>
                </a:moveTo>
                <a:lnTo>
                  <a:pt x="33" y="12"/>
                </a:lnTo>
                <a:lnTo>
                  <a:pt x="6" y="40"/>
                </a:lnTo>
                <a:lnTo>
                  <a:pt x="6" y="40"/>
                </a:lnTo>
                <a:lnTo>
                  <a:pt x="5" y="40"/>
                </a:lnTo>
                <a:lnTo>
                  <a:pt x="5" y="40"/>
                </a:lnTo>
                <a:lnTo>
                  <a:pt x="4" y="40"/>
                </a:lnTo>
                <a:lnTo>
                  <a:pt x="0" y="36"/>
                </a:lnTo>
                <a:lnTo>
                  <a:pt x="0" y="36"/>
                </a:lnTo>
                <a:lnTo>
                  <a:pt x="0" y="35"/>
                </a:lnTo>
                <a:lnTo>
                  <a:pt x="0" y="35"/>
                </a:lnTo>
                <a:lnTo>
                  <a:pt x="0" y="34"/>
                </a:lnTo>
                <a:lnTo>
                  <a:pt x="32" y="1"/>
                </a:lnTo>
                <a:lnTo>
                  <a:pt x="32" y="1"/>
                </a:lnTo>
                <a:lnTo>
                  <a:pt x="33" y="0"/>
                </a:lnTo>
                <a:lnTo>
                  <a:pt x="33" y="0"/>
                </a:lnTo>
                <a:lnTo>
                  <a:pt x="35" y="1"/>
                </a:lnTo>
                <a:lnTo>
                  <a:pt x="67" y="34"/>
                </a:lnTo>
                <a:lnTo>
                  <a:pt x="67" y="34"/>
                </a:lnTo>
                <a:lnTo>
                  <a:pt x="68" y="35"/>
                </a:lnTo>
                <a:lnTo>
                  <a:pt x="68" y="35"/>
                </a:lnTo>
                <a:lnTo>
                  <a:pt x="67" y="36"/>
                </a:lnTo>
                <a:lnTo>
                  <a:pt x="64" y="40"/>
                </a:lnTo>
                <a:lnTo>
                  <a:pt x="64" y="40"/>
                </a:lnTo>
                <a:lnTo>
                  <a:pt x="62" y="40"/>
                </a:lnTo>
                <a:lnTo>
                  <a:pt x="62" y="40"/>
                </a:lnTo>
                <a:lnTo>
                  <a:pt x="60" y="40"/>
                </a:lnTo>
                <a:lnTo>
                  <a:pt x="60" y="4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96" name="Freeform 93"/>
          <p:cNvSpPr>
            <a:spLocks noEditPoints="1"/>
          </p:cNvSpPr>
          <p:nvPr/>
        </p:nvSpPr>
        <p:spPr bwMode="auto">
          <a:xfrm>
            <a:off x="5251112" y="4923902"/>
            <a:ext cx="408712" cy="395303"/>
          </a:xfrm>
          <a:custGeom>
            <a:avLst/>
            <a:gdLst/>
            <a:ahLst/>
            <a:cxnLst>
              <a:cxn ang="0">
                <a:pos x="224" y="11"/>
              </a:cxn>
              <a:cxn ang="0">
                <a:pos x="235" y="14"/>
              </a:cxn>
              <a:cxn ang="0">
                <a:pos x="243" y="19"/>
              </a:cxn>
              <a:cxn ang="0">
                <a:pos x="249" y="29"/>
              </a:cxn>
              <a:cxn ang="0">
                <a:pos x="251" y="38"/>
              </a:cxn>
              <a:cxn ang="0">
                <a:pos x="251" y="221"/>
              </a:cxn>
              <a:cxn ang="0">
                <a:pos x="249" y="231"/>
              </a:cxn>
              <a:cxn ang="0">
                <a:pos x="243" y="239"/>
              </a:cxn>
              <a:cxn ang="0">
                <a:pos x="235" y="245"/>
              </a:cxn>
              <a:cxn ang="0">
                <a:pos x="224" y="248"/>
              </a:cxn>
              <a:cxn ang="0">
                <a:pos x="38" y="248"/>
              </a:cxn>
              <a:cxn ang="0">
                <a:pos x="29" y="245"/>
              </a:cxn>
              <a:cxn ang="0">
                <a:pos x="19" y="239"/>
              </a:cxn>
              <a:cxn ang="0">
                <a:pos x="14" y="231"/>
              </a:cxn>
              <a:cxn ang="0">
                <a:pos x="11" y="221"/>
              </a:cxn>
              <a:cxn ang="0">
                <a:pos x="11" y="38"/>
              </a:cxn>
              <a:cxn ang="0">
                <a:pos x="14" y="29"/>
              </a:cxn>
              <a:cxn ang="0">
                <a:pos x="19" y="19"/>
              </a:cxn>
              <a:cxn ang="0">
                <a:pos x="29" y="14"/>
              </a:cxn>
              <a:cxn ang="0">
                <a:pos x="38" y="11"/>
              </a:cxn>
              <a:cxn ang="0">
                <a:pos x="224" y="0"/>
              </a:cxn>
              <a:cxn ang="0">
                <a:pos x="38" y="0"/>
              </a:cxn>
              <a:cxn ang="0">
                <a:pos x="25" y="5"/>
              </a:cxn>
              <a:cxn ang="0">
                <a:pos x="12" y="13"/>
              </a:cxn>
              <a:cxn ang="0">
                <a:pos x="4" y="23"/>
              </a:cxn>
              <a:cxn ang="0">
                <a:pos x="0" y="38"/>
              </a:cxn>
              <a:cxn ang="0">
                <a:pos x="0" y="221"/>
              </a:cxn>
              <a:cxn ang="0">
                <a:pos x="4" y="235"/>
              </a:cxn>
              <a:cxn ang="0">
                <a:pos x="12" y="248"/>
              </a:cxn>
              <a:cxn ang="0">
                <a:pos x="25" y="256"/>
              </a:cxn>
              <a:cxn ang="0">
                <a:pos x="38" y="258"/>
              </a:cxn>
              <a:cxn ang="0">
                <a:pos x="224" y="258"/>
              </a:cxn>
              <a:cxn ang="0">
                <a:pos x="239" y="256"/>
              </a:cxn>
              <a:cxn ang="0">
                <a:pos x="251" y="248"/>
              </a:cxn>
              <a:cxn ang="0">
                <a:pos x="260" y="235"/>
              </a:cxn>
              <a:cxn ang="0">
                <a:pos x="262" y="221"/>
              </a:cxn>
              <a:cxn ang="0">
                <a:pos x="262" y="38"/>
              </a:cxn>
              <a:cxn ang="0">
                <a:pos x="260" y="23"/>
              </a:cxn>
              <a:cxn ang="0">
                <a:pos x="251" y="13"/>
              </a:cxn>
              <a:cxn ang="0">
                <a:pos x="239" y="5"/>
              </a:cxn>
              <a:cxn ang="0">
                <a:pos x="224" y="0"/>
              </a:cxn>
            </a:cxnLst>
            <a:rect l="0" t="0" r="r" b="b"/>
            <a:pathLst>
              <a:path w="262" h="258">
                <a:moveTo>
                  <a:pt x="224" y="11"/>
                </a:moveTo>
                <a:lnTo>
                  <a:pt x="224" y="11"/>
                </a:lnTo>
                <a:lnTo>
                  <a:pt x="230" y="13"/>
                </a:lnTo>
                <a:lnTo>
                  <a:pt x="235" y="14"/>
                </a:lnTo>
                <a:lnTo>
                  <a:pt x="239" y="17"/>
                </a:lnTo>
                <a:lnTo>
                  <a:pt x="243" y="19"/>
                </a:lnTo>
                <a:lnTo>
                  <a:pt x="246" y="23"/>
                </a:lnTo>
                <a:lnTo>
                  <a:pt x="249" y="29"/>
                </a:lnTo>
                <a:lnTo>
                  <a:pt x="250" y="33"/>
                </a:lnTo>
                <a:lnTo>
                  <a:pt x="251" y="38"/>
                </a:lnTo>
                <a:lnTo>
                  <a:pt x="251" y="221"/>
                </a:lnTo>
                <a:lnTo>
                  <a:pt x="251" y="221"/>
                </a:lnTo>
                <a:lnTo>
                  <a:pt x="250" y="226"/>
                </a:lnTo>
                <a:lnTo>
                  <a:pt x="249" y="231"/>
                </a:lnTo>
                <a:lnTo>
                  <a:pt x="246" y="235"/>
                </a:lnTo>
                <a:lnTo>
                  <a:pt x="243" y="239"/>
                </a:lnTo>
                <a:lnTo>
                  <a:pt x="239" y="244"/>
                </a:lnTo>
                <a:lnTo>
                  <a:pt x="235" y="245"/>
                </a:lnTo>
                <a:lnTo>
                  <a:pt x="230" y="248"/>
                </a:lnTo>
                <a:lnTo>
                  <a:pt x="224" y="248"/>
                </a:lnTo>
                <a:lnTo>
                  <a:pt x="38" y="248"/>
                </a:lnTo>
                <a:lnTo>
                  <a:pt x="38" y="248"/>
                </a:lnTo>
                <a:lnTo>
                  <a:pt x="33" y="248"/>
                </a:lnTo>
                <a:lnTo>
                  <a:pt x="29" y="245"/>
                </a:lnTo>
                <a:lnTo>
                  <a:pt x="23" y="244"/>
                </a:lnTo>
                <a:lnTo>
                  <a:pt x="19" y="239"/>
                </a:lnTo>
                <a:lnTo>
                  <a:pt x="17" y="235"/>
                </a:lnTo>
                <a:lnTo>
                  <a:pt x="14" y="231"/>
                </a:lnTo>
                <a:lnTo>
                  <a:pt x="12" y="226"/>
                </a:lnTo>
                <a:lnTo>
                  <a:pt x="11" y="221"/>
                </a:lnTo>
                <a:lnTo>
                  <a:pt x="11" y="38"/>
                </a:lnTo>
                <a:lnTo>
                  <a:pt x="11" y="38"/>
                </a:lnTo>
                <a:lnTo>
                  <a:pt x="12" y="33"/>
                </a:lnTo>
                <a:lnTo>
                  <a:pt x="14" y="29"/>
                </a:lnTo>
                <a:lnTo>
                  <a:pt x="17" y="23"/>
                </a:lnTo>
                <a:lnTo>
                  <a:pt x="19" y="19"/>
                </a:lnTo>
                <a:lnTo>
                  <a:pt x="23" y="17"/>
                </a:lnTo>
                <a:lnTo>
                  <a:pt x="29" y="14"/>
                </a:lnTo>
                <a:lnTo>
                  <a:pt x="33" y="13"/>
                </a:lnTo>
                <a:lnTo>
                  <a:pt x="38" y="11"/>
                </a:lnTo>
                <a:lnTo>
                  <a:pt x="224" y="11"/>
                </a:lnTo>
                <a:close/>
                <a:moveTo>
                  <a:pt x="224" y="0"/>
                </a:moveTo>
                <a:lnTo>
                  <a:pt x="38" y="0"/>
                </a:lnTo>
                <a:lnTo>
                  <a:pt x="38" y="0"/>
                </a:lnTo>
                <a:lnTo>
                  <a:pt x="31" y="2"/>
                </a:lnTo>
                <a:lnTo>
                  <a:pt x="25" y="5"/>
                </a:lnTo>
                <a:lnTo>
                  <a:pt x="18" y="7"/>
                </a:lnTo>
                <a:lnTo>
                  <a:pt x="12" y="13"/>
                </a:lnTo>
                <a:lnTo>
                  <a:pt x="7" y="18"/>
                </a:lnTo>
                <a:lnTo>
                  <a:pt x="4" y="23"/>
                </a:lnTo>
                <a:lnTo>
                  <a:pt x="2" y="32"/>
                </a:lnTo>
                <a:lnTo>
                  <a:pt x="0" y="38"/>
                </a:lnTo>
                <a:lnTo>
                  <a:pt x="0" y="221"/>
                </a:lnTo>
                <a:lnTo>
                  <a:pt x="0" y="221"/>
                </a:lnTo>
                <a:lnTo>
                  <a:pt x="2" y="229"/>
                </a:lnTo>
                <a:lnTo>
                  <a:pt x="4" y="235"/>
                </a:lnTo>
                <a:lnTo>
                  <a:pt x="7" y="242"/>
                </a:lnTo>
                <a:lnTo>
                  <a:pt x="12" y="248"/>
                </a:lnTo>
                <a:lnTo>
                  <a:pt x="18" y="252"/>
                </a:lnTo>
                <a:lnTo>
                  <a:pt x="25" y="256"/>
                </a:lnTo>
                <a:lnTo>
                  <a:pt x="31" y="257"/>
                </a:lnTo>
                <a:lnTo>
                  <a:pt x="38" y="258"/>
                </a:lnTo>
                <a:lnTo>
                  <a:pt x="224" y="258"/>
                </a:lnTo>
                <a:lnTo>
                  <a:pt x="224" y="258"/>
                </a:lnTo>
                <a:lnTo>
                  <a:pt x="231" y="257"/>
                </a:lnTo>
                <a:lnTo>
                  <a:pt x="239" y="256"/>
                </a:lnTo>
                <a:lnTo>
                  <a:pt x="245" y="252"/>
                </a:lnTo>
                <a:lnTo>
                  <a:pt x="251" y="248"/>
                </a:lnTo>
                <a:lnTo>
                  <a:pt x="256" y="242"/>
                </a:lnTo>
                <a:lnTo>
                  <a:pt x="260" y="235"/>
                </a:lnTo>
                <a:lnTo>
                  <a:pt x="261" y="229"/>
                </a:lnTo>
                <a:lnTo>
                  <a:pt x="262" y="221"/>
                </a:lnTo>
                <a:lnTo>
                  <a:pt x="262" y="38"/>
                </a:lnTo>
                <a:lnTo>
                  <a:pt x="262" y="38"/>
                </a:lnTo>
                <a:lnTo>
                  <a:pt x="261" y="32"/>
                </a:lnTo>
                <a:lnTo>
                  <a:pt x="260" y="23"/>
                </a:lnTo>
                <a:lnTo>
                  <a:pt x="256" y="18"/>
                </a:lnTo>
                <a:lnTo>
                  <a:pt x="251" y="13"/>
                </a:lnTo>
                <a:lnTo>
                  <a:pt x="245" y="7"/>
                </a:lnTo>
                <a:lnTo>
                  <a:pt x="239" y="5"/>
                </a:lnTo>
                <a:lnTo>
                  <a:pt x="231" y="2"/>
                </a:lnTo>
                <a:lnTo>
                  <a:pt x="224" y="0"/>
                </a:lnTo>
                <a:lnTo>
                  <a:pt x="224" y="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99" name="Freeform 96"/>
          <p:cNvSpPr/>
          <p:nvPr/>
        </p:nvSpPr>
        <p:spPr bwMode="auto">
          <a:xfrm>
            <a:off x="6242353" y="5075586"/>
            <a:ext cx="61073" cy="105721"/>
          </a:xfrm>
          <a:custGeom>
            <a:avLst/>
            <a:gdLst/>
            <a:ahLst/>
            <a:cxnLst>
              <a:cxn ang="0">
                <a:pos x="0" y="61"/>
              </a:cxn>
              <a:cxn ang="0">
                <a:pos x="27" y="34"/>
              </a:cxn>
              <a:cxn ang="0">
                <a:pos x="0" y="7"/>
              </a:cxn>
              <a:cxn ang="0">
                <a:pos x="0" y="7"/>
              </a:cxn>
              <a:cxn ang="0">
                <a:pos x="0" y="6"/>
              </a:cxn>
              <a:cxn ang="0">
                <a:pos x="0" y="6"/>
              </a:cxn>
              <a:cxn ang="0">
                <a:pos x="0" y="4"/>
              </a:cxn>
              <a:cxn ang="0">
                <a:pos x="4" y="0"/>
              </a:cxn>
              <a:cxn ang="0">
                <a:pos x="4" y="0"/>
              </a:cxn>
              <a:cxn ang="0">
                <a:pos x="6" y="0"/>
              </a:cxn>
              <a:cxn ang="0">
                <a:pos x="6" y="0"/>
              </a:cxn>
              <a:cxn ang="0">
                <a:pos x="7" y="0"/>
              </a:cxn>
              <a:cxn ang="0">
                <a:pos x="39" y="33"/>
              </a:cxn>
              <a:cxn ang="0">
                <a:pos x="39" y="33"/>
              </a:cxn>
              <a:cxn ang="0">
                <a:pos x="41" y="34"/>
              </a:cxn>
              <a:cxn ang="0">
                <a:pos x="41" y="34"/>
              </a:cxn>
              <a:cxn ang="0">
                <a:pos x="39" y="35"/>
              </a:cxn>
              <a:cxn ang="0">
                <a:pos x="7" y="68"/>
              </a:cxn>
              <a:cxn ang="0">
                <a:pos x="7" y="68"/>
              </a:cxn>
              <a:cxn ang="0">
                <a:pos x="6" y="69"/>
              </a:cxn>
              <a:cxn ang="0">
                <a:pos x="6" y="69"/>
              </a:cxn>
              <a:cxn ang="0">
                <a:pos x="4" y="68"/>
              </a:cxn>
              <a:cxn ang="0">
                <a:pos x="0" y="65"/>
              </a:cxn>
              <a:cxn ang="0">
                <a:pos x="0" y="65"/>
              </a:cxn>
              <a:cxn ang="0">
                <a:pos x="0" y="64"/>
              </a:cxn>
              <a:cxn ang="0">
                <a:pos x="0" y="64"/>
              </a:cxn>
              <a:cxn ang="0">
                <a:pos x="0" y="61"/>
              </a:cxn>
              <a:cxn ang="0">
                <a:pos x="0" y="61"/>
              </a:cxn>
            </a:cxnLst>
            <a:rect l="0" t="0" r="r" b="b"/>
            <a:pathLst>
              <a:path w="41" h="69">
                <a:moveTo>
                  <a:pt x="0" y="61"/>
                </a:moveTo>
                <a:lnTo>
                  <a:pt x="27" y="34"/>
                </a:lnTo>
                <a:lnTo>
                  <a:pt x="0" y="7"/>
                </a:lnTo>
                <a:lnTo>
                  <a:pt x="0" y="7"/>
                </a:lnTo>
                <a:lnTo>
                  <a:pt x="0" y="6"/>
                </a:lnTo>
                <a:lnTo>
                  <a:pt x="0" y="6"/>
                </a:lnTo>
                <a:lnTo>
                  <a:pt x="0" y="4"/>
                </a:lnTo>
                <a:lnTo>
                  <a:pt x="4" y="0"/>
                </a:lnTo>
                <a:lnTo>
                  <a:pt x="4" y="0"/>
                </a:lnTo>
                <a:lnTo>
                  <a:pt x="6" y="0"/>
                </a:lnTo>
                <a:lnTo>
                  <a:pt x="6" y="0"/>
                </a:lnTo>
                <a:lnTo>
                  <a:pt x="7" y="0"/>
                </a:lnTo>
                <a:lnTo>
                  <a:pt x="39" y="33"/>
                </a:lnTo>
                <a:lnTo>
                  <a:pt x="39" y="33"/>
                </a:lnTo>
                <a:lnTo>
                  <a:pt x="41" y="34"/>
                </a:lnTo>
                <a:lnTo>
                  <a:pt x="41" y="34"/>
                </a:lnTo>
                <a:lnTo>
                  <a:pt x="39" y="35"/>
                </a:lnTo>
                <a:lnTo>
                  <a:pt x="7" y="68"/>
                </a:lnTo>
                <a:lnTo>
                  <a:pt x="7" y="68"/>
                </a:lnTo>
                <a:lnTo>
                  <a:pt x="6" y="69"/>
                </a:lnTo>
                <a:lnTo>
                  <a:pt x="6" y="69"/>
                </a:lnTo>
                <a:lnTo>
                  <a:pt x="4" y="68"/>
                </a:lnTo>
                <a:lnTo>
                  <a:pt x="0" y="65"/>
                </a:lnTo>
                <a:lnTo>
                  <a:pt x="0" y="65"/>
                </a:lnTo>
                <a:lnTo>
                  <a:pt x="0" y="64"/>
                </a:lnTo>
                <a:lnTo>
                  <a:pt x="0" y="64"/>
                </a:lnTo>
                <a:lnTo>
                  <a:pt x="0" y="61"/>
                </a:lnTo>
                <a:lnTo>
                  <a:pt x="0" y="6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00" name="Freeform 97"/>
          <p:cNvSpPr>
            <a:spLocks noEditPoints="1"/>
          </p:cNvSpPr>
          <p:nvPr/>
        </p:nvSpPr>
        <p:spPr bwMode="auto">
          <a:xfrm>
            <a:off x="6068532" y="4923902"/>
            <a:ext cx="408712" cy="395303"/>
          </a:xfrm>
          <a:custGeom>
            <a:avLst/>
            <a:gdLst/>
            <a:ahLst/>
            <a:cxnLst>
              <a:cxn ang="0">
                <a:pos x="223" y="11"/>
              </a:cxn>
              <a:cxn ang="0">
                <a:pos x="234" y="14"/>
              </a:cxn>
              <a:cxn ang="0">
                <a:pos x="244" y="19"/>
              </a:cxn>
              <a:cxn ang="0">
                <a:pos x="249" y="29"/>
              </a:cxn>
              <a:cxn ang="0">
                <a:pos x="250" y="38"/>
              </a:cxn>
              <a:cxn ang="0">
                <a:pos x="250" y="221"/>
              </a:cxn>
              <a:cxn ang="0">
                <a:pos x="249" y="231"/>
              </a:cxn>
              <a:cxn ang="0">
                <a:pos x="244" y="239"/>
              </a:cxn>
              <a:cxn ang="0">
                <a:pos x="234" y="245"/>
              </a:cxn>
              <a:cxn ang="0">
                <a:pos x="223" y="248"/>
              </a:cxn>
              <a:cxn ang="0">
                <a:pos x="38" y="248"/>
              </a:cxn>
              <a:cxn ang="0">
                <a:pos x="28" y="245"/>
              </a:cxn>
              <a:cxn ang="0">
                <a:pos x="19" y="239"/>
              </a:cxn>
              <a:cxn ang="0">
                <a:pos x="14" y="231"/>
              </a:cxn>
              <a:cxn ang="0">
                <a:pos x="11" y="221"/>
              </a:cxn>
              <a:cxn ang="0">
                <a:pos x="11" y="38"/>
              </a:cxn>
              <a:cxn ang="0">
                <a:pos x="14" y="29"/>
              </a:cxn>
              <a:cxn ang="0">
                <a:pos x="19" y="19"/>
              </a:cxn>
              <a:cxn ang="0">
                <a:pos x="28" y="14"/>
              </a:cxn>
              <a:cxn ang="0">
                <a:pos x="38" y="11"/>
              </a:cxn>
              <a:cxn ang="0">
                <a:pos x="223" y="0"/>
              </a:cxn>
              <a:cxn ang="0">
                <a:pos x="38" y="0"/>
              </a:cxn>
              <a:cxn ang="0">
                <a:pos x="23" y="5"/>
              </a:cxn>
              <a:cxn ang="0">
                <a:pos x="11" y="13"/>
              </a:cxn>
              <a:cxn ang="0">
                <a:pos x="3" y="23"/>
              </a:cxn>
              <a:cxn ang="0">
                <a:pos x="0" y="38"/>
              </a:cxn>
              <a:cxn ang="0">
                <a:pos x="0" y="221"/>
              </a:cxn>
              <a:cxn ang="0">
                <a:pos x="3" y="235"/>
              </a:cxn>
              <a:cxn ang="0">
                <a:pos x="11" y="248"/>
              </a:cxn>
              <a:cxn ang="0">
                <a:pos x="23" y="256"/>
              </a:cxn>
              <a:cxn ang="0">
                <a:pos x="38" y="258"/>
              </a:cxn>
              <a:cxn ang="0">
                <a:pos x="223" y="258"/>
              </a:cxn>
              <a:cxn ang="0">
                <a:pos x="238" y="256"/>
              </a:cxn>
              <a:cxn ang="0">
                <a:pos x="250" y="248"/>
              </a:cxn>
              <a:cxn ang="0">
                <a:pos x="258" y="235"/>
              </a:cxn>
              <a:cxn ang="0">
                <a:pos x="261" y="221"/>
              </a:cxn>
              <a:cxn ang="0">
                <a:pos x="261" y="38"/>
              </a:cxn>
              <a:cxn ang="0">
                <a:pos x="258" y="23"/>
              </a:cxn>
              <a:cxn ang="0">
                <a:pos x="250" y="13"/>
              </a:cxn>
              <a:cxn ang="0">
                <a:pos x="238" y="5"/>
              </a:cxn>
              <a:cxn ang="0">
                <a:pos x="223" y="0"/>
              </a:cxn>
            </a:cxnLst>
            <a:rect l="0" t="0" r="r" b="b"/>
            <a:pathLst>
              <a:path w="261" h="258">
                <a:moveTo>
                  <a:pt x="223" y="11"/>
                </a:moveTo>
                <a:lnTo>
                  <a:pt x="223" y="11"/>
                </a:lnTo>
                <a:lnTo>
                  <a:pt x="229" y="13"/>
                </a:lnTo>
                <a:lnTo>
                  <a:pt x="234" y="14"/>
                </a:lnTo>
                <a:lnTo>
                  <a:pt x="239" y="17"/>
                </a:lnTo>
                <a:lnTo>
                  <a:pt x="244" y="19"/>
                </a:lnTo>
                <a:lnTo>
                  <a:pt x="246" y="23"/>
                </a:lnTo>
                <a:lnTo>
                  <a:pt x="249" y="29"/>
                </a:lnTo>
                <a:lnTo>
                  <a:pt x="250" y="33"/>
                </a:lnTo>
                <a:lnTo>
                  <a:pt x="250" y="38"/>
                </a:lnTo>
                <a:lnTo>
                  <a:pt x="250" y="221"/>
                </a:lnTo>
                <a:lnTo>
                  <a:pt x="250" y="221"/>
                </a:lnTo>
                <a:lnTo>
                  <a:pt x="250" y="226"/>
                </a:lnTo>
                <a:lnTo>
                  <a:pt x="249" y="231"/>
                </a:lnTo>
                <a:lnTo>
                  <a:pt x="246" y="235"/>
                </a:lnTo>
                <a:lnTo>
                  <a:pt x="244" y="239"/>
                </a:lnTo>
                <a:lnTo>
                  <a:pt x="239" y="244"/>
                </a:lnTo>
                <a:lnTo>
                  <a:pt x="234" y="245"/>
                </a:lnTo>
                <a:lnTo>
                  <a:pt x="229" y="248"/>
                </a:lnTo>
                <a:lnTo>
                  <a:pt x="223" y="248"/>
                </a:lnTo>
                <a:lnTo>
                  <a:pt x="38" y="248"/>
                </a:lnTo>
                <a:lnTo>
                  <a:pt x="38" y="248"/>
                </a:lnTo>
                <a:lnTo>
                  <a:pt x="33" y="248"/>
                </a:lnTo>
                <a:lnTo>
                  <a:pt x="28" y="245"/>
                </a:lnTo>
                <a:lnTo>
                  <a:pt x="23" y="244"/>
                </a:lnTo>
                <a:lnTo>
                  <a:pt x="19" y="239"/>
                </a:lnTo>
                <a:lnTo>
                  <a:pt x="17" y="235"/>
                </a:lnTo>
                <a:lnTo>
                  <a:pt x="14" y="231"/>
                </a:lnTo>
                <a:lnTo>
                  <a:pt x="11" y="226"/>
                </a:lnTo>
                <a:lnTo>
                  <a:pt x="11" y="221"/>
                </a:lnTo>
                <a:lnTo>
                  <a:pt x="11" y="38"/>
                </a:lnTo>
                <a:lnTo>
                  <a:pt x="11" y="38"/>
                </a:lnTo>
                <a:lnTo>
                  <a:pt x="11" y="33"/>
                </a:lnTo>
                <a:lnTo>
                  <a:pt x="14" y="29"/>
                </a:lnTo>
                <a:lnTo>
                  <a:pt x="17" y="23"/>
                </a:lnTo>
                <a:lnTo>
                  <a:pt x="19" y="19"/>
                </a:lnTo>
                <a:lnTo>
                  <a:pt x="23" y="17"/>
                </a:lnTo>
                <a:lnTo>
                  <a:pt x="28" y="14"/>
                </a:lnTo>
                <a:lnTo>
                  <a:pt x="33" y="13"/>
                </a:lnTo>
                <a:lnTo>
                  <a:pt x="38" y="11"/>
                </a:lnTo>
                <a:lnTo>
                  <a:pt x="223" y="11"/>
                </a:lnTo>
                <a:close/>
                <a:moveTo>
                  <a:pt x="223" y="0"/>
                </a:moveTo>
                <a:lnTo>
                  <a:pt x="38" y="0"/>
                </a:lnTo>
                <a:lnTo>
                  <a:pt x="38" y="0"/>
                </a:lnTo>
                <a:lnTo>
                  <a:pt x="30" y="2"/>
                </a:lnTo>
                <a:lnTo>
                  <a:pt x="23" y="5"/>
                </a:lnTo>
                <a:lnTo>
                  <a:pt x="17" y="7"/>
                </a:lnTo>
                <a:lnTo>
                  <a:pt x="11" y="13"/>
                </a:lnTo>
                <a:lnTo>
                  <a:pt x="7" y="18"/>
                </a:lnTo>
                <a:lnTo>
                  <a:pt x="3" y="23"/>
                </a:lnTo>
                <a:lnTo>
                  <a:pt x="2" y="32"/>
                </a:lnTo>
                <a:lnTo>
                  <a:pt x="0" y="38"/>
                </a:lnTo>
                <a:lnTo>
                  <a:pt x="0" y="221"/>
                </a:lnTo>
                <a:lnTo>
                  <a:pt x="0" y="221"/>
                </a:lnTo>
                <a:lnTo>
                  <a:pt x="2" y="229"/>
                </a:lnTo>
                <a:lnTo>
                  <a:pt x="3" y="235"/>
                </a:lnTo>
                <a:lnTo>
                  <a:pt x="7" y="242"/>
                </a:lnTo>
                <a:lnTo>
                  <a:pt x="11" y="248"/>
                </a:lnTo>
                <a:lnTo>
                  <a:pt x="17" y="252"/>
                </a:lnTo>
                <a:lnTo>
                  <a:pt x="23" y="256"/>
                </a:lnTo>
                <a:lnTo>
                  <a:pt x="30" y="257"/>
                </a:lnTo>
                <a:lnTo>
                  <a:pt x="38" y="258"/>
                </a:lnTo>
                <a:lnTo>
                  <a:pt x="223" y="258"/>
                </a:lnTo>
                <a:lnTo>
                  <a:pt x="223" y="258"/>
                </a:lnTo>
                <a:lnTo>
                  <a:pt x="231" y="257"/>
                </a:lnTo>
                <a:lnTo>
                  <a:pt x="238" y="256"/>
                </a:lnTo>
                <a:lnTo>
                  <a:pt x="245" y="252"/>
                </a:lnTo>
                <a:lnTo>
                  <a:pt x="250" y="248"/>
                </a:lnTo>
                <a:lnTo>
                  <a:pt x="256" y="242"/>
                </a:lnTo>
                <a:lnTo>
                  <a:pt x="258" y="235"/>
                </a:lnTo>
                <a:lnTo>
                  <a:pt x="261" y="229"/>
                </a:lnTo>
                <a:lnTo>
                  <a:pt x="261" y="221"/>
                </a:lnTo>
                <a:lnTo>
                  <a:pt x="261" y="38"/>
                </a:lnTo>
                <a:lnTo>
                  <a:pt x="261" y="38"/>
                </a:lnTo>
                <a:lnTo>
                  <a:pt x="261" y="32"/>
                </a:lnTo>
                <a:lnTo>
                  <a:pt x="258" y="23"/>
                </a:lnTo>
                <a:lnTo>
                  <a:pt x="256" y="18"/>
                </a:lnTo>
                <a:lnTo>
                  <a:pt x="250" y="13"/>
                </a:lnTo>
                <a:lnTo>
                  <a:pt x="245" y="7"/>
                </a:lnTo>
                <a:lnTo>
                  <a:pt x="238" y="5"/>
                </a:lnTo>
                <a:lnTo>
                  <a:pt x="231" y="2"/>
                </a:lnTo>
                <a:lnTo>
                  <a:pt x="223" y="0"/>
                </a:lnTo>
                <a:lnTo>
                  <a:pt x="223" y="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03" name="Freeform 100"/>
          <p:cNvSpPr/>
          <p:nvPr/>
        </p:nvSpPr>
        <p:spPr bwMode="auto">
          <a:xfrm>
            <a:off x="7055074" y="5075586"/>
            <a:ext cx="61073" cy="105721"/>
          </a:xfrm>
          <a:custGeom>
            <a:avLst/>
            <a:gdLst/>
            <a:ahLst/>
            <a:cxnLst>
              <a:cxn ang="0">
                <a:pos x="40" y="7"/>
              </a:cxn>
              <a:cxn ang="0">
                <a:pos x="12" y="34"/>
              </a:cxn>
              <a:cxn ang="0">
                <a:pos x="40" y="61"/>
              </a:cxn>
              <a:cxn ang="0">
                <a:pos x="40" y="61"/>
              </a:cxn>
              <a:cxn ang="0">
                <a:pos x="40" y="64"/>
              </a:cxn>
              <a:cxn ang="0">
                <a:pos x="40" y="64"/>
              </a:cxn>
              <a:cxn ang="0">
                <a:pos x="40" y="65"/>
              </a:cxn>
              <a:cxn ang="0">
                <a:pos x="36" y="68"/>
              </a:cxn>
              <a:cxn ang="0">
                <a:pos x="36" y="68"/>
              </a:cxn>
              <a:cxn ang="0">
                <a:pos x="35" y="69"/>
              </a:cxn>
              <a:cxn ang="0">
                <a:pos x="35" y="69"/>
              </a:cxn>
              <a:cxn ang="0">
                <a:pos x="33" y="68"/>
              </a:cxn>
              <a:cxn ang="0">
                <a:pos x="1" y="35"/>
              </a:cxn>
              <a:cxn ang="0">
                <a:pos x="1" y="35"/>
              </a:cxn>
              <a:cxn ang="0">
                <a:pos x="0" y="34"/>
              </a:cxn>
              <a:cxn ang="0">
                <a:pos x="0" y="34"/>
              </a:cxn>
              <a:cxn ang="0">
                <a:pos x="1" y="33"/>
              </a:cxn>
              <a:cxn ang="0">
                <a:pos x="33" y="0"/>
              </a:cxn>
              <a:cxn ang="0">
                <a:pos x="33" y="0"/>
              </a:cxn>
              <a:cxn ang="0">
                <a:pos x="35" y="0"/>
              </a:cxn>
              <a:cxn ang="0">
                <a:pos x="35" y="0"/>
              </a:cxn>
              <a:cxn ang="0">
                <a:pos x="36" y="0"/>
              </a:cxn>
              <a:cxn ang="0">
                <a:pos x="40" y="4"/>
              </a:cxn>
              <a:cxn ang="0">
                <a:pos x="40" y="4"/>
              </a:cxn>
              <a:cxn ang="0">
                <a:pos x="40" y="6"/>
              </a:cxn>
              <a:cxn ang="0">
                <a:pos x="40" y="6"/>
              </a:cxn>
              <a:cxn ang="0">
                <a:pos x="40" y="7"/>
              </a:cxn>
              <a:cxn ang="0">
                <a:pos x="40" y="7"/>
              </a:cxn>
            </a:cxnLst>
            <a:rect l="0" t="0" r="r" b="b"/>
            <a:pathLst>
              <a:path w="40" h="69">
                <a:moveTo>
                  <a:pt x="40" y="7"/>
                </a:moveTo>
                <a:lnTo>
                  <a:pt x="12" y="34"/>
                </a:lnTo>
                <a:lnTo>
                  <a:pt x="40" y="61"/>
                </a:lnTo>
                <a:lnTo>
                  <a:pt x="40" y="61"/>
                </a:lnTo>
                <a:lnTo>
                  <a:pt x="40" y="64"/>
                </a:lnTo>
                <a:lnTo>
                  <a:pt x="40" y="64"/>
                </a:lnTo>
                <a:lnTo>
                  <a:pt x="40" y="65"/>
                </a:lnTo>
                <a:lnTo>
                  <a:pt x="36" y="68"/>
                </a:lnTo>
                <a:lnTo>
                  <a:pt x="36" y="68"/>
                </a:lnTo>
                <a:lnTo>
                  <a:pt x="35" y="69"/>
                </a:lnTo>
                <a:lnTo>
                  <a:pt x="35" y="69"/>
                </a:lnTo>
                <a:lnTo>
                  <a:pt x="33" y="68"/>
                </a:lnTo>
                <a:lnTo>
                  <a:pt x="1" y="35"/>
                </a:lnTo>
                <a:lnTo>
                  <a:pt x="1" y="35"/>
                </a:lnTo>
                <a:lnTo>
                  <a:pt x="0" y="34"/>
                </a:lnTo>
                <a:lnTo>
                  <a:pt x="0" y="34"/>
                </a:lnTo>
                <a:lnTo>
                  <a:pt x="1" y="33"/>
                </a:lnTo>
                <a:lnTo>
                  <a:pt x="33" y="0"/>
                </a:lnTo>
                <a:lnTo>
                  <a:pt x="33" y="0"/>
                </a:lnTo>
                <a:lnTo>
                  <a:pt x="35" y="0"/>
                </a:lnTo>
                <a:lnTo>
                  <a:pt x="35" y="0"/>
                </a:lnTo>
                <a:lnTo>
                  <a:pt x="36" y="0"/>
                </a:lnTo>
                <a:lnTo>
                  <a:pt x="40" y="4"/>
                </a:lnTo>
                <a:lnTo>
                  <a:pt x="40" y="4"/>
                </a:lnTo>
                <a:lnTo>
                  <a:pt x="40" y="6"/>
                </a:lnTo>
                <a:lnTo>
                  <a:pt x="40" y="6"/>
                </a:lnTo>
                <a:lnTo>
                  <a:pt x="40" y="7"/>
                </a:lnTo>
                <a:lnTo>
                  <a:pt x="40" y="7"/>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04" name="Freeform 101"/>
          <p:cNvSpPr>
            <a:spLocks noEditPoints="1"/>
          </p:cNvSpPr>
          <p:nvPr/>
        </p:nvSpPr>
        <p:spPr bwMode="auto">
          <a:xfrm>
            <a:off x="6881255" y="4923902"/>
            <a:ext cx="408712" cy="395303"/>
          </a:xfrm>
          <a:custGeom>
            <a:avLst/>
            <a:gdLst/>
            <a:ahLst/>
            <a:cxnLst>
              <a:cxn ang="0">
                <a:pos x="223" y="11"/>
              </a:cxn>
              <a:cxn ang="0">
                <a:pos x="234" y="14"/>
              </a:cxn>
              <a:cxn ang="0">
                <a:pos x="242" y="19"/>
              </a:cxn>
              <a:cxn ang="0">
                <a:pos x="247" y="29"/>
              </a:cxn>
              <a:cxn ang="0">
                <a:pos x="250" y="38"/>
              </a:cxn>
              <a:cxn ang="0">
                <a:pos x="250" y="221"/>
              </a:cxn>
              <a:cxn ang="0">
                <a:pos x="247" y="231"/>
              </a:cxn>
              <a:cxn ang="0">
                <a:pos x="242" y="239"/>
              </a:cxn>
              <a:cxn ang="0">
                <a:pos x="234" y="245"/>
              </a:cxn>
              <a:cxn ang="0">
                <a:pos x="223" y="248"/>
              </a:cxn>
              <a:cxn ang="0">
                <a:pos x="38" y="248"/>
              </a:cxn>
              <a:cxn ang="0">
                <a:pos x="27" y="245"/>
              </a:cxn>
              <a:cxn ang="0">
                <a:pos x="18" y="239"/>
              </a:cxn>
              <a:cxn ang="0">
                <a:pos x="12" y="231"/>
              </a:cxn>
              <a:cxn ang="0">
                <a:pos x="11" y="221"/>
              </a:cxn>
              <a:cxn ang="0">
                <a:pos x="11" y="38"/>
              </a:cxn>
              <a:cxn ang="0">
                <a:pos x="12" y="29"/>
              </a:cxn>
              <a:cxn ang="0">
                <a:pos x="18" y="19"/>
              </a:cxn>
              <a:cxn ang="0">
                <a:pos x="27" y="14"/>
              </a:cxn>
              <a:cxn ang="0">
                <a:pos x="38" y="11"/>
              </a:cxn>
              <a:cxn ang="0">
                <a:pos x="223" y="0"/>
              </a:cxn>
              <a:cxn ang="0">
                <a:pos x="38" y="0"/>
              </a:cxn>
              <a:cxn ang="0">
                <a:pos x="23" y="5"/>
              </a:cxn>
              <a:cxn ang="0">
                <a:pos x="11" y="13"/>
              </a:cxn>
              <a:cxn ang="0">
                <a:pos x="3" y="23"/>
              </a:cxn>
              <a:cxn ang="0">
                <a:pos x="0" y="38"/>
              </a:cxn>
              <a:cxn ang="0">
                <a:pos x="0" y="221"/>
              </a:cxn>
              <a:cxn ang="0">
                <a:pos x="3" y="235"/>
              </a:cxn>
              <a:cxn ang="0">
                <a:pos x="11" y="248"/>
              </a:cxn>
              <a:cxn ang="0">
                <a:pos x="23" y="256"/>
              </a:cxn>
              <a:cxn ang="0">
                <a:pos x="38" y="258"/>
              </a:cxn>
              <a:cxn ang="0">
                <a:pos x="223" y="258"/>
              </a:cxn>
              <a:cxn ang="0">
                <a:pos x="238" y="256"/>
              </a:cxn>
              <a:cxn ang="0">
                <a:pos x="250" y="248"/>
              </a:cxn>
              <a:cxn ang="0">
                <a:pos x="258" y="235"/>
              </a:cxn>
              <a:cxn ang="0">
                <a:pos x="261" y="221"/>
              </a:cxn>
              <a:cxn ang="0">
                <a:pos x="261" y="38"/>
              </a:cxn>
              <a:cxn ang="0">
                <a:pos x="258" y="23"/>
              </a:cxn>
              <a:cxn ang="0">
                <a:pos x="250" y="13"/>
              </a:cxn>
              <a:cxn ang="0">
                <a:pos x="238" y="5"/>
              </a:cxn>
              <a:cxn ang="0">
                <a:pos x="223" y="0"/>
              </a:cxn>
            </a:cxnLst>
            <a:rect l="0" t="0" r="r" b="b"/>
            <a:pathLst>
              <a:path w="261" h="258">
                <a:moveTo>
                  <a:pt x="223" y="11"/>
                </a:moveTo>
                <a:lnTo>
                  <a:pt x="223" y="11"/>
                </a:lnTo>
                <a:lnTo>
                  <a:pt x="228" y="13"/>
                </a:lnTo>
                <a:lnTo>
                  <a:pt x="234" y="14"/>
                </a:lnTo>
                <a:lnTo>
                  <a:pt x="238" y="17"/>
                </a:lnTo>
                <a:lnTo>
                  <a:pt x="242" y="19"/>
                </a:lnTo>
                <a:lnTo>
                  <a:pt x="245" y="23"/>
                </a:lnTo>
                <a:lnTo>
                  <a:pt x="247" y="29"/>
                </a:lnTo>
                <a:lnTo>
                  <a:pt x="249" y="33"/>
                </a:lnTo>
                <a:lnTo>
                  <a:pt x="250" y="38"/>
                </a:lnTo>
                <a:lnTo>
                  <a:pt x="250" y="221"/>
                </a:lnTo>
                <a:lnTo>
                  <a:pt x="250" y="221"/>
                </a:lnTo>
                <a:lnTo>
                  <a:pt x="249" y="226"/>
                </a:lnTo>
                <a:lnTo>
                  <a:pt x="247" y="231"/>
                </a:lnTo>
                <a:lnTo>
                  <a:pt x="245" y="235"/>
                </a:lnTo>
                <a:lnTo>
                  <a:pt x="242" y="239"/>
                </a:lnTo>
                <a:lnTo>
                  <a:pt x="238" y="244"/>
                </a:lnTo>
                <a:lnTo>
                  <a:pt x="234" y="245"/>
                </a:lnTo>
                <a:lnTo>
                  <a:pt x="228" y="248"/>
                </a:lnTo>
                <a:lnTo>
                  <a:pt x="223" y="248"/>
                </a:lnTo>
                <a:lnTo>
                  <a:pt x="38" y="248"/>
                </a:lnTo>
                <a:lnTo>
                  <a:pt x="38" y="248"/>
                </a:lnTo>
                <a:lnTo>
                  <a:pt x="31" y="248"/>
                </a:lnTo>
                <a:lnTo>
                  <a:pt x="27" y="245"/>
                </a:lnTo>
                <a:lnTo>
                  <a:pt x="22" y="244"/>
                </a:lnTo>
                <a:lnTo>
                  <a:pt x="18" y="239"/>
                </a:lnTo>
                <a:lnTo>
                  <a:pt x="15" y="235"/>
                </a:lnTo>
                <a:lnTo>
                  <a:pt x="12" y="231"/>
                </a:lnTo>
                <a:lnTo>
                  <a:pt x="11" y="226"/>
                </a:lnTo>
                <a:lnTo>
                  <a:pt x="11" y="221"/>
                </a:lnTo>
                <a:lnTo>
                  <a:pt x="11" y="38"/>
                </a:lnTo>
                <a:lnTo>
                  <a:pt x="11" y="38"/>
                </a:lnTo>
                <a:lnTo>
                  <a:pt x="11" y="33"/>
                </a:lnTo>
                <a:lnTo>
                  <a:pt x="12" y="29"/>
                </a:lnTo>
                <a:lnTo>
                  <a:pt x="15" y="23"/>
                </a:lnTo>
                <a:lnTo>
                  <a:pt x="18" y="19"/>
                </a:lnTo>
                <a:lnTo>
                  <a:pt x="22" y="17"/>
                </a:lnTo>
                <a:lnTo>
                  <a:pt x="27" y="14"/>
                </a:lnTo>
                <a:lnTo>
                  <a:pt x="31" y="13"/>
                </a:lnTo>
                <a:lnTo>
                  <a:pt x="38" y="11"/>
                </a:lnTo>
                <a:lnTo>
                  <a:pt x="223" y="11"/>
                </a:lnTo>
                <a:close/>
                <a:moveTo>
                  <a:pt x="223" y="0"/>
                </a:moveTo>
                <a:lnTo>
                  <a:pt x="38" y="0"/>
                </a:lnTo>
                <a:lnTo>
                  <a:pt x="38" y="0"/>
                </a:lnTo>
                <a:lnTo>
                  <a:pt x="30" y="2"/>
                </a:lnTo>
                <a:lnTo>
                  <a:pt x="23" y="5"/>
                </a:lnTo>
                <a:lnTo>
                  <a:pt x="17" y="7"/>
                </a:lnTo>
                <a:lnTo>
                  <a:pt x="11" y="13"/>
                </a:lnTo>
                <a:lnTo>
                  <a:pt x="6" y="18"/>
                </a:lnTo>
                <a:lnTo>
                  <a:pt x="3" y="23"/>
                </a:lnTo>
                <a:lnTo>
                  <a:pt x="0" y="32"/>
                </a:lnTo>
                <a:lnTo>
                  <a:pt x="0" y="38"/>
                </a:lnTo>
                <a:lnTo>
                  <a:pt x="0" y="221"/>
                </a:lnTo>
                <a:lnTo>
                  <a:pt x="0" y="221"/>
                </a:lnTo>
                <a:lnTo>
                  <a:pt x="0" y="229"/>
                </a:lnTo>
                <a:lnTo>
                  <a:pt x="3" y="235"/>
                </a:lnTo>
                <a:lnTo>
                  <a:pt x="6" y="242"/>
                </a:lnTo>
                <a:lnTo>
                  <a:pt x="11" y="248"/>
                </a:lnTo>
                <a:lnTo>
                  <a:pt x="17" y="252"/>
                </a:lnTo>
                <a:lnTo>
                  <a:pt x="23" y="256"/>
                </a:lnTo>
                <a:lnTo>
                  <a:pt x="30" y="257"/>
                </a:lnTo>
                <a:lnTo>
                  <a:pt x="38" y="258"/>
                </a:lnTo>
                <a:lnTo>
                  <a:pt x="223" y="258"/>
                </a:lnTo>
                <a:lnTo>
                  <a:pt x="223" y="258"/>
                </a:lnTo>
                <a:lnTo>
                  <a:pt x="230" y="257"/>
                </a:lnTo>
                <a:lnTo>
                  <a:pt x="238" y="256"/>
                </a:lnTo>
                <a:lnTo>
                  <a:pt x="243" y="252"/>
                </a:lnTo>
                <a:lnTo>
                  <a:pt x="250" y="248"/>
                </a:lnTo>
                <a:lnTo>
                  <a:pt x="254" y="242"/>
                </a:lnTo>
                <a:lnTo>
                  <a:pt x="258" y="235"/>
                </a:lnTo>
                <a:lnTo>
                  <a:pt x="260" y="229"/>
                </a:lnTo>
                <a:lnTo>
                  <a:pt x="261" y="221"/>
                </a:lnTo>
                <a:lnTo>
                  <a:pt x="261" y="38"/>
                </a:lnTo>
                <a:lnTo>
                  <a:pt x="261" y="38"/>
                </a:lnTo>
                <a:lnTo>
                  <a:pt x="260" y="32"/>
                </a:lnTo>
                <a:lnTo>
                  <a:pt x="258" y="23"/>
                </a:lnTo>
                <a:lnTo>
                  <a:pt x="254" y="18"/>
                </a:lnTo>
                <a:lnTo>
                  <a:pt x="250" y="13"/>
                </a:lnTo>
                <a:lnTo>
                  <a:pt x="243" y="7"/>
                </a:lnTo>
                <a:lnTo>
                  <a:pt x="238" y="5"/>
                </a:lnTo>
                <a:lnTo>
                  <a:pt x="230" y="2"/>
                </a:lnTo>
                <a:lnTo>
                  <a:pt x="223" y="0"/>
                </a:lnTo>
                <a:lnTo>
                  <a:pt x="223" y="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07" name="Rectangle 104"/>
          <p:cNvSpPr>
            <a:spLocks noChangeArrowheads="1"/>
          </p:cNvSpPr>
          <p:nvPr/>
        </p:nvSpPr>
        <p:spPr bwMode="auto">
          <a:xfrm>
            <a:off x="3761905" y="5112357"/>
            <a:ext cx="136239" cy="1838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08" name="Rectangle 105"/>
          <p:cNvSpPr>
            <a:spLocks noChangeArrowheads="1"/>
          </p:cNvSpPr>
          <p:nvPr/>
        </p:nvSpPr>
        <p:spPr bwMode="auto">
          <a:xfrm>
            <a:off x="3818278" y="5057201"/>
            <a:ext cx="18791" cy="128703"/>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09" name="Freeform 106"/>
          <p:cNvSpPr>
            <a:spLocks noEditPoints="1"/>
          </p:cNvSpPr>
          <p:nvPr/>
        </p:nvSpPr>
        <p:spPr bwMode="auto">
          <a:xfrm>
            <a:off x="2004920" y="4923902"/>
            <a:ext cx="408712" cy="395303"/>
          </a:xfrm>
          <a:custGeom>
            <a:avLst/>
            <a:gdLst/>
            <a:ahLst/>
            <a:cxnLst>
              <a:cxn ang="0">
                <a:pos x="223" y="11"/>
              </a:cxn>
              <a:cxn ang="0">
                <a:pos x="233" y="14"/>
              </a:cxn>
              <a:cxn ang="0">
                <a:pos x="241" y="19"/>
              </a:cxn>
              <a:cxn ang="0">
                <a:pos x="247" y="29"/>
              </a:cxn>
              <a:cxn ang="0">
                <a:pos x="250" y="38"/>
              </a:cxn>
              <a:cxn ang="0">
                <a:pos x="250" y="221"/>
              </a:cxn>
              <a:cxn ang="0">
                <a:pos x="247" y="231"/>
              </a:cxn>
              <a:cxn ang="0">
                <a:pos x="241" y="239"/>
              </a:cxn>
              <a:cxn ang="0">
                <a:pos x="233" y="245"/>
              </a:cxn>
              <a:cxn ang="0">
                <a:pos x="223" y="248"/>
              </a:cxn>
              <a:cxn ang="0">
                <a:pos x="38" y="248"/>
              </a:cxn>
              <a:cxn ang="0">
                <a:pos x="27" y="245"/>
              </a:cxn>
              <a:cxn ang="0">
                <a:pos x="19" y="239"/>
              </a:cxn>
              <a:cxn ang="0">
                <a:pos x="12" y="231"/>
              </a:cxn>
              <a:cxn ang="0">
                <a:pos x="11" y="221"/>
              </a:cxn>
              <a:cxn ang="0">
                <a:pos x="11" y="38"/>
              </a:cxn>
              <a:cxn ang="0">
                <a:pos x="12" y="29"/>
              </a:cxn>
              <a:cxn ang="0">
                <a:pos x="19" y="19"/>
              </a:cxn>
              <a:cxn ang="0">
                <a:pos x="27" y="14"/>
              </a:cxn>
              <a:cxn ang="0">
                <a:pos x="38" y="11"/>
              </a:cxn>
              <a:cxn ang="0">
                <a:pos x="223" y="0"/>
              </a:cxn>
              <a:cxn ang="0">
                <a:pos x="38" y="0"/>
              </a:cxn>
              <a:cxn ang="0">
                <a:pos x="23" y="5"/>
              </a:cxn>
              <a:cxn ang="0">
                <a:pos x="11" y="13"/>
              </a:cxn>
              <a:cxn ang="0">
                <a:pos x="2" y="23"/>
              </a:cxn>
              <a:cxn ang="0">
                <a:pos x="0" y="38"/>
              </a:cxn>
              <a:cxn ang="0">
                <a:pos x="0" y="221"/>
              </a:cxn>
              <a:cxn ang="0">
                <a:pos x="2" y="235"/>
              </a:cxn>
              <a:cxn ang="0">
                <a:pos x="11" y="248"/>
              </a:cxn>
              <a:cxn ang="0">
                <a:pos x="23" y="256"/>
              </a:cxn>
              <a:cxn ang="0">
                <a:pos x="38" y="258"/>
              </a:cxn>
              <a:cxn ang="0">
                <a:pos x="223" y="258"/>
              </a:cxn>
              <a:cxn ang="0">
                <a:pos x="237" y="256"/>
              </a:cxn>
              <a:cxn ang="0">
                <a:pos x="250" y="248"/>
              </a:cxn>
              <a:cxn ang="0">
                <a:pos x="258" y="235"/>
              </a:cxn>
              <a:cxn ang="0">
                <a:pos x="260" y="221"/>
              </a:cxn>
              <a:cxn ang="0">
                <a:pos x="260" y="38"/>
              </a:cxn>
              <a:cxn ang="0">
                <a:pos x="258" y="23"/>
              </a:cxn>
              <a:cxn ang="0">
                <a:pos x="250" y="13"/>
              </a:cxn>
              <a:cxn ang="0">
                <a:pos x="237" y="5"/>
              </a:cxn>
              <a:cxn ang="0">
                <a:pos x="223" y="0"/>
              </a:cxn>
            </a:cxnLst>
            <a:rect l="0" t="0" r="r" b="b"/>
            <a:pathLst>
              <a:path w="260" h="258">
                <a:moveTo>
                  <a:pt x="223" y="11"/>
                </a:moveTo>
                <a:lnTo>
                  <a:pt x="223" y="11"/>
                </a:lnTo>
                <a:lnTo>
                  <a:pt x="228" y="13"/>
                </a:lnTo>
                <a:lnTo>
                  <a:pt x="233" y="14"/>
                </a:lnTo>
                <a:lnTo>
                  <a:pt x="237" y="17"/>
                </a:lnTo>
                <a:lnTo>
                  <a:pt x="241" y="19"/>
                </a:lnTo>
                <a:lnTo>
                  <a:pt x="246" y="23"/>
                </a:lnTo>
                <a:lnTo>
                  <a:pt x="247" y="29"/>
                </a:lnTo>
                <a:lnTo>
                  <a:pt x="250" y="33"/>
                </a:lnTo>
                <a:lnTo>
                  <a:pt x="250" y="38"/>
                </a:lnTo>
                <a:lnTo>
                  <a:pt x="250" y="221"/>
                </a:lnTo>
                <a:lnTo>
                  <a:pt x="250" y="221"/>
                </a:lnTo>
                <a:lnTo>
                  <a:pt x="250" y="226"/>
                </a:lnTo>
                <a:lnTo>
                  <a:pt x="247" y="231"/>
                </a:lnTo>
                <a:lnTo>
                  <a:pt x="246" y="235"/>
                </a:lnTo>
                <a:lnTo>
                  <a:pt x="241" y="239"/>
                </a:lnTo>
                <a:lnTo>
                  <a:pt x="237" y="244"/>
                </a:lnTo>
                <a:lnTo>
                  <a:pt x="233" y="245"/>
                </a:lnTo>
                <a:lnTo>
                  <a:pt x="228" y="248"/>
                </a:lnTo>
                <a:lnTo>
                  <a:pt x="223" y="248"/>
                </a:lnTo>
                <a:lnTo>
                  <a:pt x="38" y="248"/>
                </a:lnTo>
                <a:lnTo>
                  <a:pt x="38" y="248"/>
                </a:lnTo>
                <a:lnTo>
                  <a:pt x="32" y="248"/>
                </a:lnTo>
                <a:lnTo>
                  <a:pt x="27" y="245"/>
                </a:lnTo>
                <a:lnTo>
                  <a:pt x="23" y="244"/>
                </a:lnTo>
                <a:lnTo>
                  <a:pt x="19" y="239"/>
                </a:lnTo>
                <a:lnTo>
                  <a:pt x="15" y="235"/>
                </a:lnTo>
                <a:lnTo>
                  <a:pt x="12" y="231"/>
                </a:lnTo>
                <a:lnTo>
                  <a:pt x="11" y="226"/>
                </a:lnTo>
                <a:lnTo>
                  <a:pt x="11" y="221"/>
                </a:lnTo>
                <a:lnTo>
                  <a:pt x="11" y="38"/>
                </a:lnTo>
                <a:lnTo>
                  <a:pt x="11" y="38"/>
                </a:lnTo>
                <a:lnTo>
                  <a:pt x="11" y="33"/>
                </a:lnTo>
                <a:lnTo>
                  <a:pt x="12" y="29"/>
                </a:lnTo>
                <a:lnTo>
                  <a:pt x="15" y="23"/>
                </a:lnTo>
                <a:lnTo>
                  <a:pt x="19" y="19"/>
                </a:lnTo>
                <a:lnTo>
                  <a:pt x="23" y="17"/>
                </a:lnTo>
                <a:lnTo>
                  <a:pt x="27" y="14"/>
                </a:lnTo>
                <a:lnTo>
                  <a:pt x="32" y="13"/>
                </a:lnTo>
                <a:lnTo>
                  <a:pt x="38" y="11"/>
                </a:lnTo>
                <a:lnTo>
                  <a:pt x="223" y="11"/>
                </a:lnTo>
                <a:close/>
                <a:moveTo>
                  <a:pt x="223" y="0"/>
                </a:moveTo>
                <a:lnTo>
                  <a:pt x="38" y="0"/>
                </a:lnTo>
                <a:lnTo>
                  <a:pt x="38" y="0"/>
                </a:lnTo>
                <a:lnTo>
                  <a:pt x="29" y="2"/>
                </a:lnTo>
                <a:lnTo>
                  <a:pt x="23" y="5"/>
                </a:lnTo>
                <a:lnTo>
                  <a:pt x="16" y="7"/>
                </a:lnTo>
                <a:lnTo>
                  <a:pt x="11" y="13"/>
                </a:lnTo>
                <a:lnTo>
                  <a:pt x="5" y="18"/>
                </a:lnTo>
                <a:lnTo>
                  <a:pt x="2" y="23"/>
                </a:lnTo>
                <a:lnTo>
                  <a:pt x="0" y="32"/>
                </a:lnTo>
                <a:lnTo>
                  <a:pt x="0" y="38"/>
                </a:lnTo>
                <a:lnTo>
                  <a:pt x="0" y="221"/>
                </a:lnTo>
                <a:lnTo>
                  <a:pt x="0" y="221"/>
                </a:lnTo>
                <a:lnTo>
                  <a:pt x="0" y="229"/>
                </a:lnTo>
                <a:lnTo>
                  <a:pt x="2" y="235"/>
                </a:lnTo>
                <a:lnTo>
                  <a:pt x="5" y="242"/>
                </a:lnTo>
                <a:lnTo>
                  <a:pt x="11" y="248"/>
                </a:lnTo>
                <a:lnTo>
                  <a:pt x="16" y="252"/>
                </a:lnTo>
                <a:lnTo>
                  <a:pt x="23" y="256"/>
                </a:lnTo>
                <a:lnTo>
                  <a:pt x="29" y="257"/>
                </a:lnTo>
                <a:lnTo>
                  <a:pt x="38" y="258"/>
                </a:lnTo>
                <a:lnTo>
                  <a:pt x="223" y="258"/>
                </a:lnTo>
                <a:lnTo>
                  <a:pt x="223" y="258"/>
                </a:lnTo>
                <a:lnTo>
                  <a:pt x="231" y="257"/>
                </a:lnTo>
                <a:lnTo>
                  <a:pt x="237" y="256"/>
                </a:lnTo>
                <a:lnTo>
                  <a:pt x="244" y="252"/>
                </a:lnTo>
                <a:lnTo>
                  <a:pt x="250" y="248"/>
                </a:lnTo>
                <a:lnTo>
                  <a:pt x="254" y="242"/>
                </a:lnTo>
                <a:lnTo>
                  <a:pt x="258" y="235"/>
                </a:lnTo>
                <a:lnTo>
                  <a:pt x="259" y="229"/>
                </a:lnTo>
                <a:lnTo>
                  <a:pt x="260" y="221"/>
                </a:lnTo>
                <a:lnTo>
                  <a:pt x="260" y="38"/>
                </a:lnTo>
                <a:lnTo>
                  <a:pt x="260" y="38"/>
                </a:lnTo>
                <a:lnTo>
                  <a:pt x="259" y="32"/>
                </a:lnTo>
                <a:lnTo>
                  <a:pt x="258" y="23"/>
                </a:lnTo>
                <a:lnTo>
                  <a:pt x="254" y="18"/>
                </a:lnTo>
                <a:lnTo>
                  <a:pt x="250" y="13"/>
                </a:lnTo>
                <a:lnTo>
                  <a:pt x="244" y="7"/>
                </a:lnTo>
                <a:lnTo>
                  <a:pt x="237" y="5"/>
                </a:lnTo>
                <a:lnTo>
                  <a:pt x="231" y="2"/>
                </a:lnTo>
                <a:lnTo>
                  <a:pt x="223" y="0"/>
                </a:lnTo>
                <a:lnTo>
                  <a:pt x="223" y="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12" name="Freeform 109"/>
          <p:cNvSpPr/>
          <p:nvPr/>
        </p:nvSpPr>
        <p:spPr bwMode="auto">
          <a:xfrm>
            <a:off x="2155251" y="5066393"/>
            <a:ext cx="108051" cy="105721"/>
          </a:xfrm>
          <a:custGeom>
            <a:avLst/>
            <a:gdLst/>
            <a:ahLst/>
            <a:cxnLst>
              <a:cxn ang="0">
                <a:pos x="60" y="69"/>
              </a:cxn>
              <a:cxn ang="0">
                <a:pos x="0" y="8"/>
              </a:cxn>
              <a:cxn ang="0">
                <a:pos x="8" y="0"/>
              </a:cxn>
              <a:cxn ang="0">
                <a:pos x="69" y="61"/>
              </a:cxn>
              <a:cxn ang="0">
                <a:pos x="60" y="69"/>
              </a:cxn>
            </a:cxnLst>
            <a:rect l="0" t="0" r="r" b="b"/>
            <a:pathLst>
              <a:path w="69" h="69">
                <a:moveTo>
                  <a:pt x="60" y="69"/>
                </a:moveTo>
                <a:lnTo>
                  <a:pt x="0" y="8"/>
                </a:lnTo>
                <a:lnTo>
                  <a:pt x="8" y="0"/>
                </a:lnTo>
                <a:lnTo>
                  <a:pt x="69" y="61"/>
                </a:lnTo>
                <a:lnTo>
                  <a:pt x="60" y="6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13" name="Freeform 110"/>
          <p:cNvSpPr/>
          <p:nvPr/>
        </p:nvSpPr>
        <p:spPr bwMode="auto">
          <a:xfrm>
            <a:off x="2155251" y="5066393"/>
            <a:ext cx="108051" cy="105721"/>
          </a:xfrm>
          <a:custGeom>
            <a:avLst/>
            <a:gdLst/>
            <a:ahLst/>
            <a:cxnLst>
              <a:cxn ang="0">
                <a:pos x="8" y="69"/>
              </a:cxn>
              <a:cxn ang="0">
                <a:pos x="0" y="61"/>
              </a:cxn>
              <a:cxn ang="0">
                <a:pos x="60" y="0"/>
              </a:cxn>
              <a:cxn ang="0">
                <a:pos x="69" y="8"/>
              </a:cxn>
              <a:cxn ang="0">
                <a:pos x="8" y="69"/>
              </a:cxn>
            </a:cxnLst>
            <a:rect l="0" t="0" r="r" b="b"/>
            <a:pathLst>
              <a:path w="69" h="69">
                <a:moveTo>
                  <a:pt x="8" y="69"/>
                </a:moveTo>
                <a:lnTo>
                  <a:pt x="0" y="61"/>
                </a:lnTo>
                <a:lnTo>
                  <a:pt x="60" y="0"/>
                </a:lnTo>
                <a:lnTo>
                  <a:pt x="69" y="8"/>
                </a:lnTo>
                <a:lnTo>
                  <a:pt x="8" y="6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14" name="Freeform 111"/>
          <p:cNvSpPr>
            <a:spLocks noEditPoints="1"/>
          </p:cNvSpPr>
          <p:nvPr/>
        </p:nvSpPr>
        <p:spPr bwMode="auto">
          <a:xfrm>
            <a:off x="2817641" y="4923902"/>
            <a:ext cx="408712" cy="395303"/>
          </a:xfrm>
          <a:custGeom>
            <a:avLst/>
            <a:gdLst/>
            <a:ahLst/>
            <a:cxnLst>
              <a:cxn ang="0">
                <a:pos x="224" y="11"/>
              </a:cxn>
              <a:cxn ang="0">
                <a:pos x="235" y="14"/>
              </a:cxn>
              <a:cxn ang="0">
                <a:pos x="243" y="19"/>
              </a:cxn>
              <a:cxn ang="0">
                <a:pos x="248" y="29"/>
              </a:cxn>
              <a:cxn ang="0">
                <a:pos x="251" y="38"/>
              </a:cxn>
              <a:cxn ang="0">
                <a:pos x="251" y="221"/>
              </a:cxn>
              <a:cxn ang="0">
                <a:pos x="248" y="231"/>
              </a:cxn>
              <a:cxn ang="0">
                <a:pos x="243" y="239"/>
              </a:cxn>
              <a:cxn ang="0">
                <a:pos x="235" y="245"/>
              </a:cxn>
              <a:cxn ang="0">
                <a:pos x="224" y="248"/>
              </a:cxn>
              <a:cxn ang="0">
                <a:pos x="38" y="248"/>
              </a:cxn>
              <a:cxn ang="0">
                <a:pos x="28" y="245"/>
              </a:cxn>
              <a:cxn ang="0">
                <a:pos x="19" y="239"/>
              </a:cxn>
              <a:cxn ang="0">
                <a:pos x="13" y="231"/>
              </a:cxn>
              <a:cxn ang="0">
                <a:pos x="11" y="221"/>
              </a:cxn>
              <a:cxn ang="0">
                <a:pos x="11" y="38"/>
              </a:cxn>
              <a:cxn ang="0">
                <a:pos x="13" y="29"/>
              </a:cxn>
              <a:cxn ang="0">
                <a:pos x="19" y="19"/>
              </a:cxn>
              <a:cxn ang="0">
                <a:pos x="28" y="14"/>
              </a:cxn>
              <a:cxn ang="0">
                <a:pos x="38" y="11"/>
              </a:cxn>
              <a:cxn ang="0">
                <a:pos x="224" y="0"/>
              </a:cxn>
              <a:cxn ang="0">
                <a:pos x="38" y="0"/>
              </a:cxn>
              <a:cxn ang="0">
                <a:pos x="24" y="5"/>
              </a:cxn>
              <a:cxn ang="0">
                <a:pos x="12" y="13"/>
              </a:cxn>
              <a:cxn ang="0">
                <a:pos x="4" y="23"/>
              </a:cxn>
              <a:cxn ang="0">
                <a:pos x="0" y="38"/>
              </a:cxn>
              <a:cxn ang="0">
                <a:pos x="0" y="221"/>
              </a:cxn>
              <a:cxn ang="0">
                <a:pos x="4" y="235"/>
              </a:cxn>
              <a:cxn ang="0">
                <a:pos x="12" y="248"/>
              </a:cxn>
              <a:cxn ang="0">
                <a:pos x="24" y="256"/>
              </a:cxn>
              <a:cxn ang="0">
                <a:pos x="38" y="258"/>
              </a:cxn>
              <a:cxn ang="0">
                <a:pos x="224" y="258"/>
              </a:cxn>
              <a:cxn ang="0">
                <a:pos x="239" y="256"/>
              </a:cxn>
              <a:cxn ang="0">
                <a:pos x="251" y="248"/>
              </a:cxn>
              <a:cxn ang="0">
                <a:pos x="259" y="235"/>
              </a:cxn>
              <a:cxn ang="0">
                <a:pos x="262" y="221"/>
              </a:cxn>
              <a:cxn ang="0">
                <a:pos x="262" y="38"/>
              </a:cxn>
              <a:cxn ang="0">
                <a:pos x="259" y="23"/>
              </a:cxn>
              <a:cxn ang="0">
                <a:pos x="251" y="13"/>
              </a:cxn>
              <a:cxn ang="0">
                <a:pos x="239" y="5"/>
              </a:cxn>
              <a:cxn ang="0">
                <a:pos x="224" y="0"/>
              </a:cxn>
            </a:cxnLst>
            <a:rect l="0" t="0" r="r" b="b"/>
            <a:pathLst>
              <a:path w="262" h="258">
                <a:moveTo>
                  <a:pt x="224" y="11"/>
                </a:moveTo>
                <a:lnTo>
                  <a:pt x="224" y="11"/>
                </a:lnTo>
                <a:lnTo>
                  <a:pt x="229" y="13"/>
                </a:lnTo>
                <a:lnTo>
                  <a:pt x="235" y="14"/>
                </a:lnTo>
                <a:lnTo>
                  <a:pt x="239" y="17"/>
                </a:lnTo>
                <a:lnTo>
                  <a:pt x="243" y="19"/>
                </a:lnTo>
                <a:lnTo>
                  <a:pt x="246" y="23"/>
                </a:lnTo>
                <a:lnTo>
                  <a:pt x="248" y="29"/>
                </a:lnTo>
                <a:lnTo>
                  <a:pt x="250" y="33"/>
                </a:lnTo>
                <a:lnTo>
                  <a:pt x="251" y="38"/>
                </a:lnTo>
                <a:lnTo>
                  <a:pt x="251" y="221"/>
                </a:lnTo>
                <a:lnTo>
                  <a:pt x="251" y="221"/>
                </a:lnTo>
                <a:lnTo>
                  <a:pt x="250" y="226"/>
                </a:lnTo>
                <a:lnTo>
                  <a:pt x="248" y="231"/>
                </a:lnTo>
                <a:lnTo>
                  <a:pt x="246" y="235"/>
                </a:lnTo>
                <a:lnTo>
                  <a:pt x="243" y="239"/>
                </a:lnTo>
                <a:lnTo>
                  <a:pt x="239" y="244"/>
                </a:lnTo>
                <a:lnTo>
                  <a:pt x="235" y="245"/>
                </a:lnTo>
                <a:lnTo>
                  <a:pt x="229" y="248"/>
                </a:lnTo>
                <a:lnTo>
                  <a:pt x="224" y="248"/>
                </a:lnTo>
                <a:lnTo>
                  <a:pt x="38" y="248"/>
                </a:lnTo>
                <a:lnTo>
                  <a:pt x="38" y="248"/>
                </a:lnTo>
                <a:lnTo>
                  <a:pt x="32" y="248"/>
                </a:lnTo>
                <a:lnTo>
                  <a:pt x="28" y="245"/>
                </a:lnTo>
                <a:lnTo>
                  <a:pt x="23" y="244"/>
                </a:lnTo>
                <a:lnTo>
                  <a:pt x="19" y="239"/>
                </a:lnTo>
                <a:lnTo>
                  <a:pt x="16" y="235"/>
                </a:lnTo>
                <a:lnTo>
                  <a:pt x="13" y="231"/>
                </a:lnTo>
                <a:lnTo>
                  <a:pt x="12" y="226"/>
                </a:lnTo>
                <a:lnTo>
                  <a:pt x="11" y="221"/>
                </a:lnTo>
                <a:lnTo>
                  <a:pt x="11" y="38"/>
                </a:lnTo>
                <a:lnTo>
                  <a:pt x="11" y="38"/>
                </a:lnTo>
                <a:lnTo>
                  <a:pt x="12" y="33"/>
                </a:lnTo>
                <a:lnTo>
                  <a:pt x="13" y="29"/>
                </a:lnTo>
                <a:lnTo>
                  <a:pt x="16" y="23"/>
                </a:lnTo>
                <a:lnTo>
                  <a:pt x="19" y="19"/>
                </a:lnTo>
                <a:lnTo>
                  <a:pt x="23" y="17"/>
                </a:lnTo>
                <a:lnTo>
                  <a:pt x="28" y="14"/>
                </a:lnTo>
                <a:lnTo>
                  <a:pt x="32" y="13"/>
                </a:lnTo>
                <a:lnTo>
                  <a:pt x="38" y="11"/>
                </a:lnTo>
                <a:lnTo>
                  <a:pt x="224" y="11"/>
                </a:lnTo>
                <a:close/>
                <a:moveTo>
                  <a:pt x="224" y="0"/>
                </a:moveTo>
                <a:lnTo>
                  <a:pt x="38" y="0"/>
                </a:lnTo>
                <a:lnTo>
                  <a:pt x="38" y="0"/>
                </a:lnTo>
                <a:lnTo>
                  <a:pt x="31" y="2"/>
                </a:lnTo>
                <a:lnTo>
                  <a:pt x="24" y="5"/>
                </a:lnTo>
                <a:lnTo>
                  <a:pt x="17" y="7"/>
                </a:lnTo>
                <a:lnTo>
                  <a:pt x="12" y="13"/>
                </a:lnTo>
                <a:lnTo>
                  <a:pt x="7" y="18"/>
                </a:lnTo>
                <a:lnTo>
                  <a:pt x="4" y="23"/>
                </a:lnTo>
                <a:lnTo>
                  <a:pt x="1" y="32"/>
                </a:lnTo>
                <a:lnTo>
                  <a:pt x="0" y="38"/>
                </a:lnTo>
                <a:lnTo>
                  <a:pt x="0" y="221"/>
                </a:lnTo>
                <a:lnTo>
                  <a:pt x="0" y="221"/>
                </a:lnTo>
                <a:lnTo>
                  <a:pt x="1" y="229"/>
                </a:lnTo>
                <a:lnTo>
                  <a:pt x="4" y="235"/>
                </a:lnTo>
                <a:lnTo>
                  <a:pt x="7" y="242"/>
                </a:lnTo>
                <a:lnTo>
                  <a:pt x="12" y="248"/>
                </a:lnTo>
                <a:lnTo>
                  <a:pt x="17" y="252"/>
                </a:lnTo>
                <a:lnTo>
                  <a:pt x="24" y="256"/>
                </a:lnTo>
                <a:lnTo>
                  <a:pt x="31" y="257"/>
                </a:lnTo>
                <a:lnTo>
                  <a:pt x="38" y="258"/>
                </a:lnTo>
                <a:lnTo>
                  <a:pt x="224" y="258"/>
                </a:lnTo>
                <a:lnTo>
                  <a:pt x="224" y="258"/>
                </a:lnTo>
                <a:lnTo>
                  <a:pt x="231" y="257"/>
                </a:lnTo>
                <a:lnTo>
                  <a:pt x="239" y="256"/>
                </a:lnTo>
                <a:lnTo>
                  <a:pt x="244" y="252"/>
                </a:lnTo>
                <a:lnTo>
                  <a:pt x="251" y="248"/>
                </a:lnTo>
                <a:lnTo>
                  <a:pt x="255" y="242"/>
                </a:lnTo>
                <a:lnTo>
                  <a:pt x="259" y="235"/>
                </a:lnTo>
                <a:lnTo>
                  <a:pt x="260" y="229"/>
                </a:lnTo>
                <a:lnTo>
                  <a:pt x="262" y="221"/>
                </a:lnTo>
                <a:lnTo>
                  <a:pt x="262" y="38"/>
                </a:lnTo>
                <a:lnTo>
                  <a:pt x="262" y="38"/>
                </a:lnTo>
                <a:lnTo>
                  <a:pt x="260" y="32"/>
                </a:lnTo>
                <a:lnTo>
                  <a:pt x="259" y="23"/>
                </a:lnTo>
                <a:lnTo>
                  <a:pt x="255" y="18"/>
                </a:lnTo>
                <a:lnTo>
                  <a:pt x="251" y="13"/>
                </a:lnTo>
                <a:lnTo>
                  <a:pt x="244" y="7"/>
                </a:lnTo>
                <a:lnTo>
                  <a:pt x="239" y="5"/>
                </a:lnTo>
                <a:lnTo>
                  <a:pt x="231" y="2"/>
                </a:lnTo>
                <a:lnTo>
                  <a:pt x="224" y="0"/>
                </a:lnTo>
                <a:lnTo>
                  <a:pt x="224" y="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17" name="Rectangle 114"/>
          <p:cNvSpPr>
            <a:spLocks noChangeArrowheads="1"/>
          </p:cNvSpPr>
          <p:nvPr/>
        </p:nvSpPr>
        <p:spPr bwMode="auto">
          <a:xfrm>
            <a:off x="2953879" y="5112357"/>
            <a:ext cx="136239" cy="1838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18" name="Freeform 115"/>
          <p:cNvSpPr>
            <a:spLocks noEditPoints="1"/>
          </p:cNvSpPr>
          <p:nvPr/>
        </p:nvSpPr>
        <p:spPr bwMode="auto">
          <a:xfrm>
            <a:off x="9314725" y="5015833"/>
            <a:ext cx="300660" cy="298777"/>
          </a:xfrm>
          <a:custGeom>
            <a:avLst/>
            <a:gdLst/>
            <a:ahLst/>
            <a:cxnLst>
              <a:cxn ang="0">
                <a:pos x="88" y="195"/>
              </a:cxn>
              <a:cxn ang="0">
                <a:pos x="59" y="187"/>
              </a:cxn>
              <a:cxn ang="0">
                <a:pos x="35" y="173"/>
              </a:cxn>
              <a:cxn ang="0">
                <a:pos x="18" y="151"/>
              </a:cxn>
              <a:cxn ang="0">
                <a:pos x="5" y="127"/>
              </a:cxn>
              <a:cxn ang="0">
                <a:pos x="0" y="97"/>
              </a:cxn>
              <a:cxn ang="0">
                <a:pos x="3" y="79"/>
              </a:cxn>
              <a:cxn ang="0">
                <a:pos x="12" y="52"/>
              </a:cxn>
              <a:cxn ang="0">
                <a:pos x="28" y="29"/>
              </a:cxn>
              <a:cxn ang="0">
                <a:pos x="51" y="12"/>
              </a:cxn>
              <a:cxn ang="0">
                <a:pos x="78" y="3"/>
              </a:cxn>
              <a:cxn ang="0">
                <a:pos x="97" y="0"/>
              </a:cxn>
              <a:cxn ang="0">
                <a:pos x="127" y="4"/>
              </a:cxn>
              <a:cxn ang="0">
                <a:pos x="151" y="18"/>
              </a:cxn>
              <a:cxn ang="0">
                <a:pos x="173" y="35"/>
              </a:cxn>
              <a:cxn ang="0">
                <a:pos x="186" y="60"/>
              </a:cxn>
              <a:cxn ang="0">
                <a:pos x="194" y="88"/>
              </a:cxn>
              <a:cxn ang="0">
                <a:pos x="194" y="108"/>
              </a:cxn>
              <a:cxn ang="0">
                <a:pos x="186" y="135"/>
              </a:cxn>
              <a:cxn ang="0">
                <a:pos x="173" y="160"/>
              </a:cxn>
              <a:cxn ang="0">
                <a:pos x="151" y="178"/>
              </a:cxn>
              <a:cxn ang="0">
                <a:pos x="127" y="191"/>
              </a:cxn>
              <a:cxn ang="0">
                <a:pos x="97" y="195"/>
              </a:cxn>
              <a:cxn ang="0">
                <a:pos x="97" y="11"/>
              </a:cxn>
              <a:cxn ang="0">
                <a:pos x="72" y="15"/>
              </a:cxn>
              <a:cxn ang="0">
                <a:pos x="49" y="26"/>
              </a:cxn>
              <a:cxn ang="0">
                <a:pos x="22" y="57"/>
              </a:cxn>
              <a:cxn ang="0">
                <a:pos x="14" y="80"/>
              </a:cxn>
              <a:cxn ang="0">
                <a:pos x="11" y="97"/>
              </a:cxn>
              <a:cxn ang="0">
                <a:pos x="15" y="123"/>
              </a:cxn>
              <a:cxn ang="0">
                <a:pos x="26" y="146"/>
              </a:cxn>
              <a:cxn ang="0">
                <a:pos x="57" y="173"/>
              </a:cxn>
              <a:cxn ang="0">
                <a:pos x="80" y="183"/>
              </a:cxn>
              <a:cxn ang="0">
                <a:pos x="97" y="184"/>
              </a:cxn>
              <a:cxn ang="0">
                <a:pos x="123" y="180"/>
              </a:cxn>
              <a:cxn ang="0">
                <a:pos x="146" y="169"/>
              </a:cxn>
              <a:cxn ang="0">
                <a:pos x="173" y="139"/>
              </a:cxn>
              <a:cxn ang="0">
                <a:pos x="182" y="115"/>
              </a:cxn>
              <a:cxn ang="0">
                <a:pos x="184" y="97"/>
              </a:cxn>
              <a:cxn ang="0">
                <a:pos x="180" y="72"/>
              </a:cxn>
              <a:cxn ang="0">
                <a:pos x="169" y="49"/>
              </a:cxn>
              <a:cxn ang="0">
                <a:pos x="139" y="22"/>
              </a:cxn>
              <a:cxn ang="0">
                <a:pos x="115" y="14"/>
              </a:cxn>
              <a:cxn ang="0">
                <a:pos x="97" y="11"/>
              </a:cxn>
            </a:cxnLst>
            <a:rect l="0" t="0" r="r" b="b"/>
            <a:pathLst>
              <a:path w="194" h="195">
                <a:moveTo>
                  <a:pt x="97" y="195"/>
                </a:moveTo>
                <a:lnTo>
                  <a:pt x="97" y="195"/>
                </a:lnTo>
                <a:lnTo>
                  <a:pt x="88" y="195"/>
                </a:lnTo>
                <a:lnTo>
                  <a:pt x="78" y="193"/>
                </a:lnTo>
                <a:lnTo>
                  <a:pt x="69" y="191"/>
                </a:lnTo>
                <a:lnTo>
                  <a:pt x="59" y="187"/>
                </a:lnTo>
                <a:lnTo>
                  <a:pt x="51" y="183"/>
                </a:lnTo>
                <a:lnTo>
                  <a:pt x="43" y="178"/>
                </a:lnTo>
                <a:lnTo>
                  <a:pt x="35" y="173"/>
                </a:lnTo>
                <a:lnTo>
                  <a:pt x="28" y="166"/>
                </a:lnTo>
                <a:lnTo>
                  <a:pt x="23" y="160"/>
                </a:lnTo>
                <a:lnTo>
                  <a:pt x="18" y="151"/>
                </a:lnTo>
                <a:lnTo>
                  <a:pt x="12" y="143"/>
                </a:lnTo>
                <a:lnTo>
                  <a:pt x="8" y="135"/>
                </a:lnTo>
                <a:lnTo>
                  <a:pt x="5" y="127"/>
                </a:lnTo>
                <a:lnTo>
                  <a:pt x="3" y="118"/>
                </a:lnTo>
                <a:lnTo>
                  <a:pt x="1" y="108"/>
                </a:lnTo>
                <a:lnTo>
                  <a:pt x="0" y="97"/>
                </a:lnTo>
                <a:lnTo>
                  <a:pt x="0" y="97"/>
                </a:lnTo>
                <a:lnTo>
                  <a:pt x="1" y="88"/>
                </a:lnTo>
                <a:lnTo>
                  <a:pt x="3" y="79"/>
                </a:lnTo>
                <a:lnTo>
                  <a:pt x="5" y="69"/>
                </a:lnTo>
                <a:lnTo>
                  <a:pt x="8" y="60"/>
                </a:lnTo>
                <a:lnTo>
                  <a:pt x="12" y="52"/>
                </a:lnTo>
                <a:lnTo>
                  <a:pt x="18" y="43"/>
                </a:lnTo>
                <a:lnTo>
                  <a:pt x="23" y="35"/>
                </a:lnTo>
                <a:lnTo>
                  <a:pt x="28" y="29"/>
                </a:lnTo>
                <a:lnTo>
                  <a:pt x="35" y="23"/>
                </a:lnTo>
                <a:lnTo>
                  <a:pt x="43" y="18"/>
                </a:lnTo>
                <a:lnTo>
                  <a:pt x="51" y="12"/>
                </a:lnTo>
                <a:lnTo>
                  <a:pt x="59" y="8"/>
                </a:lnTo>
                <a:lnTo>
                  <a:pt x="69" y="4"/>
                </a:lnTo>
                <a:lnTo>
                  <a:pt x="78" y="3"/>
                </a:lnTo>
                <a:lnTo>
                  <a:pt x="88" y="2"/>
                </a:lnTo>
                <a:lnTo>
                  <a:pt x="97" y="0"/>
                </a:lnTo>
                <a:lnTo>
                  <a:pt x="97" y="0"/>
                </a:lnTo>
                <a:lnTo>
                  <a:pt x="108" y="2"/>
                </a:lnTo>
                <a:lnTo>
                  <a:pt x="117" y="3"/>
                </a:lnTo>
                <a:lnTo>
                  <a:pt x="127" y="4"/>
                </a:lnTo>
                <a:lnTo>
                  <a:pt x="135" y="8"/>
                </a:lnTo>
                <a:lnTo>
                  <a:pt x="143" y="12"/>
                </a:lnTo>
                <a:lnTo>
                  <a:pt x="151" y="18"/>
                </a:lnTo>
                <a:lnTo>
                  <a:pt x="159" y="23"/>
                </a:lnTo>
                <a:lnTo>
                  <a:pt x="166" y="29"/>
                </a:lnTo>
                <a:lnTo>
                  <a:pt x="173" y="35"/>
                </a:lnTo>
                <a:lnTo>
                  <a:pt x="178" y="43"/>
                </a:lnTo>
                <a:lnTo>
                  <a:pt x="182" y="52"/>
                </a:lnTo>
                <a:lnTo>
                  <a:pt x="186" y="60"/>
                </a:lnTo>
                <a:lnTo>
                  <a:pt x="190" y="69"/>
                </a:lnTo>
                <a:lnTo>
                  <a:pt x="193" y="79"/>
                </a:lnTo>
                <a:lnTo>
                  <a:pt x="194" y="88"/>
                </a:lnTo>
                <a:lnTo>
                  <a:pt x="194" y="97"/>
                </a:lnTo>
                <a:lnTo>
                  <a:pt x="194" y="97"/>
                </a:lnTo>
                <a:lnTo>
                  <a:pt x="194" y="108"/>
                </a:lnTo>
                <a:lnTo>
                  <a:pt x="193" y="118"/>
                </a:lnTo>
                <a:lnTo>
                  <a:pt x="190" y="127"/>
                </a:lnTo>
                <a:lnTo>
                  <a:pt x="186" y="135"/>
                </a:lnTo>
                <a:lnTo>
                  <a:pt x="182" y="143"/>
                </a:lnTo>
                <a:lnTo>
                  <a:pt x="178" y="151"/>
                </a:lnTo>
                <a:lnTo>
                  <a:pt x="173" y="160"/>
                </a:lnTo>
                <a:lnTo>
                  <a:pt x="166" y="166"/>
                </a:lnTo>
                <a:lnTo>
                  <a:pt x="159" y="173"/>
                </a:lnTo>
                <a:lnTo>
                  <a:pt x="151" y="178"/>
                </a:lnTo>
                <a:lnTo>
                  <a:pt x="143" y="183"/>
                </a:lnTo>
                <a:lnTo>
                  <a:pt x="135" y="187"/>
                </a:lnTo>
                <a:lnTo>
                  <a:pt x="127" y="191"/>
                </a:lnTo>
                <a:lnTo>
                  <a:pt x="117" y="193"/>
                </a:lnTo>
                <a:lnTo>
                  <a:pt x="108" y="195"/>
                </a:lnTo>
                <a:lnTo>
                  <a:pt x="97" y="195"/>
                </a:lnTo>
                <a:lnTo>
                  <a:pt x="97" y="195"/>
                </a:lnTo>
                <a:close/>
                <a:moveTo>
                  <a:pt x="97" y="11"/>
                </a:moveTo>
                <a:lnTo>
                  <a:pt x="97" y="11"/>
                </a:lnTo>
                <a:lnTo>
                  <a:pt x="89" y="12"/>
                </a:lnTo>
                <a:lnTo>
                  <a:pt x="80" y="14"/>
                </a:lnTo>
                <a:lnTo>
                  <a:pt x="72" y="15"/>
                </a:lnTo>
                <a:lnTo>
                  <a:pt x="63" y="18"/>
                </a:lnTo>
                <a:lnTo>
                  <a:pt x="57" y="22"/>
                </a:lnTo>
                <a:lnTo>
                  <a:pt x="49" y="26"/>
                </a:lnTo>
                <a:lnTo>
                  <a:pt x="36" y="37"/>
                </a:lnTo>
                <a:lnTo>
                  <a:pt x="26" y="49"/>
                </a:lnTo>
                <a:lnTo>
                  <a:pt x="22" y="57"/>
                </a:lnTo>
                <a:lnTo>
                  <a:pt x="18" y="64"/>
                </a:lnTo>
                <a:lnTo>
                  <a:pt x="15" y="72"/>
                </a:lnTo>
                <a:lnTo>
                  <a:pt x="14" y="80"/>
                </a:lnTo>
                <a:lnTo>
                  <a:pt x="12" y="89"/>
                </a:lnTo>
                <a:lnTo>
                  <a:pt x="11" y="97"/>
                </a:lnTo>
                <a:lnTo>
                  <a:pt x="11" y="97"/>
                </a:lnTo>
                <a:lnTo>
                  <a:pt x="12" y="107"/>
                </a:lnTo>
                <a:lnTo>
                  <a:pt x="14" y="115"/>
                </a:lnTo>
                <a:lnTo>
                  <a:pt x="15" y="123"/>
                </a:lnTo>
                <a:lnTo>
                  <a:pt x="18" y="131"/>
                </a:lnTo>
                <a:lnTo>
                  <a:pt x="22" y="139"/>
                </a:lnTo>
                <a:lnTo>
                  <a:pt x="26" y="146"/>
                </a:lnTo>
                <a:lnTo>
                  <a:pt x="36" y="158"/>
                </a:lnTo>
                <a:lnTo>
                  <a:pt x="49" y="169"/>
                </a:lnTo>
                <a:lnTo>
                  <a:pt x="57" y="173"/>
                </a:lnTo>
                <a:lnTo>
                  <a:pt x="63" y="177"/>
                </a:lnTo>
                <a:lnTo>
                  <a:pt x="72" y="180"/>
                </a:lnTo>
                <a:lnTo>
                  <a:pt x="80" y="183"/>
                </a:lnTo>
                <a:lnTo>
                  <a:pt x="89" y="184"/>
                </a:lnTo>
                <a:lnTo>
                  <a:pt x="97" y="184"/>
                </a:lnTo>
                <a:lnTo>
                  <a:pt x="97" y="184"/>
                </a:lnTo>
                <a:lnTo>
                  <a:pt x="107" y="184"/>
                </a:lnTo>
                <a:lnTo>
                  <a:pt x="115" y="183"/>
                </a:lnTo>
                <a:lnTo>
                  <a:pt x="123" y="180"/>
                </a:lnTo>
                <a:lnTo>
                  <a:pt x="131" y="177"/>
                </a:lnTo>
                <a:lnTo>
                  <a:pt x="139" y="173"/>
                </a:lnTo>
                <a:lnTo>
                  <a:pt x="146" y="169"/>
                </a:lnTo>
                <a:lnTo>
                  <a:pt x="158" y="158"/>
                </a:lnTo>
                <a:lnTo>
                  <a:pt x="169" y="146"/>
                </a:lnTo>
                <a:lnTo>
                  <a:pt x="173" y="139"/>
                </a:lnTo>
                <a:lnTo>
                  <a:pt x="177" y="131"/>
                </a:lnTo>
                <a:lnTo>
                  <a:pt x="180" y="123"/>
                </a:lnTo>
                <a:lnTo>
                  <a:pt x="182" y="115"/>
                </a:lnTo>
                <a:lnTo>
                  <a:pt x="184" y="107"/>
                </a:lnTo>
                <a:lnTo>
                  <a:pt x="184" y="97"/>
                </a:lnTo>
                <a:lnTo>
                  <a:pt x="184" y="97"/>
                </a:lnTo>
                <a:lnTo>
                  <a:pt x="184" y="89"/>
                </a:lnTo>
                <a:lnTo>
                  <a:pt x="182" y="80"/>
                </a:lnTo>
                <a:lnTo>
                  <a:pt x="180" y="72"/>
                </a:lnTo>
                <a:lnTo>
                  <a:pt x="177" y="64"/>
                </a:lnTo>
                <a:lnTo>
                  <a:pt x="173" y="57"/>
                </a:lnTo>
                <a:lnTo>
                  <a:pt x="169" y="49"/>
                </a:lnTo>
                <a:lnTo>
                  <a:pt x="158" y="37"/>
                </a:lnTo>
                <a:lnTo>
                  <a:pt x="146" y="26"/>
                </a:lnTo>
                <a:lnTo>
                  <a:pt x="139" y="22"/>
                </a:lnTo>
                <a:lnTo>
                  <a:pt x="131" y="18"/>
                </a:lnTo>
                <a:lnTo>
                  <a:pt x="123" y="15"/>
                </a:lnTo>
                <a:lnTo>
                  <a:pt x="115" y="14"/>
                </a:lnTo>
                <a:lnTo>
                  <a:pt x="107" y="12"/>
                </a:lnTo>
                <a:lnTo>
                  <a:pt x="97" y="11"/>
                </a:lnTo>
                <a:lnTo>
                  <a:pt x="97"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19" name="Freeform 116"/>
          <p:cNvSpPr>
            <a:spLocks noEditPoints="1"/>
          </p:cNvSpPr>
          <p:nvPr/>
        </p:nvSpPr>
        <p:spPr bwMode="auto">
          <a:xfrm>
            <a:off x="9460358" y="4933095"/>
            <a:ext cx="244287" cy="239020"/>
          </a:xfrm>
          <a:custGeom>
            <a:avLst/>
            <a:gdLst/>
            <a:ahLst/>
            <a:cxnLst>
              <a:cxn ang="0">
                <a:pos x="78" y="157"/>
              </a:cxn>
              <a:cxn ang="0">
                <a:pos x="62" y="155"/>
              </a:cxn>
              <a:cxn ang="0">
                <a:pos x="33" y="143"/>
              </a:cxn>
              <a:cxn ang="0">
                <a:pos x="13" y="122"/>
              </a:cxn>
              <a:cxn ang="0">
                <a:pos x="1" y="93"/>
              </a:cxn>
              <a:cxn ang="0">
                <a:pos x="0" y="79"/>
              </a:cxn>
              <a:cxn ang="0">
                <a:pos x="0" y="70"/>
              </a:cxn>
              <a:cxn ang="0">
                <a:pos x="5" y="47"/>
              </a:cxn>
              <a:cxn ang="0">
                <a:pos x="22" y="23"/>
              </a:cxn>
              <a:cxn ang="0">
                <a:pos x="47" y="6"/>
              </a:cxn>
              <a:cxn ang="0">
                <a:pos x="70" y="0"/>
              </a:cxn>
              <a:cxn ang="0">
                <a:pos x="78" y="0"/>
              </a:cxn>
              <a:cxn ang="0">
                <a:pos x="93" y="2"/>
              </a:cxn>
              <a:cxn ang="0">
                <a:pos x="121" y="14"/>
              </a:cxn>
              <a:cxn ang="0">
                <a:pos x="143" y="34"/>
              </a:cxn>
              <a:cxn ang="0">
                <a:pos x="153" y="62"/>
              </a:cxn>
              <a:cxn ang="0">
                <a:pos x="156" y="79"/>
              </a:cxn>
              <a:cxn ang="0">
                <a:pos x="155" y="87"/>
              </a:cxn>
              <a:cxn ang="0">
                <a:pos x="149" y="108"/>
              </a:cxn>
              <a:cxn ang="0">
                <a:pos x="133" y="134"/>
              </a:cxn>
              <a:cxn ang="0">
                <a:pos x="108" y="150"/>
              </a:cxn>
              <a:cxn ang="0">
                <a:pos x="86" y="155"/>
              </a:cxn>
              <a:cxn ang="0">
                <a:pos x="78" y="157"/>
              </a:cxn>
              <a:cxn ang="0">
                <a:pos x="78" y="6"/>
              </a:cxn>
              <a:cxn ang="0">
                <a:pos x="50" y="11"/>
              </a:cxn>
              <a:cxn ang="0">
                <a:pos x="27" y="27"/>
              </a:cxn>
              <a:cxn ang="0">
                <a:pos x="10" y="50"/>
              </a:cxn>
              <a:cxn ang="0">
                <a:pos x="5" y="79"/>
              </a:cxn>
              <a:cxn ang="0">
                <a:pos x="6" y="93"/>
              </a:cxn>
              <a:cxn ang="0">
                <a:pos x="17" y="119"/>
              </a:cxn>
              <a:cxn ang="0">
                <a:pos x="37" y="139"/>
              </a:cxn>
              <a:cxn ang="0">
                <a:pos x="63" y="150"/>
              </a:cxn>
              <a:cxn ang="0">
                <a:pos x="78" y="151"/>
              </a:cxn>
              <a:cxn ang="0">
                <a:pos x="106" y="145"/>
              </a:cxn>
              <a:cxn ang="0">
                <a:pos x="129" y="130"/>
              </a:cxn>
              <a:cxn ang="0">
                <a:pos x="144" y="107"/>
              </a:cxn>
              <a:cxn ang="0">
                <a:pos x="151" y="79"/>
              </a:cxn>
              <a:cxn ang="0">
                <a:pos x="149" y="64"/>
              </a:cxn>
              <a:cxn ang="0">
                <a:pos x="137" y="38"/>
              </a:cxn>
              <a:cxn ang="0">
                <a:pos x="118" y="18"/>
              </a:cxn>
              <a:cxn ang="0">
                <a:pos x="93" y="7"/>
              </a:cxn>
              <a:cxn ang="0">
                <a:pos x="78" y="6"/>
              </a:cxn>
            </a:cxnLst>
            <a:rect l="0" t="0" r="r" b="b"/>
            <a:pathLst>
              <a:path w="156" h="157">
                <a:moveTo>
                  <a:pt x="78" y="157"/>
                </a:moveTo>
                <a:lnTo>
                  <a:pt x="78" y="157"/>
                </a:lnTo>
                <a:lnTo>
                  <a:pt x="70" y="155"/>
                </a:lnTo>
                <a:lnTo>
                  <a:pt x="62" y="155"/>
                </a:lnTo>
                <a:lnTo>
                  <a:pt x="47" y="150"/>
                </a:lnTo>
                <a:lnTo>
                  <a:pt x="33" y="143"/>
                </a:lnTo>
                <a:lnTo>
                  <a:pt x="22" y="134"/>
                </a:lnTo>
                <a:lnTo>
                  <a:pt x="13" y="122"/>
                </a:lnTo>
                <a:lnTo>
                  <a:pt x="5" y="108"/>
                </a:lnTo>
                <a:lnTo>
                  <a:pt x="1" y="93"/>
                </a:lnTo>
                <a:lnTo>
                  <a:pt x="0" y="87"/>
                </a:lnTo>
                <a:lnTo>
                  <a:pt x="0" y="79"/>
                </a:lnTo>
                <a:lnTo>
                  <a:pt x="0" y="79"/>
                </a:lnTo>
                <a:lnTo>
                  <a:pt x="0" y="70"/>
                </a:lnTo>
                <a:lnTo>
                  <a:pt x="1" y="62"/>
                </a:lnTo>
                <a:lnTo>
                  <a:pt x="5" y="47"/>
                </a:lnTo>
                <a:lnTo>
                  <a:pt x="13" y="34"/>
                </a:lnTo>
                <a:lnTo>
                  <a:pt x="22" y="23"/>
                </a:lnTo>
                <a:lnTo>
                  <a:pt x="33" y="14"/>
                </a:lnTo>
                <a:lnTo>
                  <a:pt x="47" y="6"/>
                </a:lnTo>
                <a:lnTo>
                  <a:pt x="62" y="2"/>
                </a:lnTo>
                <a:lnTo>
                  <a:pt x="70" y="0"/>
                </a:lnTo>
                <a:lnTo>
                  <a:pt x="78" y="0"/>
                </a:lnTo>
                <a:lnTo>
                  <a:pt x="78" y="0"/>
                </a:lnTo>
                <a:lnTo>
                  <a:pt x="86" y="0"/>
                </a:lnTo>
                <a:lnTo>
                  <a:pt x="93" y="2"/>
                </a:lnTo>
                <a:lnTo>
                  <a:pt x="108" y="6"/>
                </a:lnTo>
                <a:lnTo>
                  <a:pt x="121" y="14"/>
                </a:lnTo>
                <a:lnTo>
                  <a:pt x="133" y="23"/>
                </a:lnTo>
                <a:lnTo>
                  <a:pt x="143" y="34"/>
                </a:lnTo>
                <a:lnTo>
                  <a:pt x="149" y="47"/>
                </a:lnTo>
                <a:lnTo>
                  <a:pt x="153" y="62"/>
                </a:lnTo>
                <a:lnTo>
                  <a:pt x="155" y="70"/>
                </a:lnTo>
                <a:lnTo>
                  <a:pt x="156" y="79"/>
                </a:lnTo>
                <a:lnTo>
                  <a:pt x="156" y="79"/>
                </a:lnTo>
                <a:lnTo>
                  <a:pt x="155" y="87"/>
                </a:lnTo>
                <a:lnTo>
                  <a:pt x="153" y="93"/>
                </a:lnTo>
                <a:lnTo>
                  <a:pt x="149" y="108"/>
                </a:lnTo>
                <a:lnTo>
                  <a:pt x="143" y="122"/>
                </a:lnTo>
                <a:lnTo>
                  <a:pt x="133" y="134"/>
                </a:lnTo>
                <a:lnTo>
                  <a:pt x="121" y="143"/>
                </a:lnTo>
                <a:lnTo>
                  <a:pt x="108" y="150"/>
                </a:lnTo>
                <a:lnTo>
                  <a:pt x="93" y="155"/>
                </a:lnTo>
                <a:lnTo>
                  <a:pt x="86" y="155"/>
                </a:lnTo>
                <a:lnTo>
                  <a:pt x="78" y="157"/>
                </a:lnTo>
                <a:lnTo>
                  <a:pt x="78" y="157"/>
                </a:lnTo>
                <a:close/>
                <a:moveTo>
                  <a:pt x="78" y="6"/>
                </a:moveTo>
                <a:lnTo>
                  <a:pt x="78" y="6"/>
                </a:lnTo>
                <a:lnTo>
                  <a:pt x="63" y="7"/>
                </a:lnTo>
                <a:lnTo>
                  <a:pt x="50" y="11"/>
                </a:lnTo>
                <a:lnTo>
                  <a:pt x="37" y="18"/>
                </a:lnTo>
                <a:lnTo>
                  <a:pt x="27" y="27"/>
                </a:lnTo>
                <a:lnTo>
                  <a:pt x="17" y="38"/>
                </a:lnTo>
                <a:lnTo>
                  <a:pt x="10" y="50"/>
                </a:lnTo>
                <a:lnTo>
                  <a:pt x="6" y="64"/>
                </a:lnTo>
                <a:lnTo>
                  <a:pt x="5" y="79"/>
                </a:lnTo>
                <a:lnTo>
                  <a:pt x="5" y="79"/>
                </a:lnTo>
                <a:lnTo>
                  <a:pt x="6" y="93"/>
                </a:lnTo>
                <a:lnTo>
                  <a:pt x="10" y="107"/>
                </a:lnTo>
                <a:lnTo>
                  <a:pt x="17" y="119"/>
                </a:lnTo>
                <a:lnTo>
                  <a:pt x="27" y="130"/>
                </a:lnTo>
                <a:lnTo>
                  <a:pt x="37" y="139"/>
                </a:lnTo>
                <a:lnTo>
                  <a:pt x="50" y="145"/>
                </a:lnTo>
                <a:lnTo>
                  <a:pt x="63" y="150"/>
                </a:lnTo>
                <a:lnTo>
                  <a:pt x="78" y="151"/>
                </a:lnTo>
                <a:lnTo>
                  <a:pt x="78" y="151"/>
                </a:lnTo>
                <a:lnTo>
                  <a:pt x="93" y="150"/>
                </a:lnTo>
                <a:lnTo>
                  <a:pt x="106" y="145"/>
                </a:lnTo>
                <a:lnTo>
                  <a:pt x="118" y="139"/>
                </a:lnTo>
                <a:lnTo>
                  <a:pt x="129" y="130"/>
                </a:lnTo>
                <a:lnTo>
                  <a:pt x="137" y="119"/>
                </a:lnTo>
                <a:lnTo>
                  <a:pt x="144" y="107"/>
                </a:lnTo>
                <a:lnTo>
                  <a:pt x="149" y="93"/>
                </a:lnTo>
                <a:lnTo>
                  <a:pt x="151" y="79"/>
                </a:lnTo>
                <a:lnTo>
                  <a:pt x="151" y="79"/>
                </a:lnTo>
                <a:lnTo>
                  <a:pt x="149" y="64"/>
                </a:lnTo>
                <a:lnTo>
                  <a:pt x="144" y="50"/>
                </a:lnTo>
                <a:lnTo>
                  <a:pt x="137" y="38"/>
                </a:lnTo>
                <a:lnTo>
                  <a:pt x="129" y="27"/>
                </a:lnTo>
                <a:lnTo>
                  <a:pt x="118" y="18"/>
                </a:lnTo>
                <a:lnTo>
                  <a:pt x="106" y="11"/>
                </a:lnTo>
                <a:lnTo>
                  <a:pt x="93" y="7"/>
                </a:lnTo>
                <a:lnTo>
                  <a:pt x="78" y="6"/>
                </a:lnTo>
                <a:lnTo>
                  <a:pt x="78" y="6"/>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20" name="Rectangle 117"/>
          <p:cNvSpPr>
            <a:spLocks noChangeArrowheads="1"/>
          </p:cNvSpPr>
          <p:nvPr/>
        </p:nvSpPr>
        <p:spPr bwMode="auto">
          <a:xfrm>
            <a:off x="2019012" y="1821231"/>
            <a:ext cx="258381" cy="13791"/>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21" name="Rectangle 118"/>
          <p:cNvSpPr>
            <a:spLocks noChangeArrowheads="1"/>
          </p:cNvSpPr>
          <p:nvPr/>
        </p:nvSpPr>
        <p:spPr bwMode="auto">
          <a:xfrm>
            <a:off x="2019012" y="1894777"/>
            <a:ext cx="258381" cy="13791"/>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22" name="Rectangle 119"/>
          <p:cNvSpPr>
            <a:spLocks noChangeArrowheads="1"/>
          </p:cNvSpPr>
          <p:nvPr/>
        </p:nvSpPr>
        <p:spPr bwMode="auto">
          <a:xfrm>
            <a:off x="2019013" y="1894777"/>
            <a:ext cx="328847" cy="13791"/>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23" name="Rectangle 120"/>
          <p:cNvSpPr>
            <a:spLocks noChangeArrowheads="1"/>
          </p:cNvSpPr>
          <p:nvPr/>
        </p:nvSpPr>
        <p:spPr bwMode="auto">
          <a:xfrm>
            <a:off x="2019012" y="1968321"/>
            <a:ext cx="286568" cy="1838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24" name="Rectangle 121"/>
          <p:cNvSpPr>
            <a:spLocks noChangeArrowheads="1"/>
          </p:cNvSpPr>
          <p:nvPr/>
        </p:nvSpPr>
        <p:spPr bwMode="auto">
          <a:xfrm>
            <a:off x="2019013" y="2041865"/>
            <a:ext cx="357033" cy="1838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25" name="Rectangle 122"/>
          <p:cNvSpPr>
            <a:spLocks noChangeArrowheads="1"/>
          </p:cNvSpPr>
          <p:nvPr/>
        </p:nvSpPr>
        <p:spPr bwMode="auto">
          <a:xfrm>
            <a:off x="2888110" y="1821231"/>
            <a:ext cx="258381" cy="13791"/>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26" name="Rectangle 123"/>
          <p:cNvSpPr>
            <a:spLocks noChangeArrowheads="1"/>
          </p:cNvSpPr>
          <p:nvPr/>
        </p:nvSpPr>
        <p:spPr bwMode="auto">
          <a:xfrm>
            <a:off x="2888110" y="1894777"/>
            <a:ext cx="258381" cy="13791"/>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27" name="Rectangle 124"/>
          <p:cNvSpPr>
            <a:spLocks noChangeArrowheads="1"/>
          </p:cNvSpPr>
          <p:nvPr/>
        </p:nvSpPr>
        <p:spPr bwMode="auto">
          <a:xfrm>
            <a:off x="2850527" y="1894777"/>
            <a:ext cx="328847" cy="13791"/>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28" name="Rectangle 125"/>
          <p:cNvSpPr>
            <a:spLocks noChangeArrowheads="1"/>
          </p:cNvSpPr>
          <p:nvPr/>
        </p:nvSpPr>
        <p:spPr bwMode="auto">
          <a:xfrm>
            <a:off x="2874015" y="1968321"/>
            <a:ext cx="286568" cy="1838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29" name="Rectangle 126"/>
          <p:cNvSpPr>
            <a:spLocks noChangeArrowheads="1"/>
          </p:cNvSpPr>
          <p:nvPr/>
        </p:nvSpPr>
        <p:spPr bwMode="auto">
          <a:xfrm>
            <a:off x="2841133" y="2041865"/>
            <a:ext cx="352337" cy="1838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30" name="Rectangle 127"/>
          <p:cNvSpPr>
            <a:spLocks noChangeArrowheads="1"/>
          </p:cNvSpPr>
          <p:nvPr/>
        </p:nvSpPr>
        <p:spPr bwMode="auto">
          <a:xfrm>
            <a:off x="3752508" y="1821231"/>
            <a:ext cx="258381" cy="13791"/>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31" name="Rectangle 128"/>
          <p:cNvSpPr>
            <a:spLocks noChangeArrowheads="1"/>
          </p:cNvSpPr>
          <p:nvPr/>
        </p:nvSpPr>
        <p:spPr bwMode="auto">
          <a:xfrm>
            <a:off x="3752508" y="1894777"/>
            <a:ext cx="258381" cy="13791"/>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32" name="Rectangle 129"/>
          <p:cNvSpPr>
            <a:spLocks noChangeArrowheads="1"/>
          </p:cNvSpPr>
          <p:nvPr/>
        </p:nvSpPr>
        <p:spPr bwMode="auto">
          <a:xfrm>
            <a:off x="3682039" y="1894777"/>
            <a:ext cx="328847" cy="13791"/>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33" name="Rectangle 130"/>
          <p:cNvSpPr>
            <a:spLocks noChangeArrowheads="1"/>
          </p:cNvSpPr>
          <p:nvPr/>
        </p:nvSpPr>
        <p:spPr bwMode="auto">
          <a:xfrm>
            <a:off x="3724321" y="1968321"/>
            <a:ext cx="286568" cy="1838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34" name="Rectangle 131"/>
          <p:cNvSpPr>
            <a:spLocks noChangeArrowheads="1"/>
          </p:cNvSpPr>
          <p:nvPr/>
        </p:nvSpPr>
        <p:spPr bwMode="auto">
          <a:xfrm>
            <a:off x="3653853" y="2041865"/>
            <a:ext cx="357033" cy="1838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35" name="Rectangle 132"/>
          <p:cNvSpPr>
            <a:spLocks noChangeArrowheads="1"/>
          </p:cNvSpPr>
          <p:nvPr/>
        </p:nvSpPr>
        <p:spPr bwMode="auto">
          <a:xfrm>
            <a:off x="4461880" y="2041865"/>
            <a:ext cx="352337" cy="1838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36" name="Rectangle 133"/>
          <p:cNvSpPr>
            <a:spLocks noChangeArrowheads="1"/>
          </p:cNvSpPr>
          <p:nvPr/>
        </p:nvSpPr>
        <p:spPr bwMode="auto">
          <a:xfrm>
            <a:off x="4461880" y="1968321"/>
            <a:ext cx="352337" cy="1838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37" name="Rectangle 134"/>
          <p:cNvSpPr>
            <a:spLocks noChangeArrowheads="1"/>
          </p:cNvSpPr>
          <p:nvPr/>
        </p:nvSpPr>
        <p:spPr bwMode="auto">
          <a:xfrm>
            <a:off x="4461880" y="1894777"/>
            <a:ext cx="352337" cy="13791"/>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38" name="Rectangle 135"/>
          <p:cNvSpPr>
            <a:spLocks noChangeArrowheads="1"/>
          </p:cNvSpPr>
          <p:nvPr/>
        </p:nvSpPr>
        <p:spPr bwMode="auto">
          <a:xfrm>
            <a:off x="4461880" y="1821231"/>
            <a:ext cx="352337" cy="13791"/>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39" name="Rectangle 136"/>
          <p:cNvSpPr>
            <a:spLocks noChangeArrowheads="1"/>
          </p:cNvSpPr>
          <p:nvPr/>
        </p:nvSpPr>
        <p:spPr bwMode="auto">
          <a:xfrm>
            <a:off x="5340370" y="2041865"/>
            <a:ext cx="277172" cy="1838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40" name="Rectangle 137"/>
          <p:cNvSpPr>
            <a:spLocks noChangeArrowheads="1"/>
          </p:cNvSpPr>
          <p:nvPr/>
        </p:nvSpPr>
        <p:spPr bwMode="auto">
          <a:xfrm>
            <a:off x="5340370" y="1968321"/>
            <a:ext cx="277172" cy="1838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41" name="Rectangle 138"/>
          <p:cNvSpPr>
            <a:spLocks noChangeArrowheads="1"/>
          </p:cNvSpPr>
          <p:nvPr/>
        </p:nvSpPr>
        <p:spPr bwMode="auto">
          <a:xfrm>
            <a:off x="5340370" y="1894777"/>
            <a:ext cx="277172" cy="13791"/>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42" name="Rectangle 139"/>
          <p:cNvSpPr>
            <a:spLocks noChangeArrowheads="1"/>
          </p:cNvSpPr>
          <p:nvPr/>
        </p:nvSpPr>
        <p:spPr bwMode="auto">
          <a:xfrm>
            <a:off x="5340370" y="1821231"/>
            <a:ext cx="277172" cy="13791"/>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43" name="Rectangle 140"/>
          <p:cNvSpPr>
            <a:spLocks noChangeArrowheads="1"/>
          </p:cNvSpPr>
          <p:nvPr/>
        </p:nvSpPr>
        <p:spPr bwMode="auto">
          <a:xfrm>
            <a:off x="5279300" y="2041865"/>
            <a:ext cx="42281" cy="1838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44" name="Rectangle 141"/>
          <p:cNvSpPr>
            <a:spLocks noChangeArrowheads="1"/>
          </p:cNvSpPr>
          <p:nvPr/>
        </p:nvSpPr>
        <p:spPr bwMode="auto">
          <a:xfrm>
            <a:off x="5279300" y="1968321"/>
            <a:ext cx="42281" cy="1838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45" name="Rectangle 142"/>
          <p:cNvSpPr>
            <a:spLocks noChangeArrowheads="1"/>
          </p:cNvSpPr>
          <p:nvPr/>
        </p:nvSpPr>
        <p:spPr bwMode="auto">
          <a:xfrm>
            <a:off x="5279300" y="1894777"/>
            <a:ext cx="42281" cy="13791"/>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46" name="Rectangle 143"/>
          <p:cNvSpPr>
            <a:spLocks noChangeArrowheads="1"/>
          </p:cNvSpPr>
          <p:nvPr/>
        </p:nvSpPr>
        <p:spPr bwMode="auto">
          <a:xfrm>
            <a:off x="5279300" y="1821231"/>
            <a:ext cx="42281" cy="13791"/>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47" name="Freeform 144"/>
          <p:cNvSpPr>
            <a:spLocks noEditPoints="1"/>
          </p:cNvSpPr>
          <p:nvPr/>
        </p:nvSpPr>
        <p:spPr bwMode="auto">
          <a:xfrm>
            <a:off x="6068533" y="1789053"/>
            <a:ext cx="93956" cy="91931"/>
          </a:xfrm>
          <a:custGeom>
            <a:avLst/>
            <a:gdLst/>
            <a:ahLst/>
            <a:cxnLst>
              <a:cxn ang="0">
                <a:pos x="61" y="59"/>
              </a:cxn>
              <a:cxn ang="0">
                <a:pos x="0" y="59"/>
              </a:cxn>
              <a:cxn ang="0">
                <a:pos x="0" y="0"/>
              </a:cxn>
              <a:cxn ang="0">
                <a:pos x="61" y="0"/>
              </a:cxn>
              <a:cxn ang="0">
                <a:pos x="61" y="59"/>
              </a:cxn>
              <a:cxn ang="0">
                <a:pos x="11" y="49"/>
              </a:cxn>
              <a:cxn ang="0">
                <a:pos x="50" y="49"/>
              </a:cxn>
              <a:cxn ang="0">
                <a:pos x="50" y="11"/>
              </a:cxn>
              <a:cxn ang="0">
                <a:pos x="11" y="11"/>
              </a:cxn>
              <a:cxn ang="0">
                <a:pos x="11" y="49"/>
              </a:cxn>
            </a:cxnLst>
            <a:rect l="0" t="0" r="r" b="b"/>
            <a:pathLst>
              <a:path w="61" h="59">
                <a:moveTo>
                  <a:pt x="61" y="59"/>
                </a:moveTo>
                <a:lnTo>
                  <a:pt x="0" y="59"/>
                </a:lnTo>
                <a:lnTo>
                  <a:pt x="0" y="0"/>
                </a:lnTo>
                <a:lnTo>
                  <a:pt x="61" y="0"/>
                </a:lnTo>
                <a:lnTo>
                  <a:pt x="61" y="59"/>
                </a:lnTo>
                <a:close/>
                <a:moveTo>
                  <a:pt x="11" y="49"/>
                </a:moveTo>
                <a:lnTo>
                  <a:pt x="50" y="49"/>
                </a:lnTo>
                <a:lnTo>
                  <a:pt x="50" y="11"/>
                </a:lnTo>
                <a:lnTo>
                  <a:pt x="11" y="11"/>
                </a:lnTo>
                <a:lnTo>
                  <a:pt x="11" y="4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48" name="Freeform 145"/>
          <p:cNvSpPr>
            <a:spLocks noEditPoints="1"/>
          </p:cNvSpPr>
          <p:nvPr/>
        </p:nvSpPr>
        <p:spPr bwMode="auto">
          <a:xfrm>
            <a:off x="6885952" y="1766074"/>
            <a:ext cx="183216" cy="170073"/>
          </a:xfrm>
          <a:custGeom>
            <a:avLst/>
            <a:gdLst/>
            <a:ahLst/>
            <a:cxnLst>
              <a:cxn ang="0">
                <a:pos x="115" y="111"/>
              </a:cxn>
              <a:cxn ang="0">
                <a:pos x="0" y="111"/>
              </a:cxn>
              <a:cxn ang="0">
                <a:pos x="0" y="0"/>
              </a:cxn>
              <a:cxn ang="0">
                <a:pos x="115" y="0"/>
              </a:cxn>
              <a:cxn ang="0">
                <a:pos x="115" y="111"/>
              </a:cxn>
              <a:cxn ang="0">
                <a:pos x="11" y="100"/>
              </a:cxn>
              <a:cxn ang="0">
                <a:pos x="104" y="100"/>
              </a:cxn>
              <a:cxn ang="0">
                <a:pos x="104" y="11"/>
              </a:cxn>
              <a:cxn ang="0">
                <a:pos x="11" y="11"/>
              </a:cxn>
              <a:cxn ang="0">
                <a:pos x="11" y="100"/>
              </a:cxn>
            </a:cxnLst>
            <a:rect l="0" t="0" r="r" b="b"/>
            <a:pathLst>
              <a:path w="115" h="111">
                <a:moveTo>
                  <a:pt x="115" y="111"/>
                </a:moveTo>
                <a:lnTo>
                  <a:pt x="0" y="111"/>
                </a:lnTo>
                <a:lnTo>
                  <a:pt x="0" y="0"/>
                </a:lnTo>
                <a:lnTo>
                  <a:pt x="115" y="0"/>
                </a:lnTo>
                <a:lnTo>
                  <a:pt x="115" y="111"/>
                </a:lnTo>
                <a:close/>
                <a:moveTo>
                  <a:pt x="11" y="100"/>
                </a:moveTo>
                <a:lnTo>
                  <a:pt x="104" y="100"/>
                </a:lnTo>
                <a:lnTo>
                  <a:pt x="104" y="11"/>
                </a:lnTo>
                <a:lnTo>
                  <a:pt x="11" y="11"/>
                </a:lnTo>
                <a:lnTo>
                  <a:pt x="11" y="10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49" name="Freeform 146"/>
          <p:cNvSpPr>
            <a:spLocks noEditPoints="1"/>
          </p:cNvSpPr>
          <p:nvPr/>
        </p:nvSpPr>
        <p:spPr bwMode="auto">
          <a:xfrm>
            <a:off x="7083260" y="1766074"/>
            <a:ext cx="178517" cy="170073"/>
          </a:xfrm>
          <a:custGeom>
            <a:avLst/>
            <a:gdLst/>
            <a:ahLst/>
            <a:cxnLst>
              <a:cxn ang="0">
                <a:pos x="114" y="111"/>
              </a:cxn>
              <a:cxn ang="0">
                <a:pos x="0" y="111"/>
              </a:cxn>
              <a:cxn ang="0">
                <a:pos x="0" y="0"/>
              </a:cxn>
              <a:cxn ang="0">
                <a:pos x="114" y="0"/>
              </a:cxn>
              <a:cxn ang="0">
                <a:pos x="114" y="111"/>
              </a:cxn>
              <a:cxn ang="0">
                <a:pos x="10" y="100"/>
              </a:cxn>
              <a:cxn ang="0">
                <a:pos x="104" y="100"/>
              </a:cxn>
              <a:cxn ang="0">
                <a:pos x="104" y="11"/>
              </a:cxn>
              <a:cxn ang="0">
                <a:pos x="10" y="11"/>
              </a:cxn>
              <a:cxn ang="0">
                <a:pos x="10" y="100"/>
              </a:cxn>
            </a:cxnLst>
            <a:rect l="0" t="0" r="r" b="b"/>
            <a:pathLst>
              <a:path w="114" h="111">
                <a:moveTo>
                  <a:pt x="114" y="111"/>
                </a:moveTo>
                <a:lnTo>
                  <a:pt x="0" y="111"/>
                </a:lnTo>
                <a:lnTo>
                  <a:pt x="0" y="0"/>
                </a:lnTo>
                <a:lnTo>
                  <a:pt x="114" y="0"/>
                </a:lnTo>
                <a:lnTo>
                  <a:pt x="114" y="111"/>
                </a:lnTo>
                <a:close/>
                <a:moveTo>
                  <a:pt x="10" y="100"/>
                </a:moveTo>
                <a:lnTo>
                  <a:pt x="104" y="100"/>
                </a:lnTo>
                <a:lnTo>
                  <a:pt x="104" y="11"/>
                </a:lnTo>
                <a:lnTo>
                  <a:pt x="10" y="11"/>
                </a:lnTo>
                <a:lnTo>
                  <a:pt x="10" y="10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50" name="Freeform 147"/>
          <p:cNvSpPr>
            <a:spLocks noEditPoints="1"/>
          </p:cNvSpPr>
          <p:nvPr/>
        </p:nvSpPr>
        <p:spPr bwMode="auto">
          <a:xfrm>
            <a:off x="6885952" y="1949935"/>
            <a:ext cx="183216" cy="165476"/>
          </a:xfrm>
          <a:custGeom>
            <a:avLst/>
            <a:gdLst/>
            <a:ahLst/>
            <a:cxnLst>
              <a:cxn ang="0">
                <a:pos x="115" y="110"/>
              </a:cxn>
              <a:cxn ang="0">
                <a:pos x="0" y="110"/>
              </a:cxn>
              <a:cxn ang="0">
                <a:pos x="0" y="0"/>
              </a:cxn>
              <a:cxn ang="0">
                <a:pos x="115" y="0"/>
              </a:cxn>
              <a:cxn ang="0">
                <a:pos x="115" y="110"/>
              </a:cxn>
              <a:cxn ang="0">
                <a:pos x="11" y="100"/>
              </a:cxn>
              <a:cxn ang="0">
                <a:pos x="104" y="100"/>
              </a:cxn>
              <a:cxn ang="0">
                <a:pos x="104" y="10"/>
              </a:cxn>
              <a:cxn ang="0">
                <a:pos x="11" y="10"/>
              </a:cxn>
              <a:cxn ang="0">
                <a:pos x="11" y="100"/>
              </a:cxn>
            </a:cxnLst>
            <a:rect l="0" t="0" r="r" b="b"/>
            <a:pathLst>
              <a:path w="115" h="110">
                <a:moveTo>
                  <a:pt x="115" y="110"/>
                </a:moveTo>
                <a:lnTo>
                  <a:pt x="0" y="110"/>
                </a:lnTo>
                <a:lnTo>
                  <a:pt x="0" y="0"/>
                </a:lnTo>
                <a:lnTo>
                  <a:pt x="115" y="0"/>
                </a:lnTo>
                <a:lnTo>
                  <a:pt x="115" y="110"/>
                </a:lnTo>
                <a:close/>
                <a:moveTo>
                  <a:pt x="11" y="100"/>
                </a:moveTo>
                <a:lnTo>
                  <a:pt x="104" y="100"/>
                </a:lnTo>
                <a:lnTo>
                  <a:pt x="104" y="10"/>
                </a:lnTo>
                <a:lnTo>
                  <a:pt x="11" y="10"/>
                </a:lnTo>
                <a:lnTo>
                  <a:pt x="11" y="10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51" name="Freeform 148"/>
          <p:cNvSpPr>
            <a:spLocks noEditPoints="1"/>
          </p:cNvSpPr>
          <p:nvPr/>
        </p:nvSpPr>
        <p:spPr bwMode="auto">
          <a:xfrm>
            <a:off x="7083260" y="1949935"/>
            <a:ext cx="178517" cy="165476"/>
          </a:xfrm>
          <a:custGeom>
            <a:avLst/>
            <a:gdLst/>
            <a:ahLst/>
            <a:cxnLst>
              <a:cxn ang="0">
                <a:pos x="114" y="110"/>
              </a:cxn>
              <a:cxn ang="0">
                <a:pos x="0" y="110"/>
              </a:cxn>
              <a:cxn ang="0">
                <a:pos x="0" y="0"/>
              </a:cxn>
              <a:cxn ang="0">
                <a:pos x="114" y="0"/>
              </a:cxn>
              <a:cxn ang="0">
                <a:pos x="114" y="110"/>
              </a:cxn>
              <a:cxn ang="0">
                <a:pos x="10" y="100"/>
              </a:cxn>
              <a:cxn ang="0">
                <a:pos x="104" y="100"/>
              </a:cxn>
              <a:cxn ang="0">
                <a:pos x="104" y="10"/>
              </a:cxn>
              <a:cxn ang="0">
                <a:pos x="10" y="10"/>
              </a:cxn>
              <a:cxn ang="0">
                <a:pos x="10" y="100"/>
              </a:cxn>
            </a:cxnLst>
            <a:rect l="0" t="0" r="r" b="b"/>
            <a:pathLst>
              <a:path w="114" h="110">
                <a:moveTo>
                  <a:pt x="114" y="110"/>
                </a:moveTo>
                <a:lnTo>
                  <a:pt x="0" y="110"/>
                </a:lnTo>
                <a:lnTo>
                  <a:pt x="0" y="0"/>
                </a:lnTo>
                <a:lnTo>
                  <a:pt x="114" y="0"/>
                </a:lnTo>
                <a:lnTo>
                  <a:pt x="114" y="110"/>
                </a:lnTo>
                <a:close/>
                <a:moveTo>
                  <a:pt x="10" y="100"/>
                </a:moveTo>
                <a:lnTo>
                  <a:pt x="104" y="100"/>
                </a:lnTo>
                <a:lnTo>
                  <a:pt x="104" y="10"/>
                </a:lnTo>
                <a:lnTo>
                  <a:pt x="10" y="10"/>
                </a:lnTo>
                <a:lnTo>
                  <a:pt x="10" y="10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52" name="Freeform 149"/>
          <p:cNvSpPr>
            <a:spLocks noEditPoints="1"/>
          </p:cNvSpPr>
          <p:nvPr/>
        </p:nvSpPr>
        <p:spPr bwMode="auto">
          <a:xfrm>
            <a:off x="7679884" y="1747687"/>
            <a:ext cx="131539" cy="124108"/>
          </a:xfrm>
          <a:custGeom>
            <a:avLst/>
            <a:gdLst/>
            <a:ahLst/>
            <a:cxnLst>
              <a:cxn ang="0">
                <a:pos x="83" y="81"/>
              </a:cxn>
              <a:cxn ang="0">
                <a:pos x="0" y="81"/>
              </a:cxn>
              <a:cxn ang="0">
                <a:pos x="0" y="0"/>
              </a:cxn>
              <a:cxn ang="0">
                <a:pos x="83" y="0"/>
              </a:cxn>
              <a:cxn ang="0">
                <a:pos x="83" y="81"/>
              </a:cxn>
              <a:cxn ang="0">
                <a:pos x="10" y="70"/>
              </a:cxn>
              <a:cxn ang="0">
                <a:pos x="73" y="70"/>
              </a:cxn>
              <a:cxn ang="0">
                <a:pos x="73" y="11"/>
              </a:cxn>
              <a:cxn ang="0">
                <a:pos x="10" y="11"/>
              </a:cxn>
              <a:cxn ang="0">
                <a:pos x="10" y="70"/>
              </a:cxn>
            </a:cxnLst>
            <a:rect l="0" t="0" r="r" b="b"/>
            <a:pathLst>
              <a:path w="83" h="81">
                <a:moveTo>
                  <a:pt x="83" y="81"/>
                </a:moveTo>
                <a:lnTo>
                  <a:pt x="0" y="81"/>
                </a:lnTo>
                <a:lnTo>
                  <a:pt x="0" y="0"/>
                </a:lnTo>
                <a:lnTo>
                  <a:pt x="83" y="0"/>
                </a:lnTo>
                <a:lnTo>
                  <a:pt x="83" y="81"/>
                </a:lnTo>
                <a:close/>
                <a:moveTo>
                  <a:pt x="10" y="70"/>
                </a:moveTo>
                <a:lnTo>
                  <a:pt x="73" y="70"/>
                </a:lnTo>
                <a:lnTo>
                  <a:pt x="73" y="11"/>
                </a:lnTo>
                <a:lnTo>
                  <a:pt x="10" y="11"/>
                </a:lnTo>
                <a:lnTo>
                  <a:pt x="10" y="7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53" name="Freeform 150"/>
          <p:cNvSpPr>
            <a:spLocks noEditPoints="1"/>
          </p:cNvSpPr>
          <p:nvPr/>
        </p:nvSpPr>
        <p:spPr bwMode="auto">
          <a:xfrm>
            <a:off x="7816121" y="1747687"/>
            <a:ext cx="131539" cy="124108"/>
          </a:xfrm>
          <a:custGeom>
            <a:avLst/>
            <a:gdLst/>
            <a:ahLst/>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l="0" t="0" r="r" b="b"/>
            <a:pathLst>
              <a:path w="84" h="81">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54" name="Freeform 151"/>
          <p:cNvSpPr>
            <a:spLocks noEditPoints="1"/>
          </p:cNvSpPr>
          <p:nvPr/>
        </p:nvSpPr>
        <p:spPr bwMode="auto">
          <a:xfrm>
            <a:off x="7679884" y="1876390"/>
            <a:ext cx="131539" cy="124108"/>
          </a:xfrm>
          <a:custGeom>
            <a:avLst/>
            <a:gdLst/>
            <a:ahLst/>
            <a:cxnLst>
              <a:cxn ang="0">
                <a:pos x="83" y="81"/>
              </a:cxn>
              <a:cxn ang="0">
                <a:pos x="0" y="81"/>
              </a:cxn>
              <a:cxn ang="0">
                <a:pos x="0" y="0"/>
              </a:cxn>
              <a:cxn ang="0">
                <a:pos x="83" y="0"/>
              </a:cxn>
              <a:cxn ang="0">
                <a:pos x="83" y="81"/>
              </a:cxn>
              <a:cxn ang="0">
                <a:pos x="10" y="70"/>
              </a:cxn>
              <a:cxn ang="0">
                <a:pos x="73" y="70"/>
              </a:cxn>
              <a:cxn ang="0">
                <a:pos x="73" y="11"/>
              </a:cxn>
              <a:cxn ang="0">
                <a:pos x="10" y="11"/>
              </a:cxn>
              <a:cxn ang="0">
                <a:pos x="10" y="70"/>
              </a:cxn>
            </a:cxnLst>
            <a:rect l="0" t="0" r="r" b="b"/>
            <a:pathLst>
              <a:path w="83" h="81">
                <a:moveTo>
                  <a:pt x="83" y="81"/>
                </a:moveTo>
                <a:lnTo>
                  <a:pt x="0" y="81"/>
                </a:lnTo>
                <a:lnTo>
                  <a:pt x="0" y="0"/>
                </a:lnTo>
                <a:lnTo>
                  <a:pt x="83" y="0"/>
                </a:lnTo>
                <a:lnTo>
                  <a:pt x="83" y="81"/>
                </a:lnTo>
                <a:close/>
                <a:moveTo>
                  <a:pt x="10" y="70"/>
                </a:moveTo>
                <a:lnTo>
                  <a:pt x="73" y="70"/>
                </a:lnTo>
                <a:lnTo>
                  <a:pt x="73" y="11"/>
                </a:lnTo>
                <a:lnTo>
                  <a:pt x="10" y="11"/>
                </a:lnTo>
                <a:lnTo>
                  <a:pt x="10" y="7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55" name="Freeform 152"/>
          <p:cNvSpPr>
            <a:spLocks noEditPoints="1"/>
          </p:cNvSpPr>
          <p:nvPr/>
        </p:nvSpPr>
        <p:spPr bwMode="auto">
          <a:xfrm>
            <a:off x="7816121" y="1876390"/>
            <a:ext cx="131539" cy="124108"/>
          </a:xfrm>
          <a:custGeom>
            <a:avLst/>
            <a:gdLst/>
            <a:ahLst/>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l="0" t="0" r="r" b="b"/>
            <a:pathLst>
              <a:path w="84" h="81">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56" name="Freeform 153"/>
          <p:cNvSpPr>
            <a:spLocks noEditPoints="1"/>
          </p:cNvSpPr>
          <p:nvPr/>
        </p:nvSpPr>
        <p:spPr bwMode="auto">
          <a:xfrm>
            <a:off x="7957056" y="1747687"/>
            <a:ext cx="131539" cy="124108"/>
          </a:xfrm>
          <a:custGeom>
            <a:avLst/>
            <a:gdLst/>
            <a:ahLst/>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l="0" t="0" r="r" b="b"/>
            <a:pathLst>
              <a:path w="84" h="81">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57" name="Freeform 154"/>
          <p:cNvSpPr>
            <a:spLocks noEditPoints="1"/>
          </p:cNvSpPr>
          <p:nvPr/>
        </p:nvSpPr>
        <p:spPr bwMode="auto">
          <a:xfrm>
            <a:off x="7957056" y="1876390"/>
            <a:ext cx="131539" cy="124108"/>
          </a:xfrm>
          <a:custGeom>
            <a:avLst/>
            <a:gdLst/>
            <a:ahLst/>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l="0" t="0" r="r" b="b"/>
            <a:pathLst>
              <a:path w="84" h="81">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58" name="Freeform 155"/>
          <p:cNvSpPr>
            <a:spLocks noEditPoints="1"/>
          </p:cNvSpPr>
          <p:nvPr/>
        </p:nvSpPr>
        <p:spPr bwMode="auto">
          <a:xfrm>
            <a:off x="7679884" y="2005094"/>
            <a:ext cx="131539" cy="124108"/>
          </a:xfrm>
          <a:custGeom>
            <a:avLst/>
            <a:gdLst/>
            <a:ahLst/>
            <a:cxnLst>
              <a:cxn ang="0">
                <a:pos x="83" y="81"/>
              </a:cxn>
              <a:cxn ang="0">
                <a:pos x="0" y="81"/>
              </a:cxn>
              <a:cxn ang="0">
                <a:pos x="0" y="0"/>
              </a:cxn>
              <a:cxn ang="0">
                <a:pos x="83" y="0"/>
              </a:cxn>
              <a:cxn ang="0">
                <a:pos x="83" y="81"/>
              </a:cxn>
              <a:cxn ang="0">
                <a:pos x="10" y="71"/>
              </a:cxn>
              <a:cxn ang="0">
                <a:pos x="73" y="71"/>
              </a:cxn>
              <a:cxn ang="0">
                <a:pos x="73" y="11"/>
              </a:cxn>
              <a:cxn ang="0">
                <a:pos x="10" y="11"/>
              </a:cxn>
              <a:cxn ang="0">
                <a:pos x="10" y="71"/>
              </a:cxn>
            </a:cxnLst>
            <a:rect l="0" t="0" r="r" b="b"/>
            <a:pathLst>
              <a:path w="83" h="81">
                <a:moveTo>
                  <a:pt x="83" y="81"/>
                </a:moveTo>
                <a:lnTo>
                  <a:pt x="0" y="81"/>
                </a:lnTo>
                <a:lnTo>
                  <a:pt x="0" y="0"/>
                </a:lnTo>
                <a:lnTo>
                  <a:pt x="83" y="0"/>
                </a:lnTo>
                <a:lnTo>
                  <a:pt x="83" y="81"/>
                </a:lnTo>
                <a:close/>
                <a:moveTo>
                  <a:pt x="10" y="71"/>
                </a:moveTo>
                <a:lnTo>
                  <a:pt x="73" y="71"/>
                </a:lnTo>
                <a:lnTo>
                  <a:pt x="73" y="11"/>
                </a:lnTo>
                <a:lnTo>
                  <a:pt x="10" y="11"/>
                </a:lnTo>
                <a:lnTo>
                  <a:pt x="10" y="7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59" name="Freeform 156"/>
          <p:cNvSpPr>
            <a:spLocks noEditPoints="1"/>
          </p:cNvSpPr>
          <p:nvPr/>
        </p:nvSpPr>
        <p:spPr bwMode="auto">
          <a:xfrm>
            <a:off x="7816121" y="2005094"/>
            <a:ext cx="131539" cy="124108"/>
          </a:xfrm>
          <a:custGeom>
            <a:avLst/>
            <a:gdLst/>
            <a:ahLst/>
            <a:cxnLst>
              <a:cxn ang="0">
                <a:pos x="84" y="81"/>
              </a:cxn>
              <a:cxn ang="0">
                <a:pos x="0" y="81"/>
              </a:cxn>
              <a:cxn ang="0">
                <a:pos x="0" y="0"/>
              </a:cxn>
              <a:cxn ang="0">
                <a:pos x="84" y="0"/>
              </a:cxn>
              <a:cxn ang="0">
                <a:pos x="84" y="81"/>
              </a:cxn>
              <a:cxn ang="0">
                <a:pos x="11" y="71"/>
              </a:cxn>
              <a:cxn ang="0">
                <a:pos x="73" y="71"/>
              </a:cxn>
              <a:cxn ang="0">
                <a:pos x="73" y="11"/>
              </a:cxn>
              <a:cxn ang="0">
                <a:pos x="11" y="11"/>
              </a:cxn>
              <a:cxn ang="0">
                <a:pos x="11" y="71"/>
              </a:cxn>
            </a:cxnLst>
            <a:rect l="0" t="0" r="r" b="b"/>
            <a:pathLst>
              <a:path w="84" h="81">
                <a:moveTo>
                  <a:pt x="84" y="81"/>
                </a:moveTo>
                <a:lnTo>
                  <a:pt x="0" y="81"/>
                </a:lnTo>
                <a:lnTo>
                  <a:pt x="0" y="0"/>
                </a:lnTo>
                <a:lnTo>
                  <a:pt x="84" y="0"/>
                </a:lnTo>
                <a:lnTo>
                  <a:pt x="84" y="81"/>
                </a:lnTo>
                <a:close/>
                <a:moveTo>
                  <a:pt x="11" y="71"/>
                </a:moveTo>
                <a:lnTo>
                  <a:pt x="73" y="71"/>
                </a:lnTo>
                <a:lnTo>
                  <a:pt x="73" y="11"/>
                </a:lnTo>
                <a:lnTo>
                  <a:pt x="11" y="11"/>
                </a:lnTo>
                <a:lnTo>
                  <a:pt x="11" y="7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60" name="Freeform 157"/>
          <p:cNvSpPr>
            <a:spLocks noEditPoints="1"/>
          </p:cNvSpPr>
          <p:nvPr/>
        </p:nvSpPr>
        <p:spPr bwMode="auto">
          <a:xfrm>
            <a:off x="7957056" y="2005094"/>
            <a:ext cx="131539" cy="124108"/>
          </a:xfrm>
          <a:custGeom>
            <a:avLst/>
            <a:gdLst/>
            <a:ahLst/>
            <a:cxnLst>
              <a:cxn ang="0">
                <a:pos x="84" y="81"/>
              </a:cxn>
              <a:cxn ang="0">
                <a:pos x="0" y="81"/>
              </a:cxn>
              <a:cxn ang="0">
                <a:pos x="0" y="0"/>
              </a:cxn>
              <a:cxn ang="0">
                <a:pos x="84" y="0"/>
              </a:cxn>
              <a:cxn ang="0">
                <a:pos x="84" y="81"/>
              </a:cxn>
              <a:cxn ang="0">
                <a:pos x="11" y="71"/>
              </a:cxn>
              <a:cxn ang="0">
                <a:pos x="73" y="71"/>
              </a:cxn>
              <a:cxn ang="0">
                <a:pos x="73" y="11"/>
              </a:cxn>
              <a:cxn ang="0">
                <a:pos x="11" y="11"/>
              </a:cxn>
              <a:cxn ang="0">
                <a:pos x="11" y="71"/>
              </a:cxn>
            </a:cxnLst>
            <a:rect l="0" t="0" r="r" b="b"/>
            <a:pathLst>
              <a:path w="84" h="81">
                <a:moveTo>
                  <a:pt x="84" y="81"/>
                </a:moveTo>
                <a:lnTo>
                  <a:pt x="0" y="81"/>
                </a:lnTo>
                <a:lnTo>
                  <a:pt x="0" y="0"/>
                </a:lnTo>
                <a:lnTo>
                  <a:pt x="84" y="0"/>
                </a:lnTo>
                <a:lnTo>
                  <a:pt x="84" y="81"/>
                </a:lnTo>
                <a:close/>
                <a:moveTo>
                  <a:pt x="11" y="71"/>
                </a:moveTo>
                <a:lnTo>
                  <a:pt x="73" y="71"/>
                </a:lnTo>
                <a:lnTo>
                  <a:pt x="73" y="11"/>
                </a:lnTo>
                <a:lnTo>
                  <a:pt x="11" y="11"/>
                </a:lnTo>
                <a:lnTo>
                  <a:pt x="11" y="7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61" name="Freeform 158"/>
          <p:cNvSpPr>
            <a:spLocks noEditPoints="1"/>
          </p:cNvSpPr>
          <p:nvPr/>
        </p:nvSpPr>
        <p:spPr bwMode="auto">
          <a:xfrm>
            <a:off x="6185980" y="1789053"/>
            <a:ext cx="272473" cy="91931"/>
          </a:xfrm>
          <a:custGeom>
            <a:avLst/>
            <a:gdLst/>
            <a:ahLst/>
            <a:cxnLst>
              <a:cxn ang="0">
                <a:pos x="175" y="59"/>
              </a:cxn>
              <a:cxn ang="0">
                <a:pos x="0" y="59"/>
              </a:cxn>
              <a:cxn ang="0">
                <a:pos x="0" y="0"/>
              </a:cxn>
              <a:cxn ang="0">
                <a:pos x="175" y="0"/>
              </a:cxn>
              <a:cxn ang="0">
                <a:pos x="175" y="59"/>
              </a:cxn>
              <a:cxn ang="0">
                <a:pos x="11" y="49"/>
              </a:cxn>
              <a:cxn ang="0">
                <a:pos x="164" y="49"/>
              </a:cxn>
              <a:cxn ang="0">
                <a:pos x="164" y="11"/>
              </a:cxn>
              <a:cxn ang="0">
                <a:pos x="11" y="11"/>
              </a:cxn>
              <a:cxn ang="0">
                <a:pos x="11" y="49"/>
              </a:cxn>
            </a:cxnLst>
            <a:rect l="0" t="0" r="r" b="b"/>
            <a:pathLst>
              <a:path w="175" h="59">
                <a:moveTo>
                  <a:pt x="175" y="59"/>
                </a:moveTo>
                <a:lnTo>
                  <a:pt x="0" y="59"/>
                </a:lnTo>
                <a:lnTo>
                  <a:pt x="0" y="0"/>
                </a:lnTo>
                <a:lnTo>
                  <a:pt x="175" y="0"/>
                </a:lnTo>
                <a:lnTo>
                  <a:pt x="175" y="59"/>
                </a:lnTo>
                <a:close/>
                <a:moveTo>
                  <a:pt x="11" y="49"/>
                </a:moveTo>
                <a:lnTo>
                  <a:pt x="164" y="49"/>
                </a:lnTo>
                <a:lnTo>
                  <a:pt x="164" y="11"/>
                </a:lnTo>
                <a:lnTo>
                  <a:pt x="11" y="11"/>
                </a:lnTo>
                <a:lnTo>
                  <a:pt x="11" y="4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62" name="Freeform 159"/>
          <p:cNvSpPr>
            <a:spLocks noEditPoints="1"/>
          </p:cNvSpPr>
          <p:nvPr/>
        </p:nvSpPr>
        <p:spPr bwMode="auto">
          <a:xfrm>
            <a:off x="6068533" y="1899371"/>
            <a:ext cx="93956" cy="91931"/>
          </a:xfrm>
          <a:custGeom>
            <a:avLst/>
            <a:gdLst/>
            <a:ahLst/>
            <a:cxnLst>
              <a:cxn ang="0">
                <a:pos x="61" y="60"/>
              </a:cxn>
              <a:cxn ang="0">
                <a:pos x="0" y="60"/>
              </a:cxn>
              <a:cxn ang="0">
                <a:pos x="0" y="0"/>
              </a:cxn>
              <a:cxn ang="0">
                <a:pos x="61" y="0"/>
              </a:cxn>
              <a:cxn ang="0">
                <a:pos x="61" y="60"/>
              </a:cxn>
              <a:cxn ang="0">
                <a:pos x="11" y="49"/>
              </a:cxn>
              <a:cxn ang="0">
                <a:pos x="50" y="49"/>
              </a:cxn>
              <a:cxn ang="0">
                <a:pos x="50" y="11"/>
              </a:cxn>
              <a:cxn ang="0">
                <a:pos x="11" y="11"/>
              </a:cxn>
              <a:cxn ang="0">
                <a:pos x="11" y="49"/>
              </a:cxn>
            </a:cxnLst>
            <a:rect l="0" t="0" r="r" b="b"/>
            <a:pathLst>
              <a:path w="61" h="60">
                <a:moveTo>
                  <a:pt x="61" y="60"/>
                </a:moveTo>
                <a:lnTo>
                  <a:pt x="0" y="60"/>
                </a:lnTo>
                <a:lnTo>
                  <a:pt x="0" y="0"/>
                </a:lnTo>
                <a:lnTo>
                  <a:pt x="61" y="0"/>
                </a:lnTo>
                <a:lnTo>
                  <a:pt x="61" y="60"/>
                </a:lnTo>
                <a:close/>
                <a:moveTo>
                  <a:pt x="11" y="49"/>
                </a:moveTo>
                <a:lnTo>
                  <a:pt x="50" y="49"/>
                </a:lnTo>
                <a:lnTo>
                  <a:pt x="50" y="11"/>
                </a:lnTo>
                <a:lnTo>
                  <a:pt x="11" y="11"/>
                </a:lnTo>
                <a:lnTo>
                  <a:pt x="11" y="4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63" name="Freeform 160"/>
          <p:cNvSpPr>
            <a:spLocks noEditPoints="1"/>
          </p:cNvSpPr>
          <p:nvPr/>
        </p:nvSpPr>
        <p:spPr bwMode="auto">
          <a:xfrm>
            <a:off x="6185980" y="1899371"/>
            <a:ext cx="272473" cy="91931"/>
          </a:xfrm>
          <a:custGeom>
            <a:avLst/>
            <a:gdLst/>
            <a:ahLst/>
            <a:cxnLst>
              <a:cxn ang="0">
                <a:pos x="175" y="60"/>
              </a:cxn>
              <a:cxn ang="0">
                <a:pos x="0" y="60"/>
              </a:cxn>
              <a:cxn ang="0">
                <a:pos x="0" y="0"/>
              </a:cxn>
              <a:cxn ang="0">
                <a:pos x="175" y="0"/>
              </a:cxn>
              <a:cxn ang="0">
                <a:pos x="175" y="60"/>
              </a:cxn>
              <a:cxn ang="0">
                <a:pos x="11" y="49"/>
              </a:cxn>
              <a:cxn ang="0">
                <a:pos x="164" y="49"/>
              </a:cxn>
              <a:cxn ang="0">
                <a:pos x="164" y="11"/>
              </a:cxn>
              <a:cxn ang="0">
                <a:pos x="11" y="11"/>
              </a:cxn>
              <a:cxn ang="0">
                <a:pos x="11" y="49"/>
              </a:cxn>
            </a:cxnLst>
            <a:rect l="0" t="0" r="r" b="b"/>
            <a:pathLst>
              <a:path w="175" h="60">
                <a:moveTo>
                  <a:pt x="175" y="60"/>
                </a:moveTo>
                <a:lnTo>
                  <a:pt x="0" y="60"/>
                </a:lnTo>
                <a:lnTo>
                  <a:pt x="0" y="0"/>
                </a:lnTo>
                <a:lnTo>
                  <a:pt x="175" y="0"/>
                </a:lnTo>
                <a:lnTo>
                  <a:pt x="175" y="60"/>
                </a:lnTo>
                <a:close/>
                <a:moveTo>
                  <a:pt x="11" y="49"/>
                </a:moveTo>
                <a:lnTo>
                  <a:pt x="164" y="49"/>
                </a:lnTo>
                <a:lnTo>
                  <a:pt x="164" y="11"/>
                </a:lnTo>
                <a:lnTo>
                  <a:pt x="11" y="11"/>
                </a:lnTo>
                <a:lnTo>
                  <a:pt x="11" y="4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64" name="Freeform 161"/>
          <p:cNvSpPr>
            <a:spLocks noEditPoints="1"/>
          </p:cNvSpPr>
          <p:nvPr/>
        </p:nvSpPr>
        <p:spPr bwMode="auto">
          <a:xfrm>
            <a:off x="6068533" y="2009688"/>
            <a:ext cx="93956" cy="87336"/>
          </a:xfrm>
          <a:custGeom>
            <a:avLst/>
            <a:gdLst/>
            <a:ahLst/>
            <a:cxnLst>
              <a:cxn ang="0">
                <a:pos x="61" y="59"/>
              </a:cxn>
              <a:cxn ang="0">
                <a:pos x="0" y="59"/>
              </a:cxn>
              <a:cxn ang="0">
                <a:pos x="0" y="0"/>
              </a:cxn>
              <a:cxn ang="0">
                <a:pos x="61" y="0"/>
              </a:cxn>
              <a:cxn ang="0">
                <a:pos x="61" y="59"/>
              </a:cxn>
              <a:cxn ang="0">
                <a:pos x="11" y="48"/>
              </a:cxn>
              <a:cxn ang="0">
                <a:pos x="50" y="48"/>
              </a:cxn>
              <a:cxn ang="0">
                <a:pos x="50" y="11"/>
              </a:cxn>
              <a:cxn ang="0">
                <a:pos x="11" y="11"/>
              </a:cxn>
              <a:cxn ang="0">
                <a:pos x="11" y="48"/>
              </a:cxn>
            </a:cxnLst>
            <a:rect l="0" t="0" r="r" b="b"/>
            <a:pathLst>
              <a:path w="61" h="59">
                <a:moveTo>
                  <a:pt x="61" y="59"/>
                </a:moveTo>
                <a:lnTo>
                  <a:pt x="0" y="59"/>
                </a:lnTo>
                <a:lnTo>
                  <a:pt x="0" y="0"/>
                </a:lnTo>
                <a:lnTo>
                  <a:pt x="61" y="0"/>
                </a:lnTo>
                <a:lnTo>
                  <a:pt x="61" y="59"/>
                </a:lnTo>
                <a:close/>
                <a:moveTo>
                  <a:pt x="11" y="48"/>
                </a:moveTo>
                <a:lnTo>
                  <a:pt x="50" y="48"/>
                </a:lnTo>
                <a:lnTo>
                  <a:pt x="50" y="11"/>
                </a:lnTo>
                <a:lnTo>
                  <a:pt x="11" y="11"/>
                </a:lnTo>
                <a:lnTo>
                  <a:pt x="11" y="4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65" name="Freeform 162"/>
          <p:cNvSpPr>
            <a:spLocks noEditPoints="1"/>
          </p:cNvSpPr>
          <p:nvPr/>
        </p:nvSpPr>
        <p:spPr bwMode="auto">
          <a:xfrm>
            <a:off x="6185980" y="2009688"/>
            <a:ext cx="272473" cy="87336"/>
          </a:xfrm>
          <a:custGeom>
            <a:avLst/>
            <a:gdLst/>
            <a:ahLst/>
            <a:cxnLst>
              <a:cxn ang="0">
                <a:pos x="175" y="59"/>
              </a:cxn>
              <a:cxn ang="0">
                <a:pos x="0" y="59"/>
              </a:cxn>
              <a:cxn ang="0">
                <a:pos x="0" y="0"/>
              </a:cxn>
              <a:cxn ang="0">
                <a:pos x="175" y="0"/>
              </a:cxn>
              <a:cxn ang="0">
                <a:pos x="175" y="59"/>
              </a:cxn>
              <a:cxn ang="0">
                <a:pos x="11" y="48"/>
              </a:cxn>
              <a:cxn ang="0">
                <a:pos x="164" y="48"/>
              </a:cxn>
              <a:cxn ang="0">
                <a:pos x="164" y="11"/>
              </a:cxn>
              <a:cxn ang="0">
                <a:pos x="11" y="11"/>
              </a:cxn>
              <a:cxn ang="0">
                <a:pos x="11" y="48"/>
              </a:cxn>
            </a:cxnLst>
            <a:rect l="0" t="0" r="r" b="b"/>
            <a:pathLst>
              <a:path w="175" h="59">
                <a:moveTo>
                  <a:pt x="175" y="59"/>
                </a:moveTo>
                <a:lnTo>
                  <a:pt x="0" y="59"/>
                </a:lnTo>
                <a:lnTo>
                  <a:pt x="0" y="0"/>
                </a:lnTo>
                <a:lnTo>
                  <a:pt x="175" y="0"/>
                </a:lnTo>
                <a:lnTo>
                  <a:pt x="175" y="59"/>
                </a:lnTo>
                <a:close/>
                <a:moveTo>
                  <a:pt x="11" y="48"/>
                </a:moveTo>
                <a:lnTo>
                  <a:pt x="164" y="48"/>
                </a:lnTo>
                <a:lnTo>
                  <a:pt x="164" y="11"/>
                </a:lnTo>
                <a:lnTo>
                  <a:pt x="11" y="11"/>
                </a:lnTo>
                <a:lnTo>
                  <a:pt x="11" y="4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66" name="Freeform 163"/>
          <p:cNvSpPr>
            <a:spLocks noEditPoints="1"/>
          </p:cNvSpPr>
          <p:nvPr/>
        </p:nvSpPr>
        <p:spPr bwMode="auto">
          <a:xfrm>
            <a:off x="10118051" y="5774261"/>
            <a:ext cx="404012" cy="275793"/>
          </a:xfrm>
          <a:custGeom>
            <a:avLst/>
            <a:gdLst/>
            <a:ahLst/>
            <a:cxnLst>
              <a:cxn ang="0">
                <a:pos x="259" y="180"/>
              </a:cxn>
              <a:cxn ang="0">
                <a:pos x="0" y="180"/>
              </a:cxn>
              <a:cxn ang="0">
                <a:pos x="0" y="0"/>
              </a:cxn>
              <a:cxn ang="0">
                <a:pos x="259" y="0"/>
              </a:cxn>
              <a:cxn ang="0">
                <a:pos x="259" y="180"/>
              </a:cxn>
              <a:cxn ang="0">
                <a:pos x="11" y="169"/>
              </a:cxn>
              <a:cxn ang="0">
                <a:pos x="249" y="169"/>
              </a:cxn>
              <a:cxn ang="0">
                <a:pos x="249" y="11"/>
              </a:cxn>
              <a:cxn ang="0">
                <a:pos x="11" y="11"/>
              </a:cxn>
              <a:cxn ang="0">
                <a:pos x="11" y="169"/>
              </a:cxn>
            </a:cxnLst>
            <a:rect l="0" t="0" r="r" b="b"/>
            <a:pathLst>
              <a:path w="259" h="180">
                <a:moveTo>
                  <a:pt x="259" y="180"/>
                </a:moveTo>
                <a:lnTo>
                  <a:pt x="0" y="180"/>
                </a:lnTo>
                <a:lnTo>
                  <a:pt x="0" y="0"/>
                </a:lnTo>
                <a:lnTo>
                  <a:pt x="259" y="0"/>
                </a:lnTo>
                <a:lnTo>
                  <a:pt x="259" y="180"/>
                </a:lnTo>
                <a:close/>
                <a:moveTo>
                  <a:pt x="11" y="169"/>
                </a:moveTo>
                <a:lnTo>
                  <a:pt x="249" y="169"/>
                </a:lnTo>
                <a:lnTo>
                  <a:pt x="249" y="11"/>
                </a:lnTo>
                <a:lnTo>
                  <a:pt x="11" y="11"/>
                </a:lnTo>
                <a:lnTo>
                  <a:pt x="11" y="16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67" name="Freeform 164"/>
          <p:cNvSpPr/>
          <p:nvPr/>
        </p:nvSpPr>
        <p:spPr bwMode="auto">
          <a:xfrm>
            <a:off x="10315360" y="5778859"/>
            <a:ext cx="202008" cy="165476"/>
          </a:xfrm>
          <a:custGeom>
            <a:avLst/>
            <a:gdLst/>
            <a:ahLst/>
            <a:cxnLst>
              <a:cxn ang="0">
                <a:pos x="3" y="108"/>
              </a:cxn>
              <a:cxn ang="0">
                <a:pos x="3" y="108"/>
              </a:cxn>
              <a:cxn ang="0">
                <a:pos x="1" y="107"/>
              </a:cxn>
              <a:cxn ang="0">
                <a:pos x="1" y="107"/>
              </a:cxn>
              <a:cxn ang="0">
                <a:pos x="0" y="104"/>
              </a:cxn>
              <a:cxn ang="0">
                <a:pos x="1" y="103"/>
              </a:cxn>
              <a:cxn ang="0">
                <a:pos x="126" y="0"/>
              </a:cxn>
              <a:cxn ang="0">
                <a:pos x="126" y="0"/>
              </a:cxn>
              <a:cxn ang="0">
                <a:pos x="128" y="0"/>
              </a:cxn>
              <a:cxn ang="0">
                <a:pos x="130" y="2"/>
              </a:cxn>
              <a:cxn ang="0">
                <a:pos x="130" y="2"/>
              </a:cxn>
              <a:cxn ang="0">
                <a:pos x="130" y="3"/>
              </a:cxn>
              <a:cxn ang="0">
                <a:pos x="130" y="6"/>
              </a:cxn>
              <a:cxn ang="0">
                <a:pos x="4" y="107"/>
              </a:cxn>
              <a:cxn ang="0">
                <a:pos x="4" y="107"/>
              </a:cxn>
              <a:cxn ang="0">
                <a:pos x="3" y="108"/>
              </a:cxn>
              <a:cxn ang="0">
                <a:pos x="3" y="108"/>
              </a:cxn>
            </a:cxnLst>
            <a:rect l="0" t="0" r="r" b="b"/>
            <a:pathLst>
              <a:path w="130" h="108">
                <a:moveTo>
                  <a:pt x="3" y="108"/>
                </a:moveTo>
                <a:lnTo>
                  <a:pt x="3" y="108"/>
                </a:lnTo>
                <a:lnTo>
                  <a:pt x="1" y="107"/>
                </a:lnTo>
                <a:lnTo>
                  <a:pt x="1" y="107"/>
                </a:lnTo>
                <a:lnTo>
                  <a:pt x="0" y="104"/>
                </a:lnTo>
                <a:lnTo>
                  <a:pt x="1" y="103"/>
                </a:lnTo>
                <a:lnTo>
                  <a:pt x="126" y="0"/>
                </a:lnTo>
                <a:lnTo>
                  <a:pt x="126" y="0"/>
                </a:lnTo>
                <a:lnTo>
                  <a:pt x="128" y="0"/>
                </a:lnTo>
                <a:lnTo>
                  <a:pt x="130" y="2"/>
                </a:lnTo>
                <a:lnTo>
                  <a:pt x="130" y="2"/>
                </a:lnTo>
                <a:lnTo>
                  <a:pt x="130" y="3"/>
                </a:lnTo>
                <a:lnTo>
                  <a:pt x="130" y="6"/>
                </a:lnTo>
                <a:lnTo>
                  <a:pt x="4" y="107"/>
                </a:lnTo>
                <a:lnTo>
                  <a:pt x="4" y="107"/>
                </a:lnTo>
                <a:lnTo>
                  <a:pt x="3" y="108"/>
                </a:lnTo>
                <a:lnTo>
                  <a:pt x="3" y="10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68" name="Freeform 165"/>
          <p:cNvSpPr/>
          <p:nvPr/>
        </p:nvSpPr>
        <p:spPr bwMode="auto">
          <a:xfrm>
            <a:off x="10122751" y="5778859"/>
            <a:ext cx="202008" cy="165476"/>
          </a:xfrm>
          <a:custGeom>
            <a:avLst/>
            <a:gdLst/>
            <a:ahLst/>
            <a:cxnLst>
              <a:cxn ang="0">
                <a:pos x="127" y="108"/>
              </a:cxn>
              <a:cxn ang="0">
                <a:pos x="127" y="108"/>
              </a:cxn>
              <a:cxn ang="0">
                <a:pos x="125" y="107"/>
              </a:cxn>
              <a:cxn ang="0">
                <a:pos x="1" y="6"/>
              </a:cxn>
              <a:cxn ang="0">
                <a:pos x="1" y="6"/>
              </a:cxn>
              <a:cxn ang="0">
                <a:pos x="0" y="3"/>
              </a:cxn>
              <a:cxn ang="0">
                <a:pos x="0" y="2"/>
              </a:cxn>
              <a:cxn ang="0">
                <a:pos x="0" y="2"/>
              </a:cxn>
              <a:cxn ang="0">
                <a:pos x="3" y="0"/>
              </a:cxn>
              <a:cxn ang="0">
                <a:pos x="4" y="0"/>
              </a:cxn>
              <a:cxn ang="0">
                <a:pos x="128" y="103"/>
              </a:cxn>
              <a:cxn ang="0">
                <a:pos x="128" y="103"/>
              </a:cxn>
              <a:cxn ang="0">
                <a:pos x="129" y="104"/>
              </a:cxn>
              <a:cxn ang="0">
                <a:pos x="129" y="107"/>
              </a:cxn>
              <a:cxn ang="0">
                <a:pos x="129" y="107"/>
              </a:cxn>
              <a:cxn ang="0">
                <a:pos x="127" y="108"/>
              </a:cxn>
              <a:cxn ang="0">
                <a:pos x="127" y="108"/>
              </a:cxn>
            </a:cxnLst>
            <a:rect l="0" t="0" r="r" b="b"/>
            <a:pathLst>
              <a:path w="129" h="108">
                <a:moveTo>
                  <a:pt x="127" y="108"/>
                </a:moveTo>
                <a:lnTo>
                  <a:pt x="127" y="108"/>
                </a:lnTo>
                <a:lnTo>
                  <a:pt x="125" y="107"/>
                </a:lnTo>
                <a:lnTo>
                  <a:pt x="1" y="6"/>
                </a:lnTo>
                <a:lnTo>
                  <a:pt x="1" y="6"/>
                </a:lnTo>
                <a:lnTo>
                  <a:pt x="0" y="3"/>
                </a:lnTo>
                <a:lnTo>
                  <a:pt x="0" y="2"/>
                </a:lnTo>
                <a:lnTo>
                  <a:pt x="0" y="2"/>
                </a:lnTo>
                <a:lnTo>
                  <a:pt x="3" y="0"/>
                </a:lnTo>
                <a:lnTo>
                  <a:pt x="4" y="0"/>
                </a:lnTo>
                <a:lnTo>
                  <a:pt x="128" y="103"/>
                </a:lnTo>
                <a:lnTo>
                  <a:pt x="128" y="103"/>
                </a:lnTo>
                <a:lnTo>
                  <a:pt x="129" y="104"/>
                </a:lnTo>
                <a:lnTo>
                  <a:pt x="129" y="107"/>
                </a:lnTo>
                <a:lnTo>
                  <a:pt x="129" y="107"/>
                </a:lnTo>
                <a:lnTo>
                  <a:pt x="127" y="108"/>
                </a:lnTo>
                <a:lnTo>
                  <a:pt x="127" y="10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69" name="Freeform 166"/>
          <p:cNvSpPr>
            <a:spLocks noEditPoints="1"/>
          </p:cNvSpPr>
          <p:nvPr/>
        </p:nvSpPr>
        <p:spPr bwMode="auto">
          <a:xfrm>
            <a:off x="9361701" y="5769666"/>
            <a:ext cx="291264" cy="284985"/>
          </a:xfrm>
          <a:custGeom>
            <a:avLst/>
            <a:gdLst/>
            <a:ahLst/>
            <a:cxnLst>
              <a:cxn ang="0">
                <a:pos x="135" y="185"/>
              </a:cxn>
              <a:cxn ang="0">
                <a:pos x="49" y="99"/>
              </a:cxn>
              <a:cxn ang="0">
                <a:pos x="0" y="147"/>
              </a:cxn>
              <a:cxn ang="0">
                <a:pos x="0" y="0"/>
              </a:cxn>
              <a:cxn ang="0">
                <a:pos x="147" y="0"/>
              </a:cxn>
              <a:cxn ang="0">
                <a:pos x="99" y="49"/>
              </a:cxn>
              <a:cxn ang="0">
                <a:pos x="185" y="135"/>
              </a:cxn>
              <a:cxn ang="0">
                <a:pos x="135" y="185"/>
              </a:cxn>
              <a:cxn ang="0">
                <a:pos x="49" y="84"/>
              </a:cxn>
              <a:cxn ang="0">
                <a:pos x="135" y="170"/>
              </a:cxn>
              <a:cxn ang="0">
                <a:pos x="170" y="135"/>
              </a:cxn>
              <a:cxn ang="0">
                <a:pos x="84" y="49"/>
              </a:cxn>
              <a:cxn ang="0">
                <a:pos x="122" y="11"/>
              </a:cxn>
              <a:cxn ang="0">
                <a:pos x="11" y="11"/>
              </a:cxn>
              <a:cxn ang="0">
                <a:pos x="11" y="122"/>
              </a:cxn>
              <a:cxn ang="0">
                <a:pos x="49" y="84"/>
              </a:cxn>
            </a:cxnLst>
            <a:rect l="0" t="0" r="r" b="b"/>
            <a:pathLst>
              <a:path w="185" h="185">
                <a:moveTo>
                  <a:pt x="135" y="185"/>
                </a:moveTo>
                <a:lnTo>
                  <a:pt x="49" y="99"/>
                </a:lnTo>
                <a:lnTo>
                  <a:pt x="0" y="147"/>
                </a:lnTo>
                <a:lnTo>
                  <a:pt x="0" y="0"/>
                </a:lnTo>
                <a:lnTo>
                  <a:pt x="147" y="0"/>
                </a:lnTo>
                <a:lnTo>
                  <a:pt x="99" y="49"/>
                </a:lnTo>
                <a:lnTo>
                  <a:pt x="185" y="135"/>
                </a:lnTo>
                <a:lnTo>
                  <a:pt x="135" y="185"/>
                </a:lnTo>
                <a:close/>
                <a:moveTo>
                  <a:pt x="49" y="84"/>
                </a:moveTo>
                <a:lnTo>
                  <a:pt x="135" y="170"/>
                </a:lnTo>
                <a:lnTo>
                  <a:pt x="170" y="135"/>
                </a:lnTo>
                <a:lnTo>
                  <a:pt x="84" y="49"/>
                </a:lnTo>
                <a:lnTo>
                  <a:pt x="122" y="11"/>
                </a:lnTo>
                <a:lnTo>
                  <a:pt x="11" y="11"/>
                </a:lnTo>
                <a:lnTo>
                  <a:pt x="11" y="122"/>
                </a:lnTo>
                <a:lnTo>
                  <a:pt x="49" y="8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70" name="Freeform 167"/>
          <p:cNvSpPr>
            <a:spLocks noEditPoints="1"/>
          </p:cNvSpPr>
          <p:nvPr/>
        </p:nvSpPr>
        <p:spPr bwMode="auto">
          <a:xfrm>
            <a:off x="3672644" y="5760473"/>
            <a:ext cx="314755" cy="284985"/>
          </a:xfrm>
          <a:custGeom>
            <a:avLst/>
            <a:gdLst/>
            <a:ahLst/>
            <a:cxnLst>
              <a:cxn ang="0">
                <a:pos x="138" y="187"/>
              </a:cxn>
              <a:cxn ang="0">
                <a:pos x="62" y="187"/>
              </a:cxn>
              <a:cxn ang="0">
                <a:pos x="62" y="100"/>
              </a:cxn>
              <a:cxn ang="0">
                <a:pos x="0" y="100"/>
              </a:cxn>
              <a:cxn ang="0">
                <a:pos x="100" y="0"/>
              </a:cxn>
              <a:cxn ang="0">
                <a:pos x="200" y="100"/>
              </a:cxn>
              <a:cxn ang="0">
                <a:pos x="138" y="100"/>
              </a:cxn>
              <a:cxn ang="0">
                <a:pos x="138" y="187"/>
              </a:cxn>
              <a:cxn ang="0">
                <a:pos x="73" y="176"/>
              </a:cxn>
              <a:cxn ang="0">
                <a:pos x="127" y="176"/>
              </a:cxn>
              <a:cxn ang="0">
                <a:pos x="127" y="89"/>
              </a:cxn>
              <a:cxn ang="0">
                <a:pos x="173" y="89"/>
              </a:cxn>
              <a:cxn ang="0">
                <a:pos x="100" y="17"/>
              </a:cxn>
              <a:cxn ang="0">
                <a:pos x="27" y="89"/>
              </a:cxn>
              <a:cxn ang="0">
                <a:pos x="73" y="89"/>
              </a:cxn>
              <a:cxn ang="0">
                <a:pos x="73" y="176"/>
              </a:cxn>
            </a:cxnLst>
            <a:rect l="0" t="0" r="r" b="b"/>
            <a:pathLst>
              <a:path w="200" h="187">
                <a:moveTo>
                  <a:pt x="138" y="187"/>
                </a:moveTo>
                <a:lnTo>
                  <a:pt x="62" y="187"/>
                </a:lnTo>
                <a:lnTo>
                  <a:pt x="62" y="100"/>
                </a:lnTo>
                <a:lnTo>
                  <a:pt x="0" y="100"/>
                </a:lnTo>
                <a:lnTo>
                  <a:pt x="100" y="0"/>
                </a:lnTo>
                <a:lnTo>
                  <a:pt x="200" y="100"/>
                </a:lnTo>
                <a:lnTo>
                  <a:pt x="138" y="100"/>
                </a:lnTo>
                <a:lnTo>
                  <a:pt x="138" y="187"/>
                </a:lnTo>
                <a:close/>
                <a:moveTo>
                  <a:pt x="73" y="176"/>
                </a:moveTo>
                <a:lnTo>
                  <a:pt x="127" y="176"/>
                </a:lnTo>
                <a:lnTo>
                  <a:pt x="127" y="89"/>
                </a:lnTo>
                <a:lnTo>
                  <a:pt x="173" y="89"/>
                </a:lnTo>
                <a:lnTo>
                  <a:pt x="100" y="17"/>
                </a:lnTo>
                <a:lnTo>
                  <a:pt x="27" y="89"/>
                </a:lnTo>
                <a:lnTo>
                  <a:pt x="73" y="89"/>
                </a:lnTo>
                <a:lnTo>
                  <a:pt x="73" y="176"/>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71" name="Freeform 168"/>
          <p:cNvSpPr>
            <a:spLocks noEditPoints="1"/>
          </p:cNvSpPr>
          <p:nvPr/>
        </p:nvSpPr>
        <p:spPr bwMode="auto">
          <a:xfrm>
            <a:off x="4475971" y="5765069"/>
            <a:ext cx="291264" cy="284985"/>
          </a:xfrm>
          <a:custGeom>
            <a:avLst/>
            <a:gdLst/>
            <a:ahLst/>
            <a:cxnLst>
              <a:cxn ang="0">
                <a:pos x="51" y="186"/>
              </a:cxn>
              <a:cxn ang="0">
                <a:pos x="0" y="135"/>
              </a:cxn>
              <a:cxn ang="0">
                <a:pos x="87" y="49"/>
              </a:cxn>
              <a:cxn ang="0">
                <a:pos x="38" y="0"/>
              </a:cxn>
              <a:cxn ang="0">
                <a:pos x="186" y="0"/>
              </a:cxn>
              <a:cxn ang="0">
                <a:pos x="186" y="149"/>
              </a:cxn>
              <a:cxn ang="0">
                <a:pos x="138" y="100"/>
              </a:cxn>
              <a:cxn ang="0">
                <a:pos x="51" y="186"/>
              </a:cxn>
              <a:cxn ang="0">
                <a:pos x="16" y="135"/>
              </a:cxn>
              <a:cxn ang="0">
                <a:pos x="51" y="170"/>
              </a:cxn>
              <a:cxn ang="0">
                <a:pos x="138" y="84"/>
              </a:cxn>
              <a:cxn ang="0">
                <a:pos x="176" y="122"/>
              </a:cxn>
              <a:cxn ang="0">
                <a:pos x="176" y="11"/>
              </a:cxn>
              <a:cxn ang="0">
                <a:pos x="65" y="11"/>
              </a:cxn>
              <a:cxn ang="0">
                <a:pos x="103" y="49"/>
              </a:cxn>
              <a:cxn ang="0">
                <a:pos x="16" y="135"/>
              </a:cxn>
            </a:cxnLst>
            <a:rect l="0" t="0" r="r" b="b"/>
            <a:pathLst>
              <a:path w="186" h="186">
                <a:moveTo>
                  <a:pt x="51" y="186"/>
                </a:moveTo>
                <a:lnTo>
                  <a:pt x="0" y="135"/>
                </a:lnTo>
                <a:lnTo>
                  <a:pt x="87" y="49"/>
                </a:lnTo>
                <a:lnTo>
                  <a:pt x="38" y="0"/>
                </a:lnTo>
                <a:lnTo>
                  <a:pt x="186" y="0"/>
                </a:lnTo>
                <a:lnTo>
                  <a:pt x="186" y="149"/>
                </a:lnTo>
                <a:lnTo>
                  <a:pt x="138" y="100"/>
                </a:lnTo>
                <a:lnTo>
                  <a:pt x="51" y="186"/>
                </a:lnTo>
                <a:close/>
                <a:moveTo>
                  <a:pt x="16" y="135"/>
                </a:moveTo>
                <a:lnTo>
                  <a:pt x="51" y="170"/>
                </a:lnTo>
                <a:lnTo>
                  <a:pt x="138" y="84"/>
                </a:lnTo>
                <a:lnTo>
                  <a:pt x="176" y="122"/>
                </a:lnTo>
                <a:lnTo>
                  <a:pt x="176" y="11"/>
                </a:lnTo>
                <a:lnTo>
                  <a:pt x="65" y="11"/>
                </a:lnTo>
                <a:lnTo>
                  <a:pt x="103" y="49"/>
                </a:lnTo>
                <a:lnTo>
                  <a:pt x="16" y="13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72" name="Freeform 169"/>
          <p:cNvSpPr>
            <a:spLocks noEditPoints="1"/>
          </p:cNvSpPr>
          <p:nvPr/>
        </p:nvSpPr>
        <p:spPr bwMode="auto">
          <a:xfrm>
            <a:off x="5312183" y="5751279"/>
            <a:ext cx="291264" cy="307971"/>
          </a:xfrm>
          <a:custGeom>
            <a:avLst/>
            <a:gdLst/>
            <a:ahLst/>
            <a:cxnLst>
              <a:cxn ang="0">
                <a:pos x="87" y="200"/>
              </a:cxn>
              <a:cxn ang="0">
                <a:pos x="87" y="138"/>
              </a:cxn>
              <a:cxn ang="0">
                <a:pos x="0" y="138"/>
              </a:cxn>
              <a:cxn ang="0">
                <a:pos x="0" y="62"/>
              </a:cxn>
              <a:cxn ang="0">
                <a:pos x="87" y="62"/>
              </a:cxn>
              <a:cxn ang="0">
                <a:pos x="87" y="0"/>
              </a:cxn>
              <a:cxn ang="0">
                <a:pos x="186" y="100"/>
              </a:cxn>
              <a:cxn ang="0">
                <a:pos x="87" y="200"/>
              </a:cxn>
              <a:cxn ang="0">
                <a:pos x="11" y="127"/>
              </a:cxn>
              <a:cxn ang="0">
                <a:pos x="97" y="127"/>
              </a:cxn>
              <a:cxn ang="0">
                <a:pos x="97" y="173"/>
              </a:cxn>
              <a:cxn ang="0">
                <a:pos x="170" y="100"/>
              </a:cxn>
              <a:cxn ang="0">
                <a:pos x="97" y="27"/>
              </a:cxn>
              <a:cxn ang="0">
                <a:pos x="97" y="73"/>
              </a:cxn>
              <a:cxn ang="0">
                <a:pos x="11" y="73"/>
              </a:cxn>
              <a:cxn ang="0">
                <a:pos x="11" y="127"/>
              </a:cxn>
            </a:cxnLst>
            <a:rect l="0" t="0" r="r" b="b"/>
            <a:pathLst>
              <a:path w="186" h="200">
                <a:moveTo>
                  <a:pt x="87" y="200"/>
                </a:moveTo>
                <a:lnTo>
                  <a:pt x="87" y="138"/>
                </a:lnTo>
                <a:lnTo>
                  <a:pt x="0" y="138"/>
                </a:lnTo>
                <a:lnTo>
                  <a:pt x="0" y="62"/>
                </a:lnTo>
                <a:lnTo>
                  <a:pt x="87" y="62"/>
                </a:lnTo>
                <a:lnTo>
                  <a:pt x="87" y="0"/>
                </a:lnTo>
                <a:lnTo>
                  <a:pt x="186" y="100"/>
                </a:lnTo>
                <a:lnTo>
                  <a:pt x="87" y="200"/>
                </a:lnTo>
                <a:close/>
                <a:moveTo>
                  <a:pt x="11" y="127"/>
                </a:moveTo>
                <a:lnTo>
                  <a:pt x="97" y="127"/>
                </a:lnTo>
                <a:lnTo>
                  <a:pt x="97" y="173"/>
                </a:lnTo>
                <a:lnTo>
                  <a:pt x="170" y="100"/>
                </a:lnTo>
                <a:lnTo>
                  <a:pt x="97" y="27"/>
                </a:lnTo>
                <a:lnTo>
                  <a:pt x="97" y="73"/>
                </a:lnTo>
                <a:lnTo>
                  <a:pt x="11" y="73"/>
                </a:lnTo>
                <a:lnTo>
                  <a:pt x="11" y="127"/>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73" name="Freeform 170"/>
          <p:cNvSpPr>
            <a:spLocks noEditPoints="1"/>
          </p:cNvSpPr>
          <p:nvPr/>
        </p:nvSpPr>
        <p:spPr bwMode="auto">
          <a:xfrm>
            <a:off x="6110813" y="5760473"/>
            <a:ext cx="291264" cy="284985"/>
          </a:xfrm>
          <a:custGeom>
            <a:avLst/>
            <a:gdLst/>
            <a:ahLst/>
            <a:cxnLst>
              <a:cxn ang="0">
                <a:pos x="186" y="187"/>
              </a:cxn>
              <a:cxn ang="0">
                <a:pos x="37" y="187"/>
              </a:cxn>
              <a:cxn ang="0">
                <a:pos x="86" y="138"/>
              </a:cxn>
              <a:cxn ang="0">
                <a:pos x="0" y="52"/>
              </a:cxn>
              <a:cxn ang="0">
                <a:pos x="51" y="0"/>
              </a:cxn>
              <a:cxn ang="0">
                <a:pos x="137" y="87"/>
              </a:cxn>
              <a:cxn ang="0">
                <a:pos x="186" y="38"/>
              </a:cxn>
              <a:cxn ang="0">
                <a:pos x="186" y="187"/>
              </a:cxn>
              <a:cxn ang="0">
                <a:pos x="64" y="176"/>
              </a:cxn>
              <a:cxn ang="0">
                <a:pos x="175" y="176"/>
              </a:cxn>
              <a:cxn ang="0">
                <a:pos x="175" y="65"/>
              </a:cxn>
              <a:cxn ang="0">
                <a:pos x="137" y="103"/>
              </a:cxn>
              <a:cxn ang="0">
                <a:pos x="51" y="17"/>
              </a:cxn>
              <a:cxn ang="0">
                <a:pos x="16" y="52"/>
              </a:cxn>
              <a:cxn ang="0">
                <a:pos x="102" y="138"/>
              </a:cxn>
              <a:cxn ang="0">
                <a:pos x="64" y="176"/>
              </a:cxn>
            </a:cxnLst>
            <a:rect l="0" t="0" r="r" b="b"/>
            <a:pathLst>
              <a:path w="186" h="187">
                <a:moveTo>
                  <a:pt x="186" y="187"/>
                </a:moveTo>
                <a:lnTo>
                  <a:pt x="37" y="187"/>
                </a:lnTo>
                <a:lnTo>
                  <a:pt x="86" y="138"/>
                </a:lnTo>
                <a:lnTo>
                  <a:pt x="0" y="52"/>
                </a:lnTo>
                <a:lnTo>
                  <a:pt x="51" y="0"/>
                </a:lnTo>
                <a:lnTo>
                  <a:pt x="137" y="87"/>
                </a:lnTo>
                <a:lnTo>
                  <a:pt x="186" y="38"/>
                </a:lnTo>
                <a:lnTo>
                  <a:pt x="186" y="187"/>
                </a:lnTo>
                <a:close/>
                <a:moveTo>
                  <a:pt x="64" y="176"/>
                </a:moveTo>
                <a:lnTo>
                  <a:pt x="175" y="176"/>
                </a:lnTo>
                <a:lnTo>
                  <a:pt x="175" y="65"/>
                </a:lnTo>
                <a:lnTo>
                  <a:pt x="137" y="103"/>
                </a:lnTo>
                <a:lnTo>
                  <a:pt x="51" y="17"/>
                </a:lnTo>
                <a:lnTo>
                  <a:pt x="16" y="52"/>
                </a:lnTo>
                <a:lnTo>
                  <a:pt x="102" y="138"/>
                </a:lnTo>
                <a:lnTo>
                  <a:pt x="64" y="176"/>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74" name="Freeform 171"/>
          <p:cNvSpPr>
            <a:spLocks noEditPoints="1"/>
          </p:cNvSpPr>
          <p:nvPr/>
        </p:nvSpPr>
        <p:spPr bwMode="auto">
          <a:xfrm>
            <a:off x="6914139" y="5765069"/>
            <a:ext cx="310056" cy="284985"/>
          </a:xfrm>
          <a:custGeom>
            <a:avLst/>
            <a:gdLst/>
            <a:ahLst/>
            <a:cxnLst>
              <a:cxn ang="0">
                <a:pos x="99" y="186"/>
              </a:cxn>
              <a:cxn ang="0">
                <a:pos x="0" y="86"/>
              </a:cxn>
              <a:cxn ang="0">
                <a:pos x="62" y="86"/>
              </a:cxn>
              <a:cxn ang="0">
                <a:pos x="62" y="0"/>
              </a:cxn>
              <a:cxn ang="0">
                <a:pos x="137" y="0"/>
              </a:cxn>
              <a:cxn ang="0">
                <a:pos x="137" y="86"/>
              </a:cxn>
              <a:cxn ang="0">
                <a:pos x="199" y="86"/>
              </a:cxn>
              <a:cxn ang="0">
                <a:pos x="99" y="186"/>
              </a:cxn>
              <a:cxn ang="0">
                <a:pos x="27" y="97"/>
              </a:cxn>
              <a:cxn ang="0">
                <a:pos x="99" y="170"/>
              </a:cxn>
              <a:cxn ang="0">
                <a:pos x="172" y="97"/>
              </a:cxn>
              <a:cxn ang="0">
                <a:pos x="126" y="97"/>
              </a:cxn>
              <a:cxn ang="0">
                <a:pos x="126" y="11"/>
              </a:cxn>
              <a:cxn ang="0">
                <a:pos x="72" y="11"/>
              </a:cxn>
              <a:cxn ang="0">
                <a:pos x="72" y="97"/>
              </a:cxn>
              <a:cxn ang="0">
                <a:pos x="27" y="97"/>
              </a:cxn>
            </a:cxnLst>
            <a:rect l="0" t="0" r="r" b="b"/>
            <a:pathLst>
              <a:path w="199" h="186">
                <a:moveTo>
                  <a:pt x="99" y="186"/>
                </a:moveTo>
                <a:lnTo>
                  <a:pt x="0" y="86"/>
                </a:lnTo>
                <a:lnTo>
                  <a:pt x="62" y="86"/>
                </a:lnTo>
                <a:lnTo>
                  <a:pt x="62" y="0"/>
                </a:lnTo>
                <a:lnTo>
                  <a:pt x="137" y="0"/>
                </a:lnTo>
                <a:lnTo>
                  <a:pt x="137" y="86"/>
                </a:lnTo>
                <a:lnTo>
                  <a:pt x="199" y="86"/>
                </a:lnTo>
                <a:lnTo>
                  <a:pt x="99" y="186"/>
                </a:lnTo>
                <a:close/>
                <a:moveTo>
                  <a:pt x="27" y="97"/>
                </a:moveTo>
                <a:lnTo>
                  <a:pt x="99" y="170"/>
                </a:lnTo>
                <a:lnTo>
                  <a:pt x="172" y="97"/>
                </a:lnTo>
                <a:lnTo>
                  <a:pt x="126" y="97"/>
                </a:lnTo>
                <a:lnTo>
                  <a:pt x="126" y="11"/>
                </a:lnTo>
                <a:lnTo>
                  <a:pt x="72" y="11"/>
                </a:lnTo>
                <a:lnTo>
                  <a:pt x="72" y="97"/>
                </a:lnTo>
                <a:lnTo>
                  <a:pt x="27" y="97"/>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75" name="Freeform 172"/>
          <p:cNvSpPr>
            <a:spLocks noEditPoints="1"/>
          </p:cNvSpPr>
          <p:nvPr/>
        </p:nvSpPr>
        <p:spPr bwMode="auto">
          <a:xfrm>
            <a:off x="7745653" y="5760473"/>
            <a:ext cx="291264" cy="284985"/>
          </a:xfrm>
          <a:custGeom>
            <a:avLst/>
            <a:gdLst/>
            <a:ahLst/>
            <a:cxnLst>
              <a:cxn ang="0">
                <a:pos x="148" y="187"/>
              </a:cxn>
              <a:cxn ang="0">
                <a:pos x="0" y="187"/>
              </a:cxn>
              <a:cxn ang="0">
                <a:pos x="0" y="38"/>
              </a:cxn>
              <a:cxn ang="0">
                <a:pos x="48" y="87"/>
              </a:cxn>
              <a:cxn ang="0">
                <a:pos x="135" y="0"/>
              </a:cxn>
              <a:cxn ang="0">
                <a:pos x="186" y="52"/>
              </a:cxn>
              <a:cxn ang="0">
                <a:pos x="99" y="138"/>
              </a:cxn>
              <a:cxn ang="0">
                <a:pos x="148" y="187"/>
              </a:cxn>
              <a:cxn ang="0">
                <a:pos x="10" y="176"/>
              </a:cxn>
              <a:cxn ang="0">
                <a:pos x="121" y="176"/>
              </a:cxn>
              <a:cxn ang="0">
                <a:pos x="83" y="138"/>
              </a:cxn>
              <a:cxn ang="0">
                <a:pos x="170" y="52"/>
              </a:cxn>
              <a:cxn ang="0">
                <a:pos x="135" y="17"/>
              </a:cxn>
              <a:cxn ang="0">
                <a:pos x="48" y="103"/>
              </a:cxn>
              <a:cxn ang="0">
                <a:pos x="10" y="65"/>
              </a:cxn>
              <a:cxn ang="0">
                <a:pos x="10" y="176"/>
              </a:cxn>
            </a:cxnLst>
            <a:rect l="0" t="0" r="r" b="b"/>
            <a:pathLst>
              <a:path w="186" h="187">
                <a:moveTo>
                  <a:pt x="148" y="187"/>
                </a:moveTo>
                <a:lnTo>
                  <a:pt x="0" y="187"/>
                </a:lnTo>
                <a:lnTo>
                  <a:pt x="0" y="38"/>
                </a:lnTo>
                <a:lnTo>
                  <a:pt x="48" y="87"/>
                </a:lnTo>
                <a:lnTo>
                  <a:pt x="135" y="0"/>
                </a:lnTo>
                <a:lnTo>
                  <a:pt x="186" y="52"/>
                </a:lnTo>
                <a:lnTo>
                  <a:pt x="99" y="138"/>
                </a:lnTo>
                <a:lnTo>
                  <a:pt x="148" y="187"/>
                </a:lnTo>
                <a:close/>
                <a:moveTo>
                  <a:pt x="10" y="176"/>
                </a:moveTo>
                <a:lnTo>
                  <a:pt x="121" y="176"/>
                </a:lnTo>
                <a:lnTo>
                  <a:pt x="83" y="138"/>
                </a:lnTo>
                <a:lnTo>
                  <a:pt x="170" y="52"/>
                </a:lnTo>
                <a:lnTo>
                  <a:pt x="135" y="17"/>
                </a:lnTo>
                <a:lnTo>
                  <a:pt x="48" y="103"/>
                </a:lnTo>
                <a:lnTo>
                  <a:pt x="10" y="65"/>
                </a:lnTo>
                <a:lnTo>
                  <a:pt x="10" y="176"/>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76" name="Freeform 173"/>
          <p:cNvSpPr>
            <a:spLocks noEditPoints="1"/>
          </p:cNvSpPr>
          <p:nvPr/>
        </p:nvSpPr>
        <p:spPr bwMode="auto">
          <a:xfrm>
            <a:off x="8530189" y="5751279"/>
            <a:ext cx="291264" cy="307971"/>
          </a:xfrm>
          <a:custGeom>
            <a:avLst/>
            <a:gdLst/>
            <a:ahLst/>
            <a:cxnLst>
              <a:cxn ang="0">
                <a:pos x="100" y="200"/>
              </a:cxn>
              <a:cxn ang="0">
                <a:pos x="0" y="100"/>
              </a:cxn>
              <a:cxn ang="0">
                <a:pos x="100" y="0"/>
              </a:cxn>
              <a:cxn ang="0">
                <a:pos x="100" y="62"/>
              </a:cxn>
              <a:cxn ang="0">
                <a:pos x="186" y="62"/>
              </a:cxn>
              <a:cxn ang="0">
                <a:pos x="186" y="138"/>
              </a:cxn>
              <a:cxn ang="0">
                <a:pos x="100" y="138"/>
              </a:cxn>
              <a:cxn ang="0">
                <a:pos x="100" y="200"/>
              </a:cxn>
              <a:cxn ang="0">
                <a:pos x="16" y="100"/>
              </a:cxn>
              <a:cxn ang="0">
                <a:pos x="89" y="173"/>
              </a:cxn>
              <a:cxn ang="0">
                <a:pos x="89" y="127"/>
              </a:cxn>
              <a:cxn ang="0">
                <a:pos x="176" y="127"/>
              </a:cxn>
              <a:cxn ang="0">
                <a:pos x="176" y="73"/>
              </a:cxn>
              <a:cxn ang="0">
                <a:pos x="89" y="73"/>
              </a:cxn>
              <a:cxn ang="0">
                <a:pos x="89" y="27"/>
              </a:cxn>
              <a:cxn ang="0">
                <a:pos x="16" y="100"/>
              </a:cxn>
            </a:cxnLst>
            <a:rect l="0" t="0" r="r" b="b"/>
            <a:pathLst>
              <a:path w="186" h="200">
                <a:moveTo>
                  <a:pt x="100" y="200"/>
                </a:moveTo>
                <a:lnTo>
                  <a:pt x="0" y="100"/>
                </a:lnTo>
                <a:lnTo>
                  <a:pt x="100" y="0"/>
                </a:lnTo>
                <a:lnTo>
                  <a:pt x="100" y="62"/>
                </a:lnTo>
                <a:lnTo>
                  <a:pt x="186" y="62"/>
                </a:lnTo>
                <a:lnTo>
                  <a:pt x="186" y="138"/>
                </a:lnTo>
                <a:lnTo>
                  <a:pt x="100" y="138"/>
                </a:lnTo>
                <a:lnTo>
                  <a:pt x="100" y="200"/>
                </a:lnTo>
                <a:close/>
                <a:moveTo>
                  <a:pt x="16" y="100"/>
                </a:moveTo>
                <a:lnTo>
                  <a:pt x="89" y="173"/>
                </a:lnTo>
                <a:lnTo>
                  <a:pt x="89" y="127"/>
                </a:lnTo>
                <a:lnTo>
                  <a:pt x="176" y="127"/>
                </a:lnTo>
                <a:lnTo>
                  <a:pt x="176" y="73"/>
                </a:lnTo>
                <a:lnTo>
                  <a:pt x="89" y="73"/>
                </a:lnTo>
                <a:lnTo>
                  <a:pt x="89" y="27"/>
                </a:lnTo>
                <a:lnTo>
                  <a:pt x="16" y="10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77" name="Freeform 174"/>
          <p:cNvSpPr>
            <a:spLocks noEditPoints="1"/>
          </p:cNvSpPr>
          <p:nvPr/>
        </p:nvSpPr>
        <p:spPr bwMode="auto">
          <a:xfrm>
            <a:off x="2850527" y="5760472"/>
            <a:ext cx="338243" cy="289584"/>
          </a:xfrm>
          <a:custGeom>
            <a:avLst/>
            <a:gdLst/>
            <a:ahLst/>
            <a:cxnLst>
              <a:cxn ang="0">
                <a:pos x="0" y="189"/>
              </a:cxn>
              <a:cxn ang="0">
                <a:pos x="0" y="172"/>
              </a:cxn>
              <a:cxn ang="0">
                <a:pos x="4" y="150"/>
              </a:cxn>
              <a:cxn ang="0">
                <a:pos x="16" y="131"/>
              </a:cxn>
              <a:cxn ang="0">
                <a:pos x="35" y="119"/>
              </a:cxn>
              <a:cxn ang="0">
                <a:pos x="57" y="115"/>
              </a:cxn>
              <a:cxn ang="0">
                <a:pos x="159" y="115"/>
              </a:cxn>
              <a:cxn ang="0">
                <a:pos x="181" y="119"/>
              </a:cxn>
              <a:cxn ang="0">
                <a:pos x="200" y="131"/>
              </a:cxn>
              <a:cxn ang="0">
                <a:pos x="212" y="150"/>
              </a:cxn>
              <a:cxn ang="0">
                <a:pos x="216" y="172"/>
              </a:cxn>
              <a:cxn ang="0">
                <a:pos x="11" y="179"/>
              </a:cxn>
              <a:cxn ang="0">
                <a:pos x="205" y="172"/>
              </a:cxn>
              <a:cxn ang="0">
                <a:pos x="204" y="162"/>
              </a:cxn>
              <a:cxn ang="0">
                <a:pos x="197" y="146"/>
              </a:cxn>
              <a:cxn ang="0">
                <a:pos x="185" y="134"/>
              </a:cxn>
              <a:cxn ang="0">
                <a:pos x="169" y="127"/>
              </a:cxn>
              <a:cxn ang="0">
                <a:pos x="57" y="126"/>
              </a:cxn>
              <a:cxn ang="0">
                <a:pos x="47" y="127"/>
              </a:cxn>
              <a:cxn ang="0">
                <a:pos x="31" y="134"/>
              </a:cxn>
              <a:cxn ang="0">
                <a:pos x="19" y="146"/>
              </a:cxn>
              <a:cxn ang="0">
                <a:pos x="12" y="162"/>
              </a:cxn>
              <a:cxn ang="0">
                <a:pos x="11" y="179"/>
              </a:cxn>
              <a:cxn ang="0">
                <a:pos x="108" y="112"/>
              </a:cxn>
              <a:cxn ang="0">
                <a:pos x="86" y="108"/>
              </a:cxn>
              <a:cxn ang="0">
                <a:pos x="67" y="96"/>
              </a:cxn>
              <a:cxn ang="0">
                <a:pos x="55" y="79"/>
              </a:cxn>
              <a:cxn ang="0">
                <a:pos x="51" y="57"/>
              </a:cxn>
              <a:cxn ang="0">
                <a:pos x="53" y="45"/>
              </a:cxn>
              <a:cxn ang="0">
                <a:pos x="61" y="25"/>
              </a:cxn>
              <a:cxn ang="0">
                <a:pos x="77" y="10"/>
              </a:cxn>
              <a:cxn ang="0">
                <a:pos x="97" y="0"/>
              </a:cxn>
              <a:cxn ang="0">
                <a:pos x="108" y="0"/>
              </a:cxn>
              <a:cxn ang="0">
                <a:pos x="129" y="4"/>
              </a:cxn>
              <a:cxn ang="0">
                <a:pos x="148" y="17"/>
              </a:cxn>
              <a:cxn ang="0">
                <a:pos x="161" y="34"/>
              </a:cxn>
              <a:cxn ang="0">
                <a:pos x="165" y="57"/>
              </a:cxn>
              <a:cxn ang="0">
                <a:pos x="163" y="68"/>
              </a:cxn>
              <a:cxn ang="0">
                <a:pos x="155" y="88"/>
              </a:cxn>
              <a:cxn ang="0">
                <a:pos x="140" y="103"/>
              </a:cxn>
              <a:cxn ang="0">
                <a:pos x="120" y="112"/>
              </a:cxn>
              <a:cxn ang="0">
                <a:pos x="108" y="112"/>
              </a:cxn>
              <a:cxn ang="0">
                <a:pos x="108" y="11"/>
              </a:cxn>
              <a:cxn ang="0">
                <a:pos x="90" y="14"/>
              </a:cxn>
              <a:cxn ang="0">
                <a:pos x="75" y="25"/>
              </a:cxn>
              <a:cxn ang="0">
                <a:pos x="66" y="38"/>
              </a:cxn>
              <a:cxn ang="0">
                <a:pos x="62" y="57"/>
              </a:cxn>
              <a:cxn ang="0">
                <a:pos x="63" y="65"/>
              </a:cxn>
              <a:cxn ang="0">
                <a:pos x="70" y="83"/>
              </a:cxn>
              <a:cxn ang="0">
                <a:pos x="82" y="95"/>
              </a:cxn>
              <a:cxn ang="0">
                <a:pos x="98" y="102"/>
              </a:cxn>
              <a:cxn ang="0">
                <a:pos x="108" y="102"/>
              </a:cxn>
              <a:cxn ang="0">
                <a:pos x="125" y="99"/>
              </a:cxn>
              <a:cxn ang="0">
                <a:pos x="140" y="89"/>
              </a:cxn>
              <a:cxn ang="0">
                <a:pos x="150" y="75"/>
              </a:cxn>
              <a:cxn ang="0">
                <a:pos x="154" y="57"/>
              </a:cxn>
              <a:cxn ang="0">
                <a:pos x="152" y="48"/>
              </a:cxn>
              <a:cxn ang="0">
                <a:pos x="146" y="31"/>
              </a:cxn>
              <a:cxn ang="0">
                <a:pos x="134" y="18"/>
              </a:cxn>
              <a:cxn ang="0">
                <a:pos x="117" y="11"/>
              </a:cxn>
              <a:cxn ang="0">
                <a:pos x="108" y="11"/>
              </a:cxn>
            </a:cxnLst>
            <a:rect l="0" t="0" r="r" b="b"/>
            <a:pathLst>
              <a:path w="216" h="189">
                <a:moveTo>
                  <a:pt x="216" y="189"/>
                </a:moveTo>
                <a:lnTo>
                  <a:pt x="0" y="189"/>
                </a:lnTo>
                <a:lnTo>
                  <a:pt x="0" y="172"/>
                </a:lnTo>
                <a:lnTo>
                  <a:pt x="0" y="172"/>
                </a:lnTo>
                <a:lnTo>
                  <a:pt x="1" y="160"/>
                </a:lnTo>
                <a:lnTo>
                  <a:pt x="4" y="150"/>
                </a:lnTo>
                <a:lnTo>
                  <a:pt x="9" y="139"/>
                </a:lnTo>
                <a:lnTo>
                  <a:pt x="16" y="131"/>
                </a:lnTo>
                <a:lnTo>
                  <a:pt x="26" y="125"/>
                </a:lnTo>
                <a:lnTo>
                  <a:pt x="35" y="119"/>
                </a:lnTo>
                <a:lnTo>
                  <a:pt x="46" y="116"/>
                </a:lnTo>
                <a:lnTo>
                  <a:pt x="57" y="115"/>
                </a:lnTo>
                <a:lnTo>
                  <a:pt x="159" y="115"/>
                </a:lnTo>
                <a:lnTo>
                  <a:pt x="159" y="115"/>
                </a:lnTo>
                <a:lnTo>
                  <a:pt x="170" y="116"/>
                </a:lnTo>
                <a:lnTo>
                  <a:pt x="181" y="119"/>
                </a:lnTo>
                <a:lnTo>
                  <a:pt x="190" y="125"/>
                </a:lnTo>
                <a:lnTo>
                  <a:pt x="200" y="131"/>
                </a:lnTo>
                <a:lnTo>
                  <a:pt x="206" y="139"/>
                </a:lnTo>
                <a:lnTo>
                  <a:pt x="212" y="150"/>
                </a:lnTo>
                <a:lnTo>
                  <a:pt x="215" y="160"/>
                </a:lnTo>
                <a:lnTo>
                  <a:pt x="216" y="172"/>
                </a:lnTo>
                <a:lnTo>
                  <a:pt x="216" y="189"/>
                </a:lnTo>
                <a:close/>
                <a:moveTo>
                  <a:pt x="11" y="179"/>
                </a:moveTo>
                <a:lnTo>
                  <a:pt x="205" y="179"/>
                </a:lnTo>
                <a:lnTo>
                  <a:pt x="205" y="172"/>
                </a:lnTo>
                <a:lnTo>
                  <a:pt x="205" y="172"/>
                </a:lnTo>
                <a:lnTo>
                  <a:pt x="204" y="162"/>
                </a:lnTo>
                <a:lnTo>
                  <a:pt x="201" y="154"/>
                </a:lnTo>
                <a:lnTo>
                  <a:pt x="197" y="146"/>
                </a:lnTo>
                <a:lnTo>
                  <a:pt x="192" y="139"/>
                </a:lnTo>
                <a:lnTo>
                  <a:pt x="185" y="134"/>
                </a:lnTo>
                <a:lnTo>
                  <a:pt x="177" y="130"/>
                </a:lnTo>
                <a:lnTo>
                  <a:pt x="169" y="127"/>
                </a:lnTo>
                <a:lnTo>
                  <a:pt x="159" y="126"/>
                </a:lnTo>
                <a:lnTo>
                  <a:pt x="57" y="126"/>
                </a:lnTo>
                <a:lnTo>
                  <a:pt x="57" y="126"/>
                </a:lnTo>
                <a:lnTo>
                  <a:pt x="47" y="127"/>
                </a:lnTo>
                <a:lnTo>
                  <a:pt x="39" y="130"/>
                </a:lnTo>
                <a:lnTo>
                  <a:pt x="31" y="134"/>
                </a:lnTo>
                <a:lnTo>
                  <a:pt x="24" y="139"/>
                </a:lnTo>
                <a:lnTo>
                  <a:pt x="19" y="146"/>
                </a:lnTo>
                <a:lnTo>
                  <a:pt x="15" y="154"/>
                </a:lnTo>
                <a:lnTo>
                  <a:pt x="12" y="162"/>
                </a:lnTo>
                <a:lnTo>
                  <a:pt x="11" y="172"/>
                </a:lnTo>
                <a:lnTo>
                  <a:pt x="11" y="179"/>
                </a:lnTo>
                <a:close/>
                <a:moveTo>
                  <a:pt x="108" y="112"/>
                </a:moveTo>
                <a:lnTo>
                  <a:pt x="108" y="112"/>
                </a:lnTo>
                <a:lnTo>
                  <a:pt x="97" y="112"/>
                </a:lnTo>
                <a:lnTo>
                  <a:pt x="86" y="108"/>
                </a:lnTo>
                <a:lnTo>
                  <a:pt x="77" y="103"/>
                </a:lnTo>
                <a:lnTo>
                  <a:pt x="67" y="96"/>
                </a:lnTo>
                <a:lnTo>
                  <a:pt x="61" y="88"/>
                </a:lnTo>
                <a:lnTo>
                  <a:pt x="55" y="79"/>
                </a:lnTo>
                <a:lnTo>
                  <a:pt x="53" y="68"/>
                </a:lnTo>
                <a:lnTo>
                  <a:pt x="51" y="57"/>
                </a:lnTo>
                <a:lnTo>
                  <a:pt x="51" y="57"/>
                </a:lnTo>
                <a:lnTo>
                  <a:pt x="53" y="45"/>
                </a:lnTo>
                <a:lnTo>
                  <a:pt x="55" y="34"/>
                </a:lnTo>
                <a:lnTo>
                  <a:pt x="61" y="25"/>
                </a:lnTo>
                <a:lnTo>
                  <a:pt x="67" y="17"/>
                </a:lnTo>
                <a:lnTo>
                  <a:pt x="77" y="10"/>
                </a:lnTo>
                <a:lnTo>
                  <a:pt x="86" y="4"/>
                </a:lnTo>
                <a:lnTo>
                  <a:pt x="97" y="0"/>
                </a:lnTo>
                <a:lnTo>
                  <a:pt x="108" y="0"/>
                </a:lnTo>
                <a:lnTo>
                  <a:pt x="108" y="0"/>
                </a:lnTo>
                <a:lnTo>
                  <a:pt x="120" y="0"/>
                </a:lnTo>
                <a:lnTo>
                  <a:pt x="129" y="4"/>
                </a:lnTo>
                <a:lnTo>
                  <a:pt x="140" y="10"/>
                </a:lnTo>
                <a:lnTo>
                  <a:pt x="148" y="17"/>
                </a:lnTo>
                <a:lnTo>
                  <a:pt x="155" y="25"/>
                </a:lnTo>
                <a:lnTo>
                  <a:pt x="161" y="34"/>
                </a:lnTo>
                <a:lnTo>
                  <a:pt x="163" y="45"/>
                </a:lnTo>
                <a:lnTo>
                  <a:pt x="165" y="57"/>
                </a:lnTo>
                <a:lnTo>
                  <a:pt x="165" y="57"/>
                </a:lnTo>
                <a:lnTo>
                  <a:pt x="163" y="68"/>
                </a:lnTo>
                <a:lnTo>
                  <a:pt x="161" y="79"/>
                </a:lnTo>
                <a:lnTo>
                  <a:pt x="155" y="88"/>
                </a:lnTo>
                <a:lnTo>
                  <a:pt x="148" y="96"/>
                </a:lnTo>
                <a:lnTo>
                  <a:pt x="140" y="103"/>
                </a:lnTo>
                <a:lnTo>
                  <a:pt x="129" y="108"/>
                </a:lnTo>
                <a:lnTo>
                  <a:pt x="120" y="112"/>
                </a:lnTo>
                <a:lnTo>
                  <a:pt x="108" y="112"/>
                </a:lnTo>
                <a:lnTo>
                  <a:pt x="108" y="112"/>
                </a:lnTo>
                <a:close/>
                <a:moveTo>
                  <a:pt x="108" y="11"/>
                </a:moveTo>
                <a:lnTo>
                  <a:pt x="108" y="11"/>
                </a:lnTo>
                <a:lnTo>
                  <a:pt x="98" y="11"/>
                </a:lnTo>
                <a:lnTo>
                  <a:pt x="90" y="14"/>
                </a:lnTo>
                <a:lnTo>
                  <a:pt x="82" y="18"/>
                </a:lnTo>
                <a:lnTo>
                  <a:pt x="75" y="25"/>
                </a:lnTo>
                <a:lnTo>
                  <a:pt x="70" y="31"/>
                </a:lnTo>
                <a:lnTo>
                  <a:pt x="66" y="38"/>
                </a:lnTo>
                <a:lnTo>
                  <a:pt x="63" y="48"/>
                </a:lnTo>
                <a:lnTo>
                  <a:pt x="62" y="57"/>
                </a:lnTo>
                <a:lnTo>
                  <a:pt x="62" y="57"/>
                </a:lnTo>
                <a:lnTo>
                  <a:pt x="63" y="65"/>
                </a:lnTo>
                <a:lnTo>
                  <a:pt x="66" y="75"/>
                </a:lnTo>
                <a:lnTo>
                  <a:pt x="70" y="83"/>
                </a:lnTo>
                <a:lnTo>
                  <a:pt x="75" y="89"/>
                </a:lnTo>
                <a:lnTo>
                  <a:pt x="82" y="95"/>
                </a:lnTo>
                <a:lnTo>
                  <a:pt x="90" y="99"/>
                </a:lnTo>
                <a:lnTo>
                  <a:pt x="98" y="102"/>
                </a:lnTo>
                <a:lnTo>
                  <a:pt x="108" y="102"/>
                </a:lnTo>
                <a:lnTo>
                  <a:pt x="108" y="102"/>
                </a:lnTo>
                <a:lnTo>
                  <a:pt x="117" y="102"/>
                </a:lnTo>
                <a:lnTo>
                  <a:pt x="125" y="99"/>
                </a:lnTo>
                <a:lnTo>
                  <a:pt x="134" y="95"/>
                </a:lnTo>
                <a:lnTo>
                  <a:pt x="140" y="89"/>
                </a:lnTo>
                <a:lnTo>
                  <a:pt x="146" y="83"/>
                </a:lnTo>
                <a:lnTo>
                  <a:pt x="150" y="75"/>
                </a:lnTo>
                <a:lnTo>
                  <a:pt x="152" y="65"/>
                </a:lnTo>
                <a:lnTo>
                  <a:pt x="154" y="57"/>
                </a:lnTo>
                <a:lnTo>
                  <a:pt x="154" y="57"/>
                </a:lnTo>
                <a:lnTo>
                  <a:pt x="152" y="48"/>
                </a:lnTo>
                <a:lnTo>
                  <a:pt x="150" y="38"/>
                </a:lnTo>
                <a:lnTo>
                  <a:pt x="146" y="31"/>
                </a:lnTo>
                <a:lnTo>
                  <a:pt x="140" y="25"/>
                </a:lnTo>
                <a:lnTo>
                  <a:pt x="134" y="18"/>
                </a:lnTo>
                <a:lnTo>
                  <a:pt x="125" y="14"/>
                </a:lnTo>
                <a:lnTo>
                  <a:pt x="117" y="11"/>
                </a:lnTo>
                <a:lnTo>
                  <a:pt x="108" y="11"/>
                </a:lnTo>
                <a:lnTo>
                  <a:pt x="108"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78" name="Freeform 175"/>
          <p:cNvSpPr>
            <a:spLocks noEditPoints="1"/>
          </p:cNvSpPr>
          <p:nvPr/>
        </p:nvSpPr>
        <p:spPr bwMode="auto">
          <a:xfrm>
            <a:off x="2037805" y="5755875"/>
            <a:ext cx="328847" cy="307971"/>
          </a:xfrm>
          <a:custGeom>
            <a:avLst/>
            <a:gdLst/>
            <a:ahLst/>
            <a:cxnLst>
              <a:cxn ang="0">
                <a:pos x="0" y="197"/>
              </a:cxn>
              <a:cxn ang="0">
                <a:pos x="3" y="187"/>
              </a:cxn>
              <a:cxn ang="0">
                <a:pos x="20" y="165"/>
              </a:cxn>
              <a:cxn ang="0">
                <a:pos x="59" y="142"/>
              </a:cxn>
              <a:cxn ang="0">
                <a:pos x="78" y="135"/>
              </a:cxn>
              <a:cxn ang="0">
                <a:pos x="77" y="123"/>
              </a:cxn>
              <a:cxn ang="0">
                <a:pos x="64" y="98"/>
              </a:cxn>
              <a:cxn ang="0">
                <a:pos x="55" y="87"/>
              </a:cxn>
              <a:cxn ang="0">
                <a:pos x="53" y="75"/>
              </a:cxn>
              <a:cxn ang="0">
                <a:pos x="57" y="62"/>
              </a:cxn>
              <a:cxn ang="0">
                <a:pos x="57" y="53"/>
              </a:cxn>
              <a:cxn ang="0">
                <a:pos x="59" y="27"/>
              </a:cxn>
              <a:cxn ang="0">
                <a:pos x="68" y="14"/>
              </a:cxn>
              <a:cxn ang="0">
                <a:pos x="93" y="0"/>
              </a:cxn>
              <a:cxn ang="0">
                <a:pos x="118" y="0"/>
              </a:cxn>
              <a:cxn ang="0">
                <a:pos x="143" y="14"/>
              </a:cxn>
              <a:cxn ang="0">
                <a:pos x="151" y="27"/>
              </a:cxn>
              <a:cxn ang="0">
                <a:pos x="154" y="53"/>
              </a:cxn>
              <a:cxn ang="0">
                <a:pos x="154" y="62"/>
              </a:cxn>
              <a:cxn ang="0">
                <a:pos x="158" y="75"/>
              </a:cxn>
              <a:cxn ang="0">
                <a:pos x="155" y="87"/>
              </a:cxn>
              <a:cxn ang="0">
                <a:pos x="147" y="98"/>
              </a:cxn>
              <a:cxn ang="0">
                <a:pos x="134" y="123"/>
              </a:cxn>
              <a:cxn ang="0">
                <a:pos x="132" y="135"/>
              </a:cxn>
              <a:cxn ang="0">
                <a:pos x="151" y="142"/>
              </a:cxn>
              <a:cxn ang="0">
                <a:pos x="190" y="165"/>
              </a:cxn>
              <a:cxn ang="0">
                <a:pos x="208" y="187"/>
              </a:cxn>
              <a:cxn ang="0">
                <a:pos x="211" y="203"/>
              </a:cxn>
              <a:cxn ang="0">
                <a:pos x="199" y="192"/>
              </a:cxn>
              <a:cxn ang="0">
                <a:pos x="181" y="172"/>
              </a:cxn>
              <a:cxn ang="0">
                <a:pos x="158" y="157"/>
              </a:cxn>
              <a:cxn ang="0">
                <a:pos x="130" y="146"/>
              </a:cxn>
              <a:cxn ang="0">
                <a:pos x="124" y="143"/>
              </a:cxn>
              <a:cxn ang="0">
                <a:pos x="120" y="126"/>
              </a:cxn>
              <a:cxn ang="0">
                <a:pos x="122" y="122"/>
              </a:cxn>
              <a:cxn ang="0">
                <a:pos x="136" y="98"/>
              </a:cxn>
              <a:cxn ang="0">
                <a:pos x="143" y="87"/>
              </a:cxn>
              <a:cxn ang="0">
                <a:pos x="146" y="81"/>
              </a:cxn>
              <a:cxn ang="0">
                <a:pos x="146" y="71"/>
              </a:cxn>
              <a:cxn ang="0">
                <a:pos x="143" y="65"/>
              </a:cxn>
              <a:cxn ang="0">
                <a:pos x="143" y="61"/>
              </a:cxn>
              <a:cxn ang="0">
                <a:pos x="140" y="31"/>
              </a:cxn>
              <a:cxn ang="0">
                <a:pos x="135" y="21"/>
              </a:cxn>
              <a:cxn ang="0">
                <a:pos x="115" y="11"/>
              </a:cxn>
              <a:cxn ang="0">
                <a:pos x="96" y="11"/>
              </a:cxn>
              <a:cxn ang="0">
                <a:pos x="76" y="21"/>
              </a:cxn>
              <a:cxn ang="0">
                <a:pos x="70" y="31"/>
              </a:cxn>
              <a:cxn ang="0">
                <a:pos x="68" y="61"/>
              </a:cxn>
              <a:cxn ang="0">
                <a:pos x="69" y="68"/>
              </a:cxn>
              <a:cxn ang="0">
                <a:pos x="65" y="71"/>
              </a:cxn>
              <a:cxn ang="0">
                <a:pos x="65" y="81"/>
              </a:cxn>
              <a:cxn ang="0">
                <a:pos x="73" y="87"/>
              </a:cxn>
              <a:cxn ang="0">
                <a:pos x="74" y="98"/>
              </a:cxn>
              <a:cxn ang="0">
                <a:pos x="89" y="122"/>
              </a:cxn>
              <a:cxn ang="0">
                <a:pos x="91" y="126"/>
              </a:cxn>
              <a:cxn ang="0">
                <a:pos x="86" y="143"/>
              </a:cxn>
              <a:cxn ang="0">
                <a:pos x="81" y="146"/>
              </a:cxn>
              <a:cxn ang="0">
                <a:pos x="53" y="157"/>
              </a:cxn>
              <a:cxn ang="0">
                <a:pos x="30" y="172"/>
              </a:cxn>
              <a:cxn ang="0">
                <a:pos x="12" y="192"/>
              </a:cxn>
            </a:cxnLst>
            <a:rect l="0" t="0" r="r" b="b"/>
            <a:pathLst>
              <a:path w="211" h="203">
                <a:moveTo>
                  <a:pt x="211" y="203"/>
                </a:moveTo>
                <a:lnTo>
                  <a:pt x="0" y="203"/>
                </a:lnTo>
                <a:lnTo>
                  <a:pt x="0" y="197"/>
                </a:lnTo>
                <a:lnTo>
                  <a:pt x="0" y="197"/>
                </a:lnTo>
                <a:lnTo>
                  <a:pt x="1" y="192"/>
                </a:lnTo>
                <a:lnTo>
                  <a:pt x="3" y="187"/>
                </a:lnTo>
                <a:lnTo>
                  <a:pt x="5" y="180"/>
                </a:lnTo>
                <a:lnTo>
                  <a:pt x="9" y="175"/>
                </a:lnTo>
                <a:lnTo>
                  <a:pt x="20" y="165"/>
                </a:lnTo>
                <a:lnTo>
                  <a:pt x="32" y="156"/>
                </a:lnTo>
                <a:lnTo>
                  <a:pt x="46" y="147"/>
                </a:lnTo>
                <a:lnTo>
                  <a:pt x="59" y="142"/>
                </a:lnTo>
                <a:lnTo>
                  <a:pt x="70" y="138"/>
                </a:lnTo>
                <a:lnTo>
                  <a:pt x="78" y="135"/>
                </a:lnTo>
                <a:lnTo>
                  <a:pt x="78" y="135"/>
                </a:lnTo>
                <a:lnTo>
                  <a:pt x="80" y="129"/>
                </a:lnTo>
                <a:lnTo>
                  <a:pt x="80" y="129"/>
                </a:lnTo>
                <a:lnTo>
                  <a:pt x="77" y="123"/>
                </a:lnTo>
                <a:lnTo>
                  <a:pt x="72" y="116"/>
                </a:lnTo>
                <a:lnTo>
                  <a:pt x="68" y="107"/>
                </a:lnTo>
                <a:lnTo>
                  <a:pt x="64" y="98"/>
                </a:lnTo>
                <a:lnTo>
                  <a:pt x="64" y="98"/>
                </a:lnTo>
                <a:lnTo>
                  <a:pt x="58" y="93"/>
                </a:lnTo>
                <a:lnTo>
                  <a:pt x="55" y="87"/>
                </a:lnTo>
                <a:lnTo>
                  <a:pt x="55" y="87"/>
                </a:lnTo>
                <a:lnTo>
                  <a:pt x="54" y="81"/>
                </a:lnTo>
                <a:lnTo>
                  <a:pt x="53" y="75"/>
                </a:lnTo>
                <a:lnTo>
                  <a:pt x="54" y="68"/>
                </a:lnTo>
                <a:lnTo>
                  <a:pt x="57" y="62"/>
                </a:lnTo>
                <a:lnTo>
                  <a:pt x="57" y="62"/>
                </a:lnTo>
                <a:lnTo>
                  <a:pt x="57" y="62"/>
                </a:lnTo>
                <a:lnTo>
                  <a:pt x="57" y="62"/>
                </a:lnTo>
                <a:lnTo>
                  <a:pt x="57" y="53"/>
                </a:lnTo>
                <a:lnTo>
                  <a:pt x="57" y="41"/>
                </a:lnTo>
                <a:lnTo>
                  <a:pt x="58" y="34"/>
                </a:lnTo>
                <a:lnTo>
                  <a:pt x="59" y="27"/>
                </a:lnTo>
                <a:lnTo>
                  <a:pt x="64" y="21"/>
                </a:lnTo>
                <a:lnTo>
                  <a:pt x="68" y="14"/>
                </a:lnTo>
                <a:lnTo>
                  <a:pt x="68" y="14"/>
                </a:lnTo>
                <a:lnTo>
                  <a:pt x="74" y="8"/>
                </a:lnTo>
                <a:lnTo>
                  <a:pt x="84" y="3"/>
                </a:lnTo>
                <a:lnTo>
                  <a:pt x="93" y="0"/>
                </a:lnTo>
                <a:lnTo>
                  <a:pt x="105" y="0"/>
                </a:lnTo>
                <a:lnTo>
                  <a:pt x="105" y="0"/>
                </a:lnTo>
                <a:lnTo>
                  <a:pt x="118" y="0"/>
                </a:lnTo>
                <a:lnTo>
                  <a:pt x="127" y="3"/>
                </a:lnTo>
                <a:lnTo>
                  <a:pt x="136" y="8"/>
                </a:lnTo>
                <a:lnTo>
                  <a:pt x="143" y="14"/>
                </a:lnTo>
                <a:lnTo>
                  <a:pt x="143" y="14"/>
                </a:lnTo>
                <a:lnTo>
                  <a:pt x="147" y="21"/>
                </a:lnTo>
                <a:lnTo>
                  <a:pt x="151" y="27"/>
                </a:lnTo>
                <a:lnTo>
                  <a:pt x="153" y="34"/>
                </a:lnTo>
                <a:lnTo>
                  <a:pt x="154" y="41"/>
                </a:lnTo>
                <a:lnTo>
                  <a:pt x="154" y="53"/>
                </a:lnTo>
                <a:lnTo>
                  <a:pt x="154" y="62"/>
                </a:lnTo>
                <a:lnTo>
                  <a:pt x="154" y="62"/>
                </a:lnTo>
                <a:lnTo>
                  <a:pt x="154" y="62"/>
                </a:lnTo>
                <a:lnTo>
                  <a:pt x="154" y="62"/>
                </a:lnTo>
                <a:lnTo>
                  <a:pt x="157" y="68"/>
                </a:lnTo>
                <a:lnTo>
                  <a:pt x="158" y="75"/>
                </a:lnTo>
                <a:lnTo>
                  <a:pt x="157" y="80"/>
                </a:lnTo>
                <a:lnTo>
                  <a:pt x="155" y="87"/>
                </a:lnTo>
                <a:lnTo>
                  <a:pt x="155" y="87"/>
                </a:lnTo>
                <a:lnTo>
                  <a:pt x="153" y="93"/>
                </a:lnTo>
                <a:lnTo>
                  <a:pt x="147" y="98"/>
                </a:lnTo>
                <a:lnTo>
                  <a:pt x="147" y="98"/>
                </a:lnTo>
                <a:lnTo>
                  <a:pt x="143" y="107"/>
                </a:lnTo>
                <a:lnTo>
                  <a:pt x="139" y="116"/>
                </a:lnTo>
                <a:lnTo>
                  <a:pt x="134" y="123"/>
                </a:lnTo>
                <a:lnTo>
                  <a:pt x="131" y="129"/>
                </a:lnTo>
                <a:lnTo>
                  <a:pt x="131" y="129"/>
                </a:lnTo>
                <a:lnTo>
                  <a:pt x="132" y="135"/>
                </a:lnTo>
                <a:lnTo>
                  <a:pt x="132" y="135"/>
                </a:lnTo>
                <a:lnTo>
                  <a:pt x="140" y="138"/>
                </a:lnTo>
                <a:lnTo>
                  <a:pt x="151" y="142"/>
                </a:lnTo>
                <a:lnTo>
                  <a:pt x="165" y="147"/>
                </a:lnTo>
                <a:lnTo>
                  <a:pt x="178" y="156"/>
                </a:lnTo>
                <a:lnTo>
                  <a:pt x="190" y="165"/>
                </a:lnTo>
                <a:lnTo>
                  <a:pt x="201" y="175"/>
                </a:lnTo>
                <a:lnTo>
                  <a:pt x="205" y="180"/>
                </a:lnTo>
                <a:lnTo>
                  <a:pt x="208" y="187"/>
                </a:lnTo>
                <a:lnTo>
                  <a:pt x="209" y="192"/>
                </a:lnTo>
                <a:lnTo>
                  <a:pt x="211" y="197"/>
                </a:lnTo>
                <a:lnTo>
                  <a:pt x="211" y="203"/>
                </a:lnTo>
                <a:close/>
                <a:moveTo>
                  <a:pt x="12" y="192"/>
                </a:moveTo>
                <a:lnTo>
                  <a:pt x="199" y="192"/>
                </a:lnTo>
                <a:lnTo>
                  <a:pt x="199" y="192"/>
                </a:lnTo>
                <a:lnTo>
                  <a:pt x="196" y="185"/>
                </a:lnTo>
                <a:lnTo>
                  <a:pt x="189" y="179"/>
                </a:lnTo>
                <a:lnTo>
                  <a:pt x="181" y="172"/>
                </a:lnTo>
                <a:lnTo>
                  <a:pt x="170" y="164"/>
                </a:lnTo>
                <a:lnTo>
                  <a:pt x="170" y="164"/>
                </a:lnTo>
                <a:lnTo>
                  <a:pt x="158" y="157"/>
                </a:lnTo>
                <a:lnTo>
                  <a:pt x="146" y="152"/>
                </a:lnTo>
                <a:lnTo>
                  <a:pt x="136" y="147"/>
                </a:lnTo>
                <a:lnTo>
                  <a:pt x="130" y="146"/>
                </a:lnTo>
                <a:lnTo>
                  <a:pt x="130" y="146"/>
                </a:lnTo>
                <a:lnTo>
                  <a:pt x="127" y="145"/>
                </a:lnTo>
                <a:lnTo>
                  <a:pt x="124" y="143"/>
                </a:lnTo>
                <a:lnTo>
                  <a:pt x="122" y="138"/>
                </a:lnTo>
                <a:lnTo>
                  <a:pt x="120" y="131"/>
                </a:lnTo>
                <a:lnTo>
                  <a:pt x="120" y="126"/>
                </a:lnTo>
                <a:lnTo>
                  <a:pt x="120" y="125"/>
                </a:lnTo>
                <a:lnTo>
                  <a:pt x="122" y="122"/>
                </a:lnTo>
                <a:lnTo>
                  <a:pt x="122" y="122"/>
                </a:lnTo>
                <a:lnTo>
                  <a:pt x="128" y="114"/>
                </a:lnTo>
                <a:lnTo>
                  <a:pt x="134" y="104"/>
                </a:lnTo>
                <a:lnTo>
                  <a:pt x="136" y="98"/>
                </a:lnTo>
                <a:lnTo>
                  <a:pt x="138" y="92"/>
                </a:lnTo>
                <a:lnTo>
                  <a:pt x="138" y="87"/>
                </a:lnTo>
                <a:lnTo>
                  <a:pt x="143" y="87"/>
                </a:lnTo>
                <a:lnTo>
                  <a:pt x="143" y="87"/>
                </a:lnTo>
                <a:lnTo>
                  <a:pt x="145" y="85"/>
                </a:lnTo>
                <a:lnTo>
                  <a:pt x="146" y="81"/>
                </a:lnTo>
                <a:lnTo>
                  <a:pt x="146" y="81"/>
                </a:lnTo>
                <a:lnTo>
                  <a:pt x="147" y="73"/>
                </a:lnTo>
                <a:lnTo>
                  <a:pt x="146" y="71"/>
                </a:lnTo>
                <a:lnTo>
                  <a:pt x="145" y="69"/>
                </a:lnTo>
                <a:lnTo>
                  <a:pt x="142" y="68"/>
                </a:lnTo>
                <a:lnTo>
                  <a:pt x="143" y="65"/>
                </a:lnTo>
                <a:lnTo>
                  <a:pt x="143" y="65"/>
                </a:lnTo>
                <a:lnTo>
                  <a:pt x="143" y="61"/>
                </a:lnTo>
                <a:lnTo>
                  <a:pt x="143" y="61"/>
                </a:lnTo>
                <a:lnTo>
                  <a:pt x="143" y="53"/>
                </a:lnTo>
                <a:lnTo>
                  <a:pt x="143" y="42"/>
                </a:lnTo>
                <a:lnTo>
                  <a:pt x="140" y="31"/>
                </a:lnTo>
                <a:lnTo>
                  <a:pt x="139" y="26"/>
                </a:lnTo>
                <a:lnTo>
                  <a:pt x="135" y="21"/>
                </a:lnTo>
                <a:lnTo>
                  <a:pt x="135" y="21"/>
                </a:lnTo>
                <a:lnTo>
                  <a:pt x="130" y="17"/>
                </a:lnTo>
                <a:lnTo>
                  <a:pt x="123" y="14"/>
                </a:lnTo>
                <a:lnTo>
                  <a:pt x="115" y="11"/>
                </a:lnTo>
                <a:lnTo>
                  <a:pt x="105" y="11"/>
                </a:lnTo>
                <a:lnTo>
                  <a:pt x="105" y="11"/>
                </a:lnTo>
                <a:lnTo>
                  <a:pt x="96" y="11"/>
                </a:lnTo>
                <a:lnTo>
                  <a:pt x="88" y="14"/>
                </a:lnTo>
                <a:lnTo>
                  <a:pt x="81" y="17"/>
                </a:lnTo>
                <a:lnTo>
                  <a:pt x="76" y="21"/>
                </a:lnTo>
                <a:lnTo>
                  <a:pt x="76" y="21"/>
                </a:lnTo>
                <a:lnTo>
                  <a:pt x="72" y="26"/>
                </a:lnTo>
                <a:lnTo>
                  <a:pt x="70" y="31"/>
                </a:lnTo>
                <a:lnTo>
                  <a:pt x="68" y="42"/>
                </a:lnTo>
                <a:lnTo>
                  <a:pt x="68" y="53"/>
                </a:lnTo>
                <a:lnTo>
                  <a:pt x="68" y="61"/>
                </a:lnTo>
                <a:lnTo>
                  <a:pt x="68" y="61"/>
                </a:lnTo>
                <a:lnTo>
                  <a:pt x="68" y="65"/>
                </a:lnTo>
                <a:lnTo>
                  <a:pt x="69" y="68"/>
                </a:lnTo>
                <a:lnTo>
                  <a:pt x="66" y="69"/>
                </a:lnTo>
                <a:lnTo>
                  <a:pt x="66" y="69"/>
                </a:lnTo>
                <a:lnTo>
                  <a:pt x="65" y="71"/>
                </a:lnTo>
                <a:lnTo>
                  <a:pt x="64" y="73"/>
                </a:lnTo>
                <a:lnTo>
                  <a:pt x="65" y="81"/>
                </a:lnTo>
                <a:lnTo>
                  <a:pt x="65" y="81"/>
                </a:lnTo>
                <a:lnTo>
                  <a:pt x="66" y="85"/>
                </a:lnTo>
                <a:lnTo>
                  <a:pt x="68" y="87"/>
                </a:lnTo>
                <a:lnTo>
                  <a:pt x="73" y="87"/>
                </a:lnTo>
                <a:lnTo>
                  <a:pt x="73" y="92"/>
                </a:lnTo>
                <a:lnTo>
                  <a:pt x="73" y="92"/>
                </a:lnTo>
                <a:lnTo>
                  <a:pt x="74" y="98"/>
                </a:lnTo>
                <a:lnTo>
                  <a:pt x="77" y="104"/>
                </a:lnTo>
                <a:lnTo>
                  <a:pt x="82" y="114"/>
                </a:lnTo>
                <a:lnTo>
                  <a:pt x="89" y="122"/>
                </a:lnTo>
                <a:lnTo>
                  <a:pt x="91" y="125"/>
                </a:lnTo>
                <a:lnTo>
                  <a:pt x="91" y="126"/>
                </a:lnTo>
                <a:lnTo>
                  <a:pt x="91" y="126"/>
                </a:lnTo>
                <a:lnTo>
                  <a:pt x="91" y="131"/>
                </a:lnTo>
                <a:lnTo>
                  <a:pt x="89" y="138"/>
                </a:lnTo>
                <a:lnTo>
                  <a:pt x="86" y="143"/>
                </a:lnTo>
                <a:lnTo>
                  <a:pt x="84" y="145"/>
                </a:lnTo>
                <a:lnTo>
                  <a:pt x="81" y="146"/>
                </a:lnTo>
                <a:lnTo>
                  <a:pt x="81" y="146"/>
                </a:lnTo>
                <a:lnTo>
                  <a:pt x="74" y="147"/>
                </a:lnTo>
                <a:lnTo>
                  <a:pt x="65" y="152"/>
                </a:lnTo>
                <a:lnTo>
                  <a:pt x="53" y="157"/>
                </a:lnTo>
                <a:lnTo>
                  <a:pt x="41" y="164"/>
                </a:lnTo>
                <a:lnTo>
                  <a:pt x="41" y="164"/>
                </a:lnTo>
                <a:lnTo>
                  <a:pt x="30" y="172"/>
                </a:lnTo>
                <a:lnTo>
                  <a:pt x="22" y="179"/>
                </a:lnTo>
                <a:lnTo>
                  <a:pt x="15" y="185"/>
                </a:lnTo>
                <a:lnTo>
                  <a:pt x="12" y="192"/>
                </a:lnTo>
                <a:lnTo>
                  <a:pt x="12" y="192"/>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79" name="Freeform 176"/>
          <p:cNvSpPr>
            <a:spLocks noEditPoints="1"/>
          </p:cNvSpPr>
          <p:nvPr/>
        </p:nvSpPr>
        <p:spPr bwMode="auto">
          <a:xfrm>
            <a:off x="3700832" y="952483"/>
            <a:ext cx="253681" cy="344743"/>
          </a:xfrm>
          <a:custGeom>
            <a:avLst/>
            <a:gdLst/>
            <a:ahLst/>
            <a:cxnLst>
              <a:cxn ang="0">
                <a:pos x="77" y="219"/>
              </a:cxn>
              <a:cxn ang="0">
                <a:pos x="63" y="203"/>
              </a:cxn>
              <a:cxn ang="0">
                <a:pos x="37" y="165"/>
              </a:cxn>
              <a:cxn ang="0">
                <a:pos x="12" y="120"/>
              </a:cxn>
              <a:cxn ang="0">
                <a:pos x="4" y="99"/>
              </a:cxn>
              <a:cxn ang="0">
                <a:pos x="0" y="81"/>
              </a:cxn>
              <a:cxn ang="0">
                <a:pos x="1" y="73"/>
              </a:cxn>
              <a:cxn ang="0">
                <a:pos x="6" y="50"/>
              </a:cxn>
              <a:cxn ang="0">
                <a:pos x="24" y="24"/>
              </a:cxn>
              <a:cxn ang="0">
                <a:pos x="50" y="7"/>
              </a:cxn>
              <a:cxn ang="0">
                <a:pos x="73" y="0"/>
              </a:cxn>
              <a:cxn ang="0">
                <a:pos x="81" y="0"/>
              </a:cxn>
              <a:cxn ang="0">
                <a:pos x="97" y="1"/>
              </a:cxn>
              <a:cxn ang="0">
                <a:pos x="127" y="14"/>
              </a:cxn>
              <a:cxn ang="0">
                <a:pos x="148" y="35"/>
              </a:cxn>
              <a:cxn ang="0">
                <a:pos x="160" y="65"/>
              </a:cxn>
              <a:cxn ang="0">
                <a:pos x="162" y="81"/>
              </a:cxn>
              <a:cxn ang="0">
                <a:pos x="162" y="89"/>
              </a:cxn>
              <a:cxn ang="0">
                <a:pos x="155" y="109"/>
              </a:cxn>
              <a:cxn ang="0">
                <a:pos x="139" y="143"/>
              </a:cxn>
              <a:cxn ang="0">
                <a:pos x="112" y="185"/>
              </a:cxn>
              <a:cxn ang="0">
                <a:pos x="85" y="219"/>
              </a:cxn>
              <a:cxn ang="0">
                <a:pos x="81" y="11"/>
              </a:cxn>
              <a:cxn ang="0">
                <a:pos x="67" y="12"/>
              </a:cxn>
              <a:cxn ang="0">
                <a:pos x="41" y="23"/>
              </a:cxn>
              <a:cxn ang="0">
                <a:pos x="23" y="42"/>
              </a:cxn>
              <a:cxn ang="0">
                <a:pos x="12" y="66"/>
              </a:cxn>
              <a:cxn ang="0">
                <a:pos x="10" y="81"/>
              </a:cxn>
              <a:cxn ang="0">
                <a:pos x="13" y="96"/>
              </a:cxn>
              <a:cxn ang="0">
                <a:pos x="29" y="131"/>
              </a:cxn>
              <a:cxn ang="0">
                <a:pos x="63" y="184"/>
              </a:cxn>
              <a:cxn ang="0">
                <a:pos x="81" y="208"/>
              </a:cxn>
              <a:cxn ang="0">
                <a:pos x="123" y="150"/>
              </a:cxn>
              <a:cxn ang="0">
                <a:pos x="143" y="112"/>
              </a:cxn>
              <a:cxn ang="0">
                <a:pos x="151" y="88"/>
              </a:cxn>
              <a:cxn ang="0">
                <a:pos x="151" y="81"/>
              </a:cxn>
              <a:cxn ang="0">
                <a:pos x="145" y="54"/>
              </a:cxn>
              <a:cxn ang="0">
                <a:pos x="131" y="31"/>
              </a:cxn>
              <a:cxn ang="0">
                <a:pos x="109" y="16"/>
              </a:cxn>
              <a:cxn ang="0">
                <a:pos x="81" y="11"/>
              </a:cxn>
            </a:cxnLst>
            <a:rect l="0" t="0" r="r" b="b"/>
            <a:pathLst>
              <a:path w="162" h="224">
                <a:moveTo>
                  <a:pt x="81" y="224"/>
                </a:moveTo>
                <a:lnTo>
                  <a:pt x="77" y="219"/>
                </a:lnTo>
                <a:lnTo>
                  <a:pt x="77" y="219"/>
                </a:lnTo>
                <a:lnTo>
                  <a:pt x="63" y="203"/>
                </a:lnTo>
                <a:lnTo>
                  <a:pt x="51" y="185"/>
                </a:lnTo>
                <a:lnTo>
                  <a:pt x="37" y="165"/>
                </a:lnTo>
                <a:lnTo>
                  <a:pt x="24" y="143"/>
                </a:lnTo>
                <a:lnTo>
                  <a:pt x="12" y="120"/>
                </a:lnTo>
                <a:lnTo>
                  <a:pt x="6" y="109"/>
                </a:lnTo>
                <a:lnTo>
                  <a:pt x="4" y="99"/>
                </a:lnTo>
                <a:lnTo>
                  <a:pt x="1" y="89"/>
                </a:lnTo>
                <a:lnTo>
                  <a:pt x="0" y="81"/>
                </a:lnTo>
                <a:lnTo>
                  <a:pt x="0" y="81"/>
                </a:lnTo>
                <a:lnTo>
                  <a:pt x="1" y="73"/>
                </a:lnTo>
                <a:lnTo>
                  <a:pt x="2" y="65"/>
                </a:lnTo>
                <a:lnTo>
                  <a:pt x="6" y="50"/>
                </a:lnTo>
                <a:lnTo>
                  <a:pt x="14" y="35"/>
                </a:lnTo>
                <a:lnTo>
                  <a:pt x="24" y="24"/>
                </a:lnTo>
                <a:lnTo>
                  <a:pt x="36" y="14"/>
                </a:lnTo>
                <a:lnTo>
                  <a:pt x="50" y="7"/>
                </a:lnTo>
                <a:lnTo>
                  <a:pt x="64" y="1"/>
                </a:lnTo>
                <a:lnTo>
                  <a:pt x="73" y="0"/>
                </a:lnTo>
                <a:lnTo>
                  <a:pt x="81" y="0"/>
                </a:lnTo>
                <a:lnTo>
                  <a:pt x="81" y="0"/>
                </a:lnTo>
                <a:lnTo>
                  <a:pt x="89" y="0"/>
                </a:lnTo>
                <a:lnTo>
                  <a:pt x="97" y="1"/>
                </a:lnTo>
                <a:lnTo>
                  <a:pt x="113" y="7"/>
                </a:lnTo>
                <a:lnTo>
                  <a:pt x="127" y="14"/>
                </a:lnTo>
                <a:lnTo>
                  <a:pt x="139" y="24"/>
                </a:lnTo>
                <a:lnTo>
                  <a:pt x="148" y="35"/>
                </a:lnTo>
                <a:lnTo>
                  <a:pt x="156" y="50"/>
                </a:lnTo>
                <a:lnTo>
                  <a:pt x="160" y="65"/>
                </a:lnTo>
                <a:lnTo>
                  <a:pt x="162" y="73"/>
                </a:lnTo>
                <a:lnTo>
                  <a:pt x="162" y="81"/>
                </a:lnTo>
                <a:lnTo>
                  <a:pt x="162" y="81"/>
                </a:lnTo>
                <a:lnTo>
                  <a:pt x="162" y="89"/>
                </a:lnTo>
                <a:lnTo>
                  <a:pt x="159" y="99"/>
                </a:lnTo>
                <a:lnTo>
                  <a:pt x="155" y="109"/>
                </a:lnTo>
                <a:lnTo>
                  <a:pt x="151" y="120"/>
                </a:lnTo>
                <a:lnTo>
                  <a:pt x="139" y="143"/>
                </a:lnTo>
                <a:lnTo>
                  <a:pt x="125" y="165"/>
                </a:lnTo>
                <a:lnTo>
                  <a:pt x="112" y="185"/>
                </a:lnTo>
                <a:lnTo>
                  <a:pt x="98" y="203"/>
                </a:lnTo>
                <a:lnTo>
                  <a:pt x="85" y="219"/>
                </a:lnTo>
                <a:lnTo>
                  <a:pt x="81" y="224"/>
                </a:lnTo>
                <a:close/>
                <a:moveTo>
                  <a:pt x="81" y="11"/>
                </a:moveTo>
                <a:lnTo>
                  <a:pt x="81" y="11"/>
                </a:lnTo>
                <a:lnTo>
                  <a:pt x="67" y="12"/>
                </a:lnTo>
                <a:lnTo>
                  <a:pt x="54" y="16"/>
                </a:lnTo>
                <a:lnTo>
                  <a:pt x="41" y="23"/>
                </a:lnTo>
                <a:lnTo>
                  <a:pt x="32" y="31"/>
                </a:lnTo>
                <a:lnTo>
                  <a:pt x="23" y="42"/>
                </a:lnTo>
                <a:lnTo>
                  <a:pt x="16" y="54"/>
                </a:lnTo>
                <a:lnTo>
                  <a:pt x="12" y="66"/>
                </a:lnTo>
                <a:lnTo>
                  <a:pt x="10" y="81"/>
                </a:lnTo>
                <a:lnTo>
                  <a:pt x="10" y="81"/>
                </a:lnTo>
                <a:lnTo>
                  <a:pt x="12" y="88"/>
                </a:lnTo>
                <a:lnTo>
                  <a:pt x="13" y="96"/>
                </a:lnTo>
                <a:lnTo>
                  <a:pt x="20" y="112"/>
                </a:lnTo>
                <a:lnTo>
                  <a:pt x="29" y="131"/>
                </a:lnTo>
                <a:lnTo>
                  <a:pt x="40" y="150"/>
                </a:lnTo>
                <a:lnTo>
                  <a:pt x="63" y="184"/>
                </a:lnTo>
                <a:lnTo>
                  <a:pt x="81" y="208"/>
                </a:lnTo>
                <a:lnTo>
                  <a:pt x="81" y="208"/>
                </a:lnTo>
                <a:lnTo>
                  <a:pt x="98" y="184"/>
                </a:lnTo>
                <a:lnTo>
                  <a:pt x="123" y="150"/>
                </a:lnTo>
                <a:lnTo>
                  <a:pt x="133" y="131"/>
                </a:lnTo>
                <a:lnTo>
                  <a:pt x="143" y="112"/>
                </a:lnTo>
                <a:lnTo>
                  <a:pt x="150" y="96"/>
                </a:lnTo>
                <a:lnTo>
                  <a:pt x="151" y="88"/>
                </a:lnTo>
                <a:lnTo>
                  <a:pt x="151" y="81"/>
                </a:lnTo>
                <a:lnTo>
                  <a:pt x="151" y="81"/>
                </a:lnTo>
                <a:lnTo>
                  <a:pt x="150" y="66"/>
                </a:lnTo>
                <a:lnTo>
                  <a:pt x="145" y="54"/>
                </a:lnTo>
                <a:lnTo>
                  <a:pt x="139" y="42"/>
                </a:lnTo>
                <a:lnTo>
                  <a:pt x="131" y="31"/>
                </a:lnTo>
                <a:lnTo>
                  <a:pt x="120" y="23"/>
                </a:lnTo>
                <a:lnTo>
                  <a:pt x="109" y="16"/>
                </a:lnTo>
                <a:lnTo>
                  <a:pt x="96" y="12"/>
                </a:lnTo>
                <a:lnTo>
                  <a:pt x="81" y="11"/>
                </a:lnTo>
                <a:lnTo>
                  <a:pt x="81"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80" name="Freeform 177"/>
          <p:cNvSpPr>
            <a:spLocks noEditPoints="1"/>
          </p:cNvSpPr>
          <p:nvPr/>
        </p:nvSpPr>
        <p:spPr bwMode="auto">
          <a:xfrm>
            <a:off x="3766600" y="1016835"/>
            <a:ext cx="126843" cy="124108"/>
          </a:xfrm>
          <a:custGeom>
            <a:avLst/>
            <a:gdLst/>
            <a:ahLst/>
            <a:cxnLst>
              <a:cxn ang="0">
                <a:pos x="41" y="81"/>
              </a:cxn>
              <a:cxn ang="0">
                <a:pos x="26" y="78"/>
              </a:cxn>
              <a:cxn ang="0">
                <a:pos x="12" y="68"/>
              </a:cxn>
              <a:cxn ang="0">
                <a:pos x="4" y="56"/>
              </a:cxn>
              <a:cxn ang="0">
                <a:pos x="0" y="40"/>
              </a:cxn>
              <a:cxn ang="0">
                <a:pos x="1" y="32"/>
              </a:cxn>
              <a:cxn ang="0">
                <a:pos x="8" y="17"/>
              </a:cxn>
              <a:cxn ang="0">
                <a:pos x="19" y="6"/>
              </a:cxn>
              <a:cxn ang="0">
                <a:pos x="33" y="1"/>
              </a:cxn>
              <a:cxn ang="0">
                <a:pos x="41" y="0"/>
              </a:cxn>
              <a:cxn ang="0">
                <a:pos x="57" y="2"/>
              </a:cxn>
              <a:cxn ang="0">
                <a:pos x="70" y="12"/>
              </a:cxn>
              <a:cxn ang="0">
                <a:pos x="78" y="24"/>
              </a:cxn>
              <a:cxn ang="0">
                <a:pos x="81" y="40"/>
              </a:cxn>
              <a:cxn ang="0">
                <a:pos x="81" y="48"/>
              </a:cxn>
              <a:cxn ang="0">
                <a:pos x="74" y="63"/>
              </a:cxn>
              <a:cxn ang="0">
                <a:pos x="64" y="74"/>
              </a:cxn>
              <a:cxn ang="0">
                <a:pos x="49" y="79"/>
              </a:cxn>
              <a:cxn ang="0">
                <a:pos x="41" y="81"/>
              </a:cxn>
              <a:cxn ang="0">
                <a:pos x="41" y="5"/>
              </a:cxn>
              <a:cxn ang="0">
                <a:pos x="27" y="8"/>
              </a:cxn>
              <a:cxn ang="0">
                <a:pos x="16" y="16"/>
              </a:cxn>
              <a:cxn ang="0">
                <a:pos x="8" y="27"/>
              </a:cxn>
              <a:cxn ang="0">
                <a:pos x="6" y="40"/>
              </a:cxn>
              <a:cxn ang="0">
                <a:pos x="7" y="47"/>
              </a:cxn>
              <a:cxn ang="0">
                <a:pos x="12" y="59"/>
              </a:cxn>
              <a:cxn ang="0">
                <a:pos x="22" y="70"/>
              </a:cxn>
              <a:cxn ang="0">
                <a:pos x="34" y="74"/>
              </a:cxn>
              <a:cxn ang="0">
                <a:pos x="41" y="75"/>
              </a:cxn>
              <a:cxn ang="0">
                <a:pos x="54" y="73"/>
              </a:cxn>
              <a:cxn ang="0">
                <a:pos x="66" y="64"/>
              </a:cxn>
              <a:cxn ang="0">
                <a:pos x="73" y="54"/>
              </a:cxn>
              <a:cxn ang="0">
                <a:pos x="76" y="40"/>
              </a:cxn>
              <a:cxn ang="0">
                <a:pos x="76" y="33"/>
              </a:cxn>
              <a:cxn ang="0">
                <a:pos x="70" y="20"/>
              </a:cxn>
              <a:cxn ang="0">
                <a:pos x="61" y="10"/>
              </a:cxn>
              <a:cxn ang="0">
                <a:pos x="49" y="5"/>
              </a:cxn>
              <a:cxn ang="0">
                <a:pos x="41" y="5"/>
              </a:cxn>
            </a:cxnLst>
            <a:rect l="0" t="0" r="r" b="b"/>
            <a:pathLst>
              <a:path w="81" h="81">
                <a:moveTo>
                  <a:pt x="41" y="81"/>
                </a:moveTo>
                <a:lnTo>
                  <a:pt x="41" y="81"/>
                </a:lnTo>
                <a:lnTo>
                  <a:pt x="33" y="79"/>
                </a:lnTo>
                <a:lnTo>
                  <a:pt x="26" y="78"/>
                </a:lnTo>
                <a:lnTo>
                  <a:pt x="19" y="74"/>
                </a:lnTo>
                <a:lnTo>
                  <a:pt x="12" y="68"/>
                </a:lnTo>
                <a:lnTo>
                  <a:pt x="8" y="63"/>
                </a:lnTo>
                <a:lnTo>
                  <a:pt x="4" y="56"/>
                </a:lnTo>
                <a:lnTo>
                  <a:pt x="1" y="48"/>
                </a:lnTo>
                <a:lnTo>
                  <a:pt x="0" y="40"/>
                </a:lnTo>
                <a:lnTo>
                  <a:pt x="0" y="40"/>
                </a:lnTo>
                <a:lnTo>
                  <a:pt x="1" y="32"/>
                </a:lnTo>
                <a:lnTo>
                  <a:pt x="4" y="24"/>
                </a:lnTo>
                <a:lnTo>
                  <a:pt x="8" y="17"/>
                </a:lnTo>
                <a:lnTo>
                  <a:pt x="12" y="12"/>
                </a:lnTo>
                <a:lnTo>
                  <a:pt x="19" y="6"/>
                </a:lnTo>
                <a:lnTo>
                  <a:pt x="26" y="2"/>
                </a:lnTo>
                <a:lnTo>
                  <a:pt x="33" y="1"/>
                </a:lnTo>
                <a:lnTo>
                  <a:pt x="41" y="0"/>
                </a:lnTo>
                <a:lnTo>
                  <a:pt x="41" y="0"/>
                </a:lnTo>
                <a:lnTo>
                  <a:pt x="49" y="1"/>
                </a:lnTo>
                <a:lnTo>
                  <a:pt x="57" y="2"/>
                </a:lnTo>
                <a:lnTo>
                  <a:pt x="64" y="6"/>
                </a:lnTo>
                <a:lnTo>
                  <a:pt x="70" y="12"/>
                </a:lnTo>
                <a:lnTo>
                  <a:pt x="74" y="17"/>
                </a:lnTo>
                <a:lnTo>
                  <a:pt x="78" y="24"/>
                </a:lnTo>
                <a:lnTo>
                  <a:pt x="81" y="32"/>
                </a:lnTo>
                <a:lnTo>
                  <a:pt x="81" y="40"/>
                </a:lnTo>
                <a:lnTo>
                  <a:pt x="81" y="40"/>
                </a:lnTo>
                <a:lnTo>
                  <a:pt x="81" y="48"/>
                </a:lnTo>
                <a:lnTo>
                  <a:pt x="78" y="56"/>
                </a:lnTo>
                <a:lnTo>
                  <a:pt x="74" y="63"/>
                </a:lnTo>
                <a:lnTo>
                  <a:pt x="70" y="68"/>
                </a:lnTo>
                <a:lnTo>
                  <a:pt x="64" y="74"/>
                </a:lnTo>
                <a:lnTo>
                  <a:pt x="57" y="78"/>
                </a:lnTo>
                <a:lnTo>
                  <a:pt x="49" y="79"/>
                </a:lnTo>
                <a:lnTo>
                  <a:pt x="41" y="81"/>
                </a:lnTo>
                <a:lnTo>
                  <a:pt x="41" y="81"/>
                </a:lnTo>
                <a:close/>
                <a:moveTo>
                  <a:pt x="41" y="5"/>
                </a:moveTo>
                <a:lnTo>
                  <a:pt x="41" y="5"/>
                </a:lnTo>
                <a:lnTo>
                  <a:pt x="34" y="5"/>
                </a:lnTo>
                <a:lnTo>
                  <a:pt x="27" y="8"/>
                </a:lnTo>
                <a:lnTo>
                  <a:pt x="22" y="10"/>
                </a:lnTo>
                <a:lnTo>
                  <a:pt x="16" y="16"/>
                </a:lnTo>
                <a:lnTo>
                  <a:pt x="12" y="20"/>
                </a:lnTo>
                <a:lnTo>
                  <a:pt x="8" y="27"/>
                </a:lnTo>
                <a:lnTo>
                  <a:pt x="7" y="33"/>
                </a:lnTo>
                <a:lnTo>
                  <a:pt x="6" y="40"/>
                </a:lnTo>
                <a:lnTo>
                  <a:pt x="6" y="40"/>
                </a:lnTo>
                <a:lnTo>
                  <a:pt x="7" y="47"/>
                </a:lnTo>
                <a:lnTo>
                  <a:pt x="8" y="54"/>
                </a:lnTo>
                <a:lnTo>
                  <a:pt x="12" y="59"/>
                </a:lnTo>
                <a:lnTo>
                  <a:pt x="16" y="64"/>
                </a:lnTo>
                <a:lnTo>
                  <a:pt x="22" y="70"/>
                </a:lnTo>
                <a:lnTo>
                  <a:pt x="27" y="73"/>
                </a:lnTo>
                <a:lnTo>
                  <a:pt x="34" y="74"/>
                </a:lnTo>
                <a:lnTo>
                  <a:pt x="41" y="75"/>
                </a:lnTo>
                <a:lnTo>
                  <a:pt x="41" y="75"/>
                </a:lnTo>
                <a:lnTo>
                  <a:pt x="49" y="74"/>
                </a:lnTo>
                <a:lnTo>
                  <a:pt x="54" y="73"/>
                </a:lnTo>
                <a:lnTo>
                  <a:pt x="61" y="70"/>
                </a:lnTo>
                <a:lnTo>
                  <a:pt x="66" y="64"/>
                </a:lnTo>
                <a:lnTo>
                  <a:pt x="70" y="59"/>
                </a:lnTo>
                <a:lnTo>
                  <a:pt x="73" y="54"/>
                </a:lnTo>
                <a:lnTo>
                  <a:pt x="76" y="47"/>
                </a:lnTo>
                <a:lnTo>
                  <a:pt x="76" y="40"/>
                </a:lnTo>
                <a:lnTo>
                  <a:pt x="76" y="40"/>
                </a:lnTo>
                <a:lnTo>
                  <a:pt x="76" y="33"/>
                </a:lnTo>
                <a:lnTo>
                  <a:pt x="73" y="27"/>
                </a:lnTo>
                <a:lnTo>
                  <a:pt x="70" y="20"/>
                </a:lnTo>
                <a:lnTo>
                  <a:pt x="66" y="16"/>
                </a:lnTo>
                <a:lnTo>
                  <a:pt x="61" y="10"/>
                </a:lnTo>
                <a:lnTo>
                  <a:pt x="54" y="8"/>
                </a:lnTo>
                <a:lnTo>
                  <a:pt x="49" y="5"/>
                </a:lnTo>
                <a:lnTo>
                  <a:pt x="41" y="5"/>
                </a:lnTo>
                <a:lnTo>
                  <a:pt x="41"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81" name="Freeform 178"/>
          <p:cNvSpPr/>
          <p:nvPr/>
        </p:nvSpPr>
        <p:spPr bwMode="auto">
          <a:xfrm>
            <a:off x="3696134" y="1251260"/>
            <a:ext cx="263077" cy="87336"/>
          </a:xfrm>
          <a:custGeom>
            <a:avLst/>
            <a:gdLst/>
            <a:ahLst/>
            <a:cxnLst>
              <a:cxn ang="0">
                <a:pos x="124" y="6"/>
              </a:cxn>
              <a:cxn ang="0">
                <a:pos x="140" y="10"/>
              </a:cxn>
              <a:cxn ang="0">
                <a:pos x="159" y="21"/>
              </a:cxn>
              <a:cxn ang="0">
                <a:pos x="162" y="27"/>
              </a:cxn>
              <a:cxn ang="0">
                <a:pos x="161" y="31"/>
              </a:cxn>
              <a:cxn ang="0">
                <a:pos x="150" y="39"/>
              </a:cxn>
              <a:cxn ang="0">
                <a:pos x="130" y="47"/>
              </a:cxn>
              <a:cxn ang="0">
                <a:pos x="101" y="51"/>
              </a:cxn>
              <a:cxn ang="0">
                <a:pos x="84" y="51"/>
              </a:cxn>
              <a:cxn ang="0">
                <a:pos x="53" y="48"/>
              </a:cxn>
              <a:cxn ang="0">
                <a:pos x="28" y="43"/>
              </a:cxn>
              <a:cxn ang="0">
                <a:pos x="12" y="35"/>
              </a:cxn>
              <a:cxn ang="0">
                <a:pos x="5" y="27"/>
              </a:cxn>
              <a:cxn ang="0">
                <a:pos x="7" y="24"/>
              </a:cxn>
              <a:cxn ang="0">
                <a:pos x="16" y="14"/>
              </a:cxn>
              <a:cxn ang="0">
                <a:pos x="44" y="6"/>
              </a:cxn>
              <a:cxn ang="0">
                <a:pos x="44" y="0"/>
              </a:cxn>
              <a:cxn ang="0">
                <a:pos x="13" y="10"/>
              </a:cxn>
              <a:cxn ang="0">
                <a:pos x="4" y="17"/>
              </a:cxn>
              <a:cxn ang="0">
                <a:pos x="0" y="27"/>
              </a:cxn>
              <a:cxn ang="0">
                <a:pos x="1" y="31"/>
              </a:cxn>
              <a:cxn ang="0">
                <a:pos x="8" y="39"/>
              </a:cxn>
              <a:cxn ang="0">
                <a:pos x="27" y="48"/>
              </a:cxn>
              <a:cxn ang="0">
                <a:pos x="54" y="55"/>
              </a:cxn>
              <a:cxn ang="0">
                <a:pos x="84" y="56"/>
              </a:cxn>
              <a:cxn ang="0">
                <a:pos x="100" y="56"/>
              </a:cxn>
              <a:cxn ang="0">
                <a:pos x="128" y="52"/>
              </a:cxn>
              <a:cxn ang="0">
                <a:pos x="153" y="44"/>
              </a:cxn>
              <a:cxn ang="0">
                <a:pos x="166" y="33"/>
              </a:cxn>
              <a:cxn ang="0">
                <a:pos x="167" y="27"/>
              </a:cxn>
              <a:cxn ang="0">
                <a:pos x="167" y="22"/>
              </a:cxn>
              <a:cxn ang="0">
                <a:pos x="161" y="13"/>
              </a:cxn>
              <a:cxn ang="0">
                <a:pos x="142" y="5"/>
              </a:cxn>
              <a:cxn ang="0">
                <a:pos x="124" y="0"/>
              </a:cxn>
            </a:cxnLst>
            <a:rect l="0" t="0" r="r" b="b"/>
            <a:pathLst>
              <a:path w="167" h="56">
                <a:moveTo>
                  <a:pt x="124" y="0"/>
                </a:moveTo>
                <a:lnTo>
                  <a:pt x="124" y="6"/>
                </a:lnTo>
                <a:lnTo>
                  <a:pt x="124" y="6"/>
                </a:lnTo>
                <a:lnTo>
                  <a:pt x="140" y="10"/>
                </a:lnTo>
                <a:lnTo>
                  <a:pt x="153" y="14"/>
                </a:lnTo>
                <a:lnTo>
                  <a:pt x="159" y="21"/>
                </a:lnTo>
                <a:lnTo>
                  <a:pt x="162" y="24"/>
                </a:lnTo>
                <a:lnTo>
                  <a:pt x="162" y="27"/>
                </a:lnTo>
                <a:lnTo>
                  <a:pt x="162" y="27"/>
                </a:lnTo>
                <a:lnTo>
                  <a:pt x="161" y="31"/>
                </a:lnTo>
                <a:lnTo>
                  <a:pt x="157" y="35"/>
                </a:lnTo>
                <a:lnTo>
                  <a:pt x="150" y="39"/>
                </a:lnTo>
                <a:lnTo>
                  <a:pt x="140" y="43"/>
                </a:lnTo>
                <a:lnTo>
                  <a:pt x="130" y="47"/>
                </a:lnTo>
                <a:lnTo>
                  <a:pt x="116" y="48"/>
                </a:lnTo>
                <a:lnTo>
                  <a:pt x="101" y="51"/>
                </a:lnTo>
                <a:lnTo>
                  <a:pt x="84" y="51"/>
                </a:lnTo>
                <a:lnTo>
                  <a:pt x="84" y="51"/>
                </a:lnTo>
                <a:lnTo>
                  <a:pt x="67" y="51"/>
                </a:lnTo>
                <a:lnTo>
                  <a:pt x="53" y="48"/>
                </a:lnTo>
                <a:lnTo>
                  <a:pt x="39" y="47"/>
                </a:lnTo>
                <a:lnTo>
                  <a:pt x="28" y="43"/>
                </a:lnTo>
                <a:lnTo>
                  <a:pt x="19" y="39"/>
                </a:lnTo>
                <a:lnTo>
                  <a:pt x="12" y="35"/>
                </a:lnTo>
                <a:lnTo>
                  <a:pt x="7" y="31"/>
                </a:lnTo>
                <a:lnTo>
                  <a:pt x="5" y="27"/>
                </a:lnTo>
                <a:lnTo>
                  <a:pt x="5" y="27"/>
                </a:lnTo>
                <a:lnTo>
                  <a:pt x="7" y="24"/>
                </a:lnTo>
                <a:lnTo>
                  <a:pt x="8" y="21"/>
                </a:lnTo>
                <a:lnTo>
                  <a:pt x="16" y="14"/>
                </a:lnTo>
                <a:lnTo>
                  <a:pt x="28" y="10"/>
                </a:lnTo>
                <a:lnTo>
                  <a:pt x="44" y="6"/>
                </a:lnTo>
                <a:lnTo>
                  <a:pt x="44" y="0"/>
                </a:lnTo>
                <a:lnTo>
                  <a:pt x="44" y="0"/>
                </a:lnTo>
                <a:lnTo>
                  <a:pt x="27" y="5"/>
                </a:lnTo>
                <a:lnTo>
                  <a:pt x="13" y="10"/>
                </a:lnTo>
                <a:lnTo>
                  <a:pt x="8" y="13"/>
                </a:lnTo>
                <a:lnTo>
                  <a:pt x="4" y="17"/>
                </a:lnTo>
                <a:lnTo>
                  <a:pt x="1" y="22"/>
                </a:lnTo>
                <a:lnTo>
                  <a:pt x="0" y="27"/>
                </a:lnTo>
                <a:lnTo>
                  <a:pt x="0" y="27"/>
                </a:lnTo>
                <a:lnTo>
                  <a:pt x="1" y="31"/>
                </a:lnTo>
                <a:lnTo>
                  <a:pt x="3" y="33"/>
                </a:lnTo>
                <a:lnTo>
                  <a:pt x="8" y="39"/>
                </a:lnTo>
                <a:lnTo>
                  <a:pt x="16" y="44"/>
                </a:lnTo>
                <a:lnTo>
                  <a:pt x="27" y="48"/>
                </a:lnTo>
                <a:lnTo>
                  <a:pt x="40" y="52"/>
                </a:lnTo>
                <a:lnTo>
                  <a:pt x="54" y="55"/>
                </a:lnTo>
                <a:lnTo>
                  <a:pt x="69" y="56"/>
                </a:lnTo>
                <a:lnTo>
                  <a:pt x="84" y="56"/>
                </a:lnTo>
                <a:lnTo>
                  <a:pt x="84" y="56"/>
                </a:lnTo>
                <a:lnTo>
                  <a:pt x="100" y="56"/>
                </a:lnTo>
                <a:lnTo>
                  <a:pt x="115" y="55"/>
                </a:lnTo>
                <a:lnTo>
                  <a:pt x="128" y="52"/>
                </a:lnTo>
                <a:lnTo>
                  <a:pt x="142" y="48"/>
                </a:lnTo>
                <a:lnTo>
                  <a:pt x="153" y="44"/>
                </a:lnTo>
                <a:lnTo>
                  <a:pt x="161" y="39"/>
                </a:lnTo>
                <a:lnTo>
                  <a:pt x="166" y="33"/>
                </a:lnTo>
                <a:lnTo>
                  <a:pt x="167" y="31"/>
                </a:lnTo>
                <a:lnTo>
                  <a:pt x="167" y="27"/>
                </a:lnTo>
                <a:lnTo>
                  <a:pt x="167" y="27"/>
                </a:lnTo>
                <a:lnTo>
                  <a:pt x="167" y="22"/>
                </a:lnTo>
                <a:lnTo>
                  <a:pt x="165" y="17"/>
                </a:lnTo>
                <a:lnTo>
                  <a:pt x="161" y="13"/>
                </a:lnTo>
                <a:lnTo>
                  <a:pt x="155" y="10"/>
                </a:lnTo>
                <a:lnTo>
                  <a:pt x="142" y="5"/>
                </a:lnTo>
                <a:lnTo>
                  <a:pt x="124" y="0"/>
                </a:lnTo>
                <a:lnTo>
                  <a:pt x="124" y="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82" name="Freeform 179"/>
          <p:cNvSpPr>
            <a:spLocks noEditPoints="1"/>
          </p:cNvSpPr>
          <p:nvPr/>
        </p:nvSpPr>
        <p:spPr bwMode="auto">
          <a:xfrm>
            <a:off x="8638239" y="3485181"/>
            <a:ext cx="112748" cy="114915"/>
          </a:xfrm>
          <a:custGeom>
            <a:avLst/>
            <a:gdLst/>
            <a:ahLst/>
            <a:cxnLst>
              <a:cxn ang="0">
                <a:pos x="38" y="74"/>
              </a:cxn>
              <a:cxn ang="0">
                <a:pos x="23" y="72"/>
              </a:cxn>
              <a:cxn ang="0">
                <a:pos x="11" y="63"/>
              </a:cxn>
              <a:cxn ang="0">
                <a:pos x="3" y="51"/>
              </a:cxn>
              <a:cxn ang="0">
                <a:pos x="0" y="36"/>
              </a:cxn>
              <a:cxn ang="0">
                <a:pos x="0" y="30"/>
              </a:cxn>
              <a:cxn ang="0">
                <a:pos x="7" y="16"/>
              </a:cxn>
              <a:cxn ang="0">
                <a:pos x="16" y="5"/>
              </a:cxn>
              <a:cxn ang="0">
                <a:pos x="30" y="0"/>
              </a:cxn>
              <a:cxn ang="0">
                <a:pos x="38" y="0"/>
              </a:cxn>
              <a:cxn ang="0">
                <a:pos x="51" y="3"/>
              </a:cxn>
              <a:cxn ang="0">
                <a:pos x="63" y="11"/>
              </a:cxn>
              <a:cxn ang="0">
                <a:pos x="72" y="22"/>
              </a:cxn>
              <a:cxn ang="0">
                <a:pos x="74" y="36"/>
              </a:cxn>
              <a:cxn ang="0">
                <a:pos x="74" y="45"/>
              </a:cxn>
              <a:cxn ang="0">
                <a:pos x="67" y="58"/>
              </a:cxn>
              <a:cxn ang="0">
                <a:pos x="58" y="67"/>
              </a:cxn>
              <a:cxn ang="0">
                <a:pos x="45" y="73"/>
              </a:cxn>
              <a:cxn ang="0">
                <a:pos x="38" y="74"/>
              </a:cxn>
              <a:cxn ang="0">
                <a:pos x="38" y="5"/>
              </a:cxn>
              <a:cxn ang="0">
                <a:pos x="24" y="7"/>
              </a:cxn>
              <a:cxn ang="0">
                <a:pos x="15" y="15"/>
              </a:cxn>
              <a:cxn ang="0">
                <a:pos x="8" y="24"/>
              </a:cxn>
              <a:cxn ang="0">
                <a:pos x="5" y="36"/>
              </a:cxn>
              <a:cxn ang="0">
                <a:pos x="5" y="43"/>
              </a:cxn>
              <a:cxn ang="0">
                <a:pos x="11" y="54"/>
              </a:cxn>
              <a:cxn ang="0">
                <a:pos x="19" y="63"/>
              </a:cxn>
              <a:cxn ang="0">
                <a:pos x="31" y="67"/>
              </a:cxn>
              <a:cxn ang="0">
                <a:pos x="38" y="69"/>
              </a:cxn>
              <a:cxn ang="0">
                <a:pos x="50" y="66"/>
              </a:cxn>
              <a:cxn ang="0">
                <a:pos x="59" y="59"/>
              </a:cxn>
              <a:cxn ang="0">
                <a:pos x="66" y="49"/>
              </a:cxn>
              <a:cxn ang="0">
                <a:pos x="69" y="36"/>
              </a:cxn>
              <a:cxn ang="0">
                <a:pos x="69" y="30"/>
              </a:cxn>
              <a:cxn ang="0">
                <a:pos x="63" y="19"/>
              </a:cxn>
              <a:cxn ang="0">
                <a:pos x="55" y="11"/>
              </a:cxn>
              <a:cxn ang="0">
                <a:pos x="43" y="5"/>
              </a:cxn>
              <a:cxn ang="0">
                <a:pos x="38" y="5"/>
              </a:cxn>
            </a:cxnLst>
            <a:rect l="0" t="0" r="r" b="b"/>
            <a:pathLst>
              <a:path w="74" h="74">
                <a:moveTo>
                  <a:pt x="38" y="74"/>
                </a:moveTo>
                <a:lnTo>
                  <a:pt x="38" y="74"/>
                </a:lnTo>
                <a:lnTo>
                  <a:pt x="30" y="73"/>
                </a:lnTo>
                <a:lnTo>
                  <a:pt x="23" y="72"/>
                </a:lnTo>
                <a:lnTo>
                  <a:pt x="16" y="67"/>
                </a:lnTo>
                <a:lnTo>
                  <a:pt x="11" y="63"/>
                </a:lnTo>
                <a:lnTo>
                  <a:pt x="7" y="58"/>
                </a:lnTo>
                <a:lnTo>
                  <a:pt x="3" y="51"/>
                </a:lnTo>
                <a:lnTo>
                  <a:pt x="0" y="45"/>
                </a:lnTo>
                <a:lnTo>
                  <a:pt x="0" y="36"/>
                </a:lnTo>
                <a:lnTo>
                  <a:pt x="0" y="36"/>
                </a:lnTo>
                <a:lnTo>
                  <a:pt x="0" y="30"/>
                </a:lnTo>
                <a:lnTo>
                  <a:pt x="3" y="22"/>
                </a:lnTo>
                <a:lnTo>
                  <a:pt x="7" y="16"/>
                </a:lnTo>
                <a:lnTo>
                  <a:pt x="11" y="11"/>
                </a:lnTo>
                <a:lnTo>
                  <a:pt x="16" y="5"/>
                </a:lnTo>
                <a:lnTo>
                  <a:pt x="23" y="3"/>
                </a:lnTo>
                <a:lnTo>
                  <a:pt x="30" y="0"/>
                </a:lnTo>
                <a:lnTo>
                  <a:pt x="38" y="0"/>
                </a:lnTo>
                <a:lnTo>
                  <a:pt x="38" y="0"/>
                </a:lnTo>
                <a:lnTo>
                  <a:pt x="45" y="0"/>
                </a:lnTo>
                <a:lnTo>
                  <a:pt x="51" y="3"/>
                </a:lnTo>
                <a:lnTo>
                  <a:pt x="58" y="5"/>
                </a:lnTo>
                <a:lnTo>
                  <a:pt x="63" y="11"/>
                </a:lnTo>
                <a:lnTo>
                  <a:pt x="67" y="16"/>
                </a:lnTo>
                <a:lnTo>
                  <a:pt x="72" y="22"/>
                </a:lnTo>
                <a:lnTo>
                  <a:pt x="74" y="30"/>
                </a:lnTo>
                <a:lnTo>
                  <a:pt x="74" y="36"/>
                </a:lnTo>
                <a:lnTo>
                  <a:pt x="74" y="36"/>
                </a:lnTo>
                <a:lnTo>
                  <a:pt x="74" y="45"/>
                </a:lnTo>
                <a:lnTo>
                  <a:pt x="72" y="51"/>
                </a:lnTo>
                <a:lnTo>
                  <a:pt x="67" y="58"/>
                </a:lnTo>
                <a:lnTo>
                  <a:pt x="63" y="63"/>
                </a:lnTo>
                <a:lnTo>
                  <a:pt x="58" y="67"/>
                </a:lnTo>
                <a:lnTo>
                  <a:pt x="51" y="72"/>
                </a:lnTo>
                <a:lnTo>
                  <a:pt x="45" y="73"/>
                </a:lnTo>
                <a:lnTo>
                  <a:pt x="38" y="74"/>
                </a:lnTo>
                <a:lnTo>
                  <a:pt x="38" y="74"/>
                </a:lnTo>
                <a:close/>
                <a:moveTo>
                  <a:pt x="38" y="5"/>
                </a:moveTo>
                <a:lnTo>
                  <a:pt x="38" y="5"/>
                </a:lnTo>
                <a:lnTo>
                  <a:pt x="31" y="5"/>
                </a:lnTo>
                <a:lnTo>
                  <a:pt x="24" y="7"/>
                </a:lnTo>
                <a:lnTo>
                  <a:pt x="19" y="11"/>
                </a:lnTo>
                <a:lnTo>
                  <a:pt x="15" y="15"/>
                </a:lnTo>
                <a:lnTo>
                  <a:pt x="11" y="19"/>
                </a:lnTo>
                <a:lnTo>
                  <a:pt x="8" y="24"/>
                </a:lnTo>
                <a:lnTo>
                  <a:pt x="5" y="30"/>
                </a:lnTo>
                <a:lnTo>
                  <a:pt x="5" y="36"/>
                </a:lnTo>
                <a:lnTo>
                  <a:pt x="5" y="36"/>
                </a:lnTo>
                <a:lnTo>
                  <a:pt x="5" y="43"/>
                </a:lnTo>
                <a:lnTo>
                  <a:pt x="8" y="49"/>
                </a:lnTo>
                <a:lnTo>
                  <a:pt x="11" y="54"/>
                </a:lnTo>
                <a:lnTo>
                  <a:pt x="15" y="59"/>
                </a:lnTo>
                <a:lnTo>
                  <a:pt x="19" y="63"/>
                </a:lnTo>
                <a:lnTo>
                  <a:pt x="24" y="66"/>
                </a:lnTo>
                <a:lnTo>
                  <a:pt x="31" y="67"/>
                </a:lnTo>
                <a:lnTo>
                  <a:pt x="38" y="69"/>
                </a:lnTo>
                <a:lnTo>
                  <a:pt x="38" y="69"/>
                </a:lnTo>
                <a:lnTo>
                  <a:pt x="43" y="67"/>
                </a:lnTo>
                <a:lnTo>
                  <a:pt x="50" y="66"/>
                </a:lnTo>
                <a:lnTo>
                  <a:pt x="55" y="63"/>
                </a:lnTo>
                <a:lnTo>
                  <a:pt x="59" y="59"/>
                </a:lnTo>
                <a:lnTo>
                  <a:pt x="63" y="54"/>
                </a:lnTo>
                <a:lnTo>
                  <a:pt x="66" y="49"/>
                </a:lnTo>
                <a:lnTo>
                  <a:pt x="69" y="43"/>
                </a:lnTo>
                <a:lnTo>
                  <a:pt x="69" y="36"/>
                </a:lnTo>
                <a:lnTo>
                  <a:pt x="69" y="36"/>
                </a:lnTo>
                <a:lnTo>
                  <a:pt x="69" y="30"/>
                </a:lnTo>
                <a:lnTo>
                  <a:pt x="66" y="24"/>
                </a:lnTo>
                <a:lnTo>
                  <a:pt x="63" y="19"/>
                </a:lnTo>
                <a:lnTo>
                  <a:pt x="59" y="15"/>
                </a:lnTo>
                <a:lnTo>
                  <a:pt x="55" y="11"/>
                </a:lnTo>
                <a:lnTo>
                  <a:pt x="50" y="7"/>
                </a:lnTo>
                <a:lnTo>
                  <a:pt x="43" y="5"/>
                </a:lnTo>
                <a:lnTo>
                  <a:pt x="38" y="5"/>
                </a:lnTo>
                <a:lnTo>
                  <a:pt x="38"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83" name="Freeform 180"/>
          <p:cNvSpPr>
            <a:spLocks noEditPoints="1"/>
          </p:cNvSpPr>
          <p:nvPr/>
        </p:nvSpPr>
        <p:spPr bwMode="auto">
          <a:xfrm>
            <a:off x="6871861" y="970869"/>
            <a:ext cx="404012" cy="340144"/>
          </a:xfrm>
          <a:custGeom>
            <a:avLst/>
            <a:gdLst/>
            <a:ahLst/>
            <a:cxnLst>
              <a:cxn ang="0">
                <a:pos x="257" y="223"/>
              </a:cxn>
              <a:cxn ang="0">
                <a:pos x="0" y="223"/>
              </a:cxn>
              <a:cxn ang="0">
                <a:pos x="128" y="0"/>
              </a:cxn>
              <a:cxn ang="0">
                <a:pos x="257" y="223"/>
              </a:cxn>
              <a:cxn ang="0">
                <a:pos x="13" y="215"/>
              </a:cxn>
              <a:cxn ang="0">
                <a:pos x="244" y="215"/>
              </a:cxn>
              <a:cxn ang="0">
                <a:pos x="128" y="15"/>
              </a:cxn>
              <a:cxn ang="0">
                <a:pos x="13" y="215"/>
              </a:cxn>
            </a:cxnLst>
            <a:rect l="0" t="0" r="r" b="b"/>
            <a:pathLst>
              <a:path w="257" h="223">
                <a:moveTo>
                  <a:pt x="257" y="223"/>
                </a:moveTo>
                <a:lnTo>
                  <a:pt x="0" y="223"/>
                </a:lnTo>
                <a:lnTo>
                  <a:pt x="128" y="0"/>
                </a:lnTo>
                <a:lnTo>
                  <a:pt x="257" y="223"/>
                </a:lnTo>
                <a:close/>
                <a:moveTo>
                  <a:pt x="13" y="215"/>
                </a:moveTo>
                <a:lnTo>
                  <a:pt x="244" y="215"/>
                </a:lnTo>
                <a:lnTo>
                  <a:pt x="128" y="15"/>
                </a:lnTo>
                <a:lnTo>
                  <a:pt x="13" y="21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84" name="Freeform 181"/>
          <p:cNvSpPr>
            <a:spLocks noEditPoints="1"/>
          </p:cNvSpPr>
          <p:nvPr/>
        </p:nvSpPr>
        <p:spPr bwMode="auto">
          <a:xfrm>
            <a:off x="7059772" y="1113364"/>
            <a:ext cx="28187" cy="147089"/>
          </a:xfrm>
          <a:custGeom>
            <a:avLst/>
            <a:gdLst/>
            <a:ahLst/>
            <a:cxnLst>
              <a:cxn ang="0">
                <a:pos x="0" y="88"/>
              </a:cxn>
              <a:cxn ang="0">
                <a:pos x="0" y="88"/>
              </a:cxn>
              <a:cxn ang="0">
                <a:pos x="0" y="84"/>
              </a:cxn>
              <a:cxn ang="0">
                <a:pos x="1" y="81"/>
              </a:cxn>
              <a:cxn ang="0">
                <a:pos x="5" y="78"/>
              </a:cxn>
              <a:cxn ang="0">
                <a:pos x="9" y="78"/>
              </a:cxn>
              <a:cxn ang="0">
                <a:pos x="9" y="78"/>
              </a:cxn>
              <a:cxn ang="0">
                <a:pos x="12" y="78"/>
              </a:cxn>
              <a:cxn ang="0">
                <a:pos x="16" y="81"/>
              </a:cxn>
              <a:cxn ang="0">
                <a:pos x="17" y="84"/>
              </a:cxn>
              <a:cxn ang="0">
                <a:pos x="17" y="88"/>
              </a:cxn>
              <a:cxn ang="0">
                <a:pos x="17" y="88"/>
              </a:cxn>
              <a:cxn ang="0">
                <a:pos x="17" y="92"/>
              </a:cxn>
              <a:cxn ang="0">
                <a:pos x="16" y="95"/>
              </a:cxn>
              <a:cxn ang="0">
                <a:pos x="12" y="96"/>
              </a:cxn>
              <a:cxn ang="0">
                <a:pos x="9" y="97"/>
              </a:cxn>
              <a:cxn ang="0">
                <a:pos x="9" y="97"/>
              </a:cxn>
              <a:cxn ang="0">
                <a:pos x="5" y="96"/>
              </a:cxn>
              <a:cxn ang="0">
                <a:pos x="1" y="95"/>
              </a:cxn>
              <a:cxn ang="0">
                <a:pos x="0" y="92"/>
              </a:cxn>
              <a:cxn ang="0">
                <a:pos x="0" y="88"/>
              </a:cxn>
              <a:cxn ang="0">
                <a:pos x="0" y="88"/>
              </a:cxn>
              <a:cxn ang="0">
                <a:pos x="17" y="8"/>
              </a:cxn>
              <a:cxn ang="0">
                <a:pos x="15" y="64"/>
              </a:cxn>
              <a:cxn ang="0">
                <a:pos x="15" y="64"/>
              </a:cxn>
              <a:cxn ang="0">
                <a:pos x="15" y="66"/>
              </a:cxn>
              <a:cxn ang="0">
                <a:pos x="13" y="68"/>
              </a:cxn>
              <a:cxn ang="0">
                <a:pos x="11" y="69"/>
              </a:cxn>
              <a:cxn ang="0">
                <a:pos x="9" y="69"/>
              </a:cxn>
              <a:cxn ang="0">
                <a:pos x="9" y="69"/>
              </a:cxn>
              <a:cxn ang="0">
                <a:pos x="6" y="69"/>
              </a:cxn>
              <a:cxn ang="0">
                <a:pos x="4" y="68"/>
              </a:cxn>
              <a:cxn ang="0">
                <a:pos x="2" y="66"/>
              </a:cxn>
              <a:cxn ang="0">
                <a:pos x="2" y="64"/>
              </a:cxn>
              <a:cxn ang="0">
                <a:pos x="0" y="8"/>
              </a:cxn>
              <a:cxn ang="0">
                <a:pos x="0" y="8"/>
              </a:cxn>
              <a:cxn ang="0">
                <a:pos x="0" y="4"/>
              </a:cxn>
              <a:cxn ang="0">
                <a:pos x="2" y="1"/>
              </a:cxn>
              <a:cxn ang="0">
                <a:pos x="5" y="0"/>
              </a:cxn>
              <a:cxn ang="0">
                <a:pos x="9" y="0"/>
              </a:cxn>
              <a:cxn ang="0">
                <a:pos x="9" y="0"/>
              </a:cxn>
              <a:cxn ang="0">
                <a:pos x="12" y="0"/>
              </a:cxn>
              <a:cxn ang="0">
                <a:pos x="15" y="1"/>
              </a:cxn>
              <a:cxn ang="0">
                <a:pos x="17" y="4"/>
              </a:cxn>
              <a:cxn ang="0">
                <a:pos x="17" y="8"/>
              </a:cxn>
              <a:cxn ang="0">
                <a:pos x="17" y="8"/>
              </a:cxn>
            </a:cxnLst>
            <a:rect l="0" t="0" r="r" b="b"/>
            <a:pathLst>
              <a:path w="17" h="97">
                <a:moveTo>
                  <a:pt x="0" y="88"/>
                </a:moveTo>
                <a:lnTo>
                  <a:pt x="0" y="88"/>
                </a:lnTo>
                <a:lnTo>
                  <a:pt x="0" y="84"/>
                </a:lnTo>
                <a:lnTo>
                  <a:pt x="1" y="81"/>
                </a:lnTo>
                <a:lnTo>
                  <a:pt x="5" y="78"/>
                </a:lnTo>
                <a:lnTo>
                  <a:pt x="9" y="78"/>
                </a:lnTo>
                <a:lnTo>
                  <a:pt x="9" y="78"/>
                </a:lnTo>
                <a:lnTo>
                  <a:pt x="12" y="78"/>
                </a:lnTo>
                <a:lnTo>
                  <a:pt x="16" y="81"/>
                </a:lnTo>
                <a:lnTo>
                  <a:pt x="17" y="84"/>
                </a:lnTo>
                <a:lnTo>
                  <a:pt x="17" y="88"/>
                </a:lnTo>
                <a:lnTo>
                  <a:pt x="17" y="88"/>
                </a:lnTo>
                <a:lnTo>
                  <a:pt x="17" y="92"/>
                </a:lnTo>
                <a:lnTo>
                  <a:pt x="16" y="95"/>
                </a:lnTo>
                <a:lnTo>
                  <a:pt x="12" y="96"/>
                </a:lnTo>
                <a:lnTo>
                  <a:pt x="9" y="97"/>
                </a:lnTo>
                <a:lnTo>
                  <a:pt x="9" y="97"/>
                </a:lnTo>
                <a:lnTo>
                  <a:pt x="5" y="96"/>
                </a:lnTo>
                <a:lnTo>
                  <a:pt x="1" y="95"/>
                </a:lnTo>
                <a:lnTo>
                  <a:pt x="0" y="92"/>
                </a:lnTo>
                <a:lnTo>
                  <a:pt x="0" y="88"/>
                </a:lnTo>
                <a:lnTo>
                  <a:pt x="0" y="88"/>
                </a:lnTo>
                <a:close/>
                <a:moveTo>
                  <a:pt x="17" y="8"/>
                </a:moveTo>
                <a:lnTo>
                  <a:pt x="15" y="64"/>
                </a:lnTo>
                <a:lnTo>
                  <a:pt x="15" y="64"/>
                </a:lnTo>
                <a:lnTo>
                  <a:pt x="15" y="66"/>
                </a:lnTo>
                <a:lnTo>
                  <a:pt x="13" y="68"/>
                </a:lnTo>
                <a:lnTo>
                  <a:pt x="11" y="69"/>
                </a:lnTo>
                <a:lnTo>
                  <a:pt x="9" y="69"/>
                </a:lnTo>
                <a:lnTo>
                  <a:pt x="9" y="69"/>
                </a:lnTo>
                <a:lnTo>
                  <a:pt x="6" y="69"/>
                </a:lnTo>
                <a:lnTo>
                  <a:pt x="4" y="68"/>
                </a:lnTo>
                <a:lnTo>
                  <a:pt x="2" y="66"/>
                </a:lnTo>
                <a:lnTo>
                  <a:pt x="2" y="64"/>
                </a:lnTo>
                <a:lnTo>
                  <a:pt x="0" y="8"/>
                </a:lnTo>
                <a:lnTo>
                  <a:pt x="0" y="8"/>
                </a:lnTo>
                <a:lnTo>
                  <a:pt x="0" y="4"/>
                </a:lnTo>
                <a:lnTo>
                  <a:pt x="2" y="1"/>
                </a:lnTo>
                <a:lnTo>
                  <a:pt x="5" y="0"/>
                </a:lnTo>
                <a:lnTo>
                  <a:pt x="9" y="0"/>
                </a:lnTo>
                <a:lnTo>
                  <a:pt x="9" y="0"/>
                </a:lnTo>
                <a:lnTo>
                  <a:pt x="12" y="0"/>
                </a:lnTo>
                <a:lnTo>
                  <a:pt x="15" y="1"/>
                </a:lnTo>
                <a:lnTo>
                  <a:pt x="17" y="4"/>
                </a:lnTo>
                <a:lnTo>
                  <a:pt x="17" y="8"/>
                </a:lnTo>
                <a:lnTo>
                  <a:pt x="17" y="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grpSp>
        <p:nvGrpSpPr>
          <p:cNvPr id="185" name="组合 467"/>
          <p:cNvGrpSpPr/>
          <p:nvPr/>
        </p:nvGrpSpPr>
        <p:grpSpPr>
          <a:xfrm>
            <a:off x="666712" y="952483"/>
            <a:ext cx="1047757" cy="5238787"/>
            <a:chOff x="500034" y="714362"/>
            <a:chExt cx="785818" cy="3929090"/>
          </a:xfrm>
        </p:grpSpPr>
        <p:sp>
          <p:nvSpPr>
            <p:cNvPr id="186" name="矩形 185"/>
            <p:cNvSpPr/>
            <p:nvPr/>
          </p:nvSpPr>
          <p:spPr>
            <a:xfrm>
              <a:off x="500034" y="714362"/>
              <a:ext cx="785818" cy="3929090"/>
            </a:xfrm>
            <a:prstGeom prst="rect">
              <a:avLst/>
            </a:prstGeom>
            <a:gradFill>
              <a:gsLst>
                <a:gs pos="0">
                  <a:srgbClr val="192176"/>
                </a:gs>
                <a:gs pos="73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7" name="TextBox 469"/>
            <p:cNvSpPr txBox="1"/>
            <p:nvPr/>
          </p:nvSpPr>
          <p:spPr>
            <a:xfrm>
              <a:off x="642910" y="1357304"/>
              <a:ext cx="428628" cy="2654573"/>
            </a:xfrm>
            <a:prstGeom prst="rect">
              <a:avLst/>
            </a:prstGeom>
            <a:noFill/>
          </p:spPr>
          <p:txBody>
            <a:bodyPr wrap="squar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赠送超实用图标</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82"/>
          <p:cNvSpPr>
            <a:spLocks noEditPoints="1"/>
          </p:cNvSpPr>
          <p:nvPr/>
        </p:nvSpPr>
        <p:spPr bwMode="auto">
          <a:xfrm>
            <a:off x="4448787" y="1664998"/>
            <a:ext cx="389332" cy="387541"/>
          </a:xfrm>
          <a:custGeom>
            <a:avLst/>
            <a:gdLst/>
            <a:ahLst/>
            <a:cxnLst>
              <a:cxn ang="0">
                <a:pos x="112" y="248"/>
              </a:cxn>
              <a:cxn ang="0">
                <a:pos x="77" y="240"/>
              </a:cxn>
              <a:cxn ang="0">
                <a:pos x="45" y="221"/>
              </a:cxn>
              <a:cxn ang="0">
                <a:pos x="21" y="194"/>
              </a:cxn>
              <a:cxn ang="0">
                <a:pos x="5" y="162"/>
              </a:cxn>
              <a:cxn ang="0">
                <a:pos x="0" y="124"/>
              </a:cxn>
              <a:cxn ang="0">
                <a:pos x="2" y="100"/>
              </a:cxn>
              <a:cxn ang="0">
                <a:pos x="14" y="65"/>
              </a:cxn>
              <a:cxn ang="0">
                <a:pos x="36" y="36"/>
              </a:cxn>
              <a:cxn ang="0">
                <a:pos x="66" y="15"/>
              </a:cxn>
              <a:cxn ang="0">
                <a:pos x="99" y="2"/>
              </a:cxn>
              <a:cxn ang="0">
                <a:pos x="125" y="0"/>
              </a:cxn>
              <a:cxn ang="0">
                <a:pos x="162" y="5"/>
              </a:cxn>
              <a:cxn ang="0">
                <a:pos x="194" y="21"/>
              </a:cxn>
              <a:cxn ang="0">
                <a:pos x="221" y="46"/>
              </a:cxn>
              <a:cxn ang="0">
                <a:pos x="240" y="75"/>
              </a:cxn>
              <a:cxn ang="0">
                <a:pos x="249" y="112"/>
              </a:cxn>
              <a:cxn ang="0">
                <a:pos x="249" y="137"/>
              </a:cxn>
              <a:cxn ang="0">
                <a:pos x="240" y="173"/>
              </a:cxn>
              <a:cxn ang="0">
                <a:pos x="221" y="204"/>
              </a:cxn>
              <a:cxn ang="0">
                <a:pos x="194" y="228"/>
              </a:cxn>
              <a:cxn ang="0">
                <a:pos x="162" y="244"/>
              </a:cxn>
              <a:cxn ang="0">
                <a:pos x="125" y="250"/>
              </a:cxn>
              <a:cxn ang="0">
                <a:pos x="125" y="11"/>
              </a:cxn>
              <a:cxn ang="0">
                <a:pos x="91" y="16"/>
              </a:cxn>
              <a:cxn ang="0">
                <a:pos x="60" y="29"/>
              </a:cxn>
              <a:cxn ang="0">
                <a:pos x="37" y="52"/>
              </a:cxn>
              <a:cxn ang="0">
                <a:pos x="20" y="81"/>
              </a:cxn>
              <a:cxn ang="0">
                <a:pos x="12" y="113"/>
              </a:cxn>
              <a:cxn ang="0">
                <a:pos x="12" y="136"/>
              </a:cxn>
              <a:cxn ang="0">
                <a:pos x="20" y="169"/>
              </a:cxn>
              <a:cxn ang="0">
                <a:pos x="37" y="197"/>
              </a:cxn>
              <a:cxn ang="0">
                <a:pos x="60" y="218"/>
              </a:cxn>
              <a:cxn ang="0">
                <a:pos x="91" y="233"/>
              </a:cxn>
              <a:cxn ang="0">
                <a:pos x="125" y="239"/>
              </a:cxn>
              <a:cxn ang="0">
                <a:pos x="148" y="236"/>
              </a:cxn>
              <a:cxn ang="0">
                <a:pos x="179" y="225"/>
              </a:cxn>
              <a:cxn ang="0">
                <a:pos x="205" y="205"/>
              </a:cxn>
              <a:cxn ang="0">
                <a:pos x="225" y="179"/>
              </a:cxn>
              <a:cxn ang="0">
                <a:pos x="236" y="147"/>
              </a:cxn>
              <a:cxn ang="0">
                <a:pos x="239" y="124"/>
              </a:cxn>
              <a:cxn ang="0">
                <a:pos x="233" y="90"/>
              </a:cxn>
              <a:cxn ang="0">
                <a:pos x="220" y="60"/>
              </a:cxn>
              <a:cxn ang="0">
                <a:pos x="197" y="36"/>
              </a:cxn>
              <a:cxn ang="0">
                <a:pos x="168" y="20"/>
              </a:cxn>
              <a:cxn ang="0">
                <a:pos x="136" y="11"/>
              </a:cxn>
            </a:cxnLst>
            <a:rect l="0" t="0" r="r" b="b"/>
            <a:pathLst>
              <a:path w="249" h="250">
                <a:moveTo>
                  <a:pt x="125" y="250"/>
                </a:moveTo>
                <a:lnTo>
                  <a:pt x="125" y="250"/>
                </a:lnTo>
                <a:lnTo>
                  <a:pt x="112" y="248"/>
                </a:lnTo>
                <a:lnTo>
                  <a:pt x="99" y="247"/>
                </a:lnTo>
                <a:lnTo>
                  <a:pt x="87" y="244"/>
                </a:lnTo>
                <a:lnTo>
                  <a:pt x="77" y="240"/>
                </a:lnTo>
                <a:lnTo>
                  <a:pt x="66" y="235"/>
                </a:lnTo>
                <a:lnTo>
                  <a:pt x="55" y="228"/>
                </a:lnTo>
                <a:lnTo>
                  <a:pt x="45" y="221"/>
                </a:lnTo>
                <a:lnTo>
                  <a:pt x="36" y="213"/>
                </a:lnTo>
                <a:lnTo>
                  <a:pt x="28" y="204"/>
                </a:lnTo>
                <a:lnTo>
                  <a:pt x="21" y="194"/>
                </a:lnTo>
                <a:lnTo>
                  <a:pt x="14" y="183"/>
                </a:lnTo>
                <a:lnTo>
                  <a:pt x="10" y="173"/>
                </a:lnTo>
                <a:lnTo>
                  <a:pt x="5" y="162"/>
                </a:lnTo>
                <a:lnTo>
                  <a:pt x="2" y="150"/>
                </a:lnTo>
                <a:lnTo>
                  <a:pt x="1" y="137"/>
                </a:lnTo>
                <a:lnTo>
                  <a:pt x="0" y="124"/>
                </a:lnTo>
                <a:lnTo>
                  <a:pt x="0" y="124"/>
                </a:lnTo>
                <a:lnTo>
                  <a:pt x="1" y="112"/>
                </a:lnTo>
                <a:lnTo>
                  <a:pt x="2" y="100"/>
                </a:lnTo>
                <a:lnTo>
                  <a:pt x="5" y="87"/>
                </a:lnTo>
                <a:lnTo>
                  <a:pt x="10" y="75"/>
                </a:lnTo>
                <a:lnTo>
                  <a:pt x="14" y="65"/>
                </a:lnTo>
                <a:lnTo>
                  <a:pt x="21" y="55"/>
                </a:lnTo>
                <a:lnTo>
                  <a:pt x="28" y="46"/>
                </a:lnTo>
                <a:lnTo>
                  <a:pt x="36" y="36"/>
                </a:lnTo>
                <a:lnTo>
                  <a:pt x="45" y="28"/>
                </a:lnTo>
                <a:lnTo>
                  <a:pt x="55" y="21"/>
                </a:lnTo>
                <a:lnTo>
                  <a:pt x="66" y="15"/>
                </a:lnTo>
                <a:lnTo>
                  <a:pt x="77" y="9"/>
                </a:lnTo>
                <a:lnTo>
                  <a:pt x="87" y="5"/>
                </a:lnTo>
                <a:lnTo>
                  <a:pt x="99" y="2"/>
                </a:lnTo>
                <a:lnTo>
                  <a:pt x="112" y="0"/>
                </a:lnTo>
                <a:lnTo>
                  <a:pt x="125" y="0"/>
                </a:lnTo>
                <a:lnTo>
                  <a:pt x="125" y="0"/>
                </a:lnTo>
                <a:lnTo>
                  <a:pt x="137" y="0"/>
                </a:lnTo>
                <a:lnTo>
                  <a:pt x="149" y="2"/>
                </a:lnTo>
                <a:lnTo>
                  <a:pt x="162" y="5"/>
                </a:lnTo>
                <a:lnTo>
                  <a:pt x="174" y="9"/>
                </a:lnTo>
                <a:lnTo>
                  <a:pt x="185" y="15"/>
                </a:lnTo>
                <a:lnTo>
                  <a:pt x="194" y="21"/>
                </a:lnTo>
                <a:lnTo>
                  <a:pt x="203" y="28"/>
                </a:lnTo>
                <a:lnTo>
                  <a:pt x="213" y="36"/>
                </a:lnTo>
                <a:lnTo>
                  <a:pt x="221" y="46"/>
                </a:lnTo>
                <a:lnTo>
                  <a:pt x="228" y="55"/>
                </a:lnTo>
                <a:lnTo>
                  <a:pt x="234" y="65"/>
                </a:lnTo>
                <a:lnTo>
                  <a:pt x="240" y="75"/>
                </a:lnTo>
                <a:lnTo>
                  <a:pt x="244" y="87"/>
                </a:lnTo>
                <a:lnTo>
                  <a:pt x="247" y="100"/>
                </a:lnTo>
                <a:lnTo>
                  <a:pt x="249" y="112"/>
                </a:lnTo>
                <a:lnTo>
                  <a:pt x="249" y="124"/>
                </a:lnTo>
                <a:lnTo>
                  <a:pt x="249" y="124"/>
                </a:lnTo>
                <a:lnTo>
                  <a:pt x="249" y="137"/>
                </a:lnTo>
                <a:lnTo>
                  <a:pt x="247" y="150"/>
                </a:lnTo>
                <a:lnTo>
                  <a:pt x="244" y="162"/>
                </a:lnTo>
                <a:lnTo>
                  <a:pt x="240" y="173"/>
                </a:lnTo>
                <a:lnTo>
                  <a:pt x="234" y="183"/>
                </a:lnTo>
                <a:lnTo>
                  <a:pt x="228" y="194"/>
                </a:lnTo>
                <a:lnTo>
                  <a:pt x="221" y="204"/>
                </a:lnTo>
                <a:lnTo>
                  <a:pt x="213" y="213"/>
                </a:lnTo>
                <a:lnTo>
                  <a:pt x="203" y="221"/>
                </a:lnTo>
                <a:lnTo>
                  <a:pt x="194" y="228"/>
                </a:lnTo>
                <a:lnTo>
                  <a:pt x="185" y="235"/>
                </a:lnTo>
                <a:lnTo>
                  <a:pt x="174" y="240"/>
                </a:lnTo>
                <a:lnTo>
                  <a:pt x="162" y="244"/>
                </a:lnTo>
                <a:lnTo>
                  <a:pt x="149" y="247"/>
                </a:lnTo>
                <a:lnTo>
                  <a:pt x="137" y="248"/>
                </a:lnTo>
                <a:lnTo>
                  <a:pt x="125" y="250"/>
                </a:lnTo>
                <a:lnTo>
                  <a:pt x="125" y="250"/>
                </a:lnTo>
                <a:close/>
                <a:moveTo>
                  <a:pt x="125" y="11"/>
                </a:moveTo>
                <a:lnTo>
                  <a:pt x="125" y="11"/>
                </a:lnTo>
                <a:lnTo>
                  <a:pt x="113" y="11"/>
                </a:lnTo>
                <a:lnTo>
                  <a:pt x="102" y="13"/>
                </a:lnTo>
                <a:lnTo>
                  <a:pt x="91" y="16"/>
                </a:lnTo>
                <a:lnTo>
                  <a:pt x="81" y="20"/>
                </a:lnTo>
                <a:lnTo>
                  <a:pt x="70" y="24"/>
                </a:lnTo>
                <a:lnTo>
                  <a:pt x="60" y="29"/>
                </a:lnTo>
                <a:lnTo>
                  <a:pt x="52" y="36"/>
                </a:lnTo>
                <a:lnTo>
                  <a:pt x="44" y="44"/>
                </a:lnTo>
                <a:lnTo>
                  <a:pt x="37" y="52"/>
                </a:lnTo>
                <a:lnTo>
                  <a:pt x="31" y="60"/>
                </a:lnTo>
                <a:lnTo>
                  <a:pt x="24" y="70"/>
                </a:lnTo>
                <a:lnTo>
                  <a:pt x="20" y="81"/>
                </a:lnTo>
                <a:lnTo>
                  <a:pt x="16" y="90"/>
                </a:lnTo>
                <a:lnTo>
                  <a:pt x="13" y="101"/>
                </a:lnTo>
                <a:lnTo>
                  <a:pt x="12" y="113"/>
                </a:lnTo>
                <a:lnTo>
                  <a:pt x="10" y="124"/>
                </a:lnTo>
                <a:lnTo>
                  <a:pt x="10" y="124"/>
                </a:lnTo>
                <a:lnTo>
                  <a:pt x="12" y="136"/>
                </a:lnTo>
                <a:lnTo>
                  <a:pt x="13" y="147"/>
                </a:lnTo>
                <a:lnTo>
                  <a:pt x="16" y="158"/>
                </a:lnTo>
                <a:lnTo>
                  <a:pt x="20" y="169"/>
                </a:lnTo>
                <a:lnTo>
                  <a:pt x="24" y="179"/>
                </a:lnTo>
                <a:lnTo>
                  <a:pt x="31" y="189"/>
                </a:lnTo>
                <a:lnTo>
                  <a:pt x="37" y="197"/>
                </a:lnTo>
                <a:lnTo>
                  <a:pt x="44" y="205"/>
                </a:lnTo>
                <a:lnTo>
                  <a:pt x="52" y="212"/>
                </a:lnTo>
                <a:lnTo>
                  <a:pt x="60" y="218"/>
                </a:lnTo>
                <a:lnTo>
                  <a:pt x="70" y="225"/>
                </a:lnTo>
                <a:lnTo>
                  <a:pt x="81" y="229"/>
                </a:lnTo>
                <a:lnTo>
                  <a:pt x="91" y="233"/>
                </a:lnTo>
                <a:lnTo>
                  <a:pt x="102" y="236"/>
                </a:lnTo>
                <a:lnTo>
                  <a:pt x="113" y="237"/>
                </a:lnTo>
                <a:lnTo>
                  <a:pt x="125" y="239"/>
                </a:lnTo>
                <a:lnTo>
                  <a:pt x="125" y="239"/>
                </a:lnTo>
                <a:lnTo>
                  <a:pt x="136" y="237"/>
                </a:lnTo>
                <a:lnTo>
                  <a:pt x="148" y="236"/>
                </a:lnTo>
                <a:lnTo>
                  <a:pt x="159" y="233"/>
                </a:lnTo>
                <a:lnTo>
                  <a:pt x="168" y="229"/>
                </a:lnTo>
                <a:lnTo>
                  <a:pt x="179" y="225"/>
                </a:lnTo>
                <a:lnTo>
                  <a:pt x="189" y="218"/>
                </a:lnTo>
                <a:lnTo>
                  <a:pt x="197" y="212"/>
                </a:lnTo>
                <a:lnTo>
                  <a:pt x="205" y="205"/>
                </a:lnTo>
                <a:lnTo>
                  <a:pt x="213" y="197"/>
                </a:lnTo>
                <a:lnTo>
                  <a:pt x="220" y="189"/>
                </a:lnTo>
                <a:lnTo>
                  <a:pt x="225" y="179"/>
                </a:lnTo>
                <a:lnTo>
                  <a:pt x="229" y="169"/>
                </a:lnTo>
                <a:lnTo>
                  <a:pt x="233" y="158"/>
                </a:lnTo>
                <a:lnTo>
                  <a:pt x="236" y="147"/>
                </a:lnTo>
                <a:lnTo>
                  <a:pt x="239" y="136"/>
                </a:lnTo>
                <a:lnTo>
                  <a:pt x="239" y="124"/>
                </a:lnTo>
                <a:lnTo>
                  <a:pt x="239" y="124"/>
                </a:lnTo>
                <a:lnTo>
                  <a:pt x="239" y="113"/>
                </a:lnTo>
                <a:lnTo>
                  <a:pt x="236" y="101"/>
                </a:lnTo>
                <a:lnTo>
                  <a:pt x="233" y="90"/>
                </a:lnTo>
                <a:lnTo>
                  <a:pt x="229" y="81"/>
                </a:lnTo>
                <a:lnTo>
                  <a:pt x="225" y="70"/>
                </a:lnTo>
                <a:lnTo>
                  <a:pt x="220" y="60"/>
                </a:lnTo>
                <a:lnTo>
                  <a:pt x="213" y="52"/>
                </a:lnTo>
                <a:lnTo>
                  <a:pt x="205" y="44"/>
                </a:lnTo>
                <a:lnTo>
                  <a:pt x="197" y="36"/>
                </a:lnTo>
                <a:lnTo>
                  <a:pt x="189" y="29"/>
                </a:lnTo>
                <a:lnTo>
                  <a:pt x="179" y="24"/>
                </a:lnTo>
                <a:lnTo>
                  <a:pt x="168" y="20"/>
                </a:lnTo>
                <a:lnTo>
                  <a:pt x="159" y="16"/>
                </a:lnTo>
                <a:lnTo>
                  <a:pt x="148" y="13"/>
                </a:lnTo>
                <a:lnTo>
                  <a:pt x="136" y="11"/>
                </a:lnTo>
                <a:lnTo>
                  <a:pt x="125" y="11"/>
                </a:lnTo>
                <a:lnTo>
                  <a:pt x="125"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3" name="Freeform 183"/>
          <p:cNvSpPr>
            <a:spLocks noEditPoints="1"/>
          </p:cNvSpPr>
          <p:nvPr/>
        </p:nvSpPr>
        <p:spPr bwMode="auto">
          <a:xfrm>
            <a:off x="10129267" y="2468092"/>
            <a:ext cx="394021" cy="392209"/>
          </a:xfrm>
          <a:custGeom>
            <a:avLst/>
            <a:gdLst/>
            <a:ahLst/>
            <a:cxnLst>
              <a:cxn ang="0">
                <a:pos x="112" y="248"/>
              </a:cxn>
              <a:cxn ang="0">
                <a:pos x="77" y="239"/>
              </a:cxn>
              <a:cxn ang="0">
                <a:pos x="46" y="221"/>
              </a:cxn>
              <a:cxn ang="0">
                <a:pos x="22" y="194"/>
              </a:cxn>
              <a:cxn ang="0">
                <a:pos x="5" y="162"/>
              </a:cxn>
              <a:cxn ang="0">
                <a:pos x="0" y="124"/>
              </a:cxn>
              <a:cxn ang="0">
                <a:pos x="3" y="100"/>
              </a:cxn>
              <a:cxn ang="0">
                <a:pos x="15" y="65"/>
              </a:cxn>
              <a:cxn ang="0">
                <a:pos x="36" y="36"/>
              </a:cxn>
              <a:cxn ang="0">
                <a:pos x="66" y="15"/>
              </a:cxn>
              <a:cxn ang="0">
                <a:pos x="100" y="3"/>
              </a:cxn>
              <a:cxn ang="0">
                <a:pos x="125" y="0"/>
              </a:cxn>
              <a:cxn ang="0">
                <a:pos x="162" y="5"/>
              </a:cxn>
              <a:cxn ang="0">
                <a:pos x="194" y="22"/>
              </a:cxn>
              <a:cxn ang="0">
                <a:pos x="221" y="46"/>
              </a:cxn>
              <a:cxn ang="0">
                <a:pos x="240" y="76"/>
              </a:cxn>
              <a:cxn ang="0">
                <a:pos x="250" y="112"/>
              </a:cxn>
              <a:cxn ang="0">
                <a:pos x="250" y="138"/>
              </a:cxn>
              <a:cxn ang="0">
                <a:pos x="240" y="173"/>
              </a:cxn>
              <a:cxn ang="0">
                <a:pos x="221" y="204"/>
              </a:cxn>
              <a:cxn ang="0">
                <a:pos x="194" y="228"/>
              </a:cxn>
              <a:cxn ang="0">
                <a:pos x="162" y="244"/>
              </a:cxn>
              <a:cxn ang="0">
                <a:pos x="125" y="250"/>
              </a:cxn>
              <a:cxn ang="0">
                <a:pos x="125" y="11"/>
              </a:cxn>
              <a:cxn ang="0">
                <a:pos x="92" y="16"/>
              </a:cxn>
              <a:cxn ang="0">
                <a:pos x="62" y="30"/>
              </a:cxn>
              <a:cxn ang="0">
                <a:pos x="38" y="53"/>
              </a:cxn>
              <a:cxn ang="0">
                <a:pos x="20" y="81"/>
              </a:cxn>
              <a:cxn ang="0">
                <a:pos x="12" y="113"/>
              </a:cxn>
              <a:cxn ang="0">
                <a:pos x="12" y="136"/>
              </a:cxn>
              <a:cxn ang="0">
                <a:pos x="20" y="169"/>
              </a:cxn>
              <a:cxn ang="0">
                <a:pos x="38" y="197"/>
              </a:cxn>
              <a:cxn ang="0">
                <a:pos x="62" y="219"/>
              </a:cxn>
              <a:cxn ang="0">
                <a:pos x="92" y="234"/>
              </a:cxn>
              <a:cxn ang="0">
                <a:pos x="125" y="239"/>
              </a:cxn>
              <a:cxn ang="0">
                <a:pos x="148" y="236"/>
              </a:cxn>
              <a:cxn ang="0">
                <a:pos x="179" y="225"/>
              </a:cxn>
              <a:cxn ang="0">
                <a:pos x="205" y="205"/>
              </a:cxn>
              <a:cxn ang="0">
                <a:pos x="225" y="180"/>
              </a:cxn>
              <a:cxn ang="0">
                <a:pos x="236" y="147"/>
              </a:cxn>
              <a:cxn ang="0">
                <a:pos x="239" y="124"/>
              </a:cxn>
              <a:cxn ang="0">
                <a:pos x="233" y="90"/>
              </a:cxn>
              <a:cxn ang="0">
                <a:pos x="220" y="61"/>
              </a:cxn>
              <a:cxn ang="0">
                <a:pos x="197" y="36"/>
              </a:cxn>
              <a:cxn ang="0">
                <a:pos x="169" y="20"/>
              </a:cxn>
              <a:cxn ang="0">
                <a:pos x="136" y="11"/>
              </a:cxn>
            </a:cxnLst>
            <a:rect l="0" t="0" r="r" b="b"/>
            <a:pathLst>
              <a:path w="250" h="250">
                <a:moveTo>
                  <a:pt x="125" y="250"/>
                </a:moveTo>
                <a:lnTo>
                  <a:pt x="125" y="250"/>
                </a:lnTo>
                <a:lnTo>
                  <a:pt x="112" y="248"/>
                </a:lnTo>
                <a:lnTo>
                  <a:pt x="100" y="247"/>
                </a:lnTo>
                <a:lnTo>
                  <a:pt x="88" y="244"/>
                </a:lnTo>
                <a:lnTo>
                  <a:pt x="77" y="239"/>
                </a:lnTo>
                <a:lnTo>
                  <a:pt x="66" y="235"/>
                </a:lnTo>
                <a:lnTo>
                  <a:pt x="55" y="228"/>
                </a:lnTo>
                <a:lnTo>
                  <a:pt x="46" y="221"/>
                </a:lnTo>
                <a:lnTo>
                  <a:pt x="36" y="213"/>
                </a:lnTo>
                <a:lnTo>
                  <a:pt x="28" y="204"/>
                </a:lnTo>
                <a:lnTo>
                  <a:pt x="22" y="194"/>
                </a:lnTo>
                <a:lnTo>
                  <a:pt x="15" y="184"/>
                </a:lnTo>
                <a:lnTo>
                  <a:pt x="11" y="173"/>
                </a:lnTo>
                <a:lnTo>
                  <a:pt x="5" y="162"/>
                </a:lnTo>
                <a:lnTo>
                  <a:pt x="3" y="150"/>
                </a:lnTo>
                <a:lnTo>
                  <a:pt x="1" y="138"/>
                </a:lnTo>
                <a:lnTo>
                  <a:pt x="0" y="124"/>
                </a:lnTo>
                <a:lnTo>
                  <a:pt x="0" y="124"/>
                </a:lnTo>
                <a:lnTo>
                  <a:pt x="1" y="112"/>
                </a:lnTo>
                <a:lnTo>
                  <a:pt x="3" y="100"/>
                </a:lnTo>
                <a:lnTo>
                  <a:pt x="5" y="88"/>
                </a:lnTo>
                <a:lnTo>
                  <a:pt x="11" y="76"/>
                </a:lnTo>
                <a:lnTo>
                  <a:pt x="15" y="65"/>
                </a:lnTo>
                <a:lnTo>
                  <a:pt x="22" y="55"/>
                </a:lnTo>
                <a:lnTo>
                  <a:pt x="28" y="46"/>
                </a:lnTo>
                <a:lnTo>
                  <a:pt x="36" y="36"/>
                </a:lnTo>
                <a:lnTo>
                  <a:pt x="46" y="28"/>
                </a:lnTo>
                <a:lnTo>
                  <a:pt x="55" y="22"/>
                </a:lnTo>
                <a:lnTo>
                  <a:pt x="66" y="15"/>
                </a:lnTo>
                <a:lnTo>
                  <a:pt x="77" y="9"/>
                </a:lnTo>
                <a:lnTo>
                  <a:pt x="88" y="5"/>
                </a:lnTo>
                <a:lnTo>
                  <a:pt x="100" y="3"/>
                </a:lnTo>
                <a:lnTo>
                  <a:pt x="112" y="0"/>
                </a:lnTo>
                <a:lnTo>
                  <a:pt x="125" y="0"/>
                </a:lnTo>
                <a:lnTo>
                  <a:pt x="125" y="0"/>
                </a:lnTo>
                <a:lnTo>
                  <a:pt x="138" y="0"/>
                </a:lnTo>
                <a:lnTo>
                  <a:pt x="150" y="3"/>
                </a:lnTo>
                <a:lnTo>
                  <a:pt x="162" y="5"/>
                </a:lnTo>
                <a:lnTo>
                  <a:pt x="174" y="9"/>
                </a:lnTo>
                <a:lnTo>
                  <a:pt x="185" y="15"/>
                </a:lnTo>
                <a:lnTo>
                  <a:pt x="194" y="22"/>
                </a:lnTo>
                <a:lnTo>
                  <a:pt x="204" y="28"/>
                </a:lnTo>
                <a:lnTo>
                  <a:pt x="213" y="36"/>
                </a:lnTo>
                <a:lnTo>
                  <a:pt x="221" y="46"/>
                </a:lnTo>
                <a:lnTo>
                  <a:pt x="228" y="55"/>
                </a:lnTo>
                <a:lnTo>
                  <a:pt x="235" y="65"/>
                </a:lnTo>
                <a:lnTo>
                  <a:pt x="240" y="76"/>
                </a:lnTo>
                <a:lnTo>
                  <a:pt x="244" y="88"/>
                </a:lnTo>
                <a:lnTo>
                  <a:pt x="247" y="100"/>
                </a:lnTo>
                <a:lnTo>
                  <a:pt x="250" y="112"/>
                </a:lnTo>
                <a:lnTo>
                  <a:pt x="250" y="124"/>
                </a:lnTo>
                <a:lnTo>
                  <a:pt x="250" y="124"/>
                </a:lnTo>
                <a:lnTo>
                  <a:pt x="250" y="138"/>
                </a:lnTo>
                <a:lnTo>
                  <a:pt x="247" y="150"/>
                </a:lnTo>
                <a:lnTo>
                  <a:pt x="244" y="162"/>
                </a:lnTo>
                <a:lnTo>
                  <a:pt x="240" y="173"/>
                </a:lnTo>
                <a:lnTo>
                  <a:pt x="235" y="184"/>
                </a:lnTo>
                <a:lnTo>
                  <a:pt x="228" y="194"/>
                </a:lnTo>
                <a:lnTo>
                  <a:pt x="221" y="204"/>
                </a:lnTo>
                <a:lnTo>
                  <a:pt x="213" y="213"/>
                </a:lnTo>
                <a:lnTo>
                  <a:pt x="204" y="221"/>
                </a:lnTo>
                <a:lnTo>
                  <a:pt x="194" y="228"/>
                </a:lnTo>
                <a:lnTo>
                  <a:pt x="185" y="235"/>
                </a:lnTo>
                <a:lnTo>
                  <a:pt x="174" y="239"/>
                </a:lnTo>
                <a:lnTo>
                  <a:pt x="162" y="244"/>
                </a:lnTo>
                <a:lnTo>
                  <a:pt x="150" y="247"/>
                </a:lnTo>
                <a:lnTo>
                  <a:pt x="138" y="248"/>
                </a:lnTo>
                <a:lnTo>
                  <a:pt x="125" y="250"/>
                </a:lnTo>
                <a:lnTo>
                  <a:pt x="125" y="250"/>
                </a:lnTo>
                <a:close/>
                <a:moveTo>
                  <a:pt x="125" y="11"/>
                </a:moveTo>
                <a:lnTo>
                  <a:pt x="125" y="11"/>
                </a:lnTo>
                <a:lnTo>
                  <a:pt x="113" y="11"/>
                </a:lnTo>
                <a:lnTo>
                  <a:pt x="103" y="13"/>
                </a:lnTo>
                <a:lnTo>
                  <a:pt x="92" y="16"/>
                </a:lnTo>
                <a:lnTo>
                  <a:pt x="81" y="20"/>
                </a:lnTo>
                <a:lnTo>
                  <a:pt x="70" y="24"/>
                </a:lnTo>
                <a:lnTo>
                  <a:pt x="62" y="30"/>
                </a:lnTo>
                <a:lnTo>
                  <a:pt x="53" y="36"/>
                </a:lnTo>
                <a:lnTo>
                  <a:pt x="44" y="44"/>
                </a:lnTo>
                <a:lnTo>
                  <a:pt x="38" y="53"/>
                </a:lnTo>
                <a:lnTo>
                  <a:pt x="31" y="61"/>
                </a:lnTo>
                <a:lnTo>
                  <a:pt x="24" y="70"/>
                </a:lnTo>
                <a:lnTo>
                  <a:pt x="20" y="81"/>
                </a:lnTo>
                <a:lnTo>
                  <a:pt x="16" y="90"/>
                </a:lnTo>
                <a:lnTo>
                  <a:pt x="13" y="101"/>
                </a:lnTo>
                <a:lnTo>
                  <a:pt x="12" y="113"/>
                </a:lnTo>
                <a:lnTo>
                  <a:pt x="11" y="124"/>
                </a:lnTo>
                <a:lnTo>
                  <a:pt x="11" y="124"/>
                </a:lnTo>
                <a:lnTo>
                  <a:pt x="12" y="136"/>
                </a:lnTo>
                <a:lnTo>
                  <a:pt x="13" y="147"/>
                </a:lnTo>
                <a:lnTo>
                  <a:pt x="16" y="158"/>
                </a:lnTo>
                <a:lnTo>
                  <a:pt x="20" y="169"/>
                </a:lnTo>
                <a:lnTo>
                  <a:pt x="24" y="180"/>
                </a:lnTo>
                <a:lnTo>
                  <a:pt x="31" y="189"/>
                </a:lnTo>
                <a:lnTo>
                  <a:pt x="38" y="197"/>
                </a:lnTo>
                <a:lnTo>
                  <a:pt x="44" y="205"/>
                </a:lnTo>
                <a:lnTo>
                  <a:pt x="53" y="212"/>
                </a:lnTo>
                <a:lnTo>
                  <a:pt x="62" y="219"/>
                </a:lnTo>
                <a:lnTo>
                  <a:pt x="70" y="225"/>
                </a:lnTo>
                <a:lnTo>
                  <a:pt x="81" y="229"/>
                </a:lnTo>
                <a:lnTo>
                  <a:pt x="92" y="234"/>
                </a:lnTo>
                <a:lnTo>
                  <a:pt x="103" y="236"/>
                </a:lnTo>
                <a:lnTo>
                  <a:pt x="113" y="238"/>
                </a:lnTo>
                <a:lnTo>
                  <a:pt x="125" y="239"/>
                </a:lnTo>
                <a:lnTo>
                  <a:pt x="125" y="239"/>
                </a:lnTo>
                <a:lnTo>
                  <a:pt x="136" y="238"/>
                </a:lnTo>
                <a:lnTo>
                  <a:pt x="148" y="236"/>
                </a:lnTo>
                <a:lnTo>
                  <a:pt x="159" y="234"/>
                </a:lnTo>
                <a:lnTo>
                  <a:pt x="169" y="229"/>
                </a:lnTo>
                <a:lnTo>
                  <a:pt x="179" y="225"/>
                </a:lnTo>
                <a:lnTo>
                  <a:pt x="189" y="219"/>
                </a:lnTo>
                <a:lnTo>
                  <a:pt x="197" y="212"/>
                </a:lnTo>
                <a:lnTo>
                  <a:pt x="205" y="205"/>
                </a:lnTo>
                <a:lnTo>
                  <a:pt x="213" y="197"/>
                </a:lnTo>
                <a:lnTo>
                  <a:pt x="220" y="189"/>
                </a:lnTo>
                <a:lnTo>
                  <a:pt x="225" y="180"/>
                </a:lnTo>
                <a:lnTo>
                  <a:pt x="229" y="169"/>
                </a:lnTo>
                <a:lnTo>
                  <a:pt x="233" y="158"/>
                </a:lnTo>
                <a:lnTo>
                  <a:pt x="236" y="147"/>
                </a:lnTo>
                <a:lnTo>
                  <a:pt x="239" y="136"/>
                </a:lnTo>
                <a:lnTo>
                  <a:pt x="239" y="124"/>
                </a:lnTo>
                <a:lnTo>
                  <a:pt x="239" y="124"/>
                </a:lnTo>
                <a:lnTo>
                  <a:pt x="239" y="113"/>
                </a:lnTo>
                <a:lnTo>
                  <a:pt x="236" y="101"/>
                </a:lnTo>
                <a:lnTo>
                  <a:pt x="233" y="90"/>
                </a:lnTo>
                <a:lnTo>
                  <a:pt x="229" y="81"/>
                </a:lnTo>
                <a:lnTo>
                  <a:pt x="225" y="70"/>
                </a:lnTo>
                <a:lnTo>
                  <a:pt x="220" y="61"/>
                </a:lnTo>
                <a:lnTo>
                  <a:pt x="213" y="53"/>
                </a:lnTo>
                <a:lnTo>
                  <a:pt x="205" y="44"/>
                </a:lnTo>
                <a:lnTo>
                  <a:pt x="197" y="36"/>
                </a:lnTo>
                <a:lnTo>
                  <a:pt x="189" y="30"/>
                </a:lnTo>
                <a:lnTo>
                  <a:pt x="179" y="24"/>
                </a:lnTo>
                <a:lnTo>
                  <a:pt x="169" y="20"/>
                </a:lnTo>
                <a:lnTo>
                  <a:pt x="159" y="16"/>
                </a:lnTo>
                <a:lnTo>
                  <a:pt x="148" y="13"/>
                </a:lnTo>
                <a:lnTo>
                  <a:pt x="136" y="11"/>
                </a:lnTo>
                <a:lnTo>
                  <a:pt x="125" y="11"/>
                </a:lnTo>
                <a:lnTo>
                  <a:pt x="125"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4" name="Freeform 184"/>
          <p:cNvSpPr>
            <a:spLocks noEditPoints="1"/>
          </p:cNvSpPr>
          <p:nvPr/>
        </p:nvSpPr>
        <p:spPr bwMode="auto">
          <a:xfrm>
            <a:off x="4486313" y="1702351"/>
            <a:ext cx="318969" cy="312835"/>
          </a:xfrm>
          <a:custGeom>
            <a:avLst/>
            <a:gdLst/>
            <a:ahLst/>
            <a:cxnLst>
              <a:cxn ang="0">
                <a:pos x="90" y="202"/>
              </a:cxn>
              <a:cxn ang="0">
                <a:pos x="61" y="195"/>
              </a:cxn>
              <a:cxn ang="0">
                <a:pos x="36" y="179"/>
              </a:cxn>
              <a:cxn ang="0">
                <a:pos x="16" y="158"/>
              </a:cxn>
              <a:cxn ang="0">
                <a:pos x="4" y="132"/>
              </a:cxn>
              <a:cxn ang="0">
                <a:pos x="0" y="101"/>
              </a:cxn>
              <a:cxn ang="0">
                <a:pos x="1" y="81"/>
              </a:cxn>
              <a:cxn ang="0">
                <a:pos x="12" y="54"/>
              </a:cxn>
              <a:cxn ang="0">
                <a:pos x="30" y="29"/>
              </a:cxn>
              <a:cxn ang="0">
                <a:pos x="53" y="12"/>
              </a:cxn>
              <a:cxn ang="0">
                <a:pos x="81" y="2"/>
              </a:cxn>
              <a:cxn ang="0">
                <a:pos x="101" y="0"/>
              </a:cxn>
              <a:cxn ang="0">
                <a:pos x="131" y="5"/>
              </a:cxn>
              <a:cxn ang="0">
                <a:pos x="158" y="17"/>
              </a:cxn>
              <a:cxn ang="0">
                <a:pos x="179" y="37"/>
              </a:cxn>
              <a:cxn ang="0">
                <a:pos x="194" y="62"/>
              </a:cxn>
              <a:cxn ang="0">
                <a:pos x="201" y="92"/>
              </a:cxn>
              <a:cxn ang="0">
                <a:pos x="201" y="112"/>
              </a:cxn>
              <a:cxn ang="0">
                <a:pos x="194" y="141"/>
              </a:cxn>
              <a:cxn ang="0">
                <a:pos x="179" y="166"/>
              </a:cxn>
              <a:cxn ang="0">
                <a:pos x="158" y="186"/>
              </a:cxn>
              <a:cxn ang="0">
                <a:pos x="131" y="198"/>
              </a:cxn>
              <a:cxn ang="0">
                <a:pos x="101" y="202"/>
              </a:cxn>
              <a:cxn ang="0">
                <a:pos x="101" y="5"/>
              </a:cxn>
              <a:cxn ang="0">
                <a:pos x="73" y="10"/>
              </a:cxn>
              <a:cxn ang="0">
                <a:pos x="47" y="21"/>
              </a:cxn>
              <a:cxn ang="0">
                <a:pos x="27" y="40"/>
              </a:cxn>
              <a:cxn ang="0">
                <a:pos x="12" y="64"/>
              </a:cxn>
              <a:cxn ang="0">
                <a:pos x="5" y="92"/>
              </a:cxn>
              <a:cxn ang="0">
                <a:pos x="5" y="112"/>
              </a:cxn>
              <a:cxn ang="0">
                <a:pos x="12" y="139"/>
              </a:cxn>
              <a:cxn ang="0">
                <a:pos x="27" y="163"/>
              </a:cxn>
              <a:cxn ang="0">
                <a:pos x="47" y="181"/>
              </a:cxn>
              <a:cxn ang="0">
                <a:pos x="73" y="193"/>
              </a:cxn>
              <a:cxn ang="0">
                <a:pos x="101" y="197"/>
              </a:cxn>
              <a:cxn ang="0">
                <a:pos x="120" y="195"/>
              </a:cxn>
              <a:cxn ang="0">
                <a:pos x="146" y="186"/>
              </a:cxn>
              <a:cxn ang="0">
                <a:pos x="169" y="170"/>
              </a:cxn>
              <a:cxn ang="0">
                <a:pos x="185" y="147"/>
              </a:cxn>
              <a:cxn ang="0">
                <a:pos x="194" y="121"/>
              </a:cxn>
              <a:cxn ang="0">
                <a:pos x="197" y="101"/>
              </a:cxn>
              <a:cxn ang="0">
                <a:pos x="193" y="73"/>
              </a:cxn>
              <a:cxn ang="0">
                <a:pos x="181" y="48"/>
              </a:cxn>
              <a:cxn ang="0">
                <a:pos x="162" y="28"/>
              </a:cxn>
              <a:cxn ang="0">
                <a:pos x="138" y="13"/>
              </a:cxn>
              <a:cxn ang="0">
                <a:pos x="111" y="6"/>
              </a:cxn>
            </a:cxnLst>
            <a:rect l="0" t="0" r="r" b="b"/>
            <a:pathLst>
              <a:path w="202" h="202">
                <a:moveTo>
                  <a:pt x="101" y="202"/>
                </a:moveTo>
                <a:lnTo>
                  <a:pt x="101" y="202"/>
                </a:lnTo>
                <a:lnTo>
                  <a:pt x="90" y="202"/>
                </a:lnTo>
                <a:lnTo>
                  <a:pt x="81" y="201"/>
                </a:lnTo>
                <a:lnTo>
                  <a:pt x="70" y="198"/>
                </a:lnTo>
                <a:lnTo>
                  <a:pt x="61" y="195"/>
                </a:lnTo>
                <a:lnTo>
                  <a:pt x="53" y="190"/>
                </a:lnTo>
                <a:lnTo>
                  <a:pt x="44" y="186"/>
                </a:lnTo>
                <a:lnTo>
                  <a:pt x="36" y="179"/>
                </a:lnTo>
                <a:lnTo>
                  <a:pt x="30" y="173"/>
                </a:lnTo>
                <a:lnTo>
                  <a:pt x="23" y="166"/>
                </a:lnTo>
                <a:lnTo>
                  <a:pt x="16" y="158"/>
                </a:lnTo>
                <a:lnTo>
                  <a:pt x="12" y="150"/>
                </a:lnTo>
                <a:lnTo>
                  <a:pt x="7" y="141"/>
                </a:lnTo>
                <a:lnTo>
                  <a:pt x="4" y="132"/>
                </a:lnTo>
                <a:lnTo>
                  <a:pt x="1" y="121"/>
                </a:lnTo>
                <a:lnTo>
                  <a:pt x="0" y="112"/>
                </a:lnTo>
                <a:lnTo>
                  <a:pt x="0" y="101"/>
                </a:lnTo>
                <a:lnTo>
                  <a:pt x="0" y="101"/>
                </a:lnTo>
                <a:lnTo>
                  <a:pt x="0" y="92"/>
                </a:lnTo>
                <a:lnTo>
                  <a:pt x="1" y="81"/>
                </a:lnTo>
                <a:lnTo>
                  <a:pt x="4" y="71"/>
                </a:lnTo>
                <a:lnTo>
                  <a:pt x="7" y="62"/>
                </a:lnTo>
                <a:lnTo>
                  <a:pt x="12" y="54"/>
                </a:lnTo>
                <a:lnTo>
                  <a:pt x="16" y="44"/>
                </a:lnTo>
                <a:lnTo>
                  <a:pt x="23" y="37"/>
                </a:lnTo>
                <a:lnTo>
                  <a:pt x="30" y="29"/>
                </a:lnTo>
                <a:lnTo>
                  <a:pt x="36" y="23"/>
                </a:lnTo>
                <a:lnTo>
                  <a:pt x="44" y="17"/>
                </a:lnTo>
                <a:lnTo>
                  <a:pt x="53" y="12"/>
                </a:lnTo>
                <a:lnTo>
                  <a:pt x="61" y="8"/>
                </a:lnTo>
                <a:lnTo>
                  <a:pt x="70" y="5"/>
                </a:lnTo>
                <a:lnTo>
                  <a:pt x="81" y="2"/>
                </a:lnTo>
                <a:lnTo>
                  <a:pt x="90" y="1"/>
                </a:lnTo>
                <a:lnTo>
                  <a:pt x="101" y="0"/>
                </a:lnTo>
                <a:lnTo>
                  <a:pt x="101" y="0"/>
                </a:lnTo>
                <a:lnTo>
                  <a:pt x="111" y="1"/>
                </a:lnTo>
                <a:lnTo>
                  <a:pt x="121" y="2"/>
                </a:lnTo>
                <a:lnTo>
                  <a:pt x="131" y="5"/>
                </a:lnTo>
                <a:lnTo>
                  <a:pt x="140" y="8"/>
                </a:lnTo>
                <a:lnTo>
                  <a:pt x="148" y="12"/>
                </a:lnTo>
                <a:lnTo>
                  <a:pt x="158" y="17"/>
                </a:lnTo>
                <a:lnTo>
                  <a:pt x="165" y="23"/>
                </a:lnTo>
                <a:lnTo>
                  <a:pt x="173" y="29"/>
                </a:lnTo>
                <a:lnTo>
                  <a:pt x="179" y="37"/>
                </a:lnTo>
                <a:lnTo>
                  <a:pt x="185" y="44"/>
                </a:lnTo>
                <a:lnTo>
                  <a:pt x="190" y="54"/>
                </a:lnTo>
                <a:lnTo>
                  <a:pt x="194" y="62"/>
                </a:lnTo>
                <a:lnTo>
                  <a:pt x="197" y="71"/>
                </a:lnTo>
                <a:lnTo>
                  <a:pt x="200" y="81"/>
                </a:lnTo>
                <a:lnTo>
                  <a:pt x="201" y="92"/>
                </a:lnTo>
                <a:lnTo>
                  <a:pt x="202" y="101"/>
                </a:lnTo>
                <a:lnTo>
                  <a:pt x="202" y="101"/>
                </a:lnTo>
                <a:lnTo>
                  <a:pt x="201" y="112"/>
                </a:lnTo>
                <a:lnTo>
                  <a:pt x="200" y="121"/>
                </a:lnTo>
                <a:lnTo>
                  <a:pt x="197" y="132"/>
                </a:lnTo>
                <a:lnTo>
                  <a:pt x="194" y="141"/>
                </a:lnTo>
                <a:lnTo>
                  <a:pt x="190" y="150"/>
                </a:lnTo>
                <a:lnTo>
                  <a:pt x="185" y="158"/>
                </a:lnTo>
                <a:lnTo>
                  <a:pt x="179" y="166"/>
                </a:lnTo>
                <a:lnTo>
                  <a:pt x="173" y="173"/>
                </a:lnTo>
                <a:lnTo>
                  <a:pt x="165" y="179"/>
                </a:lnTo>
                <a:lnTo>
                  <a:pt x="158" y="186"/>
                </a:lnTo>
                <a:lnTo>
                  <a:pt x="148" y="190"/>
                </a:lnTo>
                <a:lnTo>
                  <a:pt x="140" y="195"/>
                </a:lnTo>
                <a:lnTo>
                  <a:pt x="131" y="198"/>
                </a:lnTo>
                <a:lnTo>
                  <a:pt x="121" y="201"/>
                </a:lnTo>
                <a:lnTo>
                  <a:pt x="111" y="202"/>
                </a:lnTo>
                <a:lnTo>
                  <a:pt x="101" y="202"/>
                </a:lnTo>
                <a:lnTo>
                  <a:pt x="101" y="202"/>
                </a:lnTo>
                <a:close/>
                <a:moveTo>
                  <a:pt x="101" y="5"/>
                </a:moveTo>
                <a:lnTo>
                  <a:pt x="101" y="5"/>
                </a:lnTo>
                <a:lnTo>
                  <a:pt x="90" y="6"/>
                </a:lnTo>
                <a:lnTo>
                  <a:pt x="81" y="8"/>
                </a:lnTo>
                <a:lnTo>
                  <a:pt x="73" y="10"/>
                </a:lnTo>
                <a:lnTo>
                  <a:pt x="63" y="13"/>
                </a:lnTo>
                <a:lnTo>
                  <a:pt x="55" y="17"/>
                </a:lnTo>
                <a:lnTo>
                  <a:pt x="47" y="21"/>
                </a:lnTo>
                <a:lnTo>
                  <a:pt x="39" y="28"/>
                </a:lnTo>
                <a:lnTo>
                  <a:pt x="32" y="33"/>
                </a:lnTo>
                <a:lnTo>
                  <a:pt x="27" y="40"/>
                </a:lnTo>
                <a:lnTo>
                  <a:pt x="21" y="48"/>
                </a:lnTo>
                <a:lnTo>
                  <a:pt x="16" y="56"/>
                </a:lnTo>
                <a:lnTo>
                  <a:pt x="12" y="64"/>
                </a:lnTo>
                <a:lnTo>
                  <a:pt x="9" y="73"/>
                </a:lnTo>
                <a:lnTo>
                  <a:pt x="7" y="82"/>
                </a:lnTo>
                <a:lnTo>
                  <a:pt x="5" y="92"/>
                </a:lnTo>
                <a:lnTo>
                  <a:pt x="5" y="101"/>
                </a:lnTo>
                <a:lnTo>
                  <a:pt x="5" y="101"/>
                </a:lnTo>
                <a:lnTo>
                  <a:pt x="5" y="112"/>
                </a:lnTo>
                <a:lnTo>
                  <a:pt x="7" y="121"/>
                </a:lnTo>
                <a:lnTo>
                  <a:pt x="9" y="129"/>
                </a:lnTo>
                <a:lnTo>
                  <a:pt x="12" y="139"/>
                </a:lnTo>
                <a:lnTo>
                  <a:pt x="16" y="147"/>
                </a:lnTo>
                <a:lnTo>
                  <a:pt x="21" y="155"/>
                </a:lnTo>
                <a:lnTo>
                  <a:pt x="27" y="163"/>
                </a:lnTo>
                <a:lnTo>
                  <a:pt x="32" y="170"/>
                </a:lnTo>
                <a:lnTo>
                  <a:pt x="39" y="175"/>
                </a:lnTo>
                <a:lnTo>
                  <a:pt x="47" y="181"/>
                </a:lnTo>
                <a:lnTo>
                  <a:pt x="55" y="186"/>
                </a:lnTo>
                <a:lnTo>
                  <a:pt x="63" y="190"/>
                </a:lnTo>
                <a:lnTo>
                  <a:pt x="73" y="193"/>
                </a:lnTo>
                <a:lnTo>
                  <a:pt x="81" y="195"/>
                </a:lnTo>
                <a:lnTo>
                  <a:pt x="90" y="197"/>
                </a:lnTo>
                <a:lnTo>
                  <a:pt x="101" y="197"/>
                </a:lnTo>
                <a:lnTo>
                  <a:pt x="101" y="197"/>
                </a:lnTo>
                <a:lnTo>
                  <a:pt x="111" y="197"/>
                </a:lnTo>
                <a:lnTo>
                  <a:pt x="120" y="195"/>
                </a:lnTo>
                <a:lnTo>
                  <a:pt x="129" y="193"/>
                </a:lnTo>
                <a:lnTo>
                  <a:pt x="138" y="190"/>
                </a:lnTo>
                <a:lnTo>
                  <a:pt x="146" y="186"/>
                </a:lnTo>
                <a:lnTo>
                  <a:pt x="154" y="181"/>
                </a:lnTo>
                <a:lnTo>
                  <a:pt x="162" y="175"/>
                </a:lnTo>
                <a:lnTo>
                  <a:pt x="169" y="170"/>
                </a:lnTo>
                <a:lnTo>
                  <a:pt x="174" y="163"/>
                </a:lnTo>
                <a:lnTo>
                  <a:pt x="181" y="155"/>
                </a:lnTo>
                <a:lnTo>
                  <a:pt x="185" y="147"/>
                </a:lnTo>
                <a:lnTo>
                  <a:pt x="189" y="139"/>
                </a:lnTo>
                <a:lnTo>
                  <a:pt x="193" y="129"/>
                </a:lnTo>
                <a:lnTo>
                  <a:pt x="194" y="121"/>
                </a:lnTo>
                <a:lnTo>
                  <a:pt x="196" y="112"/>
                </a:lnTo>
                <a:lnTo>
                  <a:pt x="197" y="101"/>
                </a:lnTo>
                <a:lnTo>
                  <a:pt x="197" y="101"/>
                </a:lnTo>
                <a:lnTo>
                  <a:pt x="196" y="92"/>
                </a:lnTo>
                <a:lnTo>
                  <a:pt x="194" y="82"/>
                </a:lnTo>
                <a:lnTo>
                  <a:pt x="193" y="73"/>
                </a:lnTo>
                <a:lnTo>
                  <a:pt x="189" y="64"/>
                </a:lnTo>
                <a:lnTo>
                  <a:pt x="185" y="56"/>
                </a:lnTo>
                <a:lnTo>
                  <a:pt x="181" y="48"/>
                </a:lnTo>
                <a:lnTo>
                  <a:pt x="174" y="40"/>
                </a:lnTo>
                <a:lnTo>
                  <a:pt x="169" y="33"/>
                </a:lnTo>
                <a:lnTo>
                  <a:pt x="162" y="28"/>
                </a:lnTo>
                <a:lnTo>
                  <a:pt x="154" y="21"/>
                </a:lnTo>
                <a:lnTo>
                  <a:pt x="146" y="17"/>
                </a:lnTo>
                <a:lnTo>
                  <a:pt x="138" y="13"/>
                </a:lnTo>
                <a:lnTo>
                  <a:pt x="129" y="10"/>
                </a:lnTo>
                <a:lnTo>
                  <a:pt x="120" y="8"/>
                </a:lnTo>
                <a:lnTo>
                  <a:pt x="111" y="6"/>
                </a:lnTo>
                <a:lnTo>
                  <a:pt x="101" y="5"/>
                </a:lnTo>
                <a:lnTo>
                  <a:pt x="101"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5" name="Freeform 185"/>
          <p:cNvSpPr>
            <a:spLocks noEditPoints="1"/>
          </p:cNvSpPr>
          <p:nvPr/>
        </p:nvSpPr>
        <p:spPr bwMode="auto">
          <a:xfrm>
            <a:off x="2070584" y="903925"/>
            <a:ext cx="286136" cy="284820"/>
          </a:xfrm>
          <a:custGeom>
            <a:avLst/>
            <a:gdLst/>
            <a:ahLst/>
            <a:cxnLst>
              <a:cxn ang="0">
                <a:pos x="162" y="185"/>
              </a:cxn>
              <a:cxn ang="0">
                <a:pos x="97" y="185"/>
              </a:cxn>
              <a:cxn ang="0">
                <a:pos x="97" y="147"/>
              </a:cxn>
              <a:cxn ang="0">
                <a:pos x="86" y="147"/>
              </a:cxn>
              <a:cxn ang="0">
                <a:pos x="86" y="185"/>
              </a:cxn>
              <a:cxn ang="0">
                <a:pos x="21" y="185"/>
              </a:cxn>
              <a:cxn ang="0">
                <a:pos x="21" y="121"/>
              </a:cxn>
              <a:cxn ang="0">
                <a:pos x="0" y="121"/>
              </a:cxn>
              <a:cxn ang="0">
                <a:pos x="0" y="108"/>
              </a:cxn>
              <a:cxn ang="0">
                <a:pos x="91" y="0"/>
              </a:cxn>
              <a:cxn ang="0">
                <a:pos x="118" y="32"/>
              </a:cxn>
              <a:cxn ang="0">
                <a:pos x="118" y="9"/>
              </a:cxn>
              <a:cxn ang="0">
                <a:pos x="151" y="9"/>
              </a:cxn>
              <a:cxn ang="0">
                <a:pos x="151" y="70"/>
              </a:cxn>
              <a:cxn ang="0">
                <a:pos x="183" y="108"/>
              </a:cxn>
              <a:cxn ang="0">
                <a:pos x="183" y="121"/>
              </a:cxn>
              <a:cxn ang="0">
                <a:pos x="162" y="121"/>
              </a:cxn>
              <a:cxn ang="0">
                <a:pos x="162" y="185"/>
              </a:cxn>
              <a:cxn ang="0">
                <a:pos x="108" y="174"/>
              </a:cxn>
              <a:cxn ang="0">
                <a:pos x="151" y="174"/>
              </a:cxn>
              <a:cxn ang="0">
                <a:pos x="151" y="110"/>
              </a:cxn>
              <a:cxn ang="0">
                <a:pos x="171" y="110"/>
              </a:cxn>
              <a:cxn ang="0">
                <a:pos x="140" y="74"/>
              </a:cxn>
              <a:cxn ang="0">
                <a:pos x="140" y="20"/>
              </a:cxn>
              <a:cxn ang="0">
                <a:pos x="129" y="20"/>
              </a:cxn>
              <a:cxn ang="0">
                <a:pos x="129" y="60"/>
              </a:cxn>
              <a:cxn ang="0">
                <a:pos x="91" y="17"/>
              </a:cxn>
              <a:cxn ang="0">
                <a:pos x="12" y="110"/>
              </a:cxn>
              <a:cxn ang="0">
                <a:pos x="32" y="110"/>
              </a:cxn>
              <a:cxn ang="0">
                <a:pos x="32" y="174"/>
              </a:cxn>
              <a:cxn ang="0">
                <a:pos x="75" y="174"/>
              </a:cxn>
              <a:cxn ang="0">
                <a:pos x="75" y="136"/>
              </a:cxn>
              <a:cxn ang="0">
                <a:pos x="108" y="136"/>
              </a:cxn>
              <a:cxn ang="0">
                <a:pos x="108" y="174"/>
              </a:cxn>
            </a:cxnLst>
            <a:rect l="0" t="0" r="r" b="b"/>
            <a:pathLst>
              <a:path w="183" h="185">
                <a:moveTo>
                  <a:pt x="162" y="185"/>
                </a:moveTo>
                <a:lnTo>
                  <a:pt x="97" y="185"/>
                </a:lnTo>
                <a:lnTo>
                  <a:pt x="97" y="147"/>
                </a:lnTo>
                <a:lnTo>
                  <a:pt x="86" y="147"/>
                </a:lnTo>
                <a:lnTo>
                  <a:pt x="86" y="185"/>
                </a:lnTo>
                <a:lnTo>
                  <a:pt x="21" y="185"/>
                </a:lnTo>
                <a:lnTo>
                  <a:pt x="21" y="121"/>
                </a:lnTo>
                <a:lnTo>
                  <a:pt x="0" y="121"/>
                </a:lnTo>
                <a:lnTo>
                  <a:pt x="0" y="108"/>
                </a:lnTo>
                <a:lnTo>
                  <a:pt x="91" y="0"/>
                </a:lnTo>
                <a:lnTo>
                  <a:pt x="118" y="32"/>
                </a:lnTo>
                <a:lnTo>
                  <a:pt x="118" y="9"/>
                </a:lnTo>
                <a:lnTo>
                  <a:pt x="151" y="9"/>
                </a:lnTo>
                <a:lnTo>
                  <a:pt x="151" y="70"/>
                </a:lnTo>
                <a:lnTo>
                  <a:pt x="183" y="108"/>
                </a:lnTo>
                <a:lnTo>
                  <a:pt x="183" y="121"/>
                </a:lnTo>
                <a:lnTo>
                  <a:pt x="162" y="121"/>
                </a:lnTo>
                <a:lnTo>
                  <a:pt x="162" y="185"/>
                </a:lnTo>
                <a:close/>
                <a:moveTo>
                  <a:pt x="108" y="174"/>
                </a:moveTo>
                <a:lnTo>
                  <a:pt x="151" y="174"/>
                </a:lnTo>
                <a:lnTo>
                  <a:pt x="151" y="110"/>
                </a:lnTo>
                <a:lnTo>
                  <a:pt x="171" y="110"/>
                </a:lnTo>
                <a:lnTo>
                  <a:pt x="140" y="74"/>
                </a:lnTo>
                <a:lnTo>
                  <a:pt x="140" y="20"/>
                </a:lnTo>
                <a:lnTo>
                  <a:pt x="129" y="20"/>
                </a:lnTo>
                <a:lnTo>
                  <a:pt x="129" y="60"/>
                </a:lnTo>
                <a:lnTo>
                  <a:pt x="91" y="17"/>
                </a:lnTo>
                <a:lnTo>
                  <a:pt x="12" y="110"/>
                </a:lnTo>
                <a:lnTo>
                  <a:pt x="32" y="110"/>
                </a:lnTo>
                <a:lnTo>
                  <a:pt x="32" y="174"/>
                </a:lnTo>
                <a:lnTo>
                  <a:pt x="75" y="174"/>
                </a:lnTo>
                <a:lnTo>
                  <a:pt x="75" y="136"/>
                </a:lnTo>
                <a:lnTo>
                  <a:pt x="108" y="136"/>
                </a:lnTo>
                <a:lnTo>
                  <a:pt x="108" y="17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6" name="Freeform 186"/>
          <p:cNvSpPr>
            <a:spLocks noEditPoints="1"/>
          </p:cNvSpPr>
          <p:nvPr/>
        </p:nvSpPr>
        <p:spPr bwMode="auto">
          <a:xfrm>
            <a:off x="2858627" y="880579"/>
            <a:ext cx="337733" cy="336179"/>
          </a:xfrm>
          <a:custGeom>
            <a:avLst/>
            <a:gdLst/>
            <a:ahLst/>
            <a:cxnLst>
              <a:cxn ang="0">
                <a:pos x="170" y="216"/>
              </a:cxn>
              <a:cxn ang="0">
                <a:pos x="128" y="205"/>
              </a:cxn>
              <a:cxn ang="0">
                <a:pos x="82" y="180"/>
              </a:cxn>
              <a:cxn ang="0">
                <a:pos x="57" y="159"/>
              </a:cxn>
              <a:cxn ang="0">
                <a:pos x="27" y="119"/>
              </a:cxn>
              <a:cxn ang="0">
                <a:pos x="5" y="72"/>
              </a:cxn>
              <a:cxn ang="0">
                <a:pos x="0" y="45"/>
              </a:cxn>
              <a:cxn ang="0">
                <a:pos x="9" y="32"/>
              </a:cxn>
              <a:cxn ang="0">
                <a:pos x="34" y="5"/>
              </a:cxn>
              <a:cxn ang="0">
                <a:pos x="46" y="0"/>
              </a:cxn>
              <a:cxn ang="0">
                <a:pos x="65" y="8"/>
              </a:cxn>
              <a:cxn ang="0">
                <a:pos x="85" y="27"/>
              </a:cxn>
              <a:cxn ang="0">
                <a:pos x="93" y="42"/>
              </a:cxn>
              <a:cxn ang="0">
                <a:pos x="94" y="61"/>
              </a:cxn>
              <a:cxn ang="0">
                <a:pos x="84" y="70"/>
              </a:cxn>
              <a:cxn ang="0">
                <a:pos x="67" y="81"/>
              </a:cxn>
              <a:cxn ang="0">
                <a:pos x="66" y="86"/>
              </a:cxn>
              <a:cxn ang="0">
                <a:pos x="74" y="105"/>
              </a:cxn>
              <a:cxn ang="0">
                <a:pos x="92" y="124"/>
              </a:cxn>
              <a:cxn ang="0">
                <a:pos x="120" y="147"/>
              </a:cxn>
              <a:cxn ang="0">
                <a:pos x="128" y="150"/>
              </a:cxn>
              <a:cxn ang="0">
                <a:pos x="140" y="140"/>
              </a:cxn>
              <a:cxn ang="0">
                <a:pos x="152" y="124"/>
              </a:cxn>
              <a:cxn ang="0">
                <a:pos x="163" y="120"/>
              </a:cxn>
              <a:cxn ang="0">
                <a:pos x="179" y="126"/>
              </a:cxn>
              <a:cxn ang="0">
                <a:pos x="205" y="147"/>
              </a:cxn>
              <a:cxn ang="0">
                <a:pos x="216" y="169"/>
              </a:cxn>
              <a:cxn ang="0">
                <a:pos x="210" y="182"/>
              </a:cxn>
              <a:cxn ang="0">
                <a:pos x="183" y="207"/>
              </a:cxn>
              <a:cxn ang="0">
                <a:pos x="11" y="47"/>
              </a:cxn>
              <a:cxn ang="0">
                <a:pos x="16" y="72"/>
              </a:cxn>
              <a:cxn ang="0">
                <a:pos x="36" y="115"/>
              </a:cxn>
              <a:cxn ang="0">
                <a:pos x="63" y="151"/>
              </a:cxn>
              <a:cxn ang="0">
                <a:pos x="88" y="170"/>
              </a:cxn>
              <a:cxn ang="0">
                <a:pos x="131" y="194"/>
              </a:cxn>
              <a:cxn ang="0">
                <a:pos x="169" y="205"/>
              </a:cxn>
              <a:cxn ang="0">
                <a:pos x="193" y="185"/>
              </a:cxn>
              <a:cxn ang="0">
                <a:pos x="205" y="169"/>
              </a:cxn>
              <a:cxn ang="0">
                <a:pos x="201" y="159"/>
              </a:cxn>
              <a:cxn ang="0">
                <a:pos x="175" y="135"/>
              </a:cxn>
              <a:cxn ang="0">
                <a:pos x="163" y="131"/>
              </a:cxn>
              <a:cxn ang="0">
                <a:pos x="159" y="132"/>
              </a:cxn>
              <a:cxn ang="0">
                <a:pos x="150" y="146"/>
              </a:cxn>
              <a:cxn ang="0">
                <a:pos x="136" y="159"/>
              </a:cxn>
              <a:cxn ang="0">
                <a:pos x="123" y="161"/>
              </a:cxn>
              <a:cxn ang="0">
                <a:pos x="105" y="151"/>
              </a:cxn>
              <a:cxn ang="0">
                <a:pos x="84" y="132"/>
              </a:cxn>
              <a:cxn ang="0">
                <a:pos x="61" y="104"/>
              </a:cxn>
              <a:cxn ang="0">
                <a:pos x="55" y="86"/>
              </a:cxn>
              <a:cxn ang="0">
                <a:pos x="59" y="74"/>
              </a:cxn>
              <a:cxn ang="0">
                <a:pos x="70" y="66"/>
              </a:cxn>
              <a:cxn ang="0">
                <a:pos x="84" y="55"/>
              </a:cxn>
              <a:cxn ang="0">
                <a:pos x="84" y="46"/>
              </a:cxn>
              <a:cxn ang="0">
                <a:pos x="75" y="34"/>
              </a:cxn>
              <a:cxn ang="0">
                <a:pos x="50" y="11"/>
              </a:cxn>
              <a:cxn ang="0">
                <a:pos x="43" y="11"/>
              </a:cxn>
              <a:cxn ang="0">
                <a:pos x="20" y="34"/>
              </a:cxn>
            </a:cxnLst>
            <a:rect l="0" t="0" r="r" b="b"/>
            <a:pathLst>
              <a:path w="216" h="216">
                <a:moveTo>
                  <a:pt x="171" y="216"/>
                </a:moveTo>
                <a:lnTo>
                  <a:pt x="170" y="216"/>
                </a:lnTo>
                <a:lnTo>
                  <a:pt x="170" y="216"/>
                </a:lnTo>
                <a:lnTo>
                  <a:pt x="158" y="215"/>
                </a:lnTo>
                <a:lnTo>
                  <a:pt x="144" y="211"/>
                </a:lnTo>
                <a:lnTo>
                  <a:pt x="128" y="205"/>
                </a:lnTo>
                <a:lnTo>
                  <a:pt x="113" y="197"/>
                </a:lnTo>
                <a:lnTo>
                  <a:pt x="97" y="189"/>
                </a:lnTo>
                <a:lnTo>
                  <a:pt x="82" y="180"/>
                </a:lnTo>
                <a:lnTo>
                  <a:pt x="67" y="170"/>
                </a:lnTo>
                <a:lnTo>
                  <a:pt x="57" y="159"/>
                </a:lnTo>
                <a:lnTo>
                  <a:pt x="57" y="159"/>
                </a:lnTo>
                <a:lnTo>
                  <a:pt x="46" y="147"/>
                </a:lnTo>
                <a:lnTo>
                  <a:pt x="36" y="134"/>
                </a:lnTo>
                <a:lnTo>
                  <a:pt x="27" y="119"/>
                </a:lnTo>
                <a:lnTo>
                  <a:pt x="17" y="103"/>
                </a:lnTo>
                <a:lnTo>
                  <a:pt x="11" y="86"/>
                </a:lnTo>
                <a:lnTo>
                  <a:pt x="5" y="72"/>
                </a:lnTo>
                <a:lnTo>
                  <a:pt x="1" y="58"/>
                </a:lnTo>
                <a:lnTo>
                  <a:pt x="0" y="46"/>
                </a:lnTo>
                <a:lnTo>
                  <a:pt x="0" y="45"/>
                </a:lnTo>
                <a:lnTo>
                  <a:pt x="1" y="43"/>
                </a:lnTo>
                <a:lnTo>
                  <a:pt x="1" y="43"/>
                </a:lnTo>
                <a:lnTo>
                  <a:pt x="9" y="32"/>
                </a:lnTo>
                <a:lnTo>
                  <a:pt x="20" y="18"/>
                </a:lnTo>
                <a:lnTo>
                  <a:pt x="27" y="11"/>
                </a:lnTo>
                <a:lnTo>
                  <a:pt x="34" y="5"/>
                </a:lnTo>
                <a:lnTo>
                  <a:pt x="40" y="1"/>
                </a:lnTo>
                <a:lnTo>
                  <a:pt x="46" y="0"/>
                </a:lnTo>
                <a:lnTo>
                  <a:pt x="46" y="0"/>
                </a:lnTo>
                <a:lnTo>
                  <a:pt x="51" y="0"/>
                </a:lnTo>
                <a:lnTo>
                  <a:pt x="58" y="4"/>
                </a:lnTo>
                <a:lnTo>
                  <a:pt x="65" y="8"/>
                </a:lnTo>
                <a:lnTo>
                  <a:pt x="71" y="14"/>
                </a:lnTo>
                <a:lnTo>
                  <a:pt x="78" y="20"/>
                </a:lnTo>
                <a:lnTo>
                  <a:pt x="85" y="27"/>
                </a:lnTo>
                <a:lnTo>
                  <a:pt x="89" y="35"/>
                </a:lnTo>
                <a:lnTo>
                  <a:pt x="93" y="42"/>
                </a:lnTo>
                <a:lnTo>
                  <a:pt x="93" y="42"/>
                </a:lnTo>
                <a:lnTo>
                  <a:pt x="96" y="50"/>
                </a:lnTo>
                <a:lnTo>
                  <a:pt x="96" y="55"/>
                </a:lnTo>
                <a:lnTo>
                  <a:pt x="94" y="61"/>
                </a:lnTo>
                <a:lnTo>
                  <a:pt x="92" y="63"/>
                </a:lnTo>
                <a:lnTo>
                  <a:pt x="92" y="63"/>
                </a:lnTo>
                <a:lnTo>
                  <a:pt x="84" y="70"/>
                </a:lnTo>
                <a:lnTo>
                  <a:pt x="75" y="76"/>
                </a:lnTo>
                <a:lnTo>
                  <a:pt x="75" y="76"/>
                </a:lnTo>
                <a:lnTo>
                  <a:pt x="67" y="81"/>
                </a:lnTo>
                <a:lnTo>
                  <a:pt x="66" y="84"/>
                </a:lnTo>
                <a:lnTo>
                  <a:pt x="66" y="86"/>
                </a:lnTo>
                <a:lnTo>
                  <a:pt x="66" y="86"/>
                </a:lnTo>
                <a:lnTo>
                  <a:pt x="66" y="92"/>
                </a:lnTo>
                <a:lnTo>
                  <a:pt x="67" y="96"/>
                </a:lnTo>
                <a:lnTo>
                  <a:pt x="74" y="105"/>
                </a:lnTo>
                <a:lnTo>
                  <a:pt x="82" y="115"/>
                </a:lnTo>
                <a:lnTo>
                  <a:pt x="92" y="124"/>
                </a:lnTo>
                <a:lnTo>
                  <a:pt x="92" y="124"/>
                </a:lnTo>
                <a:lnTo>
                  <a:pt x="101" y="134"/>
                </a:lnTo>
                <a:lnTo>
                  <a:pt x="111" y="142"/>
                </a:lnTo>
                <a:lnTo>
                  <a:pt x="120" y="147"/>
                </a:lnTo>
                <a:lnTo>
                  <a:pt x="124" y="150"/>
                </a:lnTo>
                <a:lnTo>
                  <a:pt x="128" y="150"/>
                </a:lnTo>
                <a:lnTo>
                  <a:pt x="128" y="150"/>
                </a:lnTo>
                <a:lnTo>
                  <a:pt x="132" y="150"/>
                </a:lnTo>
                <a:lnTo>
                  <a:pt x="135" y="147"/>
                </a:lnTo>
                <a:lnTo>
                  <a:pt x="140" y="140"/>
                </a:lnTo>
                <a:lnTo>
                  <a:pt x="140" y="140"/>
                </a:lnTo>
                <a:lnTo>
                  <a:pt x="146" y="132"/>
                </a:lnTo>
                <a:lnTo>
                  <a:pt x="152" y="124"/>
                </a:lnTo>
                <a:lnTo>
                  <a:pt x="152" y="124"/>
                </a:lnTo>
                <a:lnTo>
                  <a:pt x="156" y="122"/>
                </a:lnTo>
                <a:lnTo>
                  <a:pt x="163" y="120"/>
                </a:lnTo>
                <a:lnTo>
                  <a:pt x="163" y="120"/>
                </a:lnTo>
                <a:lnTo>
                  <a:pt x="171" y="122"/>
                </a:lnTo>
                <a:lnTo>
                  <a:pt x="179" y="126"/>
                </a:lnTo>
                <a:lnTo>
                  <a:pt x="189" y="131"/>
                </a:lnTo>
                <a:lnTo>
                  <a:pt x="197" y="139"/>
                </a:lnTo>
                <a:lnTo>
                  <a:pt x="205" y="147"/>
                </a:lnTo>
                <a:lnTo>
                  <a:pt x="210" y="155"/>
                </a:lnTo>
                <a:lnTo>
                  <a:pt x="215" y="162"/>
                </a:lnTo>
                <a:lnTo>
                  <a:pt x="216" y="169"/>
                </a:lnTo>
                <a:lnTo>
                  <a:pt x="216" y="169"/>
                </a:lnTo>
                <a:lnTo>
                  <a:pt x="215" y="176"/>
                </a:lnTo>
                <a:lnTo>
                  <a:pt x="210" y="182"/>
                </a:lnTo>
                <a:lnTo>
                  <a:pt x="205" y="188"/>
                </a:lnTo>
                <a:lnTo>
                  <a:pt x="198" y="194"/>
                </a:lnTo>
                <a:lnTo>
                  <a:pt x="183" y="207"/>
                </a:lnTo>
                <a:lnTo>
                  <a:pt x="173" y="215"/>
                </a:lnTo>
                <a:lnTo>
                  <a:pt x="171" y="216"/>
                </a:lnTo>
                <a:close/>
                <a:moveTo>
                  <a:pt x="11" y="47"/>
                </a:moveTo>
                <a:lnTo>
                  <a:pt x="11" y="47"/>
                </a:lnTo>
                <a:lnTo>
                  <a:pt x="12" y="58"/>
                </a:lnTo>
                <a:lnTo>
                  <a:pt x="16" y="72"/>
                </a:lnTo>
                <a:lnTo>
                  <a:pt x="21" y="85"/>
                </a:lnTo>
                <a:lnTo>
                  <a:pt x="28" y="100"/>
                </a:lnTo>
                <a:lnTo>
                  <a:pt x="36" y="115"/>
                </a:lnTo>
                <a:lnTo>
                  <a:pt x="46" y="128"/>
                </a:lnTo>
                <a:lnTo>
                  <a:pt x="54" y="140"/>
                </a:lnTo>
                <a:lnTo>
                  <a:pt x="63" y="151"/>
                </a:lnTo>
                <a:lnTo>
                  <a:pt x="63" y="151"/>
                </a:lnTo>
                <a:lnTo>
                  <a:pt x="74" y="161"/>
                </a:lnTo>
                <a:lnTo>
                  <a:pt x="88" y="170"/>
                </a:lnTo>
                <a:lnTo>
                  <a:pt x="101" y="180"/>
                </a:lnTo>
                <a:lnTo>
                  <a:pt x="116" y="188"/>
                </a:lnTo>
                <a:lnTo>
                  <a:pt x="131" y="194"/>
                </a:lnTo>
                <a:lnTo>
                  <a:pt x="144" y="200"/>
                </a:lnTo>
                <a:lnTo>
                  <a:pt x="156" y="203"/>
                </a:lnTo>
                <a:lnTo>
                  <a:pt x="169" y="205"/>
                </a:lnTo>
                <a:lnTo>
                  <a:pt x="169" y="205"/>
                </a:lnTo>
                <a:lnTo>
                  <a:pt x="182" y="194"/>
                </a:lnTo>
                <a:lnTo>
                  <a:pt x="193" y="185"/>
                </a:lnTo>
                <a:lnTo>
                  <a:pt x="202" y="176"/>
                </a:lnTo>
                <a:lnTo>
                  <a:pt x="204" y="172"/>
                </a:lnTo>
                <a:lnTo>
                  <a:pt x="205" y="169"/>
                </a:lnTo>
                <a:lnTo>
                  <a:pt x="205" y="169"/>
                </a:lnTo>
                <a:lnTo>
                  <a:pt x="204" y="165"/>
                </a:lnTo>
                <a:lnTo>
                  <a:pt x="201" y="159"/>
                </a:lnTo>
                <a:lnTo>
                  <a:pt x="189" y="146"/>
                </a:lnTo>
                <a:lnTo>
                  <a:pt x="182" y="140"/>
                </a:lnTo>
                <a:lnTo>
                  <a:pt x="175" y="135"/>
                </a:lnTo>
                <a:lnTo>
                  <a:pt x="169" y="132"/>
                </a:lnTo>
                <a:lnTo>
                  <a:pt x="163" y="131"/>
                </a:lnTo>
                <a:lnTo>
                  <a:pt x="163" y="131"/>
                </a:lnTo>
                <a:lnTo>
                  <a:pt x="161" y="131"/>
                </a:lnTo>
                <a:lnTo>
                  <a:pt x="159" y="132"/>
                </a:lnTo>
                <a:lnTo>
                  <a:pt x="159" y="132"/>
                </a:lnTo>
                <a:lnTo>
                  <a:pt x="154" y="139"/>
                </a:lnTo>
                <a:lnTo>
                  <a:pt x="150" y="146"/>
                </a:lnTo>
                <a:lnTo>
                  <a:pt x="150" y="146"/>
                </a:lnTo>
                <a:lnTo>
                  <a:pt x="146" y="151"/>
                </a:lnTo>
                <a:lnTo>
                  <a:pt x="142" y="155"/>
                </a:lnTo>
                <a:lnTo>
                  <a:pt x="136" y="159"/>
                </a:lnTo>
                <a:lnTo>
                  <a:pt x="128" y="161"/>
                </a:lnTo>
                <a:lnTo>
                  <a:pt x="128" y="161"/>
                </a:lnTo>
                <a:lnTo>
                  <a:pt x="123" y="161"/>
                </a:lnTo>
                <a:lnTo>
                  <a:pt x="117" y="158"/>
                </a:lnTo>
                <a:lnTo>
                  <a:pt x="111" y="155"/>
                </a:lnTo>
                <a:lnTo>
                  <a:pt x="105" y="151"/>
                </a:lnTo>
                <a:lnTo>
                  <a:pt x="94" y="142"/>
                </a:lnTo>
                <a:lnTo>
                  <a:pt x="84" y="132"/>
                </a:lnTo>
                <a:lnTo>
                  <a:pt x="84" y="132"/>
                </a:lnTo>
                <a:lnTo>
                  <a:pt x="73" y="122"/>
                </a:lnTo>
                <a:lnTo>
                  <a:pt x="63" y="109"/>
                </a:lnTo>
                <a:lnTo>
                  <a:pt x="61" y="104"/>
                </a:lnTo>
                <a:lnTo>
                  <a:pt x="57" y="99"/>
                </a:lnTo>
                <a:lnTo>
                  <a:pt x="55" y="93"/>
                </a:lnTo>
                <a:lnTo>
                  <a:pt x="55" y="86"/>
                </a:lnTo>
                <a:lnTo>
                  <a:pt x="55" y="86"/>
                </a:lnTo>
                <a:lnTo>
                  <a:pt x="57" y="80"/>
                </a:lnTo>
                <a:lnTo>
                  <a:pt x="59" y="74"/>
                </a:lnTo>
                <a:lnTo>
                  <a:pt x="65" y="70"/>
                </a:lnTo>
                <a:lnTo>
                  <a:pt x="70" y="66"/>
                </a:lnTo>
                <a:lnTo>
                  <a:pt x="70" y="66"/>
                </a:lnTo>
                <a:lnTo>
                  <a:pt x="77" y="62"/>
                </a:lnTo>
                <a:lnTo>
                  <a:pt x="84" y="55"/>
                </a:lnTo>
                <a:lnTo>
                  <a:pt x="84" y="55"/>
                </a:lnTo>
                <a:lnTo>
                  <a:pt x="85" y="54"/>
                </a:lnTo>
                <a:lnTo>
                  <a:pt x="85" y="51"/>
                </a:lnTo>
                <a:lnTo>
                  <a:pt x="84" y="46"/>
                </a:lnTo>
                <a:lnTo>
                  <a:pt x="84" y="46"/>
                </a:lnTo>
                <a:lnTo>
                  <a:pt x="80" y="39"/>
                </a:lnTo>
                <a:lnTo>
                  <a:pt x="75" y="34"/>
                </a:lnTo>
                <a:lnTo>
                  <a:pt x="65" y="22"/>
                </a:lnTo>
                <a:lnTo>
                  <a:pt x="54" y="14"/>
                </a:lnTo>
                <a:lnTo>
                  <a:pt x="50" y="11"/>
                </a:lnTo>
                <a:lnTo>
                  <a:pt x="46" y="11"/>
                </a:lnTo>
                <a:lnTo>
                  <a:pt x="46" y="11"/>
                </a:lnTo>
                <a:lnTo>
                  <a:pt x="43" y="11"/>
                </a:lnTo>
                <a:lnTo>
                  <a:pt x="40" y="14"/>
                </a:lnTo>
                <a:lnTo>
                  <a:pt x="31" y="22"/>
                </a:lnTo>
                <a:lnTo>
                  <a:pt x="20" y="34"/>
                </a:lnTo>
                <a:lnTo>
                  <a:pt x="11" y="47"/>
                </a:lnTo>
                <a:lnTo>
                  <a:pt x="11" y="47"/>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7" name="Freeform 187"/>
          <p:cNvSpPr>
            <a:spLocks noEditPoints="1"/>
          </p:cNvSpPr>
          <p:nvPr/>
        </p:nvSpPr>
        <p:spPr bwMode="auto">
          <a:xfrm>
            <a:off x="3641977" y="959954"/>
            <a:ext cx="384640" cy="177428"/>
          </a:xfrm>
          <a:custGeom>
            <a:avLst/>
            <a:gdLst/>
            <a:ahLst/>
            <a:cxnLst>
              <a:cxn ang="0">
                <a:pos x="190" y="114"/>
              </a:cxn>
              <a:cxn ang="0">
                <a:pos x="170" y="106"/>
              </a:cxn>
              <a:cxn ang="0">
                <a:pos x="162" y="91"/>
              </a:cxn>
              <a:cxn ang="0">
                <a:pos x="165" y="79"/>
              </a:cxn>
              <a:cxn ang="0">
                <a:pos x="166" y="68"/>
              </a:cxn>
              <a:cxn ang="0">
                <a:pos x="160" y="62"/>
              </a:cxn>
              <a:cxn ang="0">
                <a:pos x="135" y="56"/>
              </a:cxn>
              <a:cxn ang="0">
                <a:pos x="110" y="56"/>
              </a:cxn>
              <a:cxn ang="0">
                <a:pos x="86" y="62"/>
              </a:cxn>
              <a:cxn ang="0">
                <a:pos x="81" y="68"/>
              </a:cxn>
              <a:cxn ang="0">
                <a:pos x="81" y="79"/>
              </a:cxn>
              <a:cxn ang="0">
                <a:pos x="83" y="91"/>
              </a:cxn>
              <a:cxn ang="0">
                <a:pos x="75" y="106"/>
              </a:cxn>
              <a:cxn ang="0">
                <a:pos x="55" y="114"/>
              </a:cxn>
              <a:cxn ang="0">
                <a:pos x="32" y="115"/>
              </a:cxn>
              <a:cxn ang="0">
                <a:pos x="8" y="108"/>
              </a:cxn>
              <a:cxn ang="0">
                <a:pos x="1" y="99"/>
              </a:cxn>
              <a:cxn ang="0">
                <a:pos x="1" y="64"/>
              </a:cxn>
              <a:cxn ang="0">
                <a:pos x="5" y="50"/>
              </a:cxn>
              <a:cxn ang="0">
                <a:pos x="19" y="31"/>
              </a:cxn>
              <a:cxn ang="0">
                <a:pos x="42" y="15"/>
              </a:cxn>
              <a:cxn ang="0">
                <a:pos x="82" y="4"/>
              </a:cxn>
              <a:cxn ang="0">
                <a:pos x="124" y="0"/>
              </a:cxn>
              <a:cxn ang="0">
                <a:pos x="163" y="4"/>
              </a:cxn>
              <a:cxn ang="0">
                <a:pos x="204" y="15"/>
              </a:cxn>
              <a:cxn ang="0">
                <a:pos x="227" y="31"/>
              </a:cxn>
              <a:cxn ang="0">
                <a:pos x="240" y="50"/>
              </a:cxn>
              <a:cxn ang="0">
                <a:pos x="244" y="64"/>
              </a:cxn>
              <a:cxn ang="0">
                <a:pos x="244" y="99"/>
              </a:cxn>
              <a:cxn ang="0">
                <a:pos x="237" y="108"/>
              </a:cxn>
              <a:cxn ang="0">
                <a:pos x="213" y="115"/>
              </a:cxn>
              <a:cxn ang="0">
                <a:pos x="123" y="45"/>
              </a:cxn>
              <a:cxn ang="0">
                <a:pos x="150" y="46"/>
              </a:cxn>
              <a:cxn ang="0">
                <a:pos x="167" y="54"/>
              </a:cxn>
              <a:cxn ang="0">
                <a:pos x="175" y="65"/>
              </a:cxn>
              <a:cxn ang="0">
                <a:pos x="174" y="83"/>
              </a:cxn>
              <a:cxn ang="0">
                <a:pos x="173" y="91"/>
              </a:cxn>
              <a:cxn ang="0">
                <a:pos x="175" y="96"/>
              </a:cxn>
              <a:cxn ang="0">
                <a:pos x="194" y="103"/>
              </a:cxn>
              <a:cxn ang="0">
                <a:pos x="216" y="103"/>
              </a:cxn>
              <a:cxn ang="0">
                <a:pos x="232" y="99"/>
              </a:cxn>
              <a:cxn ang="0">
                <a:pos x="235" y="91"/>
              </a:cxn>
              <a:cxn ang="0">
                <a:pos x="233" y="67"/>
              </a:cxn>
              <a:cxn ang="0">
                <a:pos x="225" y="48"/>
              </a:cxn>
              <a:cxn ang="0">
                <a:pos x="213" y="34"/>
              </a:cxn>
              <a:cxn ang="0">
                <a:pos x="187" y="21"/>
              </a:cxn>
              <a:cxn ang="0">
                <a:pos x="144" y="12"/>
              </a:cxn>
              <a:cxn ang="0">
                <a:pos x="121" y="11"/>
              </a:cxn>
              <a:cxn ang="0">
                <a:pos x="70" y="18"/>
              </a:cxn>
              <a:cxn ang="0">
                <a:pos x="39" y="30"/>
              </a:cxn>
              <a:cxn ang="0">
                <a:pos x="27" y="40"/>
              </a:cxn>
              <a:cxn ang="0">
                <a:pos x="13" y="61"/>
              </a:cxn>
              <a:cxn ang="0">
                <a:pos x="11" y="81"/>
              </a:cxn>
              <a:cxn ang="0">
                <a:pos x="13" y="99"/>
              </a:cxn>
              <a:cxn ang="0">
                <a:pos x="21" y="102"/>
              </a:cxn>
              <a:cxn ang="0">
                <a:pos x="39" y="104"/>
              </a:cxn>
              <a:cxn ang="0">
                <a:pos x="67" y="99"/>
              </a:cxn>
              <a:cxn ang="0">
                <a:pos x="73" y="91"/>
              </a:cxn>
              <a:cxn ang="0">
                <a:pos x="71" y="83"/>
              </a:cxn>
              <a:cxn ang="0">
                <a:pos x="69" y="71"/>
              </a:cxn>
              <a:cxn ang="0">
                <a:pos x="74" y="58"/>
              </a:cxn>
              <a:cxn ang="0">
                <a:pos x="89" y="48"/>
              </a:cxn>
              <a:cxn ang="0">
                <a:pos x="123" y="45"/>
              </a:cxn>
            </a:cxnLst>
            <a:rect l="0" t="0" r="r" b="b"/>
            <a:pathLst>
              <a:path w="246" h="115">
                <a:moveTo>
                  <a:pt x="206" y="115"/>
                </a:moveTo>
                <a:lnTo>
                  <a:pt x="206" y="115"/>
                </a:lnTo>
                <a:lnTo>
                  <a:pt x="190" y="114"/>
                </a:lnTo>
                <a:lnTo>
                  <a:pt x="183" y="112"/>
                </a:lnTo>
                <a:lnTo>
                  <a:pt x="177" y="110"/>
                </a:lnTo>
                <a:lnTo>
                  <a:pt x="170" y="106"/>
                </a:lnTo>
                <a:lnTo>
                  <a:pt x="166" y="102"/>
                </a:lnTo>
                <a:lnTo>
                  <a:pt x="163" y="98"/>
                </a:lnTo>
                <a:lnTo>
                  <a:pt x="162" y="91"/>
                </a:lnTo>
                <a:lnTo>
                  <a:pt x="162" y="91"/>
                </a:lnTo>
                <a:lnTo>
                  <a:pt x="162" y="84"/>
                </a:lnTo>
                <a:lnTo>
                  <a:pt x="165" y="79"/>
                </a:lnTo>
                <a:lnTo>
                  <a:pt x="165" y="79"/>
                </a:lnTo>
                <a:lnTo>
                  <a:pt x="166" y="72"/>
                </a:lnTo>
                <a:lnTo>
                  <a:pt x="166" y="68"/>
                </a:lnTo>
                <a:lnTo>
                  <a:pt x="163" y="65"/>
                </a:lnTo>
                <a:lnTo>
                  <a:pt x="163" y="65"/>
                </a:lnTo>
                <a:lnTo>
                  <a:pt x="160" y="62"/>
                </a:lnTo>
                <a:lnTo>
                  <a:pt x="156" y="60"/>
                </a:lnTo>
                <a:lnTo>
                  <a:pt x="147" y="57"/>
                </a:lnTo>
                <a:lnTo>
                  <a:pt x="135" y="56"/>
                </a:lnTo>
                <a:lnTo>
                  <a:pt x="123" y="56"/>
                </a:lnTo>
                <a:lnTo>
                  <a:pt x="123" y="56"/>
                </a:lnTo>
                <a:lnTo>
                  <a:pt x="110" y="56"/>
                </a:lnTo>
                <a:lnTo>
                  <a:pt x="100" y="57"/>
                </a:lnTo>
                <a:lnTo>
                  <a:pt x="90" y="60"/>
                </a:lnTo>
                <a:lnTo>
                  <a:pt x="86" y="62"/>
                </a:lnTo>
                <a:lnTo>
                  <a:pt x="82" y="65"/>
                </a:lnTo>
                <a:lnTo>
                  <a:pt x="82" y="65"/>
                </a:lnTo>
                <a:lnTo>
                  <a:pt x="81" y="68"/>
                </a:lnTo>
                <a:lnTo>
                  <a:pt x="79" y="72"/>
                </a:lnTo>
                <a:lnTo>
                  <a:pt x="81" y="79"/>
                </a:lnTo>
                <a:lnTo>
                  <a:pt x="81" y="79"/>
                </a:lnTo>
                <a:lnTo>
                  <a:pt x="83" y="84"/>
                </a:lnTo>
                <a:lnTo>
                  <a:pt x="83" y="91"/>
                </a:lnTo>
                <a:lnTo>
                  <a:pt x="83" y="91"/>
                </a:lnTo>
                <a:lnTo>
                  <a:pt x="83" y="98"/>
                </a:lnTo>
                <a:lnTo>
                  <a:pt x="79" y="102"/>
                </a:lnTo>
                <a:lnTo>
                  <a:pt x="75" y="106"/>
                </a:lnTo>
                <a:lnTo>
                  <a:pt x="70" y="110"/>
                </a:lnTo>
                <a:lnTo>
                  <a:pt x="62" y="112"/>
                </a:lnTo>
                <a:lnTo>
                  <a:pt x="55" y="114"/>
                </a:lnTo>
                <a:lnTo>
                  <a:pt x="39" y="115"/>
                </a:lnTo>
                <a:lnTo>
                  <a:pt x="39" y="115"/>
                </a:lnTo>
                <a:lnTo>
                  <a:pt x="32" y="115"/>
                </a:lnTo>
                <a:lnTo>
                  <a:pt x="23" y="114"/>
                </a:lnTo>
                <a:lnTo>
                  <a:pt x="13" y="111"/>
                </a:lnTo>
                <a:lnTo>
                  <a:pt x="8" y="108"/>
                </a:lnTo>
                <a:lnTo>
                  <a:pt x="5" y="106"/>
                </a:lnTo>
                <a:lnTo>
                  <a:pt x="5" y="106"/>
                </a:lnTo>
                <a:lnTo>
                  <a:pt x="1" y="99"/>
                </a:lnTo>
                <a:lnTo>
                  <a:pt x="0" y="91"/>
                </a:lnTo>
                <a:lnTo>
                  <a:pt x="0" y="79"/>
                </a:lnTo>
                <a:lnTo>
                  <a:pt x="1" y="64"/>
                </a:lnTo>
                <a:lnTo>
                  <a:pt x="1" y="64"/>
                </a:lnTo>
                <a:lnTo>
                  <a:pt x="2" y="58"/>
                </a:lnTo>
                <a:lnTo>
                  <a:pt x="5" y="50"/>
                </a:lnTo>
                <a:lnTo>
                  <a:pt x="11" y="42"/>
                </a:lnTo>
                <a:lnTo>
                  <a:pt x="19" y="31"/>
                </a:lnTo>
                <a:lnTo>
                  <a:pt x="19" y="31"/>
                </a:lnTo>
                <a:lnTo>
                  <a:pt x="25" y="26"/>
                </a:lnTo>
                <a:lnTo>
                  <a:pt x="34" y="21"/>
                </a:lnTo>
                <a:lnTo>
                  <a:pt x="42" y="15"/>
                </a:lnTo>
                <a:lnTo>
                  <a:pt x="52" y="11"/>
                </a:lnTo>
                <a:lnTo>
                  <a:pt x="66" y="7"/>
                </a:lnTo>
                <a:lnTo>
                  <a:pt x="82" y="4"/>
                </a:lnTo>
                <a:lnTo>
                  <a:pt x="100" y="2"/>
                </a:lnTo>
                <a:lnTo>
                  <a:pt x="121" y="0"/>
                </a:lnTo>
                <a:lnTo>
                  <a:pt x="124" y="0"/>
                </a:lnTo>
                <a:lnTo>
                  <a:pt x="124" y="0"/>
                </a:lnTo>
                <a:lnTo>
                  <a:pt x="146" y="2"/>
                </a:lnTo>
                <a:lnTo>
                  <a:pt x="163" y="4"/>
                </a:lnTo>
                <a:lnTo>
                  <a:pt x="179" y="7"/>
                </a:lnTo>
                <a:lnTo>
                  <a:pt x="193" y="11"/>
                </a:lnTo>
                <a:lnTo>
                  <a:pt x="204" y="15"/>
                </a:lnTo>
                <a:lnTo>
                  <a:pt x="213" y="21"/>
                </a:lnTo>
                <a:lnTo>
                  <a:pt x="220" y="26"/>
                </a:lnTo>
                <a:lnTo>
                  <a:pt x="227" y="31"/>
                </a:lnTo>
                <a:lnTo>
                  <a:pt x="227" y="31"/>
                </a:lnTo>
                <a:lnTo>
                  <a:pt x="235" y="42"/>
                </a:lnTo>
                <a:lnTo>
                  <a:pt x="240" y="50"/>
                </a:lnTo>
                <a:lnTo>
                  <a:pt x="243" y="58"/>
                </a:lnTo>
                <a:lnTo>
                  <a:pt x="244" y="64"/>
                </a:lnTo>
                <a:lnTo>
                  <a:pt x="244" y="64"/>
                </a:lnTo>
                <a:lnTo>
                  <a:pt x="246" y="79"/>
                </a:lnTo>
                <a:lnTo>
                  <a:pt x="246" y="91"/>
                </a:lnTo>
                <a:lnTo>
                  <a:pt x="244" y="99"/>
                </a:lnTo>
                <a:lnTo>
                  <a:pt x="240" y="106"/>
                </a:lnTo>
                <a:lnTo>
                  <a:pt x="240" y="106"/>
                </a:lnTo>
                <a:lnTo>
                  <a:pt x="237" y="108"/>
                </a:lnTo>
                <a:lnTo>
                  <a:pt x="233" y="111"/>
                </a:lnTo>
                <a:lnTo>
                  <a:pt x="223" y="114"/>
                </a:lnTo>
                <a:lnTo>
                  <a:pt x="213" y="115"/>
                </a:lnTo>
                <a:lnTo>
                  <a:pt x="206" y="115"/>
                </a:lnTo>
                <a:lnTo>
                  <a:pt x="206" y="115"/>
                </a:lnTo>
                <a:close/>
                <a:moveTo>
                  <a:pt x="123" y="45"/>
                </a:moveTo>
                <a:lnTo>
                  <a:pt x="123" y="45"/>
                </a:lnTo>
                <a:lnTo>
                  <a:pt x="136" y="45"/>
                </a:lnTo>
                <a:lnTo>
                  <a:pt x="150" y="46"/>
                </a:lnTo>
                <a:lnTo>
                  <a:pt x="156" y="48"/>
                </a:lnTo>
                <a:lnTo>
                  <a:pt x="162" y="50"/>
                </a:lnTo>
                <a:lnTo>
                  <a:pt x="167" y="54"/>
                </a:lnTo>
                <a:lnTo>
                  <a:pt x="171" y="58"/>
                </a:lnTo>
                <a:lnTo>
                  <a:pt x="171" y="58"/>
                </a:lnTo>
                <a:lnTo>
                  <a:pt x="175" y="65"/>
                </a:lnTo>
                <a:lnTo>
                  <a:pt x="177" y="71"/>
                </a:lnTo>
                <a:lnTo>
                  <a:pt x="177" y="77"/>
                </a:lnTo>
                <a:lnTo>
                  <a:pt x="174" y="83"/>
                </a:lnTo>
                <a:lnTo>
                  <a:pt x="174" y="83"/>
                </a:lnTo>
                <a:lnTo>
                  <a:pt x="173" y="87"/>
                </a:lnTo>
                <a:lnTo>
                  <a:pt x="173" y="91"/>
                </a:lnTo>
                <a:lnTo>
                  <a:pt x="173" y="91"/>
                </a:lnTo>
                <a:lnTo>
                  <a:pt x="173" y="94"/>
                </a:lnTo>
                <a:lnTo>
                  <a:pt x="175" y="96"/>
                </a:lnTo>
                <a:lnTo>
                  <a:pt x="179" y="99"/>
                </a:lnTo>
                <a:lnTo>
                  <a:pt x="183" y="100"/>
                </a:lnTo>
                <a:lnTo>
                  <a:pt x="194" y="103"/>
                </a:lnTo>
                <a:lnTo>
                  <a:pt x="206" y="104"/>
                </a:lnTo>
                <a:lnTo>
                  <a:pt x="206" y="104"/>
                </a:lnTo>
                <a:lnTo>
                  <a:pt x="216" y="103"/>
                </a:lnTo>
                <a:lnTo>
                  <a:pt x="224" y="102"/>
                </a:lnTo>
                <a:lnTo>
                  <a:pt x="229" y="100"/>
                </a:lnTo>
                <a:lnTo>
                  <a:pt x="232" y="99"/>
                </a:lnTo>
                <a:lnTo>
                  <a:pt x="232" y="99"/>
                </a:lnTo>
                <a:lnTo>
                  <a:pt x="233" y="96"/>
                </a:lnTo>
                <a:lnTo>
                  <a:pt x="235" y="91"/>
                </a:lnTo>
                <a:lnTo>
                  <a:pt x="235" y="81"/>
                </a:lnTo>
                <a:lnTo>
                  <a:pt x="233" y="67"/>
                </a:lnTo>
                <a:lnTo>
                  <a:pt x="233" y="67"/>
                </a:lnTo>
                <a:lnTo>
                  <a:pt x="232" y="61"/>
                </a:lnTo>
                <a:lnTo>
                  <a:pt x="231" y="54"/>
                </a:lnTo>
                <a:lnTo>
                  <a:pt x="225" y="48"/>
                </a:lnTo>
                <a:lnTo>
                  <a:pt x="219" y="40"/>
                </a:lnTo>
                <a:lnTo>
                  <a:pt x="219" y="40"/>
                </a:lnTo>
                <a:lnTo>
                  <a:pt x="213" y="34"/>
                </a:lnTo>
                <a:lnTo>
                  <a:pt x="206" y="30"/>
                </a:lnTo>
                <a:lnTo>
                  <a:pt x="198" y="25"/>
                </a:lnTo>
                <a:lnTo>
                  <a:pt x="187" y="21"/>
                </a:lnTo>
                <a:lnTo>
                  <a:pt x="175" y="18"/>
                </a:lnTo>
                <a:lnTo>
                  <a:pt x="162" y="14"/>
                </a:lnTo>
                <a:lnTo>
                  <a:pt x="144" y="12"/>
                </a:lnTo>
                <a:lnTo>
                  <a:pt x="124" y="11"/>
                </a:lnTo>
                <a:lnTo>
                  <a:pt x="121" y="11"/>
                </a:lnTo>
                <a:lnTo>
                  <a:pt x="121" y="11"/>
                </a:lnTo>
                <a:lnTo>
                  <a:pt x="101" y="12"/>
                </a:lnTo>
                <a:lnTo>
                  <a:pt x="85" y="14"/>
                </a:lnTo>
                <a:lnTo>
                  <a:pt x="70" y="18"/>
                </a:lnTo>
                <a:lnTo>
                  <a:pt x="58" y="21"/>
                </a:lnTo>
                <a:lnTo>
                  <a:pt x="47" y="25"/>
                </a:lnTo>
                <a:lnTo>
                  <a:pt x="39" y="30"/>
                </a:lnTo>
                <a:lnTo>
                  <a:pt x="32" y="34"/>
                </a:lnTo>
                <a:lnTo>
                  <a:pt x="27" y="40"/>
                </a:lnTo>
                <a:lnTo>
                  <a:pt x="27" y="40"/>
                </a:lnTo>
                <a:lnTo>
                  <a:pt x="20" y="48"/>
                </a:lnTo>
                <a:lnTo>
                  <a:pt x="16" y="54"/>
                </a:lnTo>
                <a:lnTo>
                  <a:pt x="13" y="61"/>
                </a:lnTo>
                <a:lnTo>
                  <a:pt x="12" y="67"/>
                </a:lnTo>
                <a:lnTo>
                  <a:pt x="12" y="67"/>
                </a:lnTo>
                <a:lnTo>
                  <a:pt x="11" y="81"/>
                </a:lnTo>
                <a:lnTo>
                  <a:pt x="11" y="91"/>
                </a:lnTo>
                <a:lnTo>
                  <a:pt x="12" y="96"/>
                </a:lnTo>
                <a:lnTo>
                  <a:pt x="13" y="99"/>
                </a:lnTo>
                <a:lnTo>
                  <a:pt x="13" y="99"/>
                </a:lnTo>
                <a:lnTo>
                  <a:pt x="16" y="100"/>
                </a:lnTo>
                <a:lnTo>
                  <a:pt x="21" y="102"/>
                </a:lnTo>
                <a:lnTo>
                  <a:pt x="29" y="103"/>
                </a:lnTo>
                <a:lnTo>
                  <a:pt x="39" y="104"/>
                </a:lnTo>
                <a:lnTo>
                  <a:pt x="39" y="104"/>
                </a:lnTo>
                <a:lnTo>
                  <a:pt x="51" y="103"/>
                </a:lnTo>
                <a:lnTo>
                  <a:pt x="62" y="100"/>
                </a:lnTo>
                <a:lnTo>
                  <a:pt x="67" y="99"/>
                </a:lnTo>
                <a:lnTo>
                  <a:pt x="70" y="96"/>
                </a:lnTo>
                <a:lnTo>
                  <a:pt x="73" y="94"/>
                </a:lnTo>
                <a:lnTo>
                  <a:pt x="73" y="91"/>
                </a:lnTo>
                <a:lnTo>
                  <a:pt x="73" y="91"/>
                </a:lnTo>
                <a:lnTo>
                  <a:pt x="73" y="87"/>
                </a:lnTo>
                <a:lnTo>
                  <a:pt x="71" y="83"/>
                </a:lnTo>
                <a:lnTo>
                  <a:pt x="71" y="83"/>
                </a:lnTo>
                <a:lnTo>
                  <a:pt x="70" y="77"/>
                </a:lnTo>
                <a:lnTo>
                  <a:pt x="69" y="71"/>
                </a:lnTo>
                <a:lnTo>
                  <a:pt x="70" y="65"/>
                </a:lnTo>
                <a:lnTo>
                  <a:pt x="74" y="58"/>
                </a:lnTo>
                <a:lnTo>
                  <a:pt x="74" y="58"/>
                </a:lnTo>
                <a:lnTo>
                  <a:pt x="78" y="54"/>
                </a:lnTo>
                <a:lnTo>
                  <a:pt x="83" y="50"/>
                </a:lnTo>
                <a:lnTo>
                  <a:pt x="89" y="48"/>
                </a:lnTo>
                <a:lnTo>
                  <a:pt x="96" y="46"/>
                </a:lnTo>
                <a:lnTo>
                  <a:pt x="109" y="45"/>
                </a:lnTo>
                <a:lnTo>
                  <a:pt x="123" y="45"/>
                </a:lnTo>
                <a:lnTo>
                  <a:pt x="123" y="4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8" name="Freeform 188"/>
          <p:cNvSpPr>
            <a:spLocks noEditPoints="1"/>
          </p:cNvSpPr>
          <p:nvPr/>
        </p:nvSpPr>
        <p:spPr bwMode="auto">
          <a:xfrm>
            <a:off x="4514456" y="889918"/>
            <a:ext cx="286136" cy="322173"/>
          </a:xfrm>
          <a:custGeom>
            <a:avLst/>
            <a:gdLst/>
            <a:ahLst/>
            <a:cxnLst>
              <a:cxn ang="0">
                <a:pos x="103" y="207"/>
              </a:cxn>
              <a:cxn ang="0">
                <a:pos x="82" y="204"/>
              </a:cxn>
              <a:cxn ang="0">
                <a:pos x="64" y="199"/>
              </a:cxn>
              <a:cxn ang="0">
                <a:pos x="46" y="189"/>
              </a:cxn>
              <a:cxn ang="0">
                <a:pos x="30" y="176"/>
              </a:cxn>
              <a:cxn ang="0">
                <a:pos x="18" y="161"/>
              </a:cxn>
              <a:cxn ang="0">
                <a:pos x="8" y="144"/>
              </a:cxn>
              <a:cxn ang="0">
                <a:pos x="3" y="125"/>
              </a:cxn>
              <a:cxn ang="0">
                <a:pos x="0" y="104"/>
              </a:cxn>
              <a:cxn ang="0">
                <a:pos x="0" y="94"/>
              </a:cxn>
              <a:cxn ang="0">
                <a:pos x="4" y="73"/>
              </a:cxn>
              <a:cxn ang="0">
                <a:pos x="12" y="54"/>
              </a:cxn>
              <a:cxn ang="0">
                <a:pos x="23" y="38"/>
              </a:cxn>
              <a:cxn ang="0">
                <a:pos x="38" y="25"/>
              </a:cxn>
              <a:cxn ang="0">
                <a:pos x="54" y="13"/>
              </a:cxn>
              <a:cxn ang="0">
                <a:pos x="73" y="6"/>
              </a:cxn>
              <a:cxn ang="0">
                <a:pos x="93" y="2"/>
              </a:cxn>
              <a:cxn ang="0">
                <a:pos x="103" y="0"/>
              </a:cxn>
              <a:cxn ang="0">
                <a:pos x="126" y="3"/>
              </a:cxn>
              <a:cxn ang="0">
                <a:pos x="146" y="10"/>
              </a:cxn>
              <a:cxn ang="0">
                <a:pos x="165" y="22"/>
              </a:cxn>
              <a:cxn ang="0">
                <a:pos x="181" y="37"/>
              </a:cxn>
              <a:cxn ang="0">
                <a:pos x="123" y="104"/>
              </a:cxn>
              <a:cxn ang="0">
                <a:pos x="181" y="171"/>
              </a:cxn>
              <a:cxn ang="0">
                <a:pos x="174" y="179"/>
              </a:cxn>
              <a:cxn ang="0">
                <a:pos x="155" y="192"/>
              </a:cxn>
              <a:cxn ang="0">
                <a:pos x="136" y="202"/>
              </a:cxn>
              <a:cxn ang="0">
                <a:pos x="115" y="206"/>
              </a:cxn>
              <a:cxn ang="0">
                <a:pos x="103" y="207"/>
              </a:cxn>
              <a:cxn ang="0">
                <a:pos x="103" y="11"/>
              </a:cxn>
              <a:cxn ang="0">
                <a:pos x="85" y="14"/>
              </a:cxn>
              <a:cxn ang="0">
                <a:pos x="68" y="19"/>
              </a:cxn>
              <a:cxn ang="0">
                <a:pos x="51" y="27"/>
              </a:cxn>
              <a:cxn ang="0">
                <a:pos x="38" y="38"/>
              </a:cxn>
              <a:cxn ang="0">
                <a:pos x="27" y="52"/>
              </a:cxn>
              <a:cxn ang="0">
                <a:pos x="18" y="68"/>
              </a:cxn>
              <a:cxn ang="0">
                <a:pos x="12" y="86"/>
              </a:cxn>
              <a:cxn ang="0">
                <a:pos x="11" y="104"/>
              </a:cxn>
              <a:cxn ang="0">
                <a:pos x="11" y="114"/>
              </a:cxn>
              <a:cxn ang="0">
                <a:pos x="15" y="131"/>
              </a:cxn>
              <a:cxn ang="0">
                <a:pos x="22" y="148"/>
              </a:cxn>
              <a:cxn ang="0">
                <a:pos x="32" y="162"/>
              </a:cxn>
              <a:cxn ang="0">
                <a:pos x="45" y="175"/>
              </a:cxn>
              <a:cxn ang="0">
                <a:pos x="59" y="185"/>
              </a:cxn>
              <a:cxn ang="0">
                <a:pos x="76" y="192"/>
              </a:cxn>
              <a:cxn ang="0">
                <a:pos x="93" y="195"/>
              </a:cxn>
              <a:cxn ang="0">
                <a:pos x="103" y="196"/>
              </a:cxn>
              <a:cxn ang="0">
                <a:pos x="122" y="194"/>
              </a:cxn>
              <a:cxn ang="0">
                <a:pos x="139" y="188"/>
              </a:cxn>
              <a:cxn ang="0">
                <a:pos x="155" y="180"/>
              </a:cxn>
              <a:cxn ang="0">
                <a:pos x="170" y="168"/>
              </a:cxn>
              <a:cxn ang="0">
                <a:pos x="170" y="40"/>
              </a:cxn>
              <a:cxn ang="0">
                <a:pos x="163" y="34"/>
              </a:cxn>
              <a:cxn ang="0">
                <a:pos x="147" y="23"/>
              </a:cxn>
              <a:cxn ang="0">
                <a:pos x="131" y="15"/>
              </a:cxn>
              <a:cxn ang="0">
                <a:pos x="112" y="13"/>
              </a:cxn>
              <a:cxn ang="0">
                <a:pos x="103" y="11"/>
              </a:cxn>
            </a:cxnLst>
            <a:rect l="0" t="0" r="r" b="b"/>
            <a:pathLst>
              <a:path w="185" h="207">
                <a:moveTo>
                  <a:pt x="103" y="207"/>
                </a:moveTo>
                <a:lnTo>
                  <a:pt x="103" y="207"/>
                </a:lnTo>
                <a:lnTo>
                  <a:pt x="93" y="206"/>
                </a:lnTo>
                <a:lnTo>
                  <a:pt x="82" y="204"/>
                </a:lnTo>
                <a:lnTo>
                  <a:pt x="73" y="202"/>
                </a:lnTo>
                <a:lnTo>
                  <a:pt x="64" y="199"/>
                </a:lnTo>
                <a:lnTo>
                  <a:pt x="54" y="195"/>
                </a:lnTo>
                <a:lnTo>
                  <a:pt x="46" y="189"/>
                </a:lnTo>
                <a:lnTo>
                  <a:pt x="38" y="183"/>
                </a:lnTo>
                <a:lnTo>
                  <a:pt x="30" y="176"/>
                </a:lnTo>
                <a:lnTo>
                  <a:pt x="23" y="169"/>
                </a:lnTo>
                <a:lnTo>
                  <a:pt x="18" y="161"/>
                </a:lnTo>
                <a:lnTo>
                  <a:pt x="12" y="153"/>
                </a:lnTo>
                <a:lnTo>
                  <a:pt x="8" y="144"/>
                </a:lnTo>
                <a:lnTo>
                  <a:pt x="4" y="134"/>
                </a:lnTo>
                <a:lnTo>
                  <a:pt x="3" y="125"/>
                </a:lnTo>
                <a:lnTo>
                  <a:pt x="0" y="114"/>
                </a:lnTo>
                <a:lnTo>
                  <a:pt x="0" y="104"/>
                </a:lnTo>
                <a:lnTo>
                  <a:pt x="0" y="104"/>
                </a:lnTo>
                <a:lnTo>
                  <a:pt x="0" y="94"/>
                </a:lnTo>
                <a:lnTo>
                  <a:pt x="3" y="83"/>
                </a:lnTo>
                <a:lnTo>
                  <a:pt x="4" y="73"/>
                </a:lnTo>
                <a:lnTo>
                  <a:pt x="8" y="64"/>
                </a:lnTo>
                <a:lnTo>
                  <a:pt x="12" y="54"/>
                </a:lnTo>
                <a:lnTo>
                  <a:pt x="18" y="46"/>
                </a:lnTo>
                <a:lnTo>
                  <a:pt x="23" y="38"/>
                </a:lnTo>
                <a:lnTo>
                  <a:pt x="30" y="31"/>
                </a:lnTo>
                <a:lnTo>
                  <a:pt x="38" y="25"/>
                </a:lnTo>
                <a:lnTo>
                  <a:pt x="46" y="18"/>
                </a:lnTo>
                <a:lnTo>
                  <a:pt x="54" y="13"/>
                </a:lnTo>
                <a:lnTo>
                  <a:pt x="64" y="9"/>
                </a:lnTo>
                <a:lnTo>
                  <a:pt x="73" y="6"/>
                </a:lnTo>
                <a:lnTo>
                  <a:pt x="82" y="3"/>
                </a:lnTo>
                <a:lnTo>
                  <a:pt x="93" y="2"/>
                </a:lnTo>
                <a:lnTo>
                  <a:pt x="103" y="0"/>
                </a:lnTo>
                <a:lnTo>
                  <a:pt x="103" y="0"/>
                </a:lnTo>
                <a:lnTo>
                  <a:pt x="115" y="2"/>
                </a:lnTo>
                <a:lnTo>
                  <a:pt x="126" y="3"/>
                </a:lnTo>
                <a:lnTo>
                  <a:pt x="136" y="6"/>
                </a:lnTo>
                <a:lnTo>
                  <a:pt x="146" y="10"/>
                </a:lnTo>
                <a:lnTo>
                  <a:pt x="155" y="15"/>
                </a:lnTo>
                <a:lnTo>
                  <a:pt x="165" y="22"/>
                </a:lnTo>
                <a:lnTo>
                  <a:pt x="174" y="29"/>
                </a:lnTo>
                <a:lnTo>
                  <a:pt x="181" y="37"/>
                </a:lnTo>
                <a:lnTo>
                  <a:pt x="185" y="41"/>
                </a:lnTo>
                <a:lnTo>
                  <a:pt x="123" y="104"/>
                </a:lnTo>
                <a:lnTo>
                  <a:pt x="185" y="167"/>
                </a:lnTo>
                <a:lnTo>
                  <a:pt x="181" y="171"/>
                </a:lnTo>
                <a:lnTo>
                  <a:pt x="181" y="171"/>
                </a:lnTo>
                <a:lnTo>
                  <a:pt x="174" y="179"/>
                </a:lnTo>
                <a:lnTo>
                  <a:pt x="165" y="187"/>
                </a:lnTo>
                <a:lnTo>
                  <a:pt x="155" y="192"/>
                </a:lnTo>
                <a:lnTo>
                  <a:pt x="146" y="198"/>
                </a:lnTo>
                <a:lnTo>
                  <a:pt x="136" y="202"/>
                </a:lnTo>
                <a:lnTo>
                  <a:pt x="126" y="204"/>
                </a:lnTo>
                <a:lnTo>
                  <a:pt x="115" y="206"/>
                </a:lnTo>
                <a:lnTo>
                  <a:pt x="103" y="207"/>
                </a:lnTo>
                <a:lnTo>
                  <a:pt x="103" y="207"/>
                </a:lnTo>
                <a:close/>
                <a:moveTo>
                  <a:pt x="103" y="11"/>
                </a:moveTo>
                <a:lnTo>
                  <a:pt x="103" y="11"/>
                </a:lnTo>
                <a:lnTo>
                  <a:pt x="93" y="13"/>
                </a:lnTo>
                <a:lnTo>
                  <a:pt x="85" y="14"/>
                </a:lnTo>
                <a:lnTo>
                  <a:pt x="76" y="15"/>
                </a:lnTo>
                <a:lnTo>
                  <a:pt x="68" y="19"/>
                </a:lnTo>
                <a:lnTo>
                  <a:pt x="59" y="22"/>
                </a:lnTo>
                <a:lnTo>
                  <a:pt x="51" y="27"/>
                </a:lnTo>
                <a:lnTo>
                  <a:pt x="45" y="33"/>
                </a:lnTo>
                <a:lnTo>
                  <a:pt x="38" y="38"/>
                </a:lnTo>
                <a:lnTo>
                  <a:pt x="32" y="45"/>
                </a:lnTo>
                <a:lnTo>
                  <a:pt x="27" y="52"/>
                </a:lnTo>
                <a:lnTo>
                  <a:pt x="22" y="60"/>
                </a:lnTo>
                <a:lnTo>
                  <a:pt x="18" y="68"/>
                </a:lnTo>
                <a:lnTo>
                  <a:pt x="15" y="76"/>
                </a:lnTo>
                <a:lnTo>
                  <a:pt x="12" y="86"/>
                </a:lnTo>
                <a:lnTo>
                  <a:pt x="11" y="95"/>
                </a:lnTo>
                <a:lnTo>
                  <a:pt x="11" y="104"/>
                </a:lnTo>
                <a:lnTo>
                  <a:pt x="11" y="104"/>
                </a:lnTo>
                <a:lnTo>
                  <a:pt x="11" y="114"/>
                </a:lnTo>
                <a:lnTo>
                  <a:pt x="12" y="122"/>
                </a:lnTo>
                <a:lnTo>
                  <a:pt x="15" y="131"/>
                </a:lnTo>
                <a:lnTo>
                  <a:pt x="18" y="140"/>
                </a:lnTo>
                <a:lnTo>
                  <a:pt x="22" y="148"/>
                </a:lnTo>
                <a:lnTo>
                  <a:pt x="27" y="156"/>
                </a:lnTo>
                <a:lnTo>
                  <a:pt x="32" y="162"/>
                </a:lnTo>
                <a:lnTo>
                  <a:pt x="38" y="169"/>
                </a:lnTo>
                <a:lnTo>
                  <a:pt x="45" y="175"/>
                </a:lnTo>
                <a:lnTo>
                  <a:pt x="51" y="180"/>
                </a:lnTo>
                <a:lnTo>
                  <a:pt x="59" y="185"/>
                </a:lnTo>
                <a:lnTo>
                  <a:pt x="68" y="188"/>
                </a:lnTo>
                <a:lnTo>
                  <a:pt x="76" y="192"/>
                </a:lnTo>
                <a:lnTo>
                  <a:pt x="85" y="194"/>
                </a:lnTo>
                <a:lnTo>
                  <a:pt x="93" y="195"/>
                </a:lnTo>
                <a:lnTo>
                  <a:pt x="103" y="196"/>
                </a:lnTo>
                <a:lnTo>
                  <a:pt x="103" y="196"/>
                </a:lnTo>
                <a:lnTo>
                  <a:pt x="112" y="195"/>
                </a:lnTo>
                <a:lnTo>
                  <a:pt x="122" y="194"/>
                </a:lnTo>
                <a:lnTo>
                  <a:pt x="131" y="192"/>
                </a:lnTo>
                <a:lnTo>
                  <a:pt x="139" y="188"/>
                </a:lnTo>
                <a:lnTo>
                  <a:pt x="147" y="184"/>
                </a:lnTo>
                <a:lnTo>
                  <a:pt x="155" y="180"/>
                </a:lnTo>
                <a:lnTo>
                  <a:pt x="163" y="173"/>
                </a:lnTo>
                <a:lnTo>
                  <a:pt x="170" y="168"/>
                </a:lnTo>
                <a:lnTo>
                  <a:pt x="108" y="104"/>
                </a:lnTo>
                <a:lnTo>
                  <a:pt x="170" y="40"/>
                </a:lnTo>
                <a:lnTo>
                  <a:pt x="170" y="40"/>
                </a:lnTo>
                <a:lnTo>
                  <a:pt x="163" y="34"/>
                </a:lnTo>
                <a:lnTo>
                  <a:pt x="155" y="27"/>
                </a:lnTo>
                <a:lnTo>
                  <a:pt x="147" y="23"/>
                </a:lnTo>
                <a:lnTo>
                  <a:pt x="139" y="19"/>
                </a:lnTo>
                <a:lnTo>
                  <a:pt x="131" y="15"/>
                </a:lnTo>
                <a:lnTo>
                  <a:pt x="122" y="14"/>
                </a:lnTo>
                <a:lnTo>
                  <a:pt x="112" y="13"/>
                </a:lnTo>
                <a:lnTo>
                  <a:pt x="103" y="11"/>
                </a:lnTo>
                <a:lnTo>
                  <a:pt x="103"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9" name="Freeform 189"/>
          <p:cNvSpPr>
            <a:spLocks noEditPoints="1"/>
          </p:cNvSpPr>
          <p:nvPr/>
        </p:nvSpPr>
        <p:spPr bwMode="auto">
          <a:xfrm>
            <a:off x="4688012" y="927271"/>
            <a:ext cx="46907" cy="51363"/>
          </a:xfrm>
          <a:custGeom>
            <a:avLst/>
            <a:gdLst/>
            <a:ahLst/>
            <a:cxnLst>
              <a:cxn ang="0">
                <a:pos x="16" y="32"/>
              </a:cxn>
              <a:cxn ang="0">
                <a:pos x="16" y="32"/>
              </a:cxn>
              <a:cxn ang="0">
                <a:pos x="11" y="31"/>
              </a:cxn>
              <a:cxn ang="0">
                <a:pos x="5" y="28"/>
              </a:cxn>
              <a:cxn ang="0">
                <a:pos x="1" y="23"/>
              </a:cxn>
              <a:cxn ang="0">
                <a:pos x="0" y="16"/>
              </a:cxn>
              <a:cxn ang="0">
                <a:pos x="0" y="16"/>
              </a:cxn>
              <a:cxn ang="0">
                <a:pos x="1" y="11"/>
              </a:cxn>
              <a:cxn ang="0">
                <a:pos x="5" y="5"/>
              </a:cxn>
              <a:cxn ang="0">
                <a:pos x="11" y="1"/>
              </a:cxn>
              <a:cxn ang="0">
                <a:pos x="16" y="0"/>
              </a:cxn>
              <a:cxn ang="0">
                <a:pos x="16" y="0"/>
              </a:cxn>
              <a:cxn ang="0">
                <a:pos x="23" y="1"/>
              </a:cxn>
              <a:cxn ang="0">
                <a:pos x="28" y="5"/>
              </a:cxn>
              <a:cxn ang="0">
                <a:pos x="32" y="11"/>
              </a:cxn>
              <a:cxn ang="0">
                <a:pos x="32" y="16"/>
              </a:cxn>
              <a:cxn ang="0">
                <a:pos x="32" y="16"/>
              </a:cxn>
              <a:cxn ang="0">
                <a:pos x="32" y="23"/>
              </a:cxn>
              <a:cxn ang="0">
                <a:pos x="28" y="28"/>
              </a:cxn>
              <a:cxn ang="0">
                <a:pos x="23" y="31"/>
              </a:cxn>
              <a:cxn ang="0">
                <a:pos x="16" y="32"/>
              </a:cxn>
              <a:cxn ang="0">
                <a:pos x="16" y="32"/>
              </a:cxn>
              <a:cxn ang="0">
                <a:pos x="16" y="5"/>
              </a:cxn>
              <a:cxn ang="0">
                <a:pos x="16" y="5"/>
              </a:cxn>
              <a:cxn ang="0">
                <a:pos x="12" y="7"/>
              </a:cxn>
              <a:cxn ang="0">
                <a:pos x="9" y="10"/>
              </a:cxn>
              <a:cxn ang="0">
                <a:pos x="7" y="12"/>
              </a:cxn>
              <a:cxn ang="0">
                <a:pos x="5" y="16"/>
              </a:cxn>
              <a:cxn ang="0">
                <a:pos x="5" y="16"/>
              </a:cxn>
              <a:cxn ang="0">
                <a:pos x="7" y="20"/>
              </a:cxn>
              <a:cxn ang="0">
                <a:pos x="9" y="24"/>
              </a:cxn>
              <a:cxn ang="0">
                <a:pos x="12" y="27"/>
              </a:cxn>
              <a:cxn ang="0">
                <a:pos x="16" y="27"/>
              </a:cxn>
              <a:cxn ang="0">
                <a:pos x="16" y="27"/>
              </a:cxn>
              <a:cxn ang="0">
                <a:pos x="21" y="27"/>
              </a:cxn>
              <a:cxn ang="0">
                <a:pos x="24" y="24"/>
              </a:cxn>
              <a:cxn ang="0">
                <a:pos x="27" y="20"/>
              </a:cxn>
              <a:cxn ang="0">
                <a:pos x="27" y="16"/>
              </a:cxn>
              <a:cxn ang="0">
                <a:pos x="27" y="16"/>
              </a:cxn>
              <a:cxn ang="0">
                <a:pos x="27" y="12"/>
              </a:cxn>
              <a:cxn ang="0">
                <a:pos x="24" y="10"/>
              </a:cxn>
              <a:cxn ang="0">
                <a:pos x="21" y="7"/>
              </a:cxn>
              <a:cxn ang="0">
                <a:pos x="16" y="5"/>
              </a:cxn>
              <a:cxn ang="0">
                <a:pos x="16" y="5"/>
              </a:cxn>
            </a:cxnLst>
            <a:rect l="0" t="0" r="r" b="b"/>
            <a:pathLst>
              <a:path w="32" h="32">
                <a:moveTo>
                  <a:pt x="16" y="32"/>
                </a:moveTo>
                <a:lnTo>
                  <a:pt x="16" y="32"/>
                </a:lnTo>
                <a:lnTo>
                  <a:pt x="11" y="31"/>
                </a:lnTo>
                <a:lnTo>
                  <a:pt x="5" y="28"/>
                </a:lnTo>
                <a:lnTo>
                  <a:pt x="1" y="23"/>
                </a:lnTo>
                <a:lnTo>
                  <a:pt x="0" y="16"/>
                </a:lnTo>
                <a:lnTo>
                  <a:pt x="0" y="16"/>
                </a:lnTo>
                <a:lnTo>
                  <a:pt x="1" y="11"/>
                </a:lnTo>
                <a:lnTo>
                  <a:pt x="5" y="5"/>
                </a:lnTo>
                <a:lnTo>
                  <a:pt x="11" y="1"/>
                </a:lnTo>
                <a:lnTo>
                  <a:pt x="16" y="0"/>
                </a:lnTo>
                <a:lnTo>
                  <a:pt x="16" y="0"/>
                </a:lnTo>
                <a:lnTo>
                  <a:pt x="23" y="1"/>
                </a:lnTo>
                <a:lnTo>
                  <a:pt x="28" y="5"/>
                </a:lnTo>
                <a:lnTo>
                  <a:pt x="32" y="11"/>
                </a:lnTo>
                <a:lnTo>
                  <a:pt x="32" y="16"/>
                </a:lnTo>
                <a:lnTo>
                  <a:pt x="32" y="16"/>
                </a:lnTo>
                <a:lnTo>
                  <a:pt x="32" y="23"/>
                </a:lnTo>
                <a:lnTo>
                  <a:pt x="28" y="28"/>
                </a:lnTo>
                <a:lnTo>
                  <a:pt x="23" y="31"/>
                </a:lnTo>
                <a:lnTo>
                  <a:pt x="16" y="32"/>
                </a:lnTo>
                <a:lnTo>
                  <a:pt x="16" y="32"/>
                </a:lnTo>
                <a:close/>
                <a:moveTo>
                  <a:pt x="16" y="5"/>
                </a:moveTo>
                <a:lnTo>
                  <a:pt x="16" y="5"/>
                </a:lnTo>
                <a:lnTo>
                  <a:pt x="12" y="7"/>
                </a:lnTo>
                <a:lnTo>
                  <a:pt x="9" y="10"/>
                </a:lnTo>
                <a:lnTo>
                  <a:pt x="7" y="12"/>
                </a:lnTo>
                <a:lnTo>
                  <a:pt x="5" y="16"/>
                </a:lnTo>
                <a:lnTo>
                  <a:pt x="5" y="16"/>
                </a:lnTo>
                <a:lnTo>
                  <a:pt x="7" y="20"/>
                </a:lnTo>
                <a:lnTo>
                  <a:pt x="9" y="24"/>
                </a:lnTo>
                <a:lnTo>
                  <a:pt x="12" y="27"/>
                </a:lnTo>
                <a:lnTo>
                  <a:pt x="16" y="27"/>
                </a:lnTo>
                <a:lnTo>
                  <a:pt x="16" y="27"/>
                </a:lnTo>
                <a:lnTo>
                  <a:pt x="21" y="27"/>
                </a:lnTo>
                <a:lnTo>
                  <a:pt x="24" y="24"/>
                </a:lnTo>
                <a:lnTo>
                  <a:pt x="27" y="20"/>
                </a:lnTo>
                <a:lnTo>
                  <a:pt x="27" y="16"/>
                </a:lnTo>
                <a:lnTo>
                  <a:pt x="27" y="16"/>
                </a:lnTo>
                <a:lnTo>
                  <a:pt x="27" y="12"/>
                </a:lnTo>
                <a:lnTo>
                  <a:pt x="24" y="10"/>
                </a:lnTo>
                <a:lnTo>
                  <a:pt x="21" y="7"/>
                </a:lnTo>
                <a:lnTo>
                  <a:pt x="16" y="5"/>
                </a:lnTo>
                <a:lnTo>
                  <a:pt x="16"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0" name="Freeform 190"/>
          <p:cNvSpPr>
            <a:spLocks noEditPoints="1"/>
          </p:cNvSpPr>
          <p:nvPr/>
        </p:nvSpPr>
        <p:spPr bwMode="auto">
          <a:xfrm>
            <a:off x="5316572" y="875908"/>
            <a:ext cx="290825" cy="336179"/>
          </a:xfrm>
          <a:custGeom>
            <a:avLst/>
            <a:gdLst/>
            <a:ahLst/>
            <a:cxnLst>
              <a:cxn ang="0">
                <a:pos x="50" y="202"/>
              </a:cxn>
              <a:cxn ang="0">
                <a:pos x="59" y="195"/>
              </a:cxn>
              <a:cxn ang="0">
                <a:pos x="75" y="168"/>
              </a:cxn>
              <a:cxn ang="0">
                <a:pos x="52" y="173"/>
              </a:cxn>
              <a:cxn ang="0">
                <a:pos x="36" y="172"/>
              </a:cxn>
              <a:cxn ang="0">
                <a:pos x="15" y="160"/>
              </a:cxn>
              <a:cxn ang="0">
                <a:pos x="3" y="141"/>
              </a:cxn>
              <a:cxn ang="0">
                <a:pos x="0" y="123"/>
              </a:cxn>
              <a:cxn ang="0">
                <a:pos x="9" y="98"/>
              </a:cxn>
              <a:cxn ang="0">
                <a:pos x="30" y="76"/>
              </a:cxn>
              <a:cxn ang="0">
                <a:pos x="53" y="56"/>
              </a:cxn>
              <a:cxn ang="0">
                <a:pos x="80" y="23"/>
              </a:cxn>
              <a:cxn ang="0">
                <a:pos x="98" y="10"/>
              </a:cxn>
              <a:cxn ang="0">
                <a:pos x="117" y="39"/>
              </a:cxn>
              <a:cxn ang="0">
                <a:pos x="144" y="65"/>
              </a:cxn>
              <a:cxn ang="0">
                <a:pos x="165" y="83"/>
              </a:cxn>
              <a:cxn ang="0">
                <a:pos x="181" y="107"/>
              </a:cxn>
              <a:cxn ang="0">
                <a:pos x="185" y="131"/>
              </a:cxn>
              <a:cxn ang="0">
                <a:pos x="180" y="148"/>
              </a:cxn>
              <a:cxn ang="0">
                <a:pos x="165" y="165"/>
              </a:cxn>
              <a:cxn ang="0">
                <a:pos x="144" y="173"/>
              </a:cxn>
              <a:cxn ang="0">
                <a:pos x="135" y="173"/>
              </a:cxn>
              <a:cxn ang="0">
                <a:pos x="111" y="168"/>
              </a:cxn>
              <a:cxn ang="0">
                <a:pos x="122" y="188"/>
              </a:cxn>
              <a:cxn ang="0">
                <a:pos x="135" y="202"/>
              </a:cxn>
              <a:cxn ang="0">
                <a:pos x="123" y="206"/>
              </a:cxn>
              <a:cxn ang="0">
                <a:pos x="108" y="188"/>
              </a:cxn>
              <a:cxn ang="0">
                <a:pos x="98" y="158"/>
              </a:cxn>
              <a:cxn ang="0">
                <a:pos x="106" y="153"/>
              </a:cxn>
              <a:cxn ang="0">
                <a:pos x="127" y="162"/>
              </a:cxn>
              <a:cxn ang="0">
                <a:pos x="135" y="162"/>
              </a:cxn>
              <a:cxn ang="0">
                <a:pos x="154" y="158"/>
              </a:cxn>
              <a:cxn ang="0">
                <a:pos x="168" y="148"/>
              </a:cxn>
              <a:cxn ang="0">
                <a:pos x="173" y="137"/>
              </a:cxn>
              <a:cxn ang="0">
                <a:pos x="175" y="116"/>
              </a:cxn>
              <a:cxn ang="0">
                <a:pos x="163" y="96"/>
              </a:cxn>
              <a:cxn ang="0">
                <a:pos x="149" y="84"/>
              </a:cxn>
              <a:cxn ang="0">
                <a:pos x="102" y="37"/>
              </a:cxn>
              <a:cxn ang="0">
                <a:pos x="86" y="37"/>
              </a:cxn>
              <a:cxn ang="0">
                <a:pos x="37" y="84"/>
              </a:cxn>
              <a:cxn ang="0">
                <a:pos x="23" y="96"/>
              </a:cxn>
              <a:cxn ang="0">
                <a:pos x="13" y="116"/>
              </a:cxn>
              <a:cxn ang="0">
                <a:pos x="13" y="137"/>
              </a:cxn>
              <a:cxn ang="0">
                <a:pos x="19" y="148"/>
              </a:cxn>
              <a:cxn ang="0">
                <a:pos x="33" y="158"/>
              </a:cxn>
              <a:cxn ang="0">
                <a:pos x="52" y="162"/>
              </a:cxn>
              <a:cxn ang="0">
                <a:pos x="65" y="161"/>
              </a:cxn>
              <a:cxn ang="0">
                <a:pos x="91" y="146"/>
              </a:cxn>
              <a:cxn ang="0">
                <a:pos x="87" y="166"/>
              </a:cxn>
              <a:cxn ang="0">
                <a:pos x="71" y="199"/>
              </a:cxn>
            </a:cxnLst>
            <a:rect l="0" t="0" r="r" b="b"/>
            <a:pathLst>
              <a:path w="185" h="216">
                <a:moveTo>
                  <a:pt x="135" y="216"/>
                </a:moveTo>
                <a:lnTo>
                  <a:pt x="50" y="216"/>
                </a:lnTo>
                <a:lnTo>
                  <a:pt x="50" y="202"/>
                </a:lnTo>
                <a:lnTo>
                  <a:pt x="53" y="200"/>
                </a:lnTo>
                <a:lnTo>
                  <a:pt x="53" y="200"/>
                </a:lnTo>
                <a:lnTo>
                  <a:pt x="59" y="195"/>
                </a:lnTo>
                <a:lnTo>
                  <a:pt x="65" y="188"/>
                </a:lnTo>
                <a:lnTo>
                  <a:pt x="71" y="180"/>
                </a:lnTo>
                <a:lnTo>
                  <a:pt x="75" y="168"/>
                </a:lnTo>
                <a:lnTo>
                  <a:pt x="75" y="168"/>
                </a:lnTo>
                <a:lnTo>
                  <a:pt x="63" y="172"/>
                </a:lnTo>
                <a:lnTo>
                  <a:pt x="52" y="173"/>
                </a:lnTo>
                <a:lnTo>
                  <a:pt x="52" y="173"/>
                </a:lnTo>
                <a:lnTo>
                  <a:pt x="42" y="173"/>
                </a:lnTo>
                <a:lnTo>
                  <a:pt x="36" y="172"/>
                </a:lnTo>
                <a:lnTo>
                  <a:pt x="27" y="168"/>
                </a:lnTo>
                <a:lnTo>
                  <a:pt x="21" y="165"/>
                </a:lnTo>
                <a:lnTo>
                  <a:pt x="15" y="160"/>
                </a:lnTo>
                <a:lnTo>
                  <a:pt x="10" y="154"/>
                </a:lnTo>
                <a:lnTo>
                  <a:pt x="6" y="148"/>
                </a:lnTo>
                <a:lnTo>
                  <a:pt x="3" y="141"/>
                </a:lnTo>
                <a:lnTo>
                  <a:pt x="3" y="141"/>
                </a:lnTo>
                <a:lnTo>
                  <a:pt x="0" y="131"/>
                </a:lnTo>
                <a:lnTo>
                  <a:pt x="0" y="123"/>
                </a:lnTo>
                <a:lnTo>
                  <a:pt x="2" y="115"/>
                </a:lnTo>
                <a:lnTo>
                  <a:pt x="5" y="107"/>
                </a:lnTo>
                <a:lnTo>
                  <a:pt x="9" y="98"/>
                </a:lnTo>
                <a:lnTo>
                  <a:pt x="15" y="91"/>
                </a:lnTo>
                <a:lnTo>
                  <a:pt x="22" y="83"/>
                </a:lnTo>
                <a:lnTo>
                  <a:pt x="30" y="76"/>
                </a:lnTo>
                <a:lnTo>
                  <a:pt x="30" y="76"/>
                </a:lnTo>
                <a:lnTo>
                  <a:pt x="42" y="65"/>
                </a:lnTo>
                <a:lnTo>
                  <a:pt x="53" y="56"/>
                </a:lnTo>
                <a:lnTo>
                  <a:pt x="63" y="48"/>
                </a:lnTo>
                <a:lnTo>
                  <a:pt x="69" y="39"/>
                </a:lnTo>
                <a:lnTo>
                  <a:pt x="80" y="23"/>
                </a:lnTo>
                <a:lnTo>
                  <a:pt x="88" y="10"/>
                </a:lnTo>
                <a:lnTo>
                  <a:pt x="94" y="0"/>
                </a:lnTo>
                <a:lnTo>
                  <a:pt x="98" y="10"/>
                </a:lnTo>
                <a:lnTo>
                  <a:pt x="98" y="10"/>
                </a:lnTo>
                <a:lnTo>
                  <a:pt x="106" y="23"/>
                </a:lnTo>
                <a:lnTo>
                  <a:pt x="117" y="39"/>
                </a:lnTo>
                <a:lnTo>
                  <a:pt x="125" y="48"/>
                </a:lnTo>
                <a:lnTo>
                  <a:pt x="133" y="56"/>
                </a:lnTo>
                <a:lnTo>
                  <a:pt x="144" y="65"/>
                </a:lnTo>
                <a:lnTo>
                  <a:pt x="156" y="76"/>
                </a:lnTo>
                <a:lnTo>
                  <a:pt x="156" y="76"/>
                </a:lnTo>
                <a:lnTo>
                  <a:pt x="165" y="83"/>
                </a:lnTo>
                <a:lnTo>
                  <a:pt x="172" y="91"/>
                </a:lnTo>
                <a:lnTo>
                  <a:pt x="177" y="98"/>
                </a:lnTo>
                <a:lnTo>
                  <a:pt x="181" y="107"/>
                </a:lnTo>
                <a:lnTo>
                  <a:pt x="184" y="115"/>
                </a:lnTo>
                <a:lnTo>
                  <a:pt x="185" y="123"/>
                </a:lnTo>
                <a:lnTo>
                  <a:pt x="185" y="131"/>
                </a:lnTo>
                <a:lnTo>
                  <a:pt x="184" y="141"/>
                </a:lnTo>
                <a:lnTo>
                  <a:pt x="184" y="141"/>
                </a:lnTo>
                <a:lnTo>
                  <a:pt x="180" y="148"/>
                </a:lnTo>
                <a:lnTo>
                  <a:pt x="176" y="154"/>
                </a:lnTo>
                <a:lnTo>
                  <a:pt x="172" y="160"/>
                </a:lnTo>
                <a:lnTo>
                  <a:pt x="165" y="165"/>
                </a:lnTo>
                <a:lnTo>
                  <a:pt x="158" y="168"/>
                </a:lnTo>
                <a:lnTo>
                  <a:pt x="152" y="172"/>
                </a:lnTo>
                <a:lnTo>
                  <a:pt x="144" y="173"/>
                </a:lnTo>
                <a:lnTo>
                  <a:pt x="135" y="173"/>
                </a:lnTo>
                <a:lnTo>
                  <a:pt x="135" y="173"/>
                </a:lnTo>
                <a:lnTo>
                  <a:pt x="135" y="173"/>
                </a:lnTo>
                <a:lnTo>
                  <a:pt x="135" y="173"/>
                </a:lnTo>
                <a:lnTo>
                  <a:pt x="123" y="172"/>
                </a:lnTo>
                <a:lnTo>
                  <a:pt x="111" y="168"/>
                </a:lnTo>
                <a:lnTo>
                  <a:pt x="111" y="168"/>
                </a:lnTo>
                <a:lnTo>
                  <a:pt x="115" y="180"/>
                </a:lnTo>
                <a:lnTo>
                  <a:pt x="122" y="188"/>
                </a:lnTo>
                <a:lnTo>
                  <a:pt x="127" y="195"/>
                </a:lnTo>
                <a:lnTo>
                  <a:pt x="133" y="200"/>
                </a:lnTo>
                <a:lnTo>
                  <a:pt x="135" y="202"/>
                </a:lnTo>
                <a:lnTo>
                  <a:pt x="135" y="216"/>
                </a:lnTo>
                <a:close/>
                <a:moveTo>
                  <a:pt x="63" y="206"/>
                </a:moveTo>
                <a:lnTo>
                  <a:pt x="123" y="206"/>
                </a:lnTo>
                <a:lnTo>
                  <a:pt x="123" y="206"/>
                </a:lnTo>
                <a:lnTo>
                  <a:pt x="115" y="199"/>
                </a:lnTo>
                <a:lnTo>
                  <a:pt x="108" y="188"/>
                </a:lnTo>
                <a:lnTo>
                  <a:pt x="102" y="175"/>
                </a:lnTo>
                <a:lnTo>
                  <a:pt x="99" y="166"/>
                </a:lnTo>
                <a:lnTo>
                  <a:pt x="98" y="158"/>
                </a:lnTo>
                <a:lnTo>
                  <a:pt x="96" y="146"/>
                </a:lnTo>
                <a:lnTo>
                  <a:pt x="106" y="153"/>
                </a:lnTo>
                <a:lnTo>
                  <a:pt x="106" y="153"/>
                </a:lnTo>
                <a:lnTo>
                  <a:pt x="114" y="157"/>
                </a:lnTo>
                <a:lnTo>
                  <a:pt x="121" y="161"/>
                </a:lnTo>
                <a:lnTo>
                  <a:pt x="127" y="162"/>
                </a:lnTo>
                <a:lnTo>
                  <a:pt x="135" y="162"/>
                </a:lnTo>
                <a:lnTo>
                  <a:pt x="135" y="162"/>
                </a:lnTo>
                <a:lnTo>
                  <a:pt x="135" y="162"/>
                </a:lnTo>
                <a:lnTo>
                  <a:pt x="142" y="162"/>
                </a:lnTo>
                <a:lnTo>
                  <a:pt x="148" y="161"/>
                </a:lnTo>
                <a:lnTo>
                  <a:pt x="154" y="158"/>
                </a:lnTo>
                <a:lnTo>
                  <a:pt x="158" y="156"/>
                </a:lnTo>
                <a:lnTo>
                  <a:pt x="164" y="152"/>
                </a:lnTo>
                <a:lnTo>
                  <a:pt x="168" y="148"/>
                </a:lnTo>
                <a:lnTo>
                  <a:pt x="171" y="142"/>
                </a:lnTo>
                <a:lnTo>
                  <a:pt x="173" y="137"/>
                </a:lnTo>
                <a:lnTo>
                  <a:pt x="173" y="137"/>
                </a:lnTo>
                <a:lnTo>
                  <a:pt x="175" y="130"/>
                </a:lnTo>
                <a:lnTo>
                  <a:pt x="175" y="123"/>
                </a:lnTo>
                <a:lnTo>
                  <a:pt x="175" y="116"/>
                </a:lnTo>
                <a:lnTo>
                  <a:pt x="172" y="110"/>
                </a:lnTo>
                <a:lnTo>
                  <a:pt x="168" y="103"/>
                </a:lnTo>
                <a:lnTo>
                  <a:pt x="163" y="96"/>
                </a:lnTo>
                <a:lnTo>
                  <a:pt x="157" y="91"/>
                </a:lnTo>
                <a:lnTo>
                  <a:pt x="149" y="84"/>
                </a:lnTo>
                <a:lnTo>
                  <a:pt x="149" y="84"/>
                </a:lnTo>
                <a:lnTo>
                  <a:pt x="129" y="66"/>
                </a:lnTo>
                <a:lnTo>
                  <a:pt x="113" y="52"/>
                </a:lnTo>
                <a:lnTo>
                  <a:pt x="102" y="37"/>
                </a:lnTo>
                <a:lnTo>
                  <a:pt x="94" y="23"/>
                </a:lnTo>
                <a:lnTo>
                  <a:pt x="94" y="23"/>
                </a:lnTo>
                <a:lnTo>
                  <a:pt x="86" y="37"/>
                </a:lnTo>
                <a:lnTo>
                  <a:pt x="73" y="52"/>
                </a:lnTo>
                <a:lnTo>
                  <a:pt x="59" y="66"/>
                </a:lnTo>
                <a:lnTo>
                  <a:pt x="37" y="84"/>
                </a:lnTo>
                <a:lnTo>
                  <a:pt x="37" y="84"/>
                </a:lnTo>
                <a:lnTo>
                  <a:pt x="30" y="91"/>
                </a:lnTo>
                <a:lnTo>
                  <a:pt x="23" y="96"/>
                </a:lnTo>
                <a:lnTo>
                  <a:pt x="18" y="103"/>
                </a:lnTo>
                <a:lnTo>
                  <a:pt x="15" y="110"/>
                </a:lnTo>
                <a:lnTo>
                  <a:pt x="13" y="116"/>
                </a:lnTo>
                <a:lnTo>
                  <a:pt x="11" y="123"/>
                </a:lnTo>
                <a:lnTo>
                  <a:pt x="11" y="130"/>
                </a:lnTo>
                <a:lnTo>
                  <a:pt x="13" y="137"/>
                </a:lnTo>
                <a:lnTo>
                  <a:pt x="13" y="137"/>
                </a:lnTo>
                <a:lnTo>
                  <a:pt x="15" y="142"/>
                </a:lnTo>
                <a:lnTo>
                  <a:pt x="19" y="148"/>
                </a:lnTo>
                <a:lnTo>
                  <a:pt x="22" y="152"/>
                </a:lnTo>
                <a:lnTo>
                  <a:pt x="27" y="156"/>
                </a:lnTo>
                <a:lnTo>
                  <a:pt x="33" y="158"/>
                </a:lnTo>
                <a:lnTo>
                  <a:pt x="38" y="161"/>
                </a:lnTo>
                <a:lnTo>
                  <a:pt x="45" y="162"/>
                </a:lnTo>
                <a:lnTo>
                  <a:pt x="52" y="162"/>
                </a:lnTo>
                <a:lnTo>
                  <a:pt x="52" y="162"/>
                </a:lnTo>
                <a:lnTo>
                  <a:pt x="59" y="162"/>
                </a:lnTo>
                <a:lnTo>
                  <a:pt x="65" y="161"/>
                </a:lnTo>
                <a:lnTo>
                  <a:pt x="73" y="157"/>
                </a:lnTo>
                <a:lnTo>
                  <a:pt x="80" y="153"/>
                </a:lnTo>
                <a:lnTo>
                  <a:pt x="91" y="146"/>
                </a:lnTo>
                <a:lnTo>
                  <a:pt x="88" y="158"/>
                </a:lnTo>
                <a:lnTo>
                  <a:pt x="88" y="158"/>
                </a:lnTo>
                <a:lnTo>
                  <a:pt x="87" y="166"/>
                </a:lnTo>
                <a:lnTo>
                  <a:pt x="84" y="175"/>
                </a:lnTo>
                <a:lnTo>
                  <a:pt x="79" y="188"/>
                </a:lnTo>
                <a:lnTo>
                  <a:pt x="71" y="199"/>
                </a:lnTo>
                <a:lnTo>
                  <a:pt x="63" y="206"/>
                </a:lnTo>
                <a:lnTo>
                  <a:pt x="63" y="206"/>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1" name="Freeform 191"/>
          <p:cNvSpPr>
            <a:spLocks noEditPoints="1"/>
          </p:cNvSpPr>
          <p:nvPr/>
        </p:nvSpPr>
        <p:spPr bwMode="auto">
          <a:xfrm>
            <a:off x="6090543" y="861903"/>
            <a:ext cx="356496" cy="378203"/>
          </a:xfrm>
          <a:custGeom>
            <a:avLst/>
            <a:gdLst/>
            <a:ahLst/>
            <a:cxnLst>
              <a:cxn ang="0">
                <a:pos x="68" y="223"/>
              </a:cxn>
              <a:cxn ang="0">
                <a:pos x="82" y="209"/>
              </a:cxn>
              <a:cxn ang="0">
                <a:pos x="96" y="179"/>
              </a:cxn>
              <a:cxn ang="0">
                <a:pos x="89" y="177"/>
              </a:cxn>
              <a:cxn ang="0">
                <a:pos x="53" y="193"/>
              </a:cxn>
              <a:cxn ang="0">
                <a:pos x="23" y="185"/>
              </a:cxn>
              <a:cxn ang="0">
                <a:pos x="1" y="151"/>
              </a:cxn>
              <a:cxn ang="0">
                <a:pos x="4" y="120"/>
              </a:cxn>
              <a:cxn ang="0">
                <a:pos x="32" y="93"/>
              </a:cxn>
              <a:cxn ang="0">
                <a:pos x="62" y="89"/>
              </a:cxn>
              <a:cxn ang="0">
                <a:pos x="88" y="104"/>
              </a:cxn>
              <a:cxn ang="0">
                <a:pos x="72" y="82"/>
              </a:cxn>
              <a:cxn ang="0">
                <a:pos x="62" y="53"/>
              </a:cxn>
              <a:cxn ang="0">
                <a:pos x="77" y="16"/>
              </a:cxn>
              <a:cxn ang="0">
                <a:pos x="113" y="0"/>
              </a:cxn>
              <a:cxn ang="0">
                <a:pos x="143" y="9"/>
              </a:cxn>
              <a:cxn ang="0">
                <a:pos x="165" y="43"/>
              </a:cxn>
              <a:cxn ang="0">
                <a:pos x="161" y="74"/>
              </a:cxn>
              <a:cxn ang="0">
                <a:pos x="144" y="96"/>
              </a:cxn>
              <a:cxn ang="0">
                <a:pos x="155" y="93"/>
              </a:cxn>
              <a:cxn ang="0">
                <a:pos x="186" y="90"/>
              </a:cxn>
              <a:cxn ang="0">
                <a:pos x="219" y="112"/>
              </a:cxn>
              <a:cxn ang="0">
                <a:pos x="227" y="142"/>
              </a:cxn>
              <a:cxn ang="0">
                <a:pos x="212" y="178"/>
              </a:cxn>
              <a:cxn ang="0">
                <a:pos x="176" y="193"/>
              </a:cxn>
              <a:cxn ang="0">
                <a:pos x="146" y="184"/>
              </a:cxn>
              <a:cxn ang="0">
                <a:pos x="131" y="170"/>
              </a:cxn>
              <a:cxn ang="0">
                <a:pos x="142" y="204"/>
              </a:cxn>
              <a:cxn ang="0">
                <a:pos x="159" y="223"/>
              </a:cxn>
              <a:cxn ang="0">
                <a:pos x="151" y="231"/>
              </a:cxn>
              <a:cxn ang="0">
                <a:pos x="135" y="213"/>
              </a:cxn>
              <a:cxn ang="0">
                <a:pos x="120" y="173"/>
              </a:cxn>
              <a:cxn ang="0">
                <a:pos x="127" y="155"/>
              </a:cxn>
              <a:cxn ang="0">
                <a:pos x="153" y="175"/>
              </a:cxn>
              <a:cxn ang="0">
                <a:pos x="176" y="182"/>
              </a:cxn>
              <a:cxn ang="0">
                <a:pos x="204" y="170"/>
              </a:cxn>
              <a:cxn ang="0">
                <a:pos x="216" y="142"/>
              </a:cxn>
              <a:cxn ang="0">
                <a:pos x="209" y="117"/>
              </a:cxn>
              <a:cxn ang="0">
                <a:pos x="184" y="100"/>
              </a:cxn>
              <a:cxn ang="0">
                <a:pos x="159" y="103"/>
              </a:cxn>
              <a:cxn ang="0">
                <a:pos x="136" y="120"/>
              </a:cxn>
              <a:cxn ang="0">
                <a:pos x="120" y="120"/>
              </a:cxn>
              <a:cxn ang="0">
                <a:pos x="142" y="84"/>
              </a:cxn>
              <a:cxn ang="0">
                <a:pos x="154" y="62"/>
              </a:cxn>
              <a:cxn ang="0">
                <a:pos x="151" y="36"/>
              </a:cxn>
              <a:cxn ang="0">
                <a:pos x="130" y="15"/>
              </a:cxn>
              <a:cxn ang="0">
                <a:pos x="105" y="12"/>
              </a:cxn>
              <a:cxn ang="0">
                <a:pos x="80" y="30"/>
              </a:cxn>
              <a:cxn ang="0">
                <a:pos x="73" y="53"/>
              </a:cxn>
              <a:cxn ang="0">
                <a:pos x="86" y="84"/>
              </a:cxn>
              <a:cxn ang="0">
                <a:pos x="104" y="109"/>
              </a:cxn>
              <a:cxn ang="0">
                <a:pos x="100" y="125"/>
              </a:cxn>
              <a:cxn ang="0">
                <a:pos x="76" y="107"/>
              </a:cxn>
              <a:cxn ang="0">
                <a:pos x="53" y="100"/>
              </a:cxn>
              <a:cxn ang="0">
                <a:pos x="23" y="112"/>
              </a:cxn>
              <a:cxn ang="0">
                <a:pos x="11" y="142"/>
              </a:cxn>
              <a:cxn ang="0">
                <a:pos x="18" y="165"/>
              </a:cxn>
              <a:cxn ang="0">
                <a:pos x="45" y="182"/>
              </a:cxn>
              <a:cxn ang="0">
                <a:pos x="69" y="179"/>
              </a:cxn>
              <a:cxn ang="0">
                <a:pos x="90" y="162"/>
              </a:cxn>
              <a:cxn ang="0">
                <a:pos x="109" y="161"/>
              </a:cxn>
              <a:cxn ang="0">
                <a:pos x="97" y="205"/>
              </a:cxn>
              <a:cxn ang="0">
                <a:pos x="76" y="231"/>
              </a:cxn>
            </a:cxnLst>
            <a:rect l="0" t="0" r="r" b="b"/>
            <a:pathLst>
              <a:path w="227" h="242">
                <a:moveTo>
                  <a:pt x="162" y="242"/>
                </a:moveTo>
                <a:lnTo>
                  <a:pt x="65" y="242"/>
                </a:lnTo>
                <a:lnTo>
                  <a:pt x="65" y="224"/>
                </a:lnTo>
                <a:lnTo>
                  <a:pt x="68" y="223"/>
                </a:lnTo>
                <a:lnTo>
                  <a:pt x="68" y="223"/>
                </a:lnTo>
                <a:lnTo>
                  <a:pt x="73" y="219"/>
                </a:lnTo>
                <a:lnTo>
                  <a:pt x="77" y="215"/>
                </a:lnTo>
                <a:lnTo>
                  <a:pt x="82" y="209"/>
                </a:lnTo>
                <a:lnTo>
                  <a:pt x="86" y="204"/>
                </a:lnTo>
                <a:lnTo>
                  <a:pt x="90" y="196"/>
                </a:lnTo>
                <a:lnTo>
                  <a:pt x="93" y="189"/>
                </a:lnTo>
                <a:lnTo>
                  <a:pt x="96" y="179"/>
                </a:lnTo>
                <a:lnTo>
                  <a:pt x="97" y="170"/>
                </a:lnTo>
                <a:lnTo>
                  <a:pt x="97" y="170"/>
                </a:lnTo>
                <a:lnTo>
                  <a:pt x="89" y="177"/>
                </a:lnTo>
                <a:lnTo>
                  <a:pt x="89" y="177"/>
                </a:lnTo>
                <a:lnTo>
                  <a:pt x="81" y="184"/>
                </a:lnTo>
                <a:lnTo>
                  <a:pt x="73" y="189"/>
                </a:lnTo>
                <a:lnTo>
                  <a:pt x="62" y="192"/>
                </a:lnTo>
                <a:lnTo>
                  <a:pt x="53" y="193"/>
                </a:lnTo>
                <a:lnTo>
                  <a:pt x="53" y="193"/>
                </a:lnTo>
                <a:lnTo>
                  <a:pt x="42" y="192"/>
                </a:lnTo>
                <a:lnTo>
                  <a:pt x="32" y="189"/>
                </a:lnTo>
                <a:lnTo>
                  <a:pt x="23" y="185"/>
                </a:lnTo>
                <a:lnTo>
                  <a:pt x="15" y="178"/>
                </a:lnTo>
                <a:lnTo>
                  <a:pt x="9" y="170"/>
                </a:lnTo>
                <a:lnTo>
                  <a:pt x="4" y="162"/>
                </a:lnTo>
                <a:lnTo>
                  <a:pt x="1" y="151"/>
                </a:lnTo>
                <a:lnTo>
                  <a:pt x="0" y="142"/>
                </a:lnTo>
                <a:lnTo>
                  <a:pt x="0" y="142"/>
                </a:lnTo>
                <a:lnTo>
                  <a:pt x="1" y="131"/>
                </a:lnTo>
                <a:lnTo>
                  <a:pt x="4" y="120"/>
                </a:lnTo>
                <a:lnTo>
                  <a:pt x="9" y="112"/>
                </a:lnTo>
                <a:lnTo>
                  <a:pt x="15" y="104"/>
                </a:lnTo>
                <a:lnTo>
                  <a:pt x="23" y="97"/>
                </a:lnTo>
                <a:lnTo>
                  <a:pt x="32" y="93"/>
                </a:lnTo>
                <a:lnTo>
                  <a:pt x="42" y="90"/>
                </a:lnTo>
                <a:lnTo>
                  <a:pt x="53" y="89"/>
                </a:lnTo>
                <a:lnTo>
                  <a:pt x="53" y="89"/>
                </a:lnTo>
                <a:lnTo>
                  <a:pt x="62" y="89"/>
                </a:lnTo>
                <a:lnTo>
                  <a:pt x="72" y="93"/>
                </a:lnTo>
                <a:lnTo>
                  <a:pt x="81" y="97"/>
                </a:lnTo>
                <a:lnTo>
                  <a:pt x="88" y="104"/>
                </a:lnTo>
                <a:lnTo>
                  <a:pt x="88" y="104"/>
                </a:lnTo>
                <a:lnTo>
                  <a:pt x="84" y="96"/>
                </a:lnTo>
                <a:lnTo>
                  <a:pt x="78" y="90"/>
                </a:lnTo>
                <a:lnTo>
                  <a:pt x="78" y="90"/>
                </a:lnTo>
                <a:lnTo>
                  <a:pt x="72" y="82"/>
                </a:lnTo>
                <a:lnTo>
                  <a:pt x="66" y="74"/>
                </a:lnTo>
                <a:lnTo>
                  <a:pt x="63" y="63"/>
                </a:lnTo>
                <a:lnTo>
                  <a:pt x="62" y="53"/>
                </a:lnTo>
                <a:lnTo>
                  <a:pt x="62" y="53"/>
                </a:lnTo>
                <a:lnTo>
                  <a:pt x="63" y="43"/>
                </a:lnTo>
                <a:lnTo>
                  <a:pt x="66" y="32"/>
                </a:lnTo>
                <a:lnTo>
                  <a:pt x="72" y="24"/>
                </a:lnTo>
                <a:lnTo>
                  <a:pt x="77" y="16"/>
                </a:lnTo>
                <a:lnTo>
                  <a:pt x="85" y="9"/>
                </a:lnTo>
                <a:lnTo>
                  <a:pt x="93" y="5"/>
                </a:lnTo>
                <a:lnTo>
                  <a:pt x="104" y="1"/>
                </a:lnTo>
                <a:lnTo>
                  <a:pt x="113" y="0"/>
                </a:lnTo>
                <a:lnTo>
                  <a:pt x="113" y="0"/>
                </a:lnTo>
                <a:lnTo>
                  <a:pt x="124" y="1"/>
                </a:lnTo>
                <a:lnTo>
                  <a:pt x="134" y="5"/>
                </a:lnTo>
                <a:lnTo>
                  <a:pt x="143" y="9"/>
                </a:lnTo>
                <a:lnTo>
                  <a:pt x="150" y="16"/>
                </a:lnTo>
                <a:lnTo>
                  <a:pt x="157" y="24"/>
                </a:lnTo>
                <a:lnTo>
                  <a:pt x="161" y="32"/>
                </a:lnTo>
                <a:lnTo>
                  <a:pt x="165" y="43"/>
                </a:lnTo>
                <a:lnTo>
                  <a:pt x="165" y="53"/>
                </a:lnTo>
                <a:lnTo>
                  <a:pt x="165" y="53"/>
                </a:lnTo>
                <a:lnTo>
                  <a:pt x="165" y="63"/>
                </a:lnTo>
                <a:lnTo>
                  <a:pt x="161" y="74"/>
                </a:lnTo>
                <a:lnTo>
                  <a:pt x="157" y="82"/>
                </a:lnTo>
                <a:lnTo>
                  <a:pt x="149" y="90"/>
                </a:lnTo>
                <a:lnTo>
                  <a:pt x="149" y="90"/>
                </a:lnTo>
                <a:lnTo>
                  <a:pt x="144" y="96"/>
                </a:lnTo>
                <a:lnTo>
                  <a:pt x="139" y="104"/>
                </a:lnTo>
                <a:lnTo>
                  <a:pt x="139" y="104"/>
                </a:lnTo>
                <a:lnTo>
                  <a:pt x="147" y="97"/>
                </a:lnTo>
                <a:lnTo>
                  <a:pt x="155" y="93"/>
                </a:lnTo>
                <a:lnTo>
                  <a:pt x="165" y="89"/>
                </a:lnTo>
                <a:lnTo>
                  <a:pt x="176" y="89"/>
                </a:lnTo>
                <a:lnTo>
                  <a:pt x="176" y="89"/>
                </a:lnTo>
                <a:lnTo>
                  <a:pt x="186" y="90"/>
                </a:lnTo>
                <a:lnTo>
                  <a:pt x="196" y="93"/>
                </a:lnTo>
                <a:lnTo>
                  <a:pt x="204" y="97"/>
                </a:lnTo>
                <a:lnTo>
                  <a:pt x="212" y="104"/>
                </a:lnTo>
                <a:lnTo>
                  <a:pt x="219" y="112"/>
                </a:lnTo>
                <a:lnTo>
                  <a:pt x="223" y="120"/>
                </a:lnTo>
                <a:lnTo>
                  <a:pt x="227" y="131"/>
                </a:lnTo>
                <a:lnTo>
                  <a:pt x="227" y="142"/>
                </a:lnTo>
                <a:lnTo>
                  <a:pt x="227" y="142"/>
                </a:lnTo>
                <a:lnTo>
                  <a:pt x="227" y="151"/>
                </a:lnTo>
                <a:lnTo>
                  <a:pt x="223" y="162"/>
                </a:lnTo>
                <a:lnTo>
                  <a:pt x="219" y="170"/>
                </a:lnTo>
                <a:lnTo>
                  <a:pt x="212" y="178"/>
                </a:lnTo>
                <a:lnTo>
                  <a:pt x="204" y="185"/>
                </a:lnTo>
                <a:lnTo>
                  <a:pt x="196" y="189"/>
                </a:lnTo>
                <a:lnTo>
                  <a:pt x="186" y="192"/>
                </a:lnTo>
                <a:lnTo>
                  <a:pt x="176" y="193"/>
                </a:lnTo>
                <a:lnTo>
                  <a:pt x="176" y="193"/>
                </a:lnTo>
                <a:lnTo>
                  <a:pt x="165" y="192"/>
                </a:lnTo>
                <a:lnTo>
                  <a:pt x="155" y="189"/>
                </a:lnTo>
                <a:lnTo>
                  <a:pt x="146" y="184"/>
                </a:lnTo>
                <a:lnTo>
                  <a:pt x="138" y="177"/>
                </a:lnTo>
                <a:lnTo>
                  <a:pt x="138" y="177"/>
                </a:lnTo>
                <a:lnTo>
                  <a:pt x="131" y="170"/>
                </a:lnTo>
                <a:lnTo>
                  <a:pt x="131" y="170"/>
                </a:lnTo>
                <a:lnTo>
                  <a:pt x="132" y="179"/>
                </a:lnTo>
                <a:lnTo>
                  <a:pt x="135" y="189"/>
                </a:lnTo>
                <a:lnTo>
                  <a:pt x="138" y="197"/>
                </a:lnTo>
                <a:lnTo>
                  <a:pt x="142" y="204"/>
                </a:lnTo>
                <a:lnTo>
                  <a:pt x="146" y="209"/>
                </a:lnTo>
                <a:lnTo>
                  <a:pt x="150" y="215"/>
                </a:lnTo>
                <a:lnTo>
                  <a:pt x="155" y="219"/>
                </a:lnTo>
                <a:lnTo>
                  <a:pt x="159" y="223"/>
                </a:lnTo>
                <a:lnTo>
                  <a:pt x="162" y="224"/>
                </a:lnTo>
                <a:lnTo>
                  <a:pt x="162" y="242"/>
                </a:lnTo>
                <a:close/>
                <a:moveTo>
                  <a:pt x="76" y="231"/>
                </a:moveTo>
                <a:lnTo>
                  <a:pt x="151" y="231"/>
                </a:lnTo>
                <a:lnTo>
                  <a:pt x="151" y="231"/>
                </a:lnTo>
                <a:lnTo>
                  <a:pt x="146" y="225"/>
                </a:lnTo>
                <a:lnTo>
                  <a:pt x="140" y="220"/>
                </a:lnTo>
                <a:lnTo>
                  <a:pt x="135" y="213"/>
                </a:lnTo>
                <a:lnTo>
                  <a:pt x="130" y="205"/>
                </a:lnTo>
                <a:lnTo>
                  <a:pt x="126" y="196"/>
                </a:lnTo>
                <a:lnTo>
                  <a:pt x="122" y="185"/>
                </a:lnTo>
                <a:lnTo>
                  <a:pt x="120" y="173"/>
                </a:lnTo>
                <a:lnTo>
                  <a:pt x="119" y="161"/>
                </a:lnTo>
                <a:lnTo>
                  <a:pt x="119" y="151"/>
                </a:lnTo>
                <a:lnTo>
                  <a:pt x="127" y="155"/>
                </a:lnTo>
                <a:lnTo>
                  <a:pt x="127" y="155"/>
                </a:lnTo>
                <a:lnTo>
                  <a:pt x="138" y="162"/>
                </a:lnTo>
                <a:lnTo>
                  <a:pt x="146" y="170"/>
                </a:lnTo>
                <a:lnTo>
                  <a:pt x="146" y="170"/>
                </a:lnTo>
                <a:lnTo>
                  <a:pt x="153" y="175"/>
                </a:lnTo>
                <a:lnTo>
                  <a:pt x="159" y="179"/>
                </a:lnTo>
                <a:lnTo>
                  <a:pt x="167" y="182"/>
                </a:lnTo>
                <a:lnTo>
                  <a:pt x="176" y="182"/>
                </a:lnTo>
                <a:lnTo>
                  <a:pt x="176" y="182"/>
                </a:lnTo>
                <a:lnTo>
                  <a:pt x="184" y="182"/>
                </a:lnTo>
                <a:lnTo>
                  <a:pt x="192" y="179"/>
                </a:lnTo>
                <a:lnTo>
                  <a:pt x="198" y="175"/>
                </a:lnTo>
                <a:lnTo>
                  <a:pt x="204" y="170"/>
                </a:lnTo>
                <a:lnTo>
                  <a:pt x="209" y="165"/>
                </a:lnTo>
                <a:lnTo>
                  <a:pt x="213" y="157"/>
                </a:lnTo>
                <a:lnTo>
                  <a:pt x="216" y="150"/>
                </a:lnTo>
                <a:lnTo>
                  <a:pt x="216" y="142"/>
                </a:lnTo>
                <a:lnTo>
                  <a:pt x="216" y="142"/>
                </a:lnTo>
                <a:lnTo>
                  <a:pt x="216" y="132"/>
                </a:lnTo>
                <a:lnTo>
                  <a:pt x="213" y="125"/>
                </a:lnTo>
                <a:lnTo>
                  <a:pt x="209" y="117"/>
                </a:lnTo>
                <a:lnTo>
                  <a:pt x="204" y="112"/>
                </a:lnTo>
                <a:lnTo>
                  <a:pt x="198" y="107"/>
                </a:lnTo>
                <a:lnTo>
                  <a:pt x="192" y="103"/>
                </a:lnTo>
                <a:lnTo>
                  <a:pt x="184" y="100"/>
                </a:lnTo>
                <a:lnTo>
                  <a:pt x="176" y="100"/>
                </a:lnTo>
                <a:lnTo>
                  <a:pt x="176" y="100"/>
                </a:lnTo>
                <a:lnTo>
                  <a:pt x="167" y="100"/>
                </a:lnTo>
                <a:lnTo>
                  <a:pt x="159" y="103"/>
                </a:lnTo>
                <a:lnTo>
                  <a:pt x="153" y="107"/>
                </a:lnTo>
                <a:lnTo>
                  <a:pt x="146" y="112"/>
                </a:lnTo>
                <a:lnTo>
                  <a:pt x="146" y="112"/>
                </a:lnTo>
                <a:lnTo>
                  <a:pt x="136" y="120"/>
                </a:lnTo>
                <a:lnTo>
                  <a:pt x="128" y="125"/>
                </a:lnTo>
                <a:lnTo>
                  <a:pt x="116" y="132"/>
                </a:lnTo>
                <a:lnTo>
                  <a:pt x="120" y="120"/>
                </a:lnTo>
                <a:lnTo>
                  <a:pt x="120" y="120"/>
                </a:lnTo>
                <a:lnTo>
                  <a:pt x="124" y="109"/>
                </a:lnTo>
                <a:lnTo>
                  <a:pt x="130" y="100"/>
                </a:lnTo>
                <a:lnTo>
                  <a:pt x="135" y="90"/>
                </a:lnTo>
                <a:lnTo>
                  <a:pt x="142" y="84"/>
                </a:lnTo>
                <a:lnTo>
                  <a:pt x="142" y="84"/>
                </a:lnTo>
                <a:lnTo>
                  <a:pt x="147" y="77"/>
                </a:lnTo>
                <a:lnTo>
                  <a:pt x="151" y="69"/>
                </a:lnTo>
                <a:lnTo>
                  <a:pt x="154" y="62"/>
                </a:lnTo>
                <a:lnTo>
                  <a:pt x="154" y="53"/>
                </a:lnTo>
                <a:lnTo>
                  <a:pt x="154" y="53"/>
                </a:lnTo>
                <a:lnTo>
                  <a:pt x="154" y="44"/>
                </a:lnTo>
                <a:lnTo>
                  <a:pt x="151" y="36"/>
                </a:lnTo>
                <a:lnTo>
                  <a:pt x="147" y="30"/>
                </a:lnTo>
                <a:lnTo>
                  <a:pt x="142" y="24"/>
                </a:lnTo>
                <a:lnTo>
                  <a:pt x="136" y="19"/>
                </a:lnTo>
                <a:lnTo>
                  <a:pt x="130" y="15"/>
                </a:lnTo>
                <a:lnTo>
                  <a:pt x="122" y="12"/>
                </a:lnTo>
                <a:lnTo>
                  <a:pt x="113" y="11"/>
                </a:lnTo>
                <a:lnTo>
                  <a:pt x="113" y="11"/>
                </a:lnTo>
                <a:lnTo>
                  <a:pt x="105" y="12"/>
                </a:lnTo>
                <a:lnTo>
                  <a:pt x="99" y="15"/>
                </a:lnTo>
                <a:lnTo>
                  <a:pt x="92" y="19"/>
                </a:lnTo>
                <a:lnTo>
                  <a:pt x="85" y="24"/>
                </a:lnTo>
                <a:lnTo>
                  <a:pt x="80" y="30"/>
                </a:lnTo>
                <a:lnTo>
                  <a:pt x="77" y="36"/>
                </a:lnTo>
                <a:lnTo>
                  <a:pt x="74" y="44"/>
                </a:lnTo>
                <a:lnTo>
                  <a:pt x="73" y="53"/>
                </a:lnTo>
                <a:lnTo>
                  <a:pt x="73" y="53"/>
                </a:lnTo>
                <a:lnTo>
                  <a:pt x="74" y="62"/>
                </a:lnTo>
                <a:lnTo>
                  <a:pt x="77" y="69"/>
                </a:lnTo>
                <a:lnTo>
                  <a:pt x="81" y="77"/>
                </a:lnTo>
                <a:lnTo>
                  <a:pt x="86" y="84"/>
                </a:lnTo>
                <a:lnTo>
                  <a:pt x="86" y="84"/>
                </a:lnTo>
                <a:lnTo>
                  <a:pt x="92" y="90"/>
                </a:lnTo>
                <a:lnTo>
                  <a:pt x="99" y="98"/>
                </a:lnTo>
                <a:lnTo>
                  <a:pt x="104" y="109"/>
                </a:lnTo>
                <a:lnTo>
                  <a:pt x="108" y="120"/>
                </a:lnTo>
                <a:lnTo>
                  <a:pt x="111" y="132"/>
                </a:lnTo>
                <a:lnTo>
                  <a:pt x="100" y="125"/>
                </a:lnTo>
                <a:lnTo>
                  <a:pt x="100" y="125"/>
                </a:lnTo>
                <a:lnTo>
                  <a:pt x="89" y="119"/>
                </a:lnTo>
                <a:lnTo>
                  <a:pt x="82" y="112"/>
                </a:lnTo>
                <a:lnTo>
                  <a:pt x="82" y="112"/>
                </a:lnTo>
                <a:lnTo>
                  <a:pt x="76" y="107"/>
                </a:lnTo>
                <a:lnTo>
                  <a:pt x="69" y="103"/>
                </a:lnTo>
                <a:lnTo>
                  <a:pt x="61" y="100"/>
                </a:lnTo>
                <a:lnTo>
                  <a:pt x="53" y="100"/>
                </a:lnTo>
                <a:lnTo>
                  <a:pt x="53" y="100"/>
                </a:lnTo>
                <a:lnTo>
                  <a:pt x="45" y="100"/>
                </a:lnTo>
                <a:lnTo>
                  <a:pt x="36" y="103"/>
                </a:lnTo>
                <a:lnTo>
                  <a:pt x="30" y="107"/>
                </a:lnTo>
                <a:lnTo>
                  <a:pt x="23" y="112"/>
                </a:lnTo>
                <a:lnTo>
                  <a:pt x="18" y="117"/>
                </a:lnTo>
                <a:lnTo>
                  <a:pt x="15" y="125"/>
                </a:lnTo>
                <a:lnTo>
                  <a:pt x="12" y="132"/>
                </a:lnTo>
                <a:lnTo>
                  <a:pt x="11" y="142"/>
                </a:lnTo>
                <a:lnTo>
                  <a:pt x="11" y="142"/>
                </a:lnTo>
                <a:lnTo>
                  <a:pt x="12" y="150"/>
                </a:lnTo>
                <a:lnTo>
                  <a:pt x="15" y="157"/>
                </a:lnTo>
                <a:lnTo>
                  <a:pt x="18" y="165"/>
                </a:lnTo>
                <a:lnTo>
                  <a:pt x="23" y="170"/>
                </a:lnTo>
                <a:lnTo>
                  <a:pt x="30" y="175"/>
                </a:lnTo>
                <a:lnTo>
                  <a:pt x="36" y="179"/>
                </a:lnTo>
                <a:lnTo>
                  <a:pt x="45" y="182"/>
                </a:lnTo>
                <a:lnTo>
                  <a:pt x="53" y="182"/>
                </a:lnTo>
                <a:lnTo>
                  <a:pt x="53" y="182"/>
                </a:lnTo>
                <a:lnTo>
                  <a:pt x="61" y="182"/>
                </a:lnTo>
                <a:lnTo>
                  <a:pt x="69" y="179"/>
                </a:lnTo>
                <a:lnTo>
                  <a:pt x="76" y="175"/>
                </a:lnTo>
                <a:lnTo>
                  <a:pt x="82" y="170"/>
                </a:lnTo>
                <a:lnTo>
                  <a:pt x="82" y="170"/>
                </a:lnTo>
                <a:lnTo>
                  <a:pt x="90" y="162"/>
                </a:lnTo>
                <a:lnTo>
                  <a:pt x="101" y="155"/>
                </a:lnTo>
                <a:lnTo>
                  <a:pt x="109" y="151"/>
                </a:lnTo>
                <a:lnTo>
                  <a:pt x="109" y="161"/>
                </a:lnTo>
                <a:lnTo>
                  <a:pt x="109" y="161"/>
                </a:lnTo>
                <a:lnTo>
                  <a:pt x="108" y="173"/>
                </a:lnTo>
                <a:lnTo>
                  <a:pt x="105" y="185"/>
                </a:lnTo>
                <a:lnTo>
                  <a:pt x="103" y="196"/>
                </a:lnTo>
                <a:lnTo>
                  <a:pt x="97" y="205"/>
                </a:lnTo>
                <a:lnTo>
                  <a:pt x="93" y="213"/>
                </a:lnTo>
                <a:lnTo>
                  <a:pt x="88" y="220"/>
                </a:lnTo>
                <a:lnTo>
                  <a:pt x="82" y="225"/>
                </a:lnTo>
                <a:lnTo>
                  <a:pt x="76" y="231"/>
                </a:lnTo>
                <a:lnTo>
                  <a:pt x="76" y="23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2" name="Freeform 192"/>
          <p:cNvSpPr>
            <a:spLocks noEditPoints="1"/>
          </p:cNvSpPr>
          <p:nvPr/>
        </p:nvSpPr>
        <p:spPr bwMode="auto">
          <a:xfrm>
            <a:off x="6963019" y="857233"/>
            <a:ext cx="243919" cy="382871"/>
          </a:xfrm>
          <a:custGeom>
            <a:avLst/>
            <a:gdLst/>
            <a:ahLst/>
            <a:cxnLst>
              <a:cxn ang="0">
                <a:pos x="77" y="247"/>
              </a:cxn>
              <a:cxn ang="0">
                <a:pos x="0" y="124"/>
              </a:cxn>
              <a:cxn ang="0">
                <a:pos x="77" y="0"/>
              </a:cxn>
              <a:cxn ang="0">
                <a:pos x="155" y="124"/>
              </a:cxn>
              <a:cxn ang="0">
                <a:pos x="77" y="247"/>
              </a:cxn>
              <a:cxn ang="0">
                <a:pos x="13" y="124"/>
              </a:cxn>
              <a:cxn ang="0">
                <a:pos x="77" y="227"/>
              </a:cxn>
              <a:cxn ang="0">
                <a:pos x="141" y="124"/>
              </a:cxn>
              <a:cxn ang="0">
                <a:pos x="77" y="20"/>
              </a:cxn>
              <a:cxn ang="0">
                <a:pos x="13" y="124"/>
              </a:cxn>
            </a:cxnLst>
            <a:rect l="0" t="0" r="r" b="b"/>
            <a:pathLst>
              <a:path w="155" h="247">
                <a:moveTo>
                  <a:pt x="77" y="247"/>
                </a:moveTo>
                <a:lnTo>
                  <a:pt x="0" y="124"/>
                </a:lnTo>
                <a:lnTo>
                  <a:pt x="77" y="0"/>
                </a:lnTo>
                <a:lnTo>
                  <a:pt x="155" y="124"/>
                </a:lnTo>
                <a:lnTo>
                  <a:pt x="77" y="247"/>
                </a:lnTo>
                <a:close/>
                <a:moveTo>
                  <a:pt x="13" y="124"/>
                </a:moveTo>
                <a:lnTo>
                  <a:pt x="77" y="227"/>
                </a:lnTo>
                <a:lnTo>
                  <a:pt x="141" y="124"/>
                </a:lnTo>
                <a:lnTo>
                  <a:pt x="77" y="20"/>
                </a:lnTo>
                <a:lnTo>
                  <a:pt x="13" y="12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3" name="Freeform 193"/>
          <p:cNvSpPr>
            <a:spLocks noEditPoints="1"/>
          </p:cNvSpPr>
          <p:nvPr/>
        </p:nvSpPr>
        <p:spPr bwMode="auto">
          <a:xfrm>
            <a:off x="7732302" y="880579"/>
            <a:ext cx="300207" cy="336179"/>
          </a:xfrm>
          <a:custGeom>
            <a:avLst/>
            <a:gdLst/>
            <a:ahLst/>
            <a:cxnLst>
              <a:cxn ang="0">
                <a:pos x="0" y="212"/>
              </a:cxn>
              <a:cxn ang="0">
                <a:pos x="4" y="189"/>
              </a:cxn>
              <a:cxn ang="0">
                <a:pos x="19" y="157"/>
              </a:cxn>
              <a:cxn ang="0">
                <a:pos x="45" y="132"/>
              </a:cxn>
              <a:cxn ang="0">
                <a:pos x="39" y="109"/>
              </a:cxn>
              <a:cxn ang="0">
                <a:pos x="42" y="95"/>
              </a:cxn>
              <a:cxn ang="0">
                <a:pos x="51" y="74"/>
              </a:cxn>
              <a:cxn ang="0">
                <a:pos x="66" y="59"/>
              </a:cxn>
              <a:cxn ang="0">
                <a:pos x="61" y="50"/>
              </a:cxn>
              <a:cxn ang="0">
                <a:pos x="60" y="38"/>
              </a:cxn>
              <a:cxn ang="0">
                <a:pos x="65" y="16"/>
              </a:cxn>
              <a:cxn ang="0">
                <a:pos x="82" y="3"/>
              </a:cxn>
              <a:cxn ang="0">
                <a:pos x="97" y="0"/>
              </a:cxn>
              <a:cxn ang="0">
                <a:pos x="118" y="5"/>
              </a:cxn>
              <a:cxn ang="0">
                <a:pos x="132" y="23"/>
              </a:cxn>
              <a:cxn ang="0">
                <a:pos x="135" y="38"/>
              </a:cxn>
              <a:cxn ang="0">
                <a:pos x="131" y="55"/>
              </a:cxn>
              <a:cxn ang="0">
                <a:pos x="134" y="65"/>
              </a:cxn>
              <a:cxn ang="0">
                <a:pos x="147" y="81"/>
              </a:cxn>
              <a:cxn ang="0">
                <a:pos x="154" y="101"/>
              </a:cxn>
              <a:cxn ang="0">
                <a:pos x="153" y="120"/>
              </a:cxn>
              <a:cxn ang="0">
                <a:pos x="159" y="139"/>
              </a:cxn>
              <a:cxn ang="0">
                <a:pos x="181" y="166"/>
              </a:cxn>
              <a:cxn ang="0">
                <a:pos x="192" y="201"/>
              </a:cxn>
              <a:cxn ang="0">
                <a:pos x="12" y="207"/>
              </a:cxn>
              <a:cxn ang="0">
                <a:pos x="181" y="197"/>
              </a:cxn>
              <a:cxn ang="0">
                <a:pos x="169" y="167"/>
              </a:cxn>
              <a:cxn ang="0">
                <a:pos x="149" y="145"/>
              </a:cxn>
              <a:cxn ang="0">
                <a:pos x="138" y="131"/>
              </a:cxn>
              <a:cxn ang="0">
                <a:pos x="143" y="109"/>
              </a:cxn>
              <a:cxn ang="0">
                <a:pos x="142" y="96"/>
              </a:cxn>
              <a:cxn ang="0">
                <a:pos x="132" y="78"/>
              </a:cxn>
              <a:cxn ang="0">
                <a:pos x="116" y="66"/>
              </a:cxn>
              <a:cxn ang="0">
                <a:pos x="115" y="58"/>
              </a:cxn>
              <a:cxn ang="0">
                <a:pos x="123" y="43"/>
              </a:cxn>
              <a:cxn ang="0">
                <a:pos x="123" y="32"/>
              </a:cxn>
              <a:cxn ang="0">
                <a:pos x="116" y="18"/>
              </a:cxn>
              <a:cxn ang="0">
                <a:pos x="103" y="11"/>
              </a:cxn>
              <a:cxn ang="0">
                <a:pos x="92" y="11"/>
              </a:cxn>
              <a:cxn ang="0">
                <a:pos x="78" y="18"/>
              </a:cxn>
              <a:cxn ang="0">
                <a:pos x="70" y="32"/>
              </a:cxn>
              <a:cxn ang="0">
                <a:pos x="70" y="43"/>
              </a:cxn>
              <a:cxn ang="0">
                <a:pos x="78" y="58"/>
              </a:cxn>
              <a:cxn ang="0">
                <a:pos x="77" y="66"/>
              </a:cxn>
              <a:cxn ang="0">
                <a:pos x="62" y="78"/>
              </a:cxn>
              <a:cxn ang="0">
                <a:pos x="53" y="96"/>
              </a:cxn>
              <a:cxn ang="0">
                <a:pos x="50" y="109"/>
              </a:cxn>
              <a:cxn ang="0">
                <a:pos x="58" y="136"/>
              </a:cxn>
              <a:cxn ang="0">
                <a:pos x="45" y="145"/>
              </a:cxn>
              <a:cxn ang="0">
                <a:pos x="24" y="167"/>
              </a:cxn>
              <a:cxn ang="0">
                <a:pos x="12" y="197"/>
              </a:cxn>
            </a:cxnLst>
            <a:rect l="0" t="0" r="r" b="b"/>
            <a:pathLst>
              <a:path w="193" h="217">
                <a:moveTo>
                  <a:pt x="193" y="217"/>
                </a:moveTo>
                <a:lnTo>
                  <a:pt x="0" y="217"/>
                </a:lnTo>
                <a:lnTo>
                  <a:pt x="0" y="212"/>
                </a:lnTo>
                <a:lnTo>
                  <a:pt x="0" y="212"/>
                </a:lnTo>
                <a:lnTo>
                  <a:pt x="1" y="201"/>
                </a:lnTo>
                <a:lnTo>
                  <a:pt x="4" y="189"/>
                </a:lnTo>
                <a:lnTo>
                  <a:pt x="7" y="177"/>
                </a:lnTo>
                <a:lnTo>
                  <a:pt x="12" y="166"/>
                </a:lnTo>
                <a:lnTo>
                  <a:pt x="19" y="157"/>
                </a:lnTo>
                <a:lnTo>
                  <a:pt x="26" y="147"/>
                </a:lnTo>
                <a:lnTo>
                  <a:pt x="35" y="139"/>
                </a:lnTo>
                <a:lnTo>
                  <a:pt x="45" y="132"/>
                </a:lnTo>
                <a:lnTo>
                  <a:pt x="45" y="132"/>
                </a:lnTo>
                <a:lnTo>
                  <a:pt x="41" y="120"/>
                </a:lnTo>
                <a:lnTo>
                  <a:pt x="39" y="109"/>
                </a:lnTo>
                <a:lnTo>
                  <a:pt x="39" y="109"/>
                </a:lnTo>
                <a:lnTo>
                  <a:pt x="41" y="101"/>
                </a:lnTo>
                <a:lnTo>
                  <a:pt x="42" y="95"/>
                </a:lnTo>
                <a:lnTo>
                  <a:pt x="43" y="88"/>
                </a:lnTo>
                <a:lnTo>
                  <a:pt x="47" y="81"/>
                </a:lnTo>
                <a:lnTo>
                  <a:pt x="51" y="74"/>
                </a:lnTo>
                <a:lnTo>
                  <a:pt x="55" y="69"/>
                </a:lnTo>
                <a:lnTo>
                  <a:pt x="61" y="65"/>
                </a:lnTo>
                <a:lnTo>
                  <a:pt x="66" y="59"/>
                </a:lnTo>
                <a:lnTo>
                  <a:pt x="66" y="59"/>
                </a:lnTo>
                <a:lnTo>
                  <a:pt x="64" y="55"/>
                </a:lnTo>
                <a:lnTo>
                  <a:pt x="61" y="50"/>
                </a:lnTo>
                <a:lnTo>
                  <a:pt x="60" y="43"/>
                </a:lnTo>
                <a:lnTo>
                  <a:pt x="60" y="38"/>
                </a:lnTo>
                <a:lnTo>
                  <a:pt x="60" y="38"/>
                </a:lnTo>
                <a:lnTo>
                  <a:pt x="60" y="30"/>
                </a:lnTo>
                <a:lnTo>
                  <a:pt x="62" y="23"/>
                </a:lnTo>
                <a:lnTo>
                  <a:pt x="65" y="16"/>
                </a:lnTo>
                <a:lnTo>
                  <a:pt x="70" y="11"/>
                </a:lnTo>
                <a:lnTo>
                  <a:pt x="76" y="5"/>
                </a:lnTo>
                <a:lnTo>
                  <a:pt x="82" y="3"/>
                </a:lnTo>
                <a:lnTo>
                  <a:pt x="89" y="0"/>
                </a:lnTo>
                <a:lnTo>
                  <a:pt x="97" y="0"/>
                </a:lnTo>
                <a:lnTo>
                  <a:pt x="97" y="0"/>
                </a:lnTo>
                <a:lnTo>
                  <a:pt x="104" y="0"/>
                </a:lnTo>
                <a:lnTo>
                  <a:pt x="112" y="3"/>
                </a:lnTo>
                <a:lnTo>
                  <a:pt x="118" y="5"/>
                </a:lnTo>
                <a:lnTo>
                  <a:pt x="124" y="11"/>
                </a:lnTo>
                <a:lnTo>
                  <a:pt x="128" y="16"/>
                </a:lnTo>
                <a:lnTo>
                  <a:pt x="132" y="23"/>
                </a:lnTo>
                <a:lnTo>
                  <a:pt x="134" y="30"/>
                </a:lnTo>
                <a:lnTo>
                  <a:pt x="135" y="38"/>
                </a:lnTo>
                <a:lnTo>
                  <a:pt x="135" y="38"/>
                </a:lnTo>
                <a:lnTo>
                  <a:pt x="134" y="43"/>
                </a:lnTo>
                <a:lnTo>
                  <a:pt x="132" y="50"/>
                </a:lnTo>
                <a:lnTo>
                  <a:pt x="131" y="55"/>
                </a:lnTo>
                <a:lnTo>
                  <a:pt x="127" y="59"/>
                </a:lnTo>
                <a:lnTo>
                  <a:pt x="127" y="59"/>
                </a:lnTo>
                <a:lnTo>
                  <a:pt x="134" y="65"/>
                </a:lnTo>
                <a:lnTo>
                  <a:pt x="138" y="69"/>
                </a:lnTo>
                <a:lnTo>
                  <a:pt x="143" y="74"/>
                </a:lnTo>
                <a:lnTo>
                  <a:pt x="147" y="81"/>
                </a:lnTo>
                <a:lnTo>
                  <a:pt x="150" y="88"/>
                </a:lnTo>
                <a:lnTo>
                  <a:pt x="153" y="95"/>
                </a:lnTo>
                <a:lnTo>
                  <a:pt x="154" y="101"/>
                </a:lnTo>
                <a:lnTo>
                  <a:pt x="154" y="109"/>
                </a:lnTo>
                <a:lnTo>
                  <a:pt x="154" y="109"/>
                </a:lnTo>
                <a:lnTo>
                  <a:pt x="153" y="120"/>
                </a:lnTo>
                <a:lnTo>
                  <a:pt x="150" y="132"/>
                </a:lnTo>
                <a:lnTo>
                  <a:pt x="150" y="132"/>
                </a:lnTo>
                <a:lnTo>
                  <a:pt x="159" y="139"/>
                </a:lnTo>
                <a:lnTo>
                  <a:pt x="168" y="147"/>
                </a:lnTo>
                <a:lnTo>
                  <a:pt x="176" y="157"/>
                </a:lnTo>
                <a:lnTo>
                  <a:pt x="181" y="166"/>
                </a:lnTo>
                <a:lnTo>
                  <a:pt x="186" y="177"/>
                </a:lnTo>
                <a:lnTo>
                  <a:pt x="190" y="189"/>
                </a:lnTo>
                <a:lnTo>
                  <a:pt x="192" y="201"/>
                </a:lnTo>
                <a:lnTo>
                  <a:pt x="193" y="212"/>
                </a:lnTo>
                <a:lnTo>
                  <a:pt x="193" y="217"/>
                </a:lnTo>
                <a:close/>
                <a:moveTo>
                  <a:pt x="12" y="207"/>
                </a:moveTo>
                <a:lnTo>
                  <a:pt x="182" y="207"/>
                </a:lnTo>
                <a:lnTo>
                  <a:pt x="182" y="207"/>
                </a:lnTo>
                <a:lnTo>
                  <a:pt x="181" y="197"/>
                </a:lnTo>
                <a:lnTo>
                  <a:pt x="178" y="186"/>
                </a:lnTo>
                <a:lnTo>
                  <a:pt x="174" y="177"/>
                </a:lnTo>
                <a:lnTo>
                  <a:pt x="169" y="167"/>
                </a:lnTo>
                <a:lnTo>
                  <a:pt x="163" y="159"/>
                </a:lnTo>
                <a:lnTo>
                  <a:pt x="157" y="151"/>
                </a:lnTo>
                <a:lnTo>
                  <a:pt x="149" y="145"/>
                </a:lnTo>
                <a:lnTo>
                  <a:pt x="139" y="139"/>
                </a:lnTo>
                <a:lnTo>
                  <a:pt x="135" y="136"/>
                </a:lnTo>
                <a:lnTo>
                  <a:pt x="138" y="131"/>
                </a:lnTo>
                <a:lnTo>
                  <a:pt x="138" y="131"/>
                </a:lnTo>
                <a:lnTo>
                  <a:pt x="142" y="120"/>
                </a:lnTo>
                <a:lnTo>
                  <a:pt x="143" y="109"/>
                </a:lnTo>
                <a:lnTo>
                  <a:pt x="143" y="109"/>
                </a:lnTo>
                <a:lnTo>
                  <a:pt x="143" y="103"/>
                </a:lnTo>
                <a:lnTo>
                  <a:pt x="142" y="96"/>
                </a:lnTo>
                <a:lnTo>
                  <a:pt x="139" y="89"/>
                </a:lnTo>
                <a:lnTo>
                  <a:pt x="136" y="84"/>
                </a:lnTo>
                <a:lnTo>
                  <a:pt x="132" y="78"/>
                </a:lnTo>
                <a:lnTo>
                  <a:pt x="127" y="74"/>
                </a:lnTo>
                <a:lnTo>
                  <a:pt x="122" y="70"/>
                </a:lnTo>
                <a:lnTo>
                  <a:pt x="116" y="66"/>
                </a:lnTo>
                <a:lnTo>
                  <a:pt x="109" y="63"/>
                </a:lnTo>
                <a:lnTo>
                  <a:pt x="115" y="58"/>
                </a:lnTo>
                <a:lnTo>
                  <a:pt x="115" y="58"/>
                </a:lnTo>
                <a:lnTo>
                  <a:pt x="119" y="53"/>
                </a:lnTo>
                <a:lnTo>
                  <a:pt x="122" y="49"/>
                </a:lnTo>
                <a:lnTo>
                  <a:pt x="123" y="43"/>
                </a:lnTo>
                <a:lnTo>
                  <a:pt x="124" y="38"/>
                </a:lnTo>
                <a:lnTo>
                  <a:pt x="124" y="38"/>
                </a:lnTo>
                <a:lnTo>
                  <a:pt x="123" y="32"/>
                </a:lnTo>
                <a:lnTo>
                  <a:pt x="122" y="27"/>
                </a:lnTo>
                <a:lnTo>
                  <a:pt x="119" y="22"/>
                </a:lnTo>
                <a:lnTo>
                  <a:pt x="116" y="18"/>
                </a:lnTo>
                <a:lnTo>
                  <a:pt x="112" y="15"/>
                </a:lnTo>
                <a:lnTo>
                  <a:pt x="107" y="12"/>
                </a:lnTo>
                <a:lnTo>
                  <a:pt x="103" y="11"/>
                </a:lnTo>
                <a:lnTo>
                  <a:pt x="97" y="11"/>
                </a:lnTo>
                <a:lnTo>
                  <a:pt x="97" y="11"/>
                </a:lnTo>
                <a:lnTo>
                  <a:pt x="92" y="11"/>
                </a:lnTo>
                <a:lnTo>
                  <a:pt x="87" y="12"/>
                </a:lnTo>
                <a:lnTo>
                  <a:pt x="81" y="15"/>
                </a:lnTo>
                <a:lnTo>
                  <a:pt x="78" y="18"/>
                </a:lnTo>
                <a:lnTo>
                  <a:pt x="74" y="22"/>
                </a:lnTo>
                <a:lnTo>
                  <a:pt x="72" y="27"/>
                </a:lnTo>
                <a:lnTo>
                  <a:pt x="70" y="32"/>
                </a:lnTo>
                <a:lnTo>
                  <a:pt x="70" y="38"/>
                </a:lnTo>
                <a:lnTo>
                  <a:pt x="70" y="38"/>
                </a:lnTo>
                <a:lnTo>
                  <a:pt x="70" y="43"/>
                </a:lnTo>
                <a:lnTo>
                  <a:pt x="72" y="49"/>
                </a:lnTo>
                <a:lnTo>
                  <a:pt x="74" y="53"/>
                </a:lnTo>
                <a:lnTo>
                  <a:pt x="78" y="58"/>
                </a:lnTo>
                <a:lnTo>
                  <a:pt x="85" y="63"/>
                </a:lnTo>
                <a:lnTo>
                  <a:pt x="77" y="66"/>
                </a:lnTo>
                <a:lnTo>
                  <a:pt x="77" y="66"/>
                </a:lnTo>
                <a:lnTo>
                  <a:pt x="72" y="70"/>
                </a:lnTo>
                <a:lnTo>
                  <a:pt x="66" y="74"/>
                </a:lnTo>
                <a:lnTo>
                  <a:pt x="62" y="78"/>
                </a:lnTo>
                <a:lnTo>
                  <a:pt x="58" y="84"/>
                </a:lnTo>
                <a:lnTo>
                  <a:pt x="54" y="89"/>
                </a:lnTo>
                <a:lnTo>
                  <a:pt x="53" y="96"/>
                </a:lnTo>
                <a:lnTo>
                  <a:pt x="51" y="103"/>
                </a:lnTo>
                <a:lnTo>
                  <a:pt x="50" y="109"/>
                </a:lnTo>
                <a:lnTo>
                  <a:pt x="50" y="109"/>
                </a:lnTo>
                <a:lnTo>
                  <a:pt x="51" y="120"/>
                </a:lnTo>
                <a:lnTo>
                  <a:pt x="57" y="131"/>
                </a:lnTo>
                <a:lnTo>
                  <a:pt x="58" y="136"/>
                </a:lnTo>
                <a:lnTo>
                  <a:pt x="54" y="139"/>
                </a:lnTo>
                <a:lnTo>
                  <a:pt x="54" y="139"/>
                </a:lnTo>
                <a:lnTo>
                  <a:pt x="45" y="145"/>
                </a:lnTo>
                <a:lnTo>
                  <a:pt x="38" y="151"/>
                </a:lnTo>
                <a:lnTo>
                  <a:pt x="30" y="159"/>
                </a:lnTo>
                <a:lnTo>
                  <a:pt x="24" y="167"/>
                </a:lnTo>
                <a:lnTo>
                  <a:pt x="19" y="177"/>
                </a:lnTo>
                <a:lnTo>
                  <a:pt x="15" y="186"/>
                </a:lnTo>
                <a:lnTo>
                  <a:pt x="12" y="197"/>
                </a:lnTo>
                <a:lnTo>
                  <a:pt x="12" y="207"/>
                </a:lnTo>
                <a:lnTo>
                  <a:pt x="12" y="207"/>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4" name="Freeform 194"/>
          <p:cNvSpPr>
            <a:spLocks noEditPoints="1"/>
          </p:cNvSpPr>
          <p:nvPr/>
        </p:nvSpPr>
        <p:spPr bwMode="auto">
          <a:xfrm>
            <a:off x="8506271" y="857233"/>
            <a:ext cx="347115" cy="340849"/>
          </a:xfrm>
          <a:custGeom>
            <a:avLst/>
            <a:gdLst/>
            <a:ahLst/>
            <a:cxnLst>
              <a:cxn ang="0">
                <a:pos x="98" y="220"/>
              </a:cxn>
              <a:cxn ang="0">
                <a:pos x="67" y="212"/>
              </a:cxn>
              <a:cxn ang="0">
                <a:pos x="39" y="196"/>
              </a:cxn>
              <a:cxn ang="0">
                <a:pos x="19" y="173"/>
              </a:cxn>
              <a:cxn ang="0">
                <a:pos x="4" y="143"/>
              </a:cxn>
              <a:cxn ang="0">
                <a:pos x="0" y="111"/>
              </a:cxn>
              <a:cxn ang="0">
                <a:pos x="1" y="88"/>
              </a:cxn>
              <a:cxn ang="0">
                <a:pos x="12" y="58"/>
              </a:cxn>
              <a:cxn ang="0">
                <a:pos x="32" y="32"/>
              </a:cxn>
              <a:cxn ang="0">
                <a:pos x="56" y="13"/>
              </a:cxn>
              <a:cxn ang="0">
                <a:pos x="87" y="3"/>
              </a:cxn>
              <a:cxn ang="0">
                <a:pos x="109" y="0"/>
              </a:cxn>
              <a:cxn ang="0">
                <a:pos x="143" y="5"/>
              </a:cxn>
              <a:cxn ang="0">
                <a:pos x="171" y="19"/>
              </a:cxn>
              <a:cxn ang="0">
                <a:pos x="195" y="40"/>
              </a:cxn>
              <a:cxn ang="0">
                <a:pos x="212" y="67"/>
              </a:cxn>
              <a:cxn ang="0">
                <a:pos x="220" y="100"/>
              </a:cxn>
              <a:cxn ang="0">
                <a:pos x="220" y="121"/>
              </a:cxn>
              <a:cxn ang="0">
                <a:pos x="212" y="154"/>
              </a:cxn>
              <a:cxn ang="0">
                <a:pos x="195" y="181"/>
              </a:cxn>
              <a:cxn ang="0">
                <a:pos x="171" y="202"/>
              </a:cxn>
              <a:cxn ang="0">
                <a:pos x="143" y="216"/>
              </a:cxn>
              <a:cxn ang="0">
                <a:pos x="109" y="221"/>
              </a:cxn>
              <a:cxn ang="0">
                <a:pos x="109" y="11"/>
              </a:cxn>
              <a:cxn ang="0">
                <a:pos x="81" y="15"/>
              </a:cxn>
              <a:cxn ang="0">
                <a:pos x="54" y="28"/>
              </a:cxn>
              <a:cxn ang="0">
                <a:pos x="32" y="47"/>
              </a:cxn>
              <a:cxn ang="0">
                <a:pos x="17" y="71"/>
              </a:cxn>
              <a:cxn ang="0">
                <a:pos x="10" y="100"/>
              </a:cxn>
              <a:cxn ang="0">
                <a:pos x="10" y="120"/>
              </a:cxn>
              <a:cxn ang="0">
                <a:pos x="17" y="150"/>
              </a:cxn>
              <a:cxn ang="0">
                <a:pos x="32" y="174"/>
              </a:cxn>
              <a:cxn ang="0">
                <a:pos x="54" y="193"/>
              </a:cxn>
              <a:cxn ang="0">
                <a:pos x="81" y="206"/>
              </a:cxn>
              <a:cxn ang="0">
                <a:pos x="109" y="210"/>
              </a:cxn>
              <a:cxn ang="0">
                <a:pos x="129" y="208"/>
              </a:cxn>
              <a:cxn ang="0">
                <a:pos x="158" y="198"/>
              </a:cxn>
              <a:cxn ang="0">
                <a:pos x="181" y="181"/>
              </a:cxn>
              <a:cxn ang="0">
                <a:pos x="197" y="158"/>
              </a:cxn>
              <a:cxn ang="0">
                <a:pos x="208" y="131"/>
              </a:cxn>
              <a:cxn ang="0">
                <a:pos x="209" y="111"/>
              </a:cxn>
              <a:cxn ang="0">
                <a:pos x="205" y="81"/>
              </a:cxn>
              <a:cxn ang="0">
                <a:pos x="193" y="55"/>
              </a:cxn>
              <a:cxn ang="0">
                <a:pos x="172" y="34"/>
              </a:cxn>
              <a:cxn ang="0">
                <a:pos x="148" y="19"/>
              </a:cxn>
              <a:cxn ang="0">
                <a:pos x="120" y="11"/>
              </a:cxn>
            </a:cxnLst>
            <a:rect l="0" t="0" r="r" b="b"/>
            <a:pathLst>
              <a:path w="220" h="221">
                <a:moveTo>
                  <a:pt x="109" y="221"/>
                </a:moveTo>
                <a:lnTo>
                  <a:pt x="109" y="221"/>
                </a:lnTo>
                <a:lnTo>
                  <a:pt x="98" y="220"/>
                </a:lnTo>
                <a:lnTo>
                  <a:pt x="87" y="219"/>
                </a:lnTo>
                <a:lnTo>
                  <a:pt x="77" y="216"/>
                </a:lnTo>
                <a:lnTo>
                  <a:pt x="67" y="212"/>
                </a:lnTo>
                <a:lnTo>
                  <a:pt x="56" y="208"/>
                </a:lnTo>
                <a:lnTo>
                  <a:pt x="48" y="202"/>
                </a:lnTo>
                <a:lnTo>
                  <a:pt x="39" y="196"/>
                </a:lnTo>
                <a:lnTo>
                  <a:pt x="32" y="189"/>
                </a:lnTo>
                <a:lnTo>
                  <a:pt x="24" y="181"/>
                </a:lnTo>
                <a:lnTo>
                  <a:pt x="19" y="173"/>
                </a:lnTo>
                <a:lnTo>
                  <a:pt x="12" y="163"/>
                </a:lnTo>
                <a:lnTo>
                  <a:pt x="8" y="154"/>
                </a:lnTo>
                <a:lnTo>
                  <a:pt x="4" y="143"/>
                </a:lnTo>
                <a:lnTo>
                  <a:pt x="1" y="132"/>
                </a:lnTo>
                <a:lnTo>
                  <a:pt x="0" y="121"/>
                </a:lnTo>
                <a:lnTo>
                  <a:pt x="0" y="111"/>
                </a:lnTo>
                <a:lnTo>
                  <a:pt x="0" y="111"/>
                </a:lnTo>
                <a:lnTo>
                  <a:pt x="0" y="100"/>
                </a:lnTo>
                <a:lnTo>
                  <a:pt x="1" y="88"/>
                </a:lnTo>
                <a:lnTo>
                  <a:pt x="4" y="78"/>
                </a:lnTo>
                <a:lnTo>
                  <a:pt x="8" y="67"/>
                </a:lnTo>
                <a:lnTo>
                  <a:pt x="12" y="58"/>
                </a:lnTo>
                <a:lnTo>
                  <a:pt x="19" y="48"/>
                </a:lnTo>
                <a:lnTo>
                  <a:pt x="24" y="40"/>
                </a:lnTo>
                <a:lnTo>
                  <a:pt x="32" y="32"/>
                </a:lnTo>
                <a:lnTo>
                  <a:pt x="39" y="25"/>
                </a:lnTo>
                <a:lnTo>
                  <a:pt x="48" y="19"/>
                </a:lnTo>
                <a:lnTo>
                  <a:pt x="56" y="13"/>
                </a:lnTo>
                <a:lnTo>
                  <a:pt x="67" y="8"/>
                </a:lnTo>
                <a:lnTo>
                  <a:pt x="77" y="5"/>
                </a:lnTo>
                <a:lnTo>
                  <a:pt x="87" y="3"/>
                </a:lnTo>
                <a:lnTo>
                  <a:pt x="98" y="0"/>
                </a:lnTo>
                <a:lnTo>
                  <a:pt x="109" y="0"/>
                </a:lnTo>
                <a:lnTo>
                  <a:pt x="109" y="0"/>
                </a:lnTo>
                <a:lnTo>
                  <a:pt x="121" y="0"/>
                </a:lnTo>
                <a:lnTo>
                  <a:pt x="132" y="3"/>
                </a:lnTo>
                <a:lnTo>
                  <a:pt x="143" y="5"/>
                </a:lnTo>
                <a:lnTo>
                  <a:pt x="152" y="8"/>
                </a:lnTo>
                <a:lnTo>
                  <a:pt x="163" y="13"/>
                </a:lnTo>
                <a:lnTo>
                  <a:pt x="171" y="19"/>
                </a:lnTo>
                <a:lnTo>
                  <a:pt x="181" y="25"/>
                </a:lnTo>
                <a:lnTo>
                  <a:pt x="187" y="32"/>
                </a:lnTo>
                <a:lnTo>
                  <a:pt x="195" y="40"/>
                </a:lnTo>
                <a:lnTo>
                  <a:pt x="201" y="48"/>
                </a:lnTo>
                <a:lnTo>
                  <a:pt x="208" y="58"/>
                </a:lnTo>
                <a:lnTo>
                  <a:pt x="212" y="67"/>
                </a:lnTo>
                <a:lnTo>
                  <a:pt x="216" y="78"/>
                </a:lnTo>
                <a:lnTo>
                  <a:pt x="218" y="88"/>
                </a:lnTo>
                <a:lnTo>
                  <a:pt x="220" y="100"/>
                </a:lnTo>
                <a:lnTo>
                  <a:pt x="220" y="111"/>
                </a:lnTo>
                <a:lnTo>
                  <a:pt x="220" y="111"/>
                </a:lnTo>
                <a:lnTo>
                  <a:pt x="220" y="121"/>
                </a:lnTo>
                <a:lnTo>
                  <a:pt x="218" y="132"/>
                </a:lnTo>
                <a:lnTo>
                  <a:pt x="216" y="143"/>
                </a:lnTo>
                <a:lnTo>
                  <a:pt x="212" y="154"/>
                </a:lnTo>
                <a:lnTo>
                  <a:pt x="208" y="163"/>
                </a:lnTo>
                <a:lnTo>
                  <a:pt x="201" y="173"/>
                </a:lnTo>
                <a:lnTo>
                  <a:pt x="195" y="181"/>
                </a:lnTo>
                <a:lnTo>
                  <a:pt x="187" y="189"/>
                </a:lnTo>
                <a:lnTo>
                  <a:pt x="181" y="196"/>
                </a:lnTo>
                <a:lnTo>
                  <a:pt x="171" y="202"/>
                </a:lnTo>
                <a:lnTo>
                  <a:pt x="163" y="208"/>
                </a:lnTo>
                <a:lnTo>
                  <a:pt x="152" y="212"/>
                </a:lnTo>
                <a:lnTo>
                  <a:pt x="143" y="216"/>
                </a:lnTo>
                <a:lnTo>
                  <a:pt x="132" y="219"/>
                </a:lnTo>
                <a:lnTo>
                  <a:pt x="121" y="220"/>
                </a:lnTo>
                <a:lnTo>
                  <a:pt x="109" y="221"/>
                </a:lnTo>
                <a:lnTo>
                  <a:pt x="109" y="221"/>
                </a:lnTo>
                <a:close/>
                <a:moveTo>
                  <a:pt x="109" y="11"/>
                </a:moveTo>
                <a:lnTo>
                  <a:pt x="109" y="11"/>
                </a:lnTo>
                <a:lnTo>
                  <a:pt x="100" y="11"/>
                </a:lnTo>
                <a:lnTo>
                  <a:pt x="90" y="12"/>
                </a:lnTo>
                <a:lnTo>
                  <a:pt x="81" y="15"/>
                </a:lnTo>
                <a:lnTo>
                  <a:pt x="71" y="19"/>
                </a:lnTo>
                <a:lnTo>
                  <a:pt x="62" y="23"/>
                </a:lnTo>
                <a:lnTo>
                  <a:pt x="54" y="28"/>
                </a:lnTo>
                <a:lnTo>
                  <a:pt x="46" y="34"/>
                </a:lnTo>
                <a:lnTo>
                  <a:pt x="39" y="40"/>
                </a:lnTo>
                <a:lnTo>
                  <a:pt x="32" y="47"/>
                </a:lnTo>
                <a:lnTo>
                  <a:pt x="27" y="55"/>
                </a:lnTo>
                <a:lnTo>
                  <a:pt x="21" y="63"/>
                </a:lnTo>
                <a:lnTo>
                  <a:pt x="17" y="71"/>
                </a:lnTo>
                <a:lnTo>
                  <a:pt x="14" y="81"/>
                </a:lnTo>
                <a:lnTo>
                  <a:pt x="12" y="90"/>
                </a:lnTo>
                <a:lnTo>
                  <a:pt x="10" y="100"/>
                </a:lnTo>
                <a:lnTo>
                  <a:pt x="10" y="111"/>
                </a:lnTo>
                <a:lnTo>
                  <a:pt x="10" y="111"/>
                </a:lnTo>
                <a:lnTo>
                  <a:pt x="10" y="120"/>
                </a:lnTo>
                <a:lnTo>
                  <a:pt x="12" y="131"/>
                </a:lnTo>
                <a:lnTo>
                  <a:pt x="14" y="140"/>
                </a:lnTo>
                <a:lnTo>
                  <a:pt x="17" y="150"/>
                </a:lnTo>
                <a:lnTo>
                  <a:pt x="21" y="158"/>
                </a:lnTo>
                <a:lnTo>
                  <a:pt x="27" y="166"/>
                </a:lnTo>
                <a:lnTo>
                  <a:pt x="32" y="174"/>
                </a:lnTo>
                <a:lnTo>
                  <a:pt x="39" y="181"/>
                </a:lnTo>
                <a:lnTo>
                  <a:pt x="46" y="188"/>
                </a:lnTo>
                <a:lnTo>
                  <a:pt x="54" y="193"/>
                </a:lnTo>
                <a:lnTo>
                  <a:pt x="62" y="198"/>
                </a:lnTo>
                <a:lnTo>
                  <a:pt x="71" y="202"/>
                </a:lnTo>
                <a:lnTo>
                  <a:pt x="81" y="206"/>
                </a:lnTo>
                <a:lnTo>
                  <a:pt x="90" y="208"/>
                </a:lnTo>
                <a:lnTo>
                  <a:pt x="100" y="209"/>
                </a:lnTo>
                <a:lnTo>
                  <a:pt x="109" y="210"/>
                </a:lnTo>
                <a:lnTo>
                  <a:pt x="109" y="210"/>
                </a:lnTo>
                <a:lnTo>
                  <a:pt x="120" y="209"/>
                </a:lnTo>
                <a:lnTo>
                  <a:pt x="129" y="208"/>
                </a:lnTo>
                <a:lnTo>
                  <a:pt x="139" y="206"/>
                </a:lnTo>
                <a:lnTo>
                  <a:pt x="148" y="202"/>
                </a:lnTo>
                <a:lnTo>
                  <a:pt x="158" y="198"/>
                </a:lnTo>
                <a:lnTo>
                  <a:pt x="166" y="193"/>
                </a:lnTo>
                <a:lnTo>
                  <a:pt x="172" y="188"/>
                </a:lnTo>
                <a:lnTo>
                  <a:pt x="181" y="181"/>
                </a:lnTo>
                <a:lnTo>
                  <a:pt x="187" y="174"/>
                </a:lnTo>
                <a:lnTo>
                  <a:pt x="193" y="166"/>
                </a:lnTo>
                <a:lnTo>
                  <a:pt x="197" y="158"/>
                </a:lnTo>
                <a:lnTo>
                  <a:pt x="202" y="150"/>
                </a:lnTo>
                <a:lnTo>
                  <a:pt x="205" y="140"/>
                </a:lnTo>
                <a:lnTo>
                  <a:pt x="208" y="131"/>
                </a:lnTo>
                <a:lnTo>
                  <a:pt x="209" y="120"/>
                </a:lnTo>
                <a:lnTo>
                  <a:pt x="209" y="111"/>
                </a:lnTo>
                <a:lnTo>
                  <a:pt x="209" y="111"/>
                </a:lnTo>
                <a:lnTo>
                  <a:pt x="209" y="100"/>
                </a:lnTo>
                <a:lnTo>
                  <a:pt x="208" y="90"/>
                </a:lnTo>
                <a:lnTo>
                  <a:pt x="205" y="81"/>
                </a:lnTo>
                <a:lnTo>
                  <a:pt x="202" y="71"/>
                </a:lnTo>
                <a:lnTo>
                  <a:pt x="197" y="63"/>
                </a:lnTo>
                <a:lnTo>
                  <a:pt x="193" y="55"/>
                </a:lnTo>
                <a:lnTo>
                  <a:pt x="187" y="47"/>
                </a:lnTo>
                <a:lnTo>
                  <a:pt x="181" y="40"/>
                </a:lnTo>
                <a:lnTo>
                  <a:pt x="172" y="34"/>
                </a:lnTo>
                <a:lnTo>
                  <a:pt x="166" y="28"/>
                </a:lnTo>
                <a:lnTo>
                  <a:pt x="158" y="23"/>
                </a:lnTo>
                <a:lnTo>
                  <a:pt x="148" y="19"/>
                </a:lnTo>
                <a:lnTo>
                  <a:pt x="139" y="15"/>
                </a:lnTo>
                <a:lnTo>
                  <a:pt x="129" y="12"/>
                </a:lnTo>
                <a:lnTo>
                  <a:pt x="120" y="11"/>
                </a:lnTo>
                <a:lnTo>
                  <a:pt x="109" y="11"/>
                </a:lnTo>
                <a:lnTo>
                  <a:pt x="109"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5" name="Rectangle 195"/>
          <p:cNvSpPr>
            <a:spLocks noChangeArrowheads="1"/>
          </p:cNvSpPr>
          <p:nvPr/>
        </p:nvSpPr>
        <p:spPr bwMode="auto">
          <a:xfrm>
            <a:off x="8595397" y="1025321"/>
            <a:ext cx="164177" cy="9339"/>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6" name="Freeform 196"/>
          <p:cNvSpPr/>
          <p:nvPr/>
        </p:nvSpPr>
        <p:spPr bwMode="auto">
          <a:xfrm>
            <a:off x="8801788" y="1151391"/>
            <a:ext cx="89125" cy="88716"/>
          </a:xfrm>
          <a:custGeom>
            <a:avLst/>
            <a:gdLst/>
            <a:ahLst/>
            <a:cxnLst>
              <a:cxn ang="0">
                <a:pos x="50" y="58"/>
              </a:cxn>
              <a:cxn ang="0">
                <a:pos x="0" y="7"/>
              </a:cxn>
              <a:cxn ang="0">
                <a:pos x="8" y="0"/>
              </a:cxn>
              <a:cxn ang="0">
                <a:pos x="58" y="50"/>
              </a:cxn>
              <a:cxn ang="0">
                <a:pos x="50" y="58"/>
              </a:cxn>
            </a:cxnLst>
            <a:rect l="0" t="0" r="r" b="b"/>
            <a:pathLst>
              <a:path w="58" h="58">
                <a:moveTo>
                  <a:pt x="50" y="58"/>
                </a:moveTo>
                <a:lnTo>
                  <a:pt x="0" y="7"/>
                </a:lnTo>
                <a:lnTo>
                  <a:pt x="8" y="0"/>
                </a:lnTo>
                <a:lnTo>
                  <a:pt x="58" y="50"/>
                </a:lnTo>
                <a:lnTo>
                  <a:pt x="50" y="5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7" name="Freeform 197"/>
          <p:cNvSpPr>
            <a:spLocks noEditPoints="1"/>
          </p:cNvSpPr>
          <p:nvPr/>
        </p:nvSpPr>
        <p:spPr bwMode="auto">
          <a:xfrm>
            <a:off x="9317770" y="857233"/>
            <a:ext cx="342425" cy="340849"/>
          </a:xfrm>
          <a:custGeom>
            <a:avLst/>
            <a:gdLst/>
            <a:ahLst/>
            <a:cxnLst>
              <a:cxn ang="0">
                <a:pos x="98" y="220"/>
              </a:cxn>
              <a:cxn ang="0">
                <a:pos x="67" y="212"/>
              </a:cxn>
              <a:cxn ang="0">
                <a:pos x="40" y="196"/>
              </a:cxn>
              <a:cxn ang="0">
                <a:pos x="19" y="173"/>
              </a:cxn>
              <a:cxn ang="0">
                <a:pos x="4" y="143"/>
              </a:cxn>
              <a:cxn ang="0">
                <a:pos x="0" y="111"/>
              </a:cxn>
              <a:cxn ang="0">
                <a:pos x="1" y="88"/>
              </a:cxn>
              <a:cxn ang="0">
                <a:pos x="13" y="58"/>
              </a:cxn>
              <a:cxn ang="0">
                <a:pos x="32" y="32"/>
              </a:cxn>
              <a:cxn ang="0">
                <a:pos x="58" y="13"/>
              </a:cxn>
              <a:cxn ang="0">
                <a:pos x="87" y="3"/>
              </a:cxn>
              <a:cxn ang="0">
                <a:pos x="110" y="0"/>
              </a:cxn>
              <a:cxn ang="0">
                <a:pos x="143" y="5"/>
              </a:cxn>
              <a:cxn ang="0">
                <a:pos x="171" y="19"/>
              </a:cxn>
              <a:cxn ang="0">
                <a:pos x="196" y="40"/>
              </a:cxn>
              <a:cxn ang="0">
                <a:pos x="212" y="67"/>
              </a:cxn>
              <a:cxn ang="0">
                <a:pos x="220" y="100"/>
              </a:cxn>
              <a:cxn ang="0">
                <a:pos x="220" y="121"/>
              </a:cxn>
              <a:cxn ang="0">
                <a:pos x="212" y="154"/>
              </a:cxn>
              <a:cxn ang="0">
                <a:pos x="196" y="181"/>
              </a:cxn>
              <a:cxn ang="0">
                <a:pos x="171" y="202"/>
              </a:cxn>
              <a:cxn ang="0">
                <a:pos x="143" y="216"/>
              </a:cxn>
              <a:cxn ang="0">
                <a:pos x="110" y="221"/>
              </a:cxn>
              <a:cxn ang="0">
                <a:pos x="110" y="11"/>
              </a:cxn>
              <a:cxn ang="0">
                <a:pos x="81" y="15"/>
              </a:cxn>
              <a:cxn ang="0">
                <a:pos x="54" y="28"/>
              </a:cxn>
              <a:cxn ang="0">
                <a:pos x="33" y="47"/>
              </a:cxn>
              <a:cxn ang="0">
                <a:pos x="19" y="71"/>
              </a:cxn>
              <a:cxn ang="0">
                <a:pos x="11" y="100"/>
              </a:cxn>
              <a:cxn ang="0">
                <a:pos x="11" y="120"/>
              </a:cxn>
              <a:cxn ang="0">
                <a:pos x="19" y="150"/>
              </a:cxn>
              <a:cxn ang="0">
                <a:pos x="33" y="174"/>
              </a:cxn>
              <a:cxn ang="0">
                <a:pos x="54" y="193"/>
              </a:cxn>
              <a:cxn ang="0">
                <a:pos x="81" y="206"/>
              </a:cxn>
              <a:cxn ang="0">
                <a:pos x="110" y="210"/>
              </a:cxn>
              <a:cxn ang="0">
                <a:pos x="131" y="208"/>
              </a:cxn>
              <a:cxn ang="0">
                <a:pos x="158" y="198"/>
              </a:cxn>
              <a:cxn ang="0">
                <a:pos x="181" y="181"/>
              </a:cxn>
              <a:cxn ang="0">
                <a:pos x="198" y="158"/>
              </a:cxn>
              <a:cxn ang="0">
                <a:pos x="208" y="131"/>
              </a:cxn>
              <a:cxn ang="0">
                <a:pos x="210" y="111"/>
              </a:cxn>
              <a:cxn ang="0">
                <a:pos x="205" y="81"/>
              </a:cxn>
              <a:cxn ang="0">
                <a:pos x="193" y="55"/>
              </a:cxn>
              <a:cxn ang="0">
                <a:pos x="174" y="34"/>
              </a:cxn>
              <a:cxn ang="0">
                <a:pos x="148" y="19"/>
              </a:cxn>
              <a:cxn ang="0">
                <a:pos x="120" y="11"/>
              </a:cxn>
            </a:cxnLst>
            <a:rect l="0" t="0" r="r" b="b"/>
            <a:pathLst>
              <a:path w="221" h="221">
                <a:moveTo>
                  <a:pt x="110" y="221"/>
                </a:moveTo>
                <a:lnTo>
                  <a:pt x="110" y="221"/>
                </a:lnTo>
                <a:lnTo>
                  <a:pt x="98" y="220"/>
                </a:lnTo>
                <a:lnTo>
                  <a:pt x="87" y="219"/>
                </a:lnTo>
                <a:lnTo>
                  <a:pt x="77" y="216"/>
                </a:lnTo>
                <a:lnTo>
                  <a:pt x="67" y="212"/>
                </a:lnTo>
                <a:lnTo>
                  <a:pt x="58" y="208"/>
                </a:lnTo>
                <a:lnTo>
                  <a:pt x="48" y="202"/>
                </a:lnTo>
                <a:lnTo>
                  <a:pt x="40" y="196"/>
                </a:lnTo>
                <a:lnTo>
                  <a:pt x="32" y="189"/>
                </a:lnTo>
                <a:lnTo>
                  <a:pt x="24" y="181"/>
                </a:lnTo>
                <a:lnTo>
                  <a:pt x="19" y="173"/>
                </a:lnTo>
                <a:lnTo>
                  <a:pt x="13" y="163"/>
                </a:lnTo>
                <a:lnTo>
                  <a:pt x="8" y="154"/>
                </a:lnTo>
                <a:lnTo>
                  <a:pt x="4" y="143"/>
                </a:lnTo>
                <a:lnTo>
                  <a:pt x="1" y="132"/>
                </a:lnTo>
                <a:lnTo>
                  <a:pt x="0" y="121"/>
                </a:lnTo>
                <a:lnTo>
                  <a:pt x="0" y="111"/>
                </a:lnTo>
                <a:lnTo>
                  <a:pt x="0" y="111"/>
                </a:lnTo>
                <a:lnTo>
                  <a:pt x="0" y="100"/>
                </a:lnTo>
                <a:lnTo>
                  <a:pt x="1" y="88"/>
                </a:lnTo>
                <a:lnTo>
                  <a:pt x="4" y="78"/>
                </a:lnTo>
                <a:lnTo>
                  <a:pt x="8" y="67"/>
                </a:lnTo>
                <a:lnTo>
                  <a:pt x="13" y="58"/>
                </a:lnTo>
                <a:lnTo>
                  <a:pt x="19" y="48"/>
                </a:lnTo>
                <a:lnTo>
                  <a:pt x="24" y="40"/>
                </a:lnTo>
                <a:lnTo>
                  <a:pt x="32" y="32"/>
                </a:lnTo>
                <a:lnTo>
                  <a:pt x="40" y="25"/>
                </a:lnTo>
                <a:lnTo>
                  <a:pt x="48" y="19"/>
                </a:lnTo>
                <a:lnTo>
                  <a:pt x="58" y="13"/>
                </a:lnTo>
                <a:lnTo>
                  <a:pt x="67" y="8"/>
                </a:lnTo>
                <a:lnTo>
                  <a:pt x="77" y="5"/>
                </a:lnTo>
                <a:lnTo>
                  <a:pt x="87" y="3"/>
                </a:lnTo>
                <a:lnTo>
                  <a:pt x="98" y="0"/>
                </a:lnTo>
                <a:lnTo>
                  <a:pt x="110" y="0"/>
                </a:lnTo>
                <a:lnTo>
                  <a:pt x="110" y="0"/>
                </a:lnTo>
                <a:lnTo>
                  <a:pt x="121" y="0"/>
                </a:lnTo>
                <a:lnTo>
                  <a:pt x="132" y="3"/>
                </a:lnTo>
                <a:lnTo>
                  <a:pt x="143" y="5"/>
                </a:lnTo>
                <a:lnTo>
                  <a:pt x="152" y="8"/>
                </a:lnTo>
                <a:lnTo>
                  <a:pt x="163" y="13"/>
                </a:lnTo>
                <a:lnTo>
                  <a:pt x="171" y="19"/>
                </a:lnTo>
                <a:lnTo>
                  <a:pt x="181" y="25"/>
                </a:lnTo>
                <a:lnTo>
                  <a:pt x="189" y="32"/>
                </a:lnTo>
                <a:lnTo>
                  <a:pt x="196" y="40"/>
                </a:lnTo>
                <a:lnTo>
                  <a:pt x="202" y="48"/>
                </a:lnTo>
                <a:lnTo>
                  <a:pt x="208" y="58"/>
                </a:lnTo>
                <a:lnTo>
                  <a:pt x="212" y="67"/>
                </a:lnTo>
                <a:lnTo>
                  <a:pt x="216" y="78"/>
                </a:lnTo>
                <a:lnTo>
                  <a:pt x="218" y="88"/>
                </a:lnTo>
                <a:lnTo>
                  <a:pt x="220" y="100"/>
                </a:lnTo>
                <a:lnTo>
                  <a:pt x="221" y="111"/>
                </a:lnTo>
                <a:lnTo>
                  <a:pt x="221" y="111"/>
                </a:lnTo>
                <a:lnTo>
                  <a:pt x="220" y="121"/>
                </a:lnTo>
                <a:lnTo>
                  <a:pt x="218" y="132"/>
                </a:lnTo>
                <a:lnTo>
                  <a:pt x="216" y="143"/>
                </a:lnTo>
                <a:lnTo>
                  <a:pt x="212" y="154"/>
                </a:lnTo>
                <a:lnTo>
                  <a:pt x="208" y="163"/>
                </a:lnTo>
                <a:lnTo>
                  <a:pt x="202" y="173"/>
                </a:lnTo>
                <a:lnTo>
                  <a:pt x="196" y="181"/>
                </a:lnTo>
                <a:lnTo>
                  <a:pt x="189" y="189"/>
                </a:lnTo>
                <a:lnTo>
                  <a:pt x="181" y="196"/>
                </a:lnTo>
                <a:lnTo>
                  <a:pt x="171" y="202"/>
                </a:lnTo>
                <a:lnTo>
                  <a:pt x="163" y="208"/>
                </a:lnTo>
                <a:lnTo>
                  <a:pt x="152" y="212"/>
                </a:lnTo>
                <a:lnTo>
                  <a:pt x="143" y="216"/>
                </a:lnTo>
                <a:lnTo>
                  <a:pt x="132" y="219"/>
                </a:lnTo>
                <a:lnTo>
                  <a:pt x="121" y="220"/>
                </a:lnTo>
                <a:lnTo>
                  <a:pt x="110" y="221"/>
                </a:lnTo>
                <a:lnTo>
                  <a:pt x="110" y="221"/>
                </a:lnTo>
                <a:close/>
                <a:moveTo>
                  <a:pt x="110" y="11"/>
                </a:moveTo>
                <a:lnTo>
                  <a:pt x="110" y="11"/>
                </a:lnTo>
                <a:lnTo>
                  <a:pt x="100" y="11"/>
                </a:lnTo>
                <a:lnTo>
                  <a:pt x="90" y="12"/>
                </a:lnTo>
                <a:lnTo>
                  <a:pt x="81" y="15"/>
                </a:lnTo>
                <a:lnTo>
                  <a:pt x="71" y="19"/>
                </a:lnTo>
                <a:lnTo>
                  <a:pt x="62" y="23"/>
                </a:lnTo>
                <a:lnTo>
                  <a:pt x="54" y="28"/>
                </a:lnTo>
                <a:lnTo>
                  <a:pt x="47" y="34"/>
                </a:lnTo>
                <a:lnTo>
                  <a:pt x="39" y="40"/>
                </a:lnTo>
                <a:lnTo>
                  <a:pt x="33" y="47"/>
                </a:lnTo>
                <a:lnTo>
                  <a:pt x="27" y="55"/>
                </a:lnTo>
                <a:lnTo>
                  <a:pt x="23" y="63"/>
                </a:lnTo>
                <a:lnTo>
                  <a:pt x="19" y="71"/>
                </a:lnTo>
                <a:lnTo>
                  <a:pt x="15" y="81"/>
                </a:lnTo>
                <a:lnTo>
                  <a:pt x="12" y="90"/>
                </a:lnTo>
                <a:lnTo>
                  <a:pt x="11" y="100"/>
                </a:lnTo>
                <a:lnTo>
                  <a:pt x="11" y="111"/>
                </a:lnTo>
                <a:lnTo>
                  <a:pt x="11" y="111"/>
                </a:lnTo>
                <a:lnTo>
                  <a:pt x="11" y="120"/>
                </a:lnTo>
                <a:lnTo>
                  <a:pt x="12" y="131"/>
                </a:lnTo>
                <a:lnTo>
                  <a:pt x="15" y="140"/>
                </a:lnTo>
                <a:lnTo>
                  <a:pt x="19" y="150"/>
                </a:lnTo>
                <a:lnTo>
                  <a:pt x="23" y="158"/>
                </a:lnTo>
                <a:lnTo>
                  <a:pt x="27" y="166"/>
                </a:lnTo>
                <a:lnTo>
                  <a:pt x="33" y="174"/>
                </a:lnTo>
                <a:lnTo>
                  <a:pt x="39" y="181"/>
                </a:lnTo>
                <a:lnTo>
                  <a:pt x="47" y="188"/>
                </a:lnTo>
                <a:lnTo>
                  <a:pt x="54" y="193"/>
                </a:lnTo>
                <a:lnTo>
                  <a:pt x="62" y="198"/>
                </a:lnTo>
                <a:lnTo>
                  <a:pt x="71" y="202"/>
                </a:lnTo>
                <a:lnTo>
                  <a:pt x="81" y="206"/>
                </a:lnTo>
                <a:lnTo>
                  <a:pt x="90" y="208"/>
                </a:lnTo>
                <a:lnTo>
                  <a:pt x="100" y="209"/>
                </a:lnTo>
                <a:lnTo>
                  <a:pt x="110" y="210"/>
                </a:lnTo>
                <a:lnTo>
                  <a:pt x="110" y="210"/>
                </a:lnTo>
                <a:lnTo>
                  <a:pt x="120" y="209"/>
                </a:lnTo>
                <a:lnTo>
                  <a:pt x="131" y="208"/>
                </a:lnTo>
                <a:lnTo>
                  <a:pt x="140" y="206"/>
                </a:lnTo>
                <a:lnTo>
                  <a:pt x="148" y="202"/>
                </a:lnTo>
                <a:lnTo>
                  <a:pt x="158" y="198"/>
                </a:lnTo>
                <a:lnTo>
                  <a:pt x="166" y="193"/>
                </a:lnTo>
                <a:lnTo>
                  <a:pt x="174" y="188"/>
                </a:lnTo>
                <a:lnTo>
                  <a:pt x="181" y="181"/>
                </a:lnTo>
                <a:lnTo>
                  <a:pt x="187" y="174"/>
                </a:lnTo>
                <a:lnTo>
                  <a:pt x="193" y="166"/>
                </a:lnTo>
                <a:lnTo>
                  <a:pt x="198" y="158"/>
                </a:lnTo>
                <a:lnTo>
                  <a:pt x="202" y="150"/>
                </a:lnTo>
                <a:lnTo>
                  <a:pt x="205" y="140"/>
                </a:lnTo>
                <a:lnTo>
                  <a:pt x="208" y="131"/>
                </a:lnTo>
                <a:lnTo>
                  <a:pt x="209" y="120"/>
                </a:lnTo>
                <a:lnTo>
                  <a:pt x="210" y="111"/>
                </a:lnTo>
                <a:lnTo>
                  <a:pt x="210" y="111"/>
                </a:lnTo>
                <a:lnTo>
                  <a:pt x="209" y="100"/>
                </a:lnTo>
                <a:lnTo>
                  <a:pt x="208" y="90"/>
                </a:lnTo>
                <a:lnTo>
                  <a:pt x="205" y="81"/>
                </a:lnTo>
                <a:lnTo>
                  <a:pt x="202" y="71"/>
                </a:lnTo>
                <a:lnTo>
                  <a:pt x="198" y="63"/>
                </a:lnTo>
                <a:lnTo>
                  <a:pt x="193" y="55"/>
                </a:lnTo>
                <a:lnTo>
                  <a:pt x="187" y="47"/>
                </a:lnTo>
                <a:lnTo>
                  <a:pt x="181" y="40"/>
                </a:lnTo>
                <a:lnTo>
                  <a:pt x="174" y="34"/>
                </a:lnTo>
                <a:lnTo>
                  <a:pt x="166" y="28"/>
                </a:lnTo>
                <a:lnTo>
                  <a:pt x="158" y="23"/>
                </a:lnTo>
                <a:lnTo>
                  <a:pt x="148" y="19"/>
                </a:lnTo>
                <a:lnTo>
                  <a:pt x="140" y="15"/>
                </a:lnTo>
                <a:lnTo>
                  <a:pt x="131" y="12"/>
                </a:lnTo>
                <a:lnTo>
                  <a:pt x="120" y="11"/>
                </a:lnTo>
                <a:lnTo>
                  <a:pt x="110" y="11"/>
                </a:lnTo>
                <a:lnTo>
                  <a:pt x="110"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8" name="Rectangle 198"/>
          <p:cNvSpPr>
            <a:spLocks noChangeArrowheads="1"/>
          </p:cNvSpPr>
          <p:nvPr/>
        </p:nvSpPr>
        <p:spPr bwMode="auto">
          <a:xfrm>
            <a:off x="9402203" y="1025321"/>
            <a:ext cx="168867" cy="9339"/>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9" name="Rectangle 199"/>
          <p:cNvSpPr>
            <a:spLocks noChangeArrowheads="1"/>
          </p:cNvSpPr>
          <p:nvPr/>
        </p:nvSpPr>
        <p:spPr bwMode="auto">
          <a:xfrm>
            <a:off x="9481947" y="945949"/>
            <a:ext cx="4692" cy="168089"/>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20" name="Freeform 200"/>
          <p:cNvSpPr/>
          <p:nvPr/>
        </p:nvSpPr>
        <p:spPr bwMode="auto">
          <a:xfrm>
            <a:off x="9608595" y="1151391"/>
            <a:ext cx="89125" cy="88716"/>
          </a:xfrm>
          <a:custGeom>
            <a:avLst/>
            <a:gdLst/>
            <a:ahLst/>
            <a:cxnLst>
              <a:cxn ang="0">
                <a:pos x="50" y="58"/>
              </a:cxn>
              <a:cxn ang="0">
                <a:pos x="0" y="7"/>
              </a:cxn>
              <a:cxn ang="0">
                <a:pos x="9" y="0"/>
              </a:cxn>
              <a:cxn ang="0">
                <a:pos x="58" y="50"/>
              </a:cxn>
              <a:cxn ang="0">
                <a:pos x="50" y="58"/>
              </a:cxn>
            </a:cxnLst>
            <a:rect l="0" t="0" r="r" b="b"/>
            <a:pathLst>
              <a:path w="58" h="58">
                <a:moveTo>
                  <a:pt x="50" y="58"/>
                </a:moveTo>
                <a:lnTo>
                  <a:pt x="0" y="7"/>
                </a:lnTo>
                <a:lnTo>
                  <a:pt x="9" y="0"/>
                </a:lnTo>
                <a:lnTo>
                  <a:pt x="58" y="50"/>
                </a:lnTo>
                <a:lnTo>
                  <a:pt x="50" y="5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1" name="Freeform 201"/>
          <p:cNvSpPr>
            <a:spLocks noEditPoints="1"/>
          </p:cNvSpPr>
          <p:nvPr/>
        </p:nvSpPr>
        <p:spPr bwMode="auto">
          <a:xfrm>
            <a:off x="10110504" y="857233"/>
            <a:ext cx="347115" cy="340849"/>
          </a:xfrm>
          <a:custGeom>
            <a:avLst/>
            <a:gdLst/>
            <a:ahLst/>
            <a:cxnLst>
              <a:cxn ang="0">
                <a:pos x="100" y="220"/>
              </a:cxn>
              <a:cxn ang="0">
                <a:pos x="67" y="212"/>
              </a:cxn>
              <a:cxn ang="0">
                <a:pos x="40" y="196"/>
              </a:cxn>
              <a:cxn ang="0">
                <a:pos x="19" y="173"/>
              </a:cxn>
              <a:cxn ang="0">
                <a:pos x="5" y="143"/>
              </a:cxn>
              <a:cxn ang="0">
                <a:pos x="0" y="111"/>
              </a:cxn>
              <a:cxn ang="0">
                <a:pos x="2" y="88"/>
              </a:cxn>
              <a:cxn ang="0">
                <a:pos x="13" y="58"/>
              </a:cxn>
              <a:cxn ang="0">
                <a:pos x="32" y="32"/>
              </a:cxn>
              <a:cxn ang="0">
                <a:pos x="58" y="13"/>
              </a:cxn>
              <a:cxn ang="0">
                <a:pos x="89" y="3"/>
              </a:cxn>
              <a:cxn ang="0">
                <a:pos x="110" y="0"/>
              </a:cxn>
              <a:cxn ang="0">
                <a:pos x="143" y="5"/>
              </a:cxn>
              <a:cxn ang="0">
                <a:pos x="173" y="19"/>
              </a:cxn>
              <a:cxn ang="0">
                <a:pos x="196" y="40"/>
              </a:cxn>
              <a:cxn ang="0">
                <a:pos x="213" y="67"/>
              </a:cxn>
              <a:cxn ang="0">
                <a:pos x="221" y="100"/>
              </a:cxn>
              <a:cxn ang="0">
                <a:pos x="221" y="121"/>
              </a:cxn>
              <a:cxn ang="0">
                <a:pos x="213" y="154"/>
              </a:cxn>
              <a:cxn ang="0">
                <a:pos x="196" y="181"/>
              </a:cxn>
              <a:cxn ang="0">
                <a:pos x="173" y="202"/>
              </a:cxn>
              <a:cxn ang="0">
                <a:pos x="143" y="216"/>
              </a:cxn>
              <a:cxn ang="0">
                <a:pos x="110" y="221"/>
              </a:cxn>
              <a:cxn ang="0">
                <a:pos x="110" y="11"/>
              </a:cxn>
              <a:cxn ang="0">
                <a:pos x="81" y="15"/>
              </a:cxn>
              <a:cxn ang="0">
                <a:pos x="55" y="28"/>
              </a:cxn>
              <a:cxn ang="0">
                <a:pos x="34" y="47"/>
              </a:cxn>
              <a:cxn ang="0">
                <a:pos x="19" y="71"/>
              </a:cxn>
              <a:cxn ang="0">
                <a:pos x="11" y="100"/>
              </a:cxn>
              <a:cxn ang="0">
                <a:pos x="11" y="120"/>
              </a:cxn>
              <a:cxn ang="0">
                <a:pos x="19" y="150"/>
              </a:cxn>
              <a:cxn ang="0">
                <a:pos x="34" y="174"/>
              </a:cxn>
              <a:cxn ang="0">
                <a:pos x="55" y="193"/>
              </a:cxn>
              <a:cxn ang="0">
                <a:pos x="81" y="206"/>
              </a:cxn>
              <a:cxn ang="0">
                <a:pos x="110" y="210"/>
              </a:cxn>
              <a:cxn ang="0">
                <a:pos x="131" y="208"/>
              </a:cxn>
              <a:cxn ang="0">
                <a:pos x="158" y="198"/>
              </a:cxn>
              <a:cxn ang="0">
                <a:pos x="181" y="181"/>
              </a:cxn>
              <a:cxn ang="0">
                <a:pos x="198" y="158"/>
              </a:cxn>
              <a:cxn ang="0">
                <a:pos x="208" y="131"/>
              </a:cxn>
              <a:cxn ang="0">
                <a:pos x="210" y="111"/>
              </a:cxn>
              <a:cxn ang="0">
                <a:pos x="206" y="81"/>
              </a:cxn>
              <a:cxn ang="0">
                <a:pos x="193" y="55"/>
              </a:cxn>
              <a:cxn ang="0">
                <a:pos x="174" y="34"/>
              </a:cxn>
              <a:cxn ang="0">
                <a:pos x="150" y="19"/>
              </a:cxn>
              <a:cxn ang="0">
                <a:pos x="121" y="11"/>
              </a:cxn>
            </a:cxnLst>
            <a:rect l="0" t="0" r="r" b="b"/>
            <a:pathLst>
              <a:path w="221" h="221">
                <a:moveTo>
                  <a:pt x="110" y="221"/>
                </a:moveTo>
                <a:lnTo>
                  <a:pt x="110" y="221"/>
                </a:lnTo>
                <a:lnTo>
                  <a:pt x="100" y="220"/>
                </a:lnTo>
                <a:lnTo>
                  <a:pt x="89" y="219"/>
                </a:lnTo>
                <a:lnTo>
                  <a:pt x="78" y="216"/>
                </a:lnTo>
                <a:lnTo>
                  <a:pt x="67" y="212"/>
                </a:lnTo>
                <a:lnTo>
                  <a:pt x="58" y="208"/>
                </a:lnTo>
                <a:lnTo>
                  <a:pt x="48" y="202"/>
                </a:lnTo>
                <a:lnTo>
                  <a:pt x="40" y="196"/>
                </a:lnTo>
                <a:lnTo>
                  <a:pt x="32" y="189"/>
                </a:lnTo>
                <a:lnTo>
                  <a:pt x="25" y="181"/>
                </a:lnTo>
                <a:lnTo>
                  <a:pt x="19" y="173"/>
                </a:lnTo>
                <a:lnTo>
                  <a:pt x="13" y="163"/>
                </a:lnTo>
                <a:lnTo>
                  <a:pt x="9" y="154"/>
                </a:lnTo>
                <a:lnTo>
                  <a:pt x="5" y="143"/>
                </a:lnTo>
                <a:lnTo>
                  <a:pt x="2" y="132"/>
                </a:lnTo>
                <a:lnTo>
                  <a:pt x="1" y="121"/>
                </a:lnTo>
                <a:lnTo>
                  <a:pt x="0" y="111"/>
                </a:lnTo>
                <a:lnTo>
                  <a:pt x="0" y="111"/>
                </a:lnTo>
                <a:lnTo>
                  <a:pt x="1" y="100"/>
                </a:lnTo>
                <a:lnTo>
                  <a:pt x="2" y="88"/>
                </a:lnTo>
                <a:lnTo>
                  <a:pt x="5" y="78"/>
                </a:lnTo>
                <a:lnTo>
                  <a:pt x="9" y="67"/>
                </a:lnTo>
                <a:lnTo>
                  <a:pt x="13" y="58"/>
                </a:lnTo>
                <a:lnTo>
                  <a:pt x="19" y="48"/>
                </a:lnTo>
                <a:lnTo>
                  <a:pt x="25" y="40"/>
                </a:lnTo>
                <a:lnTo>
                  <a:pt x="32" y="32"/>
                </a:lnTo>
                <a:lnTo>
                  <a:pt x="40" y="25"/>
                </a:lnTo>
                <a:lnTo>
                  <a:pt x="48" y="19"/>
                </a:lnTo>
                <a:lnTo>
                  <a:pt x="58" y="13"/>
                </a:lnTo>
                <a:lnTo>
                  <a:pt x="67" y="8"/>
                </a:lnTo>
                <a:lnTo>
                  <a:pt x="78" y="5"/>
                </a:lnTo>
                <a:lnTo>
                  <a:pt x="89" y="3"/>
                </a:lnTo>
                <a:lnTo>
                  <a:pt x="100" y="0"/>
                </a:lnTo>
                <a:lnTo>
                  <a:pt x="110" y="0"/>
                </a:lnTo>
                <a:lnTo>
                  <a:pt x="110" y="0"/>
                </a:lnTo>
                <a:lnTo>
                  <a:pt x="121" y="0"/>
                </a:lnTo>
                <a:lnTo>
                  <a:pt x="133" y="3"/>
                </a:lnTo>
                <a:lnTo>
                  <a:pt x="143" y="5"/>
                </a:lnTo>
                <a:lnTo>
                  <a:pt x="154" y="8"/>
                </a:lnTo>
                <a:lnTo>
                  <a:pt x="163" y="13"/>
                </a:lnTo>
                <a:lnTo>
                  <a:pt x="173" y="19"/>
                </a:lnTo>
                <a:lnTo>
                  <a:pt x="181" y="25"/>
                </a:lnTo>
                <a:lnTo>
                  <a:pt x="189" y="32"/>
                </a:lnTo>
                <a:lnTo>
                  <a:pt x="196" y="40"/>
                </a:lnTo>
                <a:lnTo>
                  <a:pt x="202" y="48"/>
                </a:lnTo>
                <a:lnTo>
                  <a:pt x="208" y="58"/>
                </a:lnTo>
                <a:lnTo>
                  <a:pt x="213" y="67"/>
                </a:lnTo>
                <a:lnTo>
                  <a:pt x="216" y="78"/>
                </a:lnTo>
                <a:lnTo>
                  <a:pt x="218" y="88"/>
                </a:lnTo>
                <a:lnTo>
                  <a:pt x="221" y="100"/>
                </a:lnTo>
                <a:lnTo>
                  <a:pt x="221" y="111"/>
                </a:lnTo>
                <a:lnTo>
                  <a:pt x="221" y="111"/>
                </a:lnTo>
                <a:lnTo>
                  <a:pt x="221" y="121"/>
                </a:lnTo>
                <a:lnTo>
                  <a:pt x="218" y="132"/>
                </a:lnTo>
                <a:lnTo>
                  <a:pt x="216" y="143"/>
                </a:lnTo>
                <a:lnTo>
                  <a:pt x="213" y="154"/>
                </a:lnTo>
                <a:lnTo>
                  <a:pt x="208" y="163"/>
                </a:lnTo>
                <a:lnTo>
                  <a:pt x="202" y="173"/>
                </a:lnTo>
                <a:lnTo>
                  <a:pt x="196" y="181"/>
                </a:lnTo>
                <a:lnTo>
                  <a:pt x="189" y="189"/>
                </a:lnTo>
                <a:lnTo>
                  <a:pt x="181" y="196"/>
                </a:lnTo>
                <a:lnTo>
                  <a:pt x="173" y="202"/>
                </a:lnTo>
                <a:lnTo>
                  <a:pt x="163" y="208"/>
                </a:lnTo>
                <a:lnTo>
                  <a:pt x="154" y="212"/>
                </a:lnTo>
                <a:lnTo>
                  <a:pt x="143" y="216"/>
                </a:lnTo>
                <a:lnTo>
                  <a:pt x="133" y="219"/>
                </a:lnTo>
                <a:lnTo>
                  <a:pt x="121" y="220"/>
                </a:lnTo>
                <a:lnTo>
                  <a:pt x="110" y="221"/>
                </a:lnTo>
                <a:lnTo>
                  <a:pt x="110" y="221"/>
                </a:lnTo>
                <a:close/>
                <a:moveTo>
                  <a:pt x="110" y="11"/>
                </a:moveTo>
                <a:lnTo>
                  <a:pt x="110" y="11"/>
                </a:lnTo>
                <a:lnTo>
                  <a:pt x="100" y="11"/>
                </a:lnTo>
                <a:lnTo>
                  <a:pt x="90" y="12"/>
                </a:lnTo>
                <a:lnTo>
                  <a:pt x="81" y="15"/>
                </a:lnTo>
                <a:lnTo>
                  <a:pt x="71" y="19"/>
                </a:lnTo>
                <a:lnTo>
                  <a:pt x="63" y="23"/>
                </a:lnTo>
                <a:lnTo>
                  <a:pt x="55" y="28"/>
                </a:lnTo>
                <a:lnTo>
                  <a:pt x="47" y="34"/>
                </a:lnTo>
                <a:lnTo>
                  <a:pt x="40" y="40"/>
                </a:lnTo>
                <a:lnTo>
                  <a:pt x="34" y="47"/>
                </a:lnTo>
                <a:lnTo>
                  <a:pt x="28" y="55"/>
                </a:lnTo>
                <a:lnTo>
                  <a:pt x="23" y="63"/>
                </a:lnTo>
                <a:lnTo>
                  <a:pt x="19" y="71"/>
                </a:lnTo>
                <a:lnTo>
                  <a:pt x="15" y="81"/>
                </a:lnTo>
                <a:lnTo>
                  <a:pt x="13" y="90"/>
                </a:lnTo>
                <a:lnTo>
                  <a:pt x="11" y="100"/>
                </a:lnTo>
                <a:lnTo>
                  <a:pt x="11" y="111"/>
                </a:lnTo>
                <a:lnTo>
                  <a:pt x="11" y="111"/>
                </a:lnTo>
                <a:lnTo>
                  <a:pt x="11" y="120"/>
                </a:lnTo>
                <a:lnTo>
                  <a:pt x="13" y="131"/>
                </a:lnTo>
                <a:lnTo>
                  <a:pt x="15" y="140"/>
                </a:lnTo>
                <a:lnTo>
                  <a:pt x="19" y="150"/>
                </a:lnTo>
                <a:lnTo>
                  <a:pt x="23" y="158"/>
                </a:lnTo>
                <a:lnTo>
                  <a:pt x="28" y="166"/>
                </a:lnTo>
                <a:lnTo>
                  <a:pt x="34" y="174"/>
                </a:lnTo>
                <a:lnTo>
                  <a:pt x="40" y="181"/>
                </a:lnTo>
                <a:lnTo>
                  <a:pt x="47" y="188"/>
                </a:lnTo>
                <a:lnTo>
                  <a:pt x="55" y="193"/>
                </a:lnTo>
                <a:lnTo>
                  <a:pt x="63" y="198"/>
                </a:lnTo>
                <a:lnTo>
                  <a:pt x="71" y="202"/>
                </a:lnTo>
                <a:lnTo>
                  <a:pt x="81" y="206"/>
                </a:lnTo>
                <a:lnTo>
                  <a:pt x="90" y="208"/>
                </a:lnTo>
                <a:lnTo>
                  <a:pt x="100" y="209"/>
                </a:lnTo>
                <a:lnTo>
                  <a:pt x="110" y="210"/>
                </a:lnTo>
                <a:lnTo>
                  <a:pt x="110" y="210"/>
                </a:lnTo>
                <a:lnTo>
                  <a:pt x="121" y="209"/>
                </a:lnTo>
                <a:lnTo>
                  <a:pt x="131" y="208"/>
                </a:lnTo>
                <a:lnTo>
                  <a:pt x="140" y="206"/>
                </a:lnTo>
                <a:lnTo>
                  <a:pt x="150" y="202"/>
                </a:lnTo>
                <a:lnTo>
                  <a:pt x="158" y="198"/>
                </a:lnTo>
                <a:lnTo>
                  <a:pt x="166" y="193"/>
                </a:lnTo>
                <a:lnTo>
                  <a:pt x="174" y="188"/>
                </a:lnTo>
                <a:lnTo>
                  <a:pt x="181" y="181"/>
                </a:lnTo>
                <a:lnTo>
                  <a:pt x="187" y="174"/>
                </a:lnTo>
                <a:lnTo>
                  <a:pt x="193" y="166"/>
                </a:lnTo>
                <a:lnTo>
                  <a:pt x="198" y="158"/>
                </a:lnTo>
                <a:lnTo>
                  <a:pt x="202" y="150"/>
                </a:lnTo>
                <a:lnTo>
                  <a:pt x="206" y="140"/>
                </a:lnTo>
                <a:lnTo>
                  <a:pt x="208" y="131"/>
                </a:lnTo>
                <a:lnTo>
                  <a:pt x="210" y="120"/>
                </a:lnTo>
                <a:lnTo>
                  <a:pt x="210" y="111"/>
                </a:lnTo>
                <a:lnTo>
                  <a:pt x="210" y="111"/>
                </a:lnTo>
                <a:lnTo>
                  <a:pt x="210" y="100"/>
                </a:lnTo>
                <a:lnTo>
                  <a:pt x="208" y="90"/>
                </a:lnTo>
                <a:lnTo>
                  <a:pt x="206" y="81"/>
                </a:lnTo>
                <a:lnTo>
                  <a:pt x="202" y="71"/>
                </a:lnTo>
                <a:lnTo>
                  <a:pt x="198" y="63"/>
                </a:lnTo>
                <a:lnTo>
                  <a:pt x="193" y="55"/>
                </a:lnTo>
                <a:lnTo>
                  <a:pt x="187" y="47"/>
                </a:lnTo>
                <a:lnTo>
                  <a:pt x="181" y="40"/>
                </a:lnTo>
                <a:lnTo>
                  <a:pt x="174" y="34"/>
                </a:lnTo>
                <a:lnTo>
                  <a:pt x="166" y="28"/>
                </a:lnTo>
                <a:lnTo>
                  <a:pt x="158" y="23"/>
                </a:lnTo>
                <a:lnTo>
                  <a:pt x="150" y="19"/>
                </a:lnTo>
                <a:lnTo>
                  <a:pt x="140" y="15"/>
                </a:lnTo>
                <a:lnTo>
                  <a:pt x="131" y="12"/>
                </a:lnTo>
                <a:lnTo>
                  <a:pt x="121" y="11"/>
                </a:lnTo>
                <a:lnTo>
                  <a:pt x="110" y="11"/>
                </a:lnTo>
                <a:lnTo>
                  <a:pt x="110"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2" name="Freeform 202"/>
          <p:cNvSpPr>
            <a:spLocks noEditPoints="1"/>
          </p:cNvSpPr>
          <p:nvPr/>
        </p:nvSpPr>
        <p:spPr bwMode="auto">
          <a:xfrm>
            <a:off x="10940763" y="857232"/>
            <a:ext cx="379951" cy="378203"/>
          </a:xfrm>
          <a:custGeom>
            <a:avLst/>
            <a:gdLst/>
            <a:ahLst/>
            <a:cxnLst>
              <a:cxn ang="0">
                <a:pos x="109" y="242"/>
              </a:cxn>
              <a:cxn ang="0">
                <a:pos x="74" y="233"/>
              </a:cxn>
              <a:cxn ang="0">
                <a:pos x="45" y="215"/>
              </a:cxn>
              <a:cxn ang="0">
                <a:pos x="22" y="189"/>
              </a:cxn>
              <a:cxn ang="0">
                <a:pos x="7" y="158"/>
              </a:cxn>
              <a:cxn ang="0">
                <a:pos x="0" y="121"/>
              </a:cxn>
              <a:cxn ang="0">
                <a:pos x="3" y="97"/>
              </a:cxn>
              <a:cxn ang="0">
                <a:pos x="15" y="63"/>
              </a:cxn>
              <a:cxn ang="0">
                <a:pos x="36" y="35"/>
              </a:cxn>
              <a:cxn ang="0">
                <a:pos x="65" y="15"/>
              </a:cxn>
              <a:cxn ang="0">
                <a:pos x="97" y="3"/>
              </a:cxn>
              <a:cxn ang="0">
                <a:pos x="122" y="0"/>
              </a:cxn>
              <a:cxn ang="0">
                <a:pos x="158" y="5"/>
              </a:cxn>
              <a:cxn ang="0">
                <a:pos x="190" y="20"/>
              </a:cxn>
              <a:cxn ang="0">
                <a:pos x="216" y="44"/>
              </a:cxn>
              <a:cxn ang="0">
                <a:pos x="234" y="74"/>
              </a:cxn>
              <a:cxn ang="0">
                <a:pos x="243" y="109"/>
              </a:cxn>
              <a:cxn ang="0">
                <a:pos x="243" y="134"/>
              </a:cxn>
              <a:cxn ang="0">
                <a:pos x="234" y="169"/>
              </a:cxn>
              <a:cxn ang="0">
                <a:pos x="216" y="198"/>
              </a:cxn>
              <a:cxn ang="0">
                <a:pos x="190" y="221"/>
              </a:cxn>
              <a:cxn ang="0">
                <a:pos x="158" y="237"/>
              </a:cxn>
              <a:cxn ang="0">
                <a:pos x="122" y="243"/>
              </a:cxn>
              <a:cxn ang="0">
                <a:pos x="122" y="11"/>
              </a:cxn>
              <a:cxn ang="0">
                <a:pos x="89" y="16"/>
              </a:cxn>
              <a:cxn ang="0">
                <a:pos x="61" y="30"/>
              </a:cxn>
              <a:cxn ang="0">
                <a:pos x="36" y="51"/>
              </a:cxn>
              <a:cxn ang="0">
                <a:pos x="20" y="78"/>
              </a:cxn>
              <a:cxn ang="0">
                <a:pos x="12" y="111"/>
              </a:cxn>
              <a:cxn ang="0">
                <a:pos x="12" y="132"/>
              </a:cxn>
              <a:cxn ang="0">
                <a:pos x="20" y="165"/>
              </a:cxn>
              <a:cxn ang="0">
                <a:pos x="36" y="192"/>
              </a:cxn>
              <a:cxn ang="0">
                <a:pos x="61" y="213"/>
              </a:cxn>
              <a:cxn ang="0">
                <a:pos x="89" y="227"/>
              </a:cxn>
              <a:cxn ang="0">
                <a:pos x="122" y="232"/>
              </a:cxn>
              <a:cxn ang="0">
                <a:pos x="144" y="229"/>
              </a:cxn>
              <a:cxn ang="0">
                <a:pos x="174" y="219"/>
              </a:cxn>
              <a:cxn ang="0">
                <a:pos x="200" y="200"/>
              </a:cxn>
              <a:cxn ang="0">
                <a:pos x="219" y="174"/>
              </a:cxn>
              <a:cxn ang="0">
                <a:pos x="231" y="143"/>
              </a:cxn>
              <a:cxn ang="0">
                <a:pos x="232" y="121"/>
              </a:cxn>
              <a:cxn ang="0">
                <a:pos x="228" y="89"/>
              </a:cxn>
              <a:cxn ang="0">
                <a:pos x="213" y="59"/>
              </a:cxn>
              <a:cxn ang="0">
                <a:pos x="192" y="36"/>
              </a:cxn>
              <a:cxn ang="0">
                <a:pos x="165" y="19"/>
              </a:cxn>
              <a:cxn ang="0">
                <a:pos x="134" y="11"/>
              </a:cxn>
            </a:cxnLst>
            <a:rect l="0" t="0" r="r" b="b"/>
            <a:pathLst>
              <a:path w="243" h="243">
                <a:moveTo>
                  <a:pt x="122" y="243"/>
                </a:moveTo>
                <a:lnTo>
                  <a:pt x="122" y="243"/>
                </a:lnTo>
                <a:lnTo>
                  <a:pt x="109" y="242"/>
                </a:lnTo>
                <a:lnTo>
                  <a:pt x="97" y="240"/>
                </a:lnTo>
                <a:lnTo>
                  <a:pt x="86" y="237"/>
                </a:lnTo>
                <a:lnTo>
                  <a:pt x="74" y="233"/>
                </a:lnTo>
                <a:lnTo>
                  <a:pt x="65" y="228"/>
                </a:lnTo>
                <a:lnTo>
                  <a:pt x="54" y="221"/>
                </a:lnTo>
                <a:lnTo>
                  <a:pt x="45" y="215"/>
                </a:lnTo>
                <a:lnTo>
                  <a:pt x="36" y="206"/>
                </a:lnTo>
                <a:lnTo>
                  <a:pt x="28" y="198"/>
                </a:lnTo>
                <a:lnTo>
                  <a:pt x="22" y="189"/>
                </a:lnTo>
                <a:lnTo>
                  <a:pt x="15" y="179"/>
                </a:lnTo>
                <a:lnTo>
                  <a:pt x="11" y="169"/>
                </a:lnTo>
                <a:lnTo>
                  <a:pt x="7" y="158"/>
                </a:lnTo>
                <a:lnTo>
                  <a:pt x="3" y="146"/>
                </a:lnTo>
                <a:lnTo>
                  <a:pt x="1" y="134"/>
                </a:lnTo>
                <a:lnTo>
                  <a:pt x="0" y="121"/>
                </a:lnTo>
                <a:lnTo>
                  <a:pt x="0" y="121"/>
                </a:lnTo>
                <a:lnTo>
                  <a:pt x="1" y="109"/>
                </a:lnTo>
                <a:lnTo>
                  <a:pt x="3" y="97"/>
                </a:lnTo>
                <a:lnTo>
                  <a:pt x="7" y="85"/>
                </a:lnTo>
                <a:lnTo>
                  <a:pt x="11" y="74"/>
                </a:lnTo>
                <a:lnTo>
                  <a:pt x="15" y="63"/>
                </a:lnTo>
                <a:lnTo>
                  <a:pt x="22" y="54"/>
                </a:lnTo>
                <a:lnTo>
                  <a:pt x="28" y="44"/>
                </a:lnTo>
                <a:lnTo>
                  <a:pt x="36" y="35"/>
                </a:lnTo>
                <a:lnTo>
                  <a:pt x="45" y="28"/>
                </a:lnTo>
                <a:lnTo>
                  <a:pt x="54" y="20"/>
                </a:lnTo>
                <a:lnTo>
                  <a:pt x="65" y="15"/>
                </a:lnTo>
                <a:lnTo>
                  <a:pt x="74" y="9"/>
                </a:lnTo>
                <a:lnTo>
                  <a:pt x="86" y="5"/>
                </a:lnTo>
                <a:lnTo>
                  <a:pt x="97" y="3"/>
                </a:lnTo>
                <a:lnTo>
                  <a:pt x="109" y="0"/>
                </a:lnTo>
                <a:lnTo>
                  <a:pt x="122" y="0"/>
                </a:lnTo>
                <a:lnTo>
                  <a:pt x="122" y="0"/>
                </a:lnTo>
                <a:lnTo>
                  <a:pt x="135" y="0"/>
                </a:lnTo>
                <a:lnTo>
                  <a:pt x="147" y="3"/>
                </a:lnTo>
                <a:lnTo>
                  <a:pt x="158" y="5"/>
                </a:lnTo>
                <a:lnTo>
                  <a:pt x="169" y="9"/>
                </a:lnTo>
                <a:lnTo>
                  <a:pt x="180" y="15"/>
                </a:lnTo>
                <a:lnTo>
                  <a:pt x="190" y="20"/>
                </a:lnTo>
                <a:lnTo>
                  <a:pt x="200" y="28"/>
                </a:lnTo>
                <a:lnTo>
                  <a:pt x="208" y="35"/>
                </a:lnTo>
                <a:lnTo>
                  <a:pt x="216" y="44"/>
                </a:lnTo>
                <a:lnTo>
                  <a:pt x="223" y="54"/>
                </a:lnTo>
                <a:lnTo>
                  <a:pt x="228" y="63"/>
                </a:lnTo>
                <a:lnTo>
                  <a:pt x="234" y="74"/>
                </a:lnTo>
                <a:lnTo>
                  <a:pt x="238" y="85"/>
                </a:lnTo>
                <a:lnTo>
                  <a:pt x="242" y="97"/>
                </a:lnTo>
                <a:lnTo>
                  <a:pt x="243" y="109"/>
                </a:lnTo>
                <a:lnTo>
                  <a:pt x="243" y="121"/>
                </a:lnTo>
                <a:lnTo>
                  <a:pt x="243" y="121"/>
                </a:lnTo>
                <a:lnTo>
                  <a:pt x="243" y="134"/>
                </a:lnTo>
                <a:lnTo>
                  <a:pt x="242" y="146"/>
                </a:lnTo>
                <a:lnTo>
                  <a:pt x="238" y="158"/>
                </a:lnTo>
                <a:lnTo>
                  <a:pt x="234" y="169"/>
                </a:lnTo>
                <a:lnTo>
                  <a:pt x="228" y="179"/>
                </a:lnTo>
                <a:lnTo>
                  <a:pt x="223" y="189"/>
                </a:lnTo>
                <a:lnTo>
                  <a:pt x="216" y="198"/>
                </a:lnTo>
                <a:lnTo>
                  <a:pt x="208" y="206"/>
                </a:lnTo>
                <a:lnTo>
                  <a:pt x="200" y="215"/>
                </a:lnTo>
                <a:lnTo>
                  <a:pt x="190" y="221"/>
                </a:lnTo>
                <a:lnTo>
                  <a:pt x="180" y="228"/>
                </a:lnTo>
                <a:lnTo>
                  <a:pt x="169" y="233"/>
                </a:lnTo>
                <a:lnTo>
                  <a:pt x="158" y="237"/>
                </a:lnTo>
                <a:lnTo>
                  <a:pt x="147" y="240"/>
                </a:lnTo>
                <a:lnTo>
                  <a:pt x="135" y="242"/>
                </a:lnTo>
                <a:lnTo>
                  <a:pt x="122" y="243"/>
                </a:lnTo>
                <a:lnTo>
                  <a:pt x="122" y="243"/>
                </a:lnTo>
                <a:close/>
                <a:moveTo>
                  <a:pt x="122" y="11"/>
                </a:moveTo>
                <a:lnTo>
                  <a:pt x="122" y="11"/>
                </a:lnTo>
                <a:lnTo>
                  <a:pt x="111" y="11"/>
                </a:lnTo>
                <a:lnTo>
                  <a:pt x="100" y="13"/>
                </a:lnTo>
                <a:lnTo>
                  <a:pt x="89" y="16"/>
                </a:lnTo>
                <a:lnTo>
                  <a:pt x="80" y="19"/>
                </a:lnTo>
                <a:lnTo>
                  <a:pt x="69" y="24"/>
                </a:lnTo>
                <a:lnTo>
                  <a:pt x="61" y="30"/>
                </a:lnTo>
                <a:lnTo>
                  <a:pt x="51" y="36"/>
                </a:lnTo>
                <a:lnTo>
                  <a:pt x="43" y="43"/>
                </a:lnTo>
                <a:lnTo>
                  <a:pt x="36" y="51"/>
                </a:lnTo>
                <a:lnTo>
                  <a:pt x="30" y="59"/>
                </a:lnTo>
                <a:lnTo>
                  <a:pt x="24" y="69"/>
                </a:lnTo>
                <a:lnTo>
                  <a:pt x="20" y="78"/>
                </a:lnTo>
                <a:lnTo>
                  <a:pt x="16" y="89"/>
                </a:lnTo>
                <a:lnTo>
                  <a:pt x="14" y="98"/>
                </a:lnTo>
                <a:lnTo>
                  <a:pt x="12" y="111"/>
                </a:lnTo>
                <a:lnTo>
                  <a:pt x="11" y="121"/>
                </a:lnTo>
                <a:lnTo>
                  <a:pt x="11" y="121"/>
                </a:lnTo>
                <a:lnTo>
                  <a:pt x="12" y="132"/>
                </a:lnTo>
                <a:lnTo>
                  <a:pt x="14" y="143"/>
                </a:lnTo>
                <a:lnTo>
                  <a:pt x="16" y="154"/>
                </a:lnTo>
                <a:lnTo>
                  <a:pt x="20" y="165"/>
                </a:lnTo>
                <a:lnTo>
                  <a:pt x="24" y="174"/>
                </a:lnTo>
                <a:lnTo>
                  <a:pt x="30" y="183"/>
                </a:lnTo>
                <a:lnTo>
                  <a:pt x="36" y="192"/>
                </a:lnTo>
                <a:lnTo>
                  <a:pt x="43" y="200"/>
                </a:lnTo>
                <a:lnTo>
                  <a:pt x="51" y="206"/>
                </a:lnTo>
                <a:lnTo>
                  <a:pt x="61" y="213"/>
                </a:lnTo>
                <a:lnTo>
                  <a:pt x="69" y="219"/>
                </a:lnTo>
                <a:lnTo>
                  <a:pt x="80" y="223"/>
                </a:lnTo>
                <a:lnTo>
                  <a:pt x="89" y="227"/>
                </a:lnTo>
                <a:lnTo>
                  <a:pt x="100" y="229"/>
                </a:lnTo>
                <a:lnTo>
                  <a:pt x="111" y="231"/>
                </a:lnTo>
                <a:lnTo>
                  <a:pt x="122" y="232"/>
                </a:lnTo>
                <a:lnTo>
                  <a:pt x="122" y="232"/>
                </a:lnTo>
                <a:lnTo>
                  <a:pt x="134" y="231"/>
                </a:lnTo>
                <a:lnTo>
                  <a:pt x="144" y="229"/>
                </a:lnTo>
                <a:lnTo>
                  <a:pt x="155" y="227"/>
                </a:lnTo>
                <a:lnTo>
                  <a:pt x="165" y="223"/>
                </a:lnTo>
                <a:lnTo>
                  <a:pt x="174" y="219"/>
                </a:lnTo>
                <a:lnTo>
                  <a:pt x="184" y="213"/>
                </a:lnTo>
                <a:lnTo>
                  <a:pt x="192" y="206"/>
                </a:lnTo>
                <a:lnTo>
                  <a:pt x="200" y="200"/>
                </a:lnTo>
                <a:lnTo>
                  <a:pt x="208" y="192"/>
                </a:lnTo>
                <a:lnTo>
                  <a:pt x="213" y="183"/>
                </a:lnTo>
                <a:lnTo>
                  <a:pt x="219" y="174"/>
                </a:lnTo>
                <a:lnTo>
                  <a:pt x="224" y="165"/>
                </a:lnTo>
                <a:lnTo>
                  <a:pt x="228" y="154"/>
                </a:lnTo>
                <a:lnTo>
                  <a:pt x="231" y="143"/>
                </a:lnTo>
                <a:lnTo>
                  <a:pt x="232" y="132"/>
                </a:lnTo>
                <a:lnTo>
                  <a:pt x="232" y="121"/>
                </a:lnTo>
                <a:lnTo>
                  <a:pt x="232" y="121"/>
                </a:lnTo>
                <a:lnTo>
                  <a:pt x="232" y="111"/>
                </a:lnTo>
                <a:lnTo>
                  <a:pt x="231" y="98"/>
                </a:lnTo>
                <a:lnTo>
                  <a:pt x="228" y="89"/>
                </a:lnTo>
                <a:lnTo>
                  <a:pt x="224" y="78"/>
                </a:lnTo>
                <a:lnTo>
                  <a:pt x="219" y="69"/>
                </a:lnTo>
                <a:lnTo>
                  <a:pt x="213" y="59"/>
                </a:lnTo>
                <a:lnTo>
                  <a:pt x="208" y="51"/>
                </a:lnTo>
                <a:lnTo>
                  <a:pt x="200" y="43"/>
                </a:lnTo>
                <a:lnTo>
                  <a:pt x="192" y="36"/>
                </a:lnTo>
                <a:lnTo>
                  <a:pt x="184" y="30"/>
                </a:lnTo>
                <a:lnTo>
                  <a:pt x="174" y="24"/>
                </a:lnTo>
                <a:lnTo>
                  <a:pt x="165" y="19"/>
                </a:lnTo>
                <a:lnTo>
                  <a:pt x="155" y="16"/>
                </a:lnTo>
                <a:lnTo>
                  <a:pt x="144" y="13"/>
                </a:lnTo>
                <a:lnTo>
                  <a:pt x="134" y="11"/>
                </a:lnTo>
                <a:lnTo>
                  <a:pt x="122" y="11"/>
                </a:lnTo>
                <a:lnTo>
                  <a:pt x="122"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3" name="Freeform 203"/>
          <p:cNvSpPr/>
          <p:nvPr/>
        </p:nvSpPr>
        <p:spPr bwMode="auto">
          <a:xfrm>
            <a:off x="10406019" y="1151391"/>
            <a:ext cx="89125" cy="88716"/>
          </a:xfrm>
          <a:custGeom>
            <a:avLst/>
            <a:gdLst/>
            <a:ahLst/>
            <a:cxnLst>
              <a:cxn ang="0">
                <a:pos x="52" y="58"/>
              </a:cxn>
              <a:cxn ang="0">
                <a:pos x="0" y="7"/>
              </a:cxn>
              <a:cxn ang="0">
                <a:pos x="9" y="0"/>
              </a:cxn>
              <a:cxn ang="0">
                <a:pos x="58" y="50"/>
              </a:cxn>
              <a:cxn ang="0">
                <a:pos x="52" y="58"/>
              </a:cxn>
            </a:cxnLst>
            <a:rect l="0" t="0" r="r" b="b"/>
            <a:pathLst>
              <a:path w="58" h="58">
                <a:moveTo>
                  <a:pt x="52" y="58"/>
                </a:moveTo>
                <a:lnTo>
                  <a:pt x="0" y="7"/>
                </a:lnTo>
                <a:lnTo>
                  <a:pt x="9" y="0"/>
                </a:lnTo>
                <a:lnTo>
                  <a:pt x="58" y="50"/>
                </a:lnTo>
                <a:lnTo>
                  <a:pt x="52" y="5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4" name="Freeform 204"/>
          <p:cNvSpPr>
            <a:spLocks noEditPoints="1"/>
          </p:cNvSpPr>
          <p:nvPr/>
        </p:nvSpPr>
        <p:spPr bwMode="auto">
          <a:xfrm>
            <a:off x="11109628" y="1025322"/>
            <a:ext cx="37525" cy="37353"/>
          </a:xfrm>
          <a:custGeom>
            <a:avLst/>
            <a:gdLst/>
            <a:ahLst/>
            <a:cxnLst>
              <a:cxn ang="0">
                <a:pos x="13" y="25"/>
              </a:cxn>
              <a:cxn ang="0">
                <a:pos x="13" y="25"/>
              </a:cxn>
              <a:cxn ang="0">
                <a:pos x="8" y="23"/>
              </a:cxn>
              <a:cxn ang="0">
                <a:pos x="4" y="20"/>
              </a:cxn>
              <a:cxn ang="0">
                <a:pos x="2" y="16"/>
              </a:cxn>
              <a:cxn ang="0">
                <a:pos x="0" y="12"/>
              </a:cxn>
              <a:cxn ang="0">
                <a:pos x="0" y="12"/>
              </a:cxn>
              <a:cxn ang="0">
                <a:pos x="2" y="7"/>
              </a:cxn>
              <a:cxn ang="0">
                <a:pos x="4" y="4"/>
              </a:cxn>
              <a:cxn ang="0">
                <a:pos x="8" y="2"/>
              </a:cxn>
              <a:cxn ang="0">
                <a:pos x="13" y="0"/>
              </a:cxn>
              <a:cxn ang="0">
                <a:pos x="13" y="0"/>
              </a:cxn>
              <a:cxn ang="0">
                <a:pos x="18" y="2"/>
              </a:cxn>
              <a:cxn ang="0">
                <a:pos x="22" y="4"/>
              </a:cxn>
              <a:cxn ang="0">
                <a:pos x="25" y="7"/>
              </a:cxn>
              <a:cxn ang="0">
                <a:pos x="25" y="12"/>
              </a:cxn>
              <a:cxn ang="0">
                <a:pos x="25" y="12"/>
              </a:cxn>
              <a:cxn ang="0">
                <a:pos x="25" y="16"/>
              </a:cxn>
              <a:cxn ang="0">
                <a:pos x="22" y="20"/>
              </a:cxn>
              <a:cxn ang="0">
                <a:pos x="18" y="23"/>
              </a:cxn>
              <a:cxn ang="0">
                <a:pos x="13" y="25"/>
              </a:cxn>
              <a:cxn ang="0">
                <a:pos x="13" y="25"/>
              </a:cxn>
              <a:cxn ang="0">
                <a:pos x="13" y="6"/>
              </a:cxn>
              <a:cxn ang="0">
                <a:pos x="13" y="6"/>
              </a:cxn>
              <a:cxn ang="0">
                <a:pos x="10" y="6"/>
              </a:cxn>
              <a:cxn ang="0">
                <a:pos x="8" y="7"/>
              </a:cxn>
              <a:cxn ang="0">
                <a:pos x="7" y="10"/>
              </a:cxn>
              <a:cxn ang="0">
                <a:pos x="6" y="12"/>
              </a:cxn>
              <a:cxn ang="0">
                <a:pos x="6" y="12"/>
              </a:cxn>
              <a:cxn ang="0">
                <a:pos x="7" y="15"/>
              </a:cxn>
              <a:cxn ang="0">
                <a:pos x="8" y="16"/>
              </a:cxn>
              <a:cxn ang="0">
                <a:pos x="10" y="18"/>
              </a:cxn>
              <a:cxn ang="0">
                <a:pos x="13" y="19"/>
              </a:cxn>
              <a:cxn ang="0">
                <a:pos x="13" y="19"/>
              </a:cxn>
              <a:cxn ang="0">
                <a:pos x="15" y="18"/>
              </a:cxn>
              <a:cxn ang="0">
                <a:pos x="18" y="16"/>
              </a:cxn>
              <a:cxn ang="0">
                <a:pos x="19" y="15"/>
              </a:cxn>
              <a:cxn ang="0">
                <a:pos x="19" y="12"/>
              </a:cxn>
              <a:cxn ang="0">
                <a:pos x="19" y="12"/>
              </a:cxn>
              <a:cxn ang="0">
                <a:pos x="19" y="10"/>
              </a:cxn>
              <a:cxn ang="0">
                <a:pos x="18" y="7"/>
              </a:cxn>
              <a:cxn ang="0">
                <a:pos x="15" y="6"/>
              </a:cxn>
              <a:cxn ang="0">
                <a:pos x="13" y="6"/>
              </a:cxn>
              <a:cxn ang="0">
                <a:pos x="13" y="6"/>
              </a:cxn>
            </a:cxnLst>
            <a:rect l="0" t="0" r="r" b="b"/>
            <a:pathLst>
              <a:path w="25" h="25">
                <a:moveTo>
                  <a:pt x="13" y="25"/>
                </a:moveTo>
                <a:lnTo>
                  <a:pt x="13" y="25"/>
                </a:lnTo>
                <a:lnTo>
                  <a:pt x="8" y="23"/>
                </a:lnTo>
                <a:lnTo>
                  <a:pt x="4" y="20"/>
                </a:lnTo>
                <a:lnTo>
                  <a:pt x="2" y="16"/>
                </a:lnTo>
                <a:lnTo>
                  <a:pt x="0" y="12"/>
                </a:lnTo>
                <a:lnTo>
                  <a:pt x="0" y="12"/>
                </a:lnTo>
                <a:lnTo>
                  <a:pt x="2" y="7"/>
                </a:lnTo>
                <a:lnTo>
                  <a:pt x="4" y="4"/>
                </a:lnTo>
                <a:lnTo>
                  <a:pt x="8" y="2"/>
                </a:lnTo>
                <a:lnTo>
                  <a:pt x="13" y="0"/>
                </a:lnTo>
                <a:lnTo>
                  <a:pt x="13" y="0"/>
                </a:lnTo>
                <a:lnTo>
                  <a:pt x="18" y="2"/>
                </a:lnTo>
                <a:lnTo>
                  <a:pt x="22" y="4"/>
                </a:lnTo>
                <a:lnTo>
                  <a:pt x="25" y="7"/>
                </a:lnTo>
                <a:lnTo>
                  <a:pt x="25" y="12"/>
                </a:lnTo>
                <a:lnTo>
                  <a:pt x="25" y="12"/>
                </a:lnTo>
                <a:lnTo>
                  <a:pt x="25" y="16"/>
                </a:lnTo>
                <a:lnTo>
                  <a:pt x="22" y="20"/>
                </a:lnTo>
                <a:lnTo>
                  <a:pt x="18" y="23"/>
                </a:lnTo>
                <a:lnTo>
                  <a:pt x="13" y="25"/>
                </a:lnTo>
                <a:lnTo>
                  <a:pt x="13" y="25"/>
                </a:lnTo>
                <a:close/>
                <a:moveTo>
                  <a:pt x="13" y="6"/>
                </a:moveTo>
                <a:lnTo>
                  <a:pt x="13" y="6"/>
                </a:lnTo>
                <a:lnTo>
                  <a:pt x="10" y="6"/>
                </a:lnTo>
                <a:lnTo>
                  <a:pt x="8" y="7"/>
                </a:lnTo>
                <a:lnTo>
                  <a:pt x="7" y="10"/>
                </a:lnTo>
                <a:lnTo>
                  <a:pt x="6" y="12"/>
                </a:lnTo>
                <a:lnTo>
                  <a:pt x="6" y="12"/>
                </a:lnTo>
                <a:lnTo>
                  <a:pt x="7" y="15"/>
                </a:lnTo>
                <a:lnTo>
                  <a:pt x="8" y="16"/>
                </a:lnTo>
                <a:lnTo>
                  <a:pt x="10" y="18"/>
                </a:lnTo>
                <a:lnTo>
                  <a:pt x="13" y="19"/>
                </a:lnTo>
                <a:lnTo>
                  <a:pt x="13" y="19"/>
                </a:lnTo>
                <a:lnTo>
                  <a:pt x="15" y="18"/>
                </a:lnTo>
                <a:lnTo>
                  <a:pt x="18" y="16"/>
                </a:lnTo>
                <a:lnTo>
                  <a:pt x="19" y="15"/>
                </a:lnTo>
                <a:lnTo>
                  <a:pt x="19" y="12"/>
                </a:lnTo>
                <a:lnTo>
                  <a:pt x="19" y="12"/>
                </a:lnTo>
                <a:lnTo>
                  <a:pt x="19" y="10"/>
                </a:lnTo>
                <a:lnTo>
                  <a:pt x="18" y="7"/>
                </a:lnTo>
                <a:lnTo>
                  <a:pt x="15" y="6"/>
                </a:lnTo>
                <a:lnTo>
                  <a:pt x="13" y="6"/>
                </a:lnTo>
                <a:lnTo>
                  <a:pt x="13" y="6"/>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5" name="Freeform 206"/>
          <p:cNvSpPr/>
          <p:nvPr/>
        </p:nvSpPr>
        <p:spPr bwMode="auto">
          <a:xfrm>
            <a:off x="11142465" y="1039331"/>
            <a:ext cx="79744" cy="9339"/>
          </a:xfrm>
          <a:custGeom>
            <a:avLst/>
            <a:gdLst/>
            <a:ahLst/>
            <a:cxnLst>
              <a:cxn ang="0">
                <a:pos x="47" y="5"/>
              </a:cxn>
              <a:cxn ang="0">
                <a:pos x="3" y="5"/>
              </a:cxn>
              <a:cxn ang="0">
                <a:pos x="3" y="5"/>
              </a:cxn>
              <a:cxn ang="0">
                <a:pos x="1" y="4"/>
              </a:cxn>
              <a:cxn ang="0">
                <a:pos x="0" y="2"/>
              </a:cxn>
              <a:cxn ang="0">
                <a:pos x="0" y="2"/>
              </a:cxn>
              <a:cxn ang="0">
                <a:pos x="1" y="0"/>
              </a:cxn>
              <a:cxn ang="0">
                <a:pos x="3" y="0"/>
              </a:cxn>
              <a:cxn ang="0">
                <a:pos x="47" y="0"/>
              </a:cxn>
              <a:cxn ang="0">
                <a:pos x="47" y="0"/>
              </a:cxn>
              <a:cxn ang="0">
                <a:pos x="49" y="0"/>
              </a:cxn>
              <a:cxn ang="0">
                <a:pos x="50" y="2"/>
              </a:cxn>
              <a:cxn ang="0">
                <a:pos x="50" y="2"/>
              </a:cxn>
              <a:cxn ang="0">
                <a:pos x="49" y="4"/>
              </a:cxn>
              <a:cxn ang="0">
                <a:pos x="47" y="5"/>
              </a:cxn>
              <a:cxn ang="0">
                <a:pos x="47" y="5"/>
              </a:cxn>
            </a:cxnLst>
            <a:rect l="0" t="0" r="r" b="b"/>
            <a:pathLst>
              <a:path w="50" h="5">
                <a:moveTo>
                  <a:pt x="47" y="5"/>
                </a:moveTo>
                <a:lnTo>
                  <a:pt x="3" y="5"/>
                </a:lnTo>
                <a:lnTo>
                  <a:pt x="3" y="5"/>
                </a:lnTo>
                <a:lnTo>
                  <a:pt x="1" y="4"/>
                </a:lnTo>
                <a:lnTo>
                  <a:pt x="0" y="2"/>
                </a:lnTo>
                <a:lnTo>
                  <a:pt x="0" y="2"/>
                </a:lnTo>
                <a:lnTo>
                  <a:pt x="1" y="0"/>
                </a:lnTo>
                <a:lnTo>
                  <a:pt x="3" y="0"/>
                </a:lnTo>
                <a:lnTo>
                  <a:pt x="47" y="0"/>
                </a:lnTo>
                <a:lnTo>
                  <a:pt x="47" y="0"/>
                </a:lnTo>
                <a:lnTo>
                  <a:pt x="49" y="0"/>
                </a:lnTo>
                <a:lnTo>
                  <a:pt x="50" y="2"/>
                </a:lnTo>
                <a:lnTo>
                  <a:pt x="50" y="2"/>
                </a:lnTo>
                <a:lnTo>
                  <a:pt x="49" y="4"/>
                </a:lnTo>
                <a:lnTo>
                  <a:pt x="47" y="5"/>
                </a:lnTo>
                <a:lnTo>
                  <a:pt x="47"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6" name="Freeform 207"/>
          <p:cNvSpPr/>
          <p:nvPr/>
        </p:nvSpPr>
        <p:spPr bwMode="auto">
          <a:xfrm>
            <a:off x="11123703" y="917933"/>
            <a:ext cx="9381" cy="112060"/>
          </a:xfrm>
          <a:custGeom>
            <a:avLst/>
            <a:gdLst/>
            <a:ahLst/>
            <a:cxnLst>
              <a:cxn ang="0">
                <a:pos x="3" y="72"/>
              </a:cxn>
              <a:cxn ang="0">
                <a:pos x="3" y="72"/>
              </a:cxn>
              <a:cxn ang="0">
                <a:pos x="1" y="72"/>
              </a:cxn>
              <a:cxn ang="0">
                <a:pos x="0" y="69"/>
              </a:cxn>
              <a:cxn ang="0">
                <a:pos x="0" y="3"/>
              </a:cxn>
              <a:cxn ang="0">
                <a:pos x="0" y="3"/>
              </a:cxn>
              <a:cxn ang="0">
                <a:pos x="1" y="0"/>
              </a:cxn>
              <a:cxn ang="0">
                <a:pos x="3" y="0"/>
              </a:cxn>
              <a:cxn ang="0">
                <a:pos x="3" y="0"/>
              </a:cxn>
              <a:cxn ang="0">
                <a:pos x="5" y="0"/>
              </a:cxn>
              <a:cxn ang="0">
                <a:pos x="5" y="3"/>
              </a:cxn>
              <a:cxn ang="0">
                <a:pos x="5" y="69"/>
              </a:cxn>
              <a:cxn ang="0">
                <a:pos x="5" y="69"/>
              </a:cxn>
              <a:cxn ang="0">
                <a:pos x="5" y="72"/>
              </a:cxn>
              <a:cxn ang="0">
                <a:pos x="3" y="72"/>
              </a:cxn>
              <a:cxn ang="0">
                <a:pos x="3" y="72"/>
              </a:cxn>
            </a:cxnLst>
            <a:rect l="0" t="0" r="r" b="b"/>
            <a:pathLst>
              <a:path w="5" h="72">
                <a:moveTo>
                  <a:pt x="3" y="72"/>
                </a:moveTo>
                <a:lnTo>
                  <a:pt x="3" y="72"/>
                </a:lnTo>
                <a:lnTo>
                  <a:pt x="1" y="72"/>
                </a:lnTo>
                <a:lnTo>
                  <a:pt x="0" y="69"/>
                </a:lnTo>
                <a:lnTo>
                  <a:pt x="0" y="3"/>
                </a:lnTo>
                <a:lnTo>
                  <a:pt x="0" y="3"/>
                </a:lnTo>
                <a:lnTo>
                  <a:pt x="1" y="0"/>
                </a:lnTo>
                <a:lnTo>
                  <a:pt x="3" y="0"/>
                </a:lnTo>
                <a:lnTo>
                  <a:pt x="3" y="0"/>
                </a:lnTo>
                <a:lnTo>
                  <a:pt x="5" y="0"/>
                </a:lnTo>
                <a:lnTo>
                  <a:pt x="5" y="3"/>
                </a:lnTo>
                <a:lnTo>
                  <a:pt x="5" y="69"/>
                </a:lnTo>
                <a:lnTo>
                  <a:pt x="5" y="69"/>
                </a:lnTo>
                <a:lnTo>
                  <a:pt x="5" y="72"/>
                </a:lnTo>
                <a:lnTo>
                  <a:pt x="3" y="72"/>
                </a:lnTo>
                <a:lnTo>
                  <a:pt x="3" y="72"/>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7" name="Freeform 208"/>
          <p:cNvSpPr>
            <a:spLocks noEditPoints="1"/>
          </p:cNvSpPr>
          <p:nvPr/>
        </p:nvSpPr>
        <p:spPr bwMode="auto">
          <a:xfrm>
            <a:off x="8529728" y="1707022"/>
            <a:ext cx="342425" cy="322173"/>
          </a:xfrm>
          <a:custGeom>
            <a:avLst/>
            <a:gdLst/>
            <a:ahLst/>
            <a:cxnLst>
              <a:cxn ang="0">
                <a:pos x="17" y="190"/>
              </a:cxn>
              <a:cxn ang="0">
                <a:pos x="32" y="178"/>
              </a:cxn>
              <a:cxn ang="0">
                <a:pos x="40" y="162"/>
              </a:cxn>
              <a:cxn ang="0">
                <a:pos x="40" y="159"/>
              </a:cxn>
              <a:cxn ang="0">
                <a:pos x="17" y="136"/>
              </a:cxn>
              <a:cxn ang="0">
                <a:pos x="3" y="109"/>
              </a:cxn>
              <a:cxn ang="0">
                <a:pos x="0" y="91"/>
              </a:cxn>
              <a:cxn ang="0">
                <a:pos x="6" y="64"/>
              </a:cxn>
              <a:cxn ang="0">
                <a:pos x="19" y="41"/>
              </a:cxn>
              <a:cxn ang="0">
                <a:pos x="41" y="20"/>
              </a:cxn>
              <a:cxn ang="0">
                <a:pos x="68" y="8"/>
              </a:cxn>
              <a:cxn ang="0">
                <a:pos x="99" y="1"/>
              </a:cxn>
              <a:cxn ang="0">
                <a:pos x="121" y="1"/>
              </a:cxn>
              <a:cxn ang="0">
                <a:pos x="153" y="8"/>
              </a:cxn>
              <a:cxn ang="0">
                <a:pos x="180" y="20"/>
              </a:cxn>
              <a:cxn ang="0">
                <a:pos x="200" y="41"/>
              </a:cxn>
              <a:cxn ang="0">
                <a:pos x="214" y="64"/>
              </a:cxn>
              <a:cxn ang="0">
                <a:pos x="219" y="91"/>
              </a:cxn>
              <a:cxn ang="0">
                <a:pos x="216" y="108"/>
              </a:cxn>
              <a:cxn ang="0">
                <a:pos x="206" y="134"/>
              </a:cxn>
              <a:cxn ang="0">
                <a:pos x="187" y="154"/>
              </a:cxn>
              <a:cxn ang="0">
                <a:pos x="162" y="169"/>
              </a:cxn>
              <a:cxn ang="0">
                <a:pos x="131" y="178"/>
              </a:cxn>
              <a:cxn ang="0">
                <a:pos x="110" y="180"/>
              </a:cxn>
              <a:cxn ang="0">
                <a:pos x="87" y="186"/>
              </a:cxn>
              <a:cxn ang="0">
                <a:pos x="57" y="201"/>
              </a:cxn>
              <a:cxn ang="0">
                <a:pos x="19" y="207"/>
              </a:cxn>
              <a:cxn ang="0">
                <a:pos x="110" y="11"/>
              </a:cxn>
              <a:cxn ang="0">
                <a:pos x="72" y="18"/>
              </a:cxn>
              <a:cxn ang="0">
                <a:pos x="34" y="41"/>
              </a:cxn>
              <a:cxn ang="0">
                <a:pos x="19" y="59"/>
              </a:cxn>
              <a:cxn ang="0">
                <a:pos x="11" y="82"/>
              </a:cxn>
              <a:cxn ang="0">
                <a:pos x="11" y="99"/>
              </a:cxn>
              <a:cxn ang="0">
                <a:pos x="21" y="124"/>
              </a:cxn>
              <a:cxn ang="0">
                <a:pos x="40" y="146"/>
              </a:cxn>
              <a:cxn ang="0">
                <a:pos x="50" y="155"/>
              </a:cxn>
              <a:cxn ang="0">
                <a:pos x="50" y="162"/>
              </a:cxn>
              <a:cxn ang="0">
                <a:pos x="44" y="181"/>
              </a:cxn>
              <a:cxn ang="0">
                <a:pos x="30" y="195"/>
              </a:cxn>
              <a:cxn ang="0">
                <a:pos x="68" y="185"/>
              </a:cxn>
              <a:cxn ang="0">
                <a:pos x="90" y="170"/>
              </a:cxn>
              <a:cxn ang="0">
                <a:pos x="95" y="169"/>
              </a:cxn>
              <a:cxn ang="0">
                <a:pos x="119" y="169"/>
              </a:cxn>
              <a:cxn ang="0">
                <a:pos x="165" y="155"/>
              </a:cxn>
              <a:cxn ang="0">
                <a:pos x="192" y="135"/>
              </a:cxn>
              <a:cxn ang="0">
                <a:pos x="204" y="114"/>
              </a:cxn>
              <a:cxn ang="0">
                <a:pos x="208" y="91"/>
              </a:cxn>
              <a:cxn ang="0">
                <a:pos x="207" y="74"/>
              </a:cxn>
              <a:cxn ang="0">
                <a:pos x="196" y="53"/>
              </a:cxn>
              <a:cxn ang="0">
                <a:pos x="180" y="34"/>
              </a:cxn>
              <a:cxn ang="0">
                <a:pos x="130" y="12"/>
              </a:cxn>
              <a:cxn ang="0">
                <a:pos x="110" y="11"/>
              </a:cxn>
            </a:cxnLst>
            <a:rect l="0" t="0" r="r" b="b"/>
            <a:pathLst>
              <a:path w="219" h="207">
                <a:moveTo>
                  <a:pt x="14" y="207"/>
                </a:moveTo>
                <a:lnTo>
                  <a:pt x="14" y="192"/>
                </a:lnTo>
                <a:lnTo>
                  <a:pt x="17" y="190"/>
                </a:lnTo>
                <a:lnTo>
                  <a:pt x="17" y="190"/>
                </a:lnTo>
                <a:lnTo>
                  <a:pt x="25" y="185"/>
                </a:lnTo>
                <a:lnTo>
                  <a:pt x="32" y="178"/>
                </a:lnTo>
                <a:lnTo>
                  <a:pt x="37" y="172"/>
                </a:lnTo>
                <a:lnTo>
                  <a:pt x="38" y="166"/>
                </a:lnTo>
                <a:lnTo>
                  <a:pt x="40" y="162"/>
                </a:lnTo>
                <a:lnTo>
                  <a:pt x="40" y="162"/>
                </a:lnTo>
                <a:lnTo>
                  <a:pt x="40" y="159"/>
                </a:lnTo>
                <a:lnTo>
                  <a:pt x="40" y="159"/>
                </a:lnTo>
                <a:lnTo>
                  <a:pt x="30" y="153"/>
                </a:lnTo>
                <a:lnTo>
                  <a:pt x="23" y="145"/>
                </a:lnTo>
                <a:lnTo>
                  <a:pt x="17" y="136"/>
                </a:lnTo>
                <a:lnTo>
                  <a:pt x="11" y="128"/>
                </a:lnTo>
                <a:lnTo>
                  <a:pt x="6" y="119"/>
                </a:lnTo>
                <a:lnTo>
                  <a:pt x="3" y="109"/>
                </a:lnTo>
                <a:lnTo>
                  <a:pt x="0" y="100"/>
                </a:lnTo>
                <a:lnTo>
                  <a:pt x="0" y="91"/>
                </a:lnTo>
                <a:lnTo>
                  <a:pt x="0" y="91"/>
                </a:lnTo>
                <a:lnTo>
                  <a:pt x="0" y="81"/>
                </a:lnTo>
                <a:lnTo>
                  <a:pt x="3" y="72"/>
                </a:lnTo>
                <a:lnTo>
                  <a:pt x="6" y="64"/>
                </a:lnTo>
                <a:lnTo>
                  <a:pt x="9" y="55"/>
                </a:lnTo>
                <a:lnTo>
                  <a:pt x="14" y="47"/>
                </a:lnTo>
                <a:lnTo>
                  <a:pt x="19" y="41"/>
                </a:lnTo>
                <a:lnTo>
                  <a:pt x="26" y="34"/>
                </a:lnTo>
                <a:lnTo>
                  <a:pt x="33" y="27"/>
                </a:lnTo>
                <a:lnTo>
                  <a:pt x="41" y="20"/>
                </a:lnTo>
                <a:lnTo>
                  <a:pt x="49" y="16"/>
                </a:lnTo>
                <a:lnTo>
                  <a:pt x="57" y="11"/>
                </a:lnTo>
                <a:lnTo>
                  <a:pt x="68" y="8"/>
                </a:lnTo>
                <a:lnTo>
                  <a:pt x="77" y="4"/>
                </a:lnTo>
                <a:lnTo>
                  <a:pt x="88" y="3"/>
                </a:lnTo>
                <a:lnTo>
                  <a:pt x="99" y="1"/>
                </a:lnTo>
                <a:lnTo>
                  <a:pt x="110" y="0"/>
                </a:lnTo>
                <a:lnTo>
                  <a:pt x="110" y="0"/>
                </a:lnTo>
                <a:lnTo>
                  <a:pt x="121" y="1"/>
                </a:lnTo>
                <a:lnTo>
                  <a:pt x="131" y="3"/>
                </a:lnTo>
                <a:lnTo>
                  <a:pt x="142" y="4"/>
                </a:lnTo>
                <a:lnTo>
                  <a:pt x="153" y="8"/>
                </a:lnTo>
                <a:lnTo>
                  <a:pt x="162" y="11"/>
                </a:lnTo>
                <a:lnTo>
                  <a:pt x="171" y="16"/>
                </a:lnTo>
                <a:lnTo>
                  <a:pt x="180" y="20"/>
                </a:lnTo>
                <a:lnTo>
                  <a:pt x="187" y="27"/>
                </a:lnTo>
                <a:lnTo>
                  <a:pt x="194" y="34"/>
                </a:lnTo>
                <a:lnTo>
                  <a:pt x="200" y="41"/>
                </a:lnTo>
                <a:lnTo>
                  <a:pt x="206" y="47"/>
                </a:lnTo>
                <a:lnTo>
                  <a:pt x="211" y="55"/>
                </a:lnTo>
                <a:lnTo>
                  <a:pt x="214" y="64"/>
                </a:lnTo>
                <a:lnTo>
                  <a:pt x="216" y="72"/>
                </a:lnTo>
                <a:lnTo>
                  <a:pt x="219" y="81"/>
                </a:lnTo>
                <a:lnTo>
                  <a:pt x="219" y="91"/>
                </a:lnTo>
                <a:lnTo>
                  <a:pt x="219" y="91"/>
                </a:lnTo>
                <a:lnTo>
                  <a:pt x="219" y="100"/>
                </a:lnTo>
                <a:lnTo>
                  <a:pt x="216" y="108"/>
                </a:lnTo>
                <a:lnTo>
                  <a:pt x="214" y="118"/>
                </a:lnTo>
                <a:lnTo>
                  <a:pt x="211" y="126"/>
                </a:lnTo>
                <a:lnTo>
                  <a:pt x="206" y="134"/>
                </a:lnTo>
                <a:lnTo>
                  <a:pt x="200" y="141"/>
                </a:lnTo>
                <a:lnTo>
                  <a:pt x="194" y="147"/>
                </a:lnTo>
                <a:lnTo>
                  <a:pt x="187" y="154"/>
                </a:lnTo>
                <a:lnTo>
                  <a:pt x="180" y="159"/>
                </a:lnTo>
                <a:lnTo>
                  <a:pt x="171" y="165"/>
                </a:lnTo>
                <a:lnTo>
                  <a:pt x="162" y="169"/>
                </a:lnTo>
                <a:lnTo>
                  <a:pt x="153" y="173"/>
                </a:lnTo>
                <a:lnTo>
                  <a:pt x="142" y="176"/>
                </a:lnTo>
                <a:lnTo>
                  <a:pt x="131" y="178"/>
                </a:lnTo>
                <a:lnTo>
                  <a:pt x="121" y="180"/>
                </a:lnTo>
                <a:lnTo>
                  <a:pt x="110" y="180"/>
                </a:lnTo>
                <a:lnTo>
                  <a:pt x="110" y="180"/>
                </a:lnTo>
                <a:lnTo>
                  <a:pt x="95" y="180"/>
                </a:lnTo>
                <a:lnTo>
                  <a:pt x="95" y="180"/>
                </a:lnTo>
                <a:lnTo>
                  <a:pt x="87" y="186"/>
                </a:lnTo>
                <a:lnTo>
                  <a:pt x="77" y="193"/>
                </a:lnTo>
                <a:lnTo>
                  <a:pt x="68" y="197"/>
                </a:lnTo>
                <a:lnTo>
                  <a:pt x="57" y="201"/>
                </a:lnTo>
                <a:lnTo>
                  <a:pt x="48" y="204"/>
                </a:lnTo>
                <a:lnTo>
                  <a:pt x="38" y="205"/>
                </a:lnTo>
                <a:lnTo>
                  <a:pt x="19" y="207"/>
                </a:lnTo>
                <a:lnTo>
                  <a:pt x="14" y="207"/>
                </a:lnTo>
                <a:close/>
                <a:moveTo>
                  <a:pt x="110" y="11"/>
                </a:moveTo>
                <a:lnTo>
                  <a:pt x="110" y="11"/>
                </a:lnTo>
                <a:lnTo>
                  <a:pt x="100" y="12"/>
                </a:lnTo>
                <a:lnTo>
                  <a:pt x="90" y="12"/>
                </a:lnTo>
                <a:lnTo>
                  <a:pt x="72" y="18"/>
                </a:lnTo>
                <a:lnTo>
                  <a:pt x="54" y="24"/>
                </a:lnTo>
                <a:lnTo>
                  <a:pt x="40" y="34"/>
                </a:lnTo>
                <a:lnTo>
                  <a:pt x="34" y="41"/>
                </a:lnTo>
                <a:lnTo>
                  <a:pt x="27" y="46"/>
                </a:lnTo>
                <a:lnTo>
                  <a:pt x="23" y="53"/>
                </a:lnTo>
                <a:lnTo>
                  <a:pt x="19" y="59"/>
                </a:lnTo>
                <a:lnTo>
                  <a:pt x="15" y="66"/>
                </a:lnTo>
                <a:lnTo>
                  <a:pt x="13" y="74"/>
                </a:lnTo>
                <a:lnTo>
                  <a:pt x="11" y="82"/>
                </a:lnTo>
                <a:lnTo>
                  <a:pt x="11" y="91"/>
                </a:lnTo>
                <a:lnTo>
                  <a:pt x="11" y="91"/>
                </a:lnTo>
                <a:lnTo>
                  <a:pt x="11" y="99"/>
                </a:lnTo>
                <a:lnTo>
                  <a:pt x="14" y="108"/>
                </a:lnTo>
                <a:lnTo>
                  <a:pt x="17" y="116"/>
                </a:lnTo>
                <a:lnTo>
                  <a:pt x="21" y="124"/>
                </a:lnTo>
                <a:lnTo>
                  <a:pt x="26" y="132"/>
                </a:lnTo>
                <a:lnTo>
                  <a:pt x="32" y="139"/>
                </a:lnTo>
                <a:lnTo>
                  <a:pt x="40" y="146"/>
                </a:lnTo>
                <a:lnTo>
                  <a:pt x="48" y="151"/>
                </a:lnTo>
                <a:lnTo>
                  <a:pt x="49" y="153"/>
                </a:lnTo>
                <a:lnTo>
                  <a:pt x="50" y="155"/>
                </a:lnTo>
                <a:lnTo>
                  <a:pt x="50" y="155"/>
                </a:lnTo>
                <a:lnTo>
                  <a:pt x="50" y="162"/>
                </a:lnTo>
                <a:lnTo>
                  <a:pt x="50" y="162"/>
                </a:lnTo>
                <a:lnTo>
                  <a:pt x="50" y="168"/>
                </a:lnTo>
                <a:lnTo>
                  <a:pt x="49" y="172"/>
                </a:lnTo>
                <a:lnTo>
                  <a:pt x="44" y="181"/>
                </a:lnTo>
                <a:lnTo>
                  <a:pt x="38" y="188"/>
                </a:lnTo>
                <a:lnTo>
                  <a:pt x="30" y="195"/>
                </a:lnTo>
                <a:lnTo>
                  <a:pt x="30" y="195"/>
                </a:lnTo>
                <a:lnTo>
                  <a:pt x="46" y="193"/>
                </a:lnTo>
                <a:lnTo>
                  <a:pt x="61" y="189"/>
                </a:lnTo>
                <a:lnTo>
                  <a:pt x="68" y="185"/>
                </a:lnTo>
                <a:lnTo>
                  <a:pt x="76" y="181"/>
                </a:lnTo>
                <a:lnTo>
                  <a:pt x="83" y="176"/>
                </a:lnTo>
                <a:lnTo>
                  <a:pt x="90" y="170"/>
                </a:lnTo>
                <a:lnTo>
                  <a:pt x="92" y="168"/>
                </a:lnTo>
                <a:lnTo>
                  <a:pt x="95" y="169"/>
                </a:lnTo>
                <a:lnTo>
                  <a:pt x="95" y="169"/>
                </a:lnTo>
                <a:lnTo>
                  <a:pt x="110" y="169"/>
                </a:lnTo>
                <a:lnTo>
                  <a:pt x="110" y="169"/>
                </a:lnTo>
                <a:lnTo>
                  <a:pt x="119" y="169"/>
                </a:lnTo>
                <a:lnTo>
                  <a:pt x="130" y="168"/>
                </a:lnTo>
                <a:lnTo>
                  <a:pt x="148" y="163"/>
                </a:lnTo>
                <a:lnTo>
                  <a:pt x="165" y="155"/>
                </a:lnTo>
                <a:lnTo>
                  <a:pt x="180" y="146"/>
                </a:lnTo>
                <a:lnTo>
                  <a:pt x="185" y="141"/>
                </a:lnTo>
                <a:lnTo>
                  <a:pt x="192" y="135"/>
                </a:lnTo>
                <a:lnTo>
                  <a:pt x="196" y="128"/>
                </a:lnTo>
                <a:lnTo>
                  <a:pt x="200" y="122"/>
                </a:lnTo>
                <a:lnTo>
                  <a:pt x="204" y="114"/>
                </a:lnTo>
                <a:lnTo>
                  <a:pt x="207" y="107"/>
                </a:lnTo>
                <a:lnTo>
                  <a:pt x="208" y="99"/>
                </a:lnTo>
                <a:lnTo>
                  <a:pt x="208" y="91"/>
                </a:lnTo>
                <a:lnTo>
                  <a:pt x="208" y="91"/>
                </a:lnTo>
                <a:lnTo>
                  <a:pt x="208" y="82"/>
                </a:lnTo>
                <a:lnTo>
                  <a:pt x="207" y="74"/>
                </a:lnTo>
                <a:lnTo>
                  <a:pt x="204" y="66"/>
                </a:lnTo>
                <a:lnTo>
                  <a:pt x="200" y="59"/>
                </a:lnTo>
                <a:lnTo>
                  <a:pt x="196" y="53"/>
                </a:lnTo>
                <a:lnTo>
                  <a:pt x="192" y="46"/>
                </a:lnTo>
                <a:lnTo>
                  <a:pt x="185" y="41"/>
                </a:lnTo>
                <a:lnTo>
                  <a:pt x="180" y="34"/>
                </a:lnTo>
                <a:lnTo>
                  <a:pt x="165" y="24"/>
                </a:lnTo>
                <a:lnTo>
                  <a:pt x="148" y="18"/>
                </a:lnTo>
                <a:lnTo>
                  <a:pt x="130" y="12"/>
                </a:lnTo>
                <a:lnTo>
                  <a:pt x="119" y="12"/>
                </a:lnTo>
                <a:lnTo>
                  <a:pt x="110" y="11"/>
                </a:lnTo>
                <a:lnTo>
                  <a:pt x="110"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grpSp>
        <p:nvGrpSpPr>
          <p:cNvPr id="232" name="组合 231"/>
          <p:cNvGrpSpPr/>
          <p:nvPr/>
        </p:nvGrpSpPr>
        <p:grpSpPr>
          <a:xfrm>
            <a:off x="9317770" y="1688344"/>
            <a:ext cx="375258" cy="336180"/>
            <a:chOff x="9317770" y="1688344"/>
            <a:chExt cx="375258" cy="336180"/>
          </a:xfrm>
          <a:solidFill>
            <a:srgbClr val="090608"/>
          </a:solidFill>
        </p:grpSpPr>
        <p:sp>
          <p:nvSpPr>
            <p:cNvPr id="28" name="Freeform 209"/>
            <p:cNvSpPr>
              <a:spLocks noEditPoints="1"/>
            </p:cNvSpPr>
            <p:nvPr/>
          </p:nvSpPr>
          <p:spPr bwMode="auto">
            <a:xfrm>
              <a:off x="9505399" y="1833087"/>
              <a:ext cx="187629" cy="191437"/>
            </a:xfrm>
            <a:custGeom>
              <a:avLst/>
              <a:gdLst/>
              <a:ahLst/>
              <a:cxnLst>
                <a:cxn ang="0">
                  <a:pos x="112" y="123"/>
                </a:cxn>
                <a:cxn ang="0">
                  <a:pos x="93" y="119"/>
                </a:cxn>
                <a:cxn ang="0">
                  <a:pos x="77" y="108"/>
                </a:cxn>
                <a:cxn ang="0">
                  <a:pos x="69" y="109"/>
                </a:cxn>
                <a:cxn ang="0">
                  <a:pos x="61" y="109"/>
                </a:cxn>
                <a:cxn ang="0">
                  <a:pos x="36" y="105"/>
                </a:cxn>
                <a:cxn ang="0">
                  <a:pos x="17" y="93"/>
                </a:cxn>
                <a:cxn ang="0">
                  <a:pos x="4" y="76"/>
                </a:cxn>
                <a:cxn ang="0">
                  <a:pos x="0" y="55"/>
                </a:cxn>
                <a:cxn ang="0">
                  <a:pos x="1" y="43"/>
                </a:cxn>
                <a:cxn ang="0">
                  <a:pos x="9" y="24"/>
                </a:cxn>
                <a:cxn ang="0">
                  <a:pos x="27" y="10"/>
                </a:cxn>
                <a:cxn ang="0">
                  <a:pos x="49" y="1"/>
                </a:cxn>
                <a:cxn ang="0">
                  <a:pos x="61" y="0"/>
                </a:cxn>
                <a:cxn ang="0">
                  <a:pos x="85" y="4"/>
                </a:cxn>
                <a:cxn ang="0">
                  <a:pos x="104" y="16"/>
                </a:cxn>
                <a:cxn ang="0">
                  <a:pos x="117" y="34"/>
                </a:cxn>
                <a:cxn ang="0">
                  <a:pos x="121" y="55"/>
                </a:cxn>
                <a:cxn ang="0">
                  <a:pos x="121" y="64"/>
                </a:cxn>
                <a:cxn ang="0">
                  <a:pos x="116" y="80"/>
                </a:cxn>
                <a:cxn ang="0">
                  <a:pos x="111" y="87"/>
                </a:cxn>
                <a:cxn ang="0">
                  <a:pos x="109" y="95"/>
                </a:cxn>
                <a:cxn ang="0">
                  <a:pos x="109" y="100"/>
                </a:cxn>
                <a:cxn ang="0">
                  <a:pos x="116" y="111"/>
                </a:cxn>
                <a:cxn ang="0">
                  <a:pos x="121" y="115"/>
                </a:cxn>
                <a:cxn ang="0">
                  <a:pos x="120" y="122"/>
                </a:cxn>
                <a:cxn ang="0">
                  <a:pos x="112" y="123"/>
                </a:cxn>
                <a:cxn ang="0">
                  <a:pos x="78" y="101"/>
                </a:cxn>
                <a:cxn ang="0">
                  <a:pos x="80" y="103"/>
                </a:cxn>
                <a:cxn ang="0">
                  <a:pos x="96" y="114"/>
                </a:cxn>
                <a:cxn ang="0">
                  <a:pos x="115" y="118"/>
                </a:cxn>
                <a:cxn ang="0">
                  <a:pos x="111" y="112"/>
                </a:cxn>
                <a:cxn ang="0">
                  <a:pos x="104" y="101"/>
                </a:cxn>
                <a:cxn ang="0">
                  <a:pos x="104" y="95"/>
                </a:cxn>
                <a:cxn ang="0">
                  <a:pos x="105" y="84"/>
                </a:cxn>
                <a:cxn ang="0">
                  <a:pos x="107" y="84"/>
                </a:cxn>
                <a:cxn ang="0">
                  <a:pos x="113" y="70"/>
                </a:cxn>
                <a:cxn ang="0">
                  <a:pos x="116" y="55"/>
                </a:cxn>
                <a:cxn ang="0">
                  <a:pos x="115" y="45"/>
                </a:cxn>
                <a:cxn ang="0">
                  <a:pos x="107" y="27"/>
                </a:cxn>
                <a:cxn ang="0">
                  <a:pos x="92" y="14"/>
                </a:cxn>
                <a:cxn ang="0">
                  <a:pos x="71" y="7"/>
                </a:cxn>
                <a:cxn ang="0">
                  <a:pos x="61" y="6"/>
                </a:cxn>
                <a:cxn ang="0">
                  <a:pos x="39" y="10"/>
                </a:cxn>
                <a:cxn ang="0">
                  <a:pos x="22" y="20"/>
                </a:cxn>
                <a:cxn ang="0">
                  <a:pos x="9" y="35"/>
                </a:cxn>
                <a:cxn ang="0">
                  <a:pos x="5" y="55"/>
                </a:cxn>
                <a:cxn ang="0">
                  <a:pos x="7" y="65"/>
                </a:cxn>
                <a:cxn ang="0">
                  <a:pos x="15" y="82"/>
                </a:cxn>
                <a:cxn ang="0">
                  <a:pos x="30" y="96"/>
                </a:cxn>
                <a:cxn ang="0">
                  <a:pos x="50" y="103"/>
                </a:cxn>
                <a:cxn ang="0">
                  <a:pos x="61" y="104"/>
                </a:cxn>
                <a:cxn ang="0">
                  <a:pos x="77" y="101"/>
                </a:cxn>
              </a:cxnLst>
              <a:rect l="0" t="0" r="r" b="b"/>
              <a:pathLst>
                <a:path w="121" h="123">
                  <a:moveTo>
                    <a:pt x="112" y="123"/>
                  </a:moveTo>
                  <a:lnTo>
                    <a:pt x="112" y="123"/>
                  </a:lnTo>
                  <a:lnTo>
                    <a:pt x="103" y="122"/>
                  </a:lnTo>
                  <a:lnTo>
                    <a:pt x="93" y="119"/>
                  </a:lnTo>
                  <a:lnTo>
                    <a:pt x="85" y="114"/>
                  </a:lnTo>
                  <a:lnTo>
                    <a:pt x="77" y="108"/>
                  </a:lnTo>
                  <a:lnTo>
                    <a:pt x="77" y="108"/>
                  </a:lnTo>
                  <a:lnTo>
                    <a:pt x="69" y="109"/>
                  </a:lnTo>
                  <a:lnTo>
                    <a:pt x="61" y="109"/>
                  </a:lnTo>
                  <a:lnTo>
                    <a:pt x="61" y="109"/>
                  </a:lnTo>
                  <a:lnTo>
                    <a:pt x="49" y="108"/>
                  </a:lnTo>
                  <a:lnTo>
                    <a:pt x="36" y="105"/>
                  </a:lnTo>
                  <a:lnTo>
                    <a:pt x="27" y="100"/>
                  </a:lnTo>
                  <a:lnTo>
                    <a:pt x="17" y="93"/>
                  </a:lnTo>
                  <a:lnTo>
                    <a:pt x="9" y="85"/>
                  </a:lnTo>
                  <a:lnTo>
                    <a:pt x="4" y="76"/>
                  </a:lnTo>
                  <a:lnTo>
                    <a:pt x="1" y="66"/>
                  </a:lnTo>
                  <a:lnTo>
                    <a:pt x="0" y="55"/>
                  </a:lnTo>
                  <a:lnTo>
                    <a:pt x="0" y="55"/>
                  </a:lnTo>
                  <a:lnTo>
                    <a:pt x="1" y="43"/>
                  </a:lnTo>
                  <a:lnTo>
                    <a:pt x="4" y="34"/>
                  </a:lnTo>
                  <a:lnTo>
                    <a:pt x="9" y="24"/>
                  </a:lnTo>
                  <a:lnTo>
                    <a:pt x="17" y="16"/>
                  </a:lnTo>
                  <a:lnTo>
                    <a:pt x="27" y="10"/>
                  </a:lnTo>
                  <a:lnTo>
                    <a:pt x="36" y="4"/>
                  </a:lnTo>
                  <a:lnTo>
                    <a:pt x="49" y="1"/>
                  </a:lnTo>
                  <a:lnTo>
                    <a:pt x="61" y="0"/>
                  </a:lnTo>
                  <a:lnTo>
                    <a:pt x="61" y="0"/>
                  </a:lnTo>
                  <a:lnTo>
                    <a:pt x="73" y="1"/>
                  </a:lnTo>
                  <a:lnTo>
                    <a:pt x="85" y="4"/>
                  </a:lnTo>
                  <a:lnTo>
                    <a:pt x="94" y="10"/>
                  </a:lnTo>
                  <a:lnTo>
                    <a:pt x="104" y="16"/>
                  </a:lnTo>
                  <a:lnTo>
                    <a:pt x="112" y="24"/>
                  </a:lnTo>
                  <a:lnTo>
                    <a:pt x="117" y="34"/>
                  </a:lnTo>
                  <a:lnTo>
                    <a:pt x="120" y="43"/>
                  </a:lnTo>
                  <a:lnTo>
                    <a:pt x="121" y="55"/>
                  </a:lnTo>
                  <a:lnTo>
                    <a:pt x="121" y="55"/>
                  </a:lnTo>
                  <a:lnTo>
                    <a:pt x="121" y="64"/>
                  </a:lnTo>
                  <a:lnTo>
                    <a:pt x="119" y="72"/>
                  </a:lnTo>
                  <a:lnTo>
                    <a:pt x="116" y="80"/>
                  </a:lnTo>
                  <a:lnTo>
                    <a:pt x="111" y="87"/>
                  </a:lnTo>
                  <a:lnTo>
                    <a:pt x="111" y="87"/>
                  </a:lnTo>
                  <a:lnTo>
                    <a:pt x="109" y="91"/>
                  </a:lnTo>
                  <a:lnTo>
                    <a:pt x="109" y="95"/>
                  </a:lnTo>
                  <a:lnTo>
                    <a:pt x="109" y="95"/>
                  </a:lnTo>
                  <a:lnTo>
                    <a:pt x="109" y="100"/>
                  </a:lnTo>
                  <a:lnTo>
                    <a:pt x="112" y="105"/>
                  </a:lnTo>
                  <a:lnTo>
                    <a:pt x="116" y="111"/>
                  </a:lnTo>
                  <a:lnTo>
                    <a:pt x="120" y="114"/>
                  </a:lnTo>
                  <a:lnTo>
                    <a:pt x="121" y="115"/>
                  </a:lnTo>
                  <a:lnTo>
                    <a:pt x="121" y="122"/>
                  </a:lnTo>
                  <a:lnTo>
                    <a:pt x="120" y="122"/>
                  </a:lnTo>
                  <a:lnTo>
                    <a:pt x="120" y="122"/>
                  </a:lnTo>
                  <a:lnTo>
                    <a:pt x="112" y="123"/>
                  </a:lnTo>
                  <a:lnTo>
                    <a:pt x="112" y="123"/>
                  </a:lnTo>
                  <a:close/>
                  <a:moveTo>
                    <a:pt x="78" y="101"/>
                  </a:moveTo>
                  <a:lnTo>
                    <a:pt x="80" y="103"/>
                  </a:lnTo>
                  <a:lnTo>
                    <a:pt x="80" y="103"/>
                  </a:lnTo>
                  <a:lnTo>
                    <a:pt x="88" y="109"/>
                  </a:lnTo>
                  <a:lnTo>
                    <a:pt x="96" y="114"/>
                  </a:lnTo>
                  <a:lnTo>
                    <a:pt x="105" y="116"/>
                  </a:lnTo>
                  <a:lnTo>
                    <a:pt x="115" y="118"/>
                  </a:lnTo>
                  <a:lnTo>
                    <a:pt x="115" y="118"/>
                  </a:lnTo>
                  <a:lnTo>
                    <a:pt x="111" y="112"/>
                  </a:lnTo>
                  <a:lnTo>
                    <a:pt x="107" y="108"/>
                  </a:lnTo>
                  <a:lnTo>
                    <a:pt x="104" y="101"/>
                  </a:lnTo>
                  <a:lnTo>
                    <a:pt x="104" y="95"/>
                  </a:lnTo>
                  <a:lnTo>
                    <a:pt x="104" y="95"/>
                  </a:lnTo>
                  <a:lnTo>
                    <a:pt x="104" y="89"/>
                  </a:lnTo>
                  <a:lnTo>
                    <a:pt x="105" y="84"/>
                  </a:lnTo>
                  <a:lnTo>
                    <a:pt x="107" y="84"/>
                  </a:lnTo>
                  <a:lnTo>
                    <a:pt x="107" y="84"/>
                  </a:lnTo>
                  <a:lnTo>
                    <a:pt x="111" y="77"/>
                  </a:lnTo>
                  <a:lnTo>
                    <a:pt x="113" y="70"/>
                  </a:lnTo>
                  <a:lnTo>
                    <a:pt x="116" y="62"/>
                  </a:lnTo>
                  <a:lnTo>
                    <a:pt x="116" y="55"/>
                  </a:lnTo>
                  <a:lnTo>
                    <a:pt x="116" y="55"/>
                  </a:lnTo>
                  <a:lnTo>
                    <a:pt x="115" y="45"/>
                  </a:lnTo>
                  <a:lnTo>
                    <a:pt x="112" y="35"/>
                  </a:lnTo>
                  <a:lnTo>
                    <a:pt x="107" y="27"/>
                  </a:lnTo>
                  <a:lnTo>
                    <a:pt x="100" y="20"/>
                  </a:lnTo>
                  <a:lnTo>
                    <a:pt x="92" y="14"/>
                  </a:lnTo>
                  <a:lnTo>
                    <a:pt x="82" y="10"/>
                  </a:lnTo>
                  <a:lnTo>
                    <a:pt x="71" y="7"/>
                  </a:lnTo>
                  <a:lnTo>
                    <a:pt x="61" y="6"/>
                  </a:lnTo>
                  <a:lnTo>
                    <a:pt x="61" y="6"/>
                  </a:lnTo>
                  <a:lnTo>
                    <a:pt x="50" y="7"/>
                  </a:lnTo>
                  <a:lnTo>
                    <a:pt x="39" y="10"/>
                  </a:lnTo>
                  <a:lnTo>
                    <a:pt x="30" y="14"/>
                  </a:lnTo>
                  <a:lnTo>
                    <a:pt x="22" y="20"/>
                  </a:lnTo>
                  <a:lnTo>
                    <a:pt x="15" y="27"/>
                  </a:lnTo>
                  <a:lnTo>
                    <a:pt x="9" y="35"/>
                  </a:lnTo>
                  <a:lnTo>
                    <a:pt x="7" y="45"/>
                  </a:lnTo>
                  <a:lnTo>
                    <a:pt x="5" y="55"/>
                  </a:lnTo>
                  <a:lnTo>
                    <a:pt x="5" y="55"/>
                  </a:lnTo>
                  <a:lnTo>
                    <a:pt x="7" y="65"/>
                  </a:lnTo>
                  <a:lnTo>
                    <a:pt x="9" y="74"/>
                  </a:lnTo>
                  <a:lnTo>
                    <a:pt x="15" y="82"/>
                  </a:lnTo>
                  <a:lnTo>
                    <a:pt x="22" y="89"/>
                  </a:lnTo>
                  <a:lnTo>
                    <a:pt x="30" y="96"/>
                  </a:lnTo>
                  <a:lnTo>
                    <a:pt x="39" y="100"/>
                  </a:lnTo>
                  <a:lnTo>
                    <a:pt x="50" y="103"/>
                  </a:lnTo>
                  <a:lnTo>
                    <a:pt x="61" y="104"/>
                  </a:lnTo>
                  <a:lnTo>
                    <a:pt x="61" y="104"/>
                  </a:lnTo>
                  <a:lnTo>
                    <a:pt x="69" y="104"/>
                  </a:lnTo>
                  <a:lnTo>
                    <a:pt x="77" y="101"/>
                  </a:lnTo>
                  <a:lnTo>
                    <a:pt x="78" y="10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210"/>
            <p:cNvSpPr>
              <a:spLocks noEditPoints="1"/>
            </p:cNvSpPr>
            <p:nvPr/>
          </p:nvSpPr>
          <p:spPr bwMode="auto">
            <a:xfrm>
              <a:off x="9317770" y="1688344"/>
              <a:ext cx="337733" cy="322173"/>
            </a:xfrm>
            <a:custGeom>
              <a:avLst/>
              <a:gdLst/>
              <a:ahLst/>
              <a:cxnLst>
                <a:cxn ang="0">
                  <a:pos x="16" y="189"/>
                </a:cxn>
                <a:cxn ang="0">
                  <a:pos x="31" y="178"/>
                </a:cxn>
                <a:cxn ang="0">
                  <a:pos x="39" y="161"/>
                </a:cxn>
                <a:cxn ang="0">
                  <a:pos x="39" y="158"/>
                </a:cxn>
                <a:cxn ang="0">
                  <a:pos x="16" y="136"/>
                </a:cxn>
                <a:cxn ang="0">
                  <a:pos x="2" y="109"/>
                </a:cxn>
                <a:cxn ang="0">
                  <a:pos x="0" y="89"/>
                </a:cxn>
                <a:cxn ang="0">
                  <a:pos x="5" y="62"/>
                </a:cxn>
                <a:cxn ang="0">
                  <a:pos x="19" y="39"/>
                </a:cxn>
                <a:cxn ang="0">
                  <a:pos x="40" y="20"/>
                </a:cxn>
                <a:cxn ang="0">
                  <a:pos x="67" y="7"/>
                </a:cxn>
                <a:cxn ang="0">
                  <a:pos x="98" y="0"/>
                </a:cxn>
                <a:cxn ang="0">
                  <a:pos x="120" y="0"/>
                </a:cxn>
                <a:cxn ang="0">
                  <a:pos x="151" y="7"/>
                </a:cxn>
                <a:cxn ang="0">
                  <a:pos x="178" y="19"/>
                </a:cxn>
                <a:cxn ang="0">
                  <a:pos x="200" y="38"/>
                </a:cxn>
                <a:cxn ang="0">
                  <a:pos x="213" y="61"/>
                </a:cxn>
                <a:cxn ang="0">
                  <a:pos x="218" y="88"/>
                </a:cxn>
                <a:cxn ang="0">
                  <a:pos x="210" y="92"/>
                </a:cxn>
                <a:cxn ang="0">
                  <a:pos x="189" y="86"/>
                </a:cxn>
                <a:cxn ang="0">
                  <a:pos x="167" y="86"/>
                </a:cxn>
                <a:cxn ang="0">
                  <a:pos x="132" y="104"/>
                </a:cxn>
                <a:cxn ang="0">
                  <a:pos x="117" y="124"/>
                </a:cxn>
                <a:cxn ang="0">
                  <a:pos x="112" y="148"/>
                </a:cxn>
                <a:cxn ang="0">
                  <a:pos x="121" y="180"/>
                </a:cxn>
                <a:cxn ang="0">
                  <a:pos x="94" y="178"/>
                </a:cxn>
                <a:cxn ang="0">
                  <a:pos x="77" y="192"/>
                </a:cxn>
                <a:cxn ang="0">
                  <a:pos x="47" y="202"/>
                </a:cxn>
                <a:cxn ang="0">
                  <a:pos x="13" y="205"/>
                </a:cxn>
                <a:cxn ang="0">
                  <a:pos x="100" y="11"/>
                </a:cxn>
                <a:cxn ang="0">
                  <a:pos x="54" y="24"/>
                </a:cxn>
                <a:cxn ang="0">
                  <a:pos x="28" y="44"/>
                </a:cxn>
                <a:cxn ang="0">
                  <a:pos x="15" y="66"/>
                </a:cxn>
                <a:cxn ang="0">
                  <a:pos x="11" y="89"/>
                </a:cxn>
                <a:cxn ang="0">
                  <a:pos x="13" y="107"/>
                </a:cxn>
                <a:cxn ang="0">
                  <a:pos x="25" y="131"/>
                </a:cxn>
                <a:cxn ang="0">
                  <a:pos x="47" y="151"/>
                </a:cxn>
                <a:cxn ang="0">
                  <a:pos x="50" y="154"/>
                </a:cxn>
                <a:cxn ang="0">
                  <a:pos x="50" y="166"/>
                </a:cxn>
                <a:cxn ang="0">
                  <a:pos x="38" y="188"/>
                </a:cxn>
                <a:cxn ang="0">
                  <a:pos x="46" y="192"/>
                </a:cxn>
                <a:cxn ang="0">
                  <a:pos x="75" y="181"/>
                </a:cxn>
                <a:cxn ang="0">
                  <a:pos x="92" y="167"/>
                </a:cxn>
                <a:cxn ang="0">
                  <a:pos x="105" y="169"/>
                </a:cxn>
                <a:cxn ang="0">
                  <a:pos x="101" y="148"/>
                </a:cxn>
                <a:cxn ang="0">
                  <a:pos x="108" y="119"/>
                </a:cxn>
                <a:cxn ang="0">
                  <a:pos x="125" y="96"/>
                </a:cxn>
                <a:cxn ang="0">
                  <a:pos x="166" y="77"/>
                </a:cxn>
                <a:cxn ang="0">
                  <a:pos x="194" y="76"/>
                </a:cxn>
                <a:cxn ang="0">
                  <a:pos x="205" y="71"/>
                </a:cxn>
                <a:cxn ang="0">
                  <a:pos x="186" y="40"/>
                </a:cxn>
                <a:cxn ang="0">
                  <a:pos x="144" y="16"/>
                </a:cxn>
                <a:cxn ang="0">
                  <a:pos x="109" y="11"/>
                </a:cxn>
              </a:cxnLst>
              <a:rect l="0" t="0" r="r" b="b"/>
              <a:pathLst>
                <a:path w="218" h="205">
                  <a:moveTo>
                    <a:pt x="13" y="205"/>
                  </a:moveTo>
                  <a:lnTo>
                    <a:pt x="13" y="190"/>
                  </a:lnTo>
                  <a:lnTo>
                    <a:pt x="16" y="189"/>
                  </a:lnTo>
                  <a:lnTo>
                    <a:pt x="16" y="189"/>
                  </a:lnTo>
                  <a:lnTo>
                    <a:pt x="24" y="185"/>
                  </a:lnTo>
                  <a:lnTo>
                    <a:pt x="31" y="178"/>
                  </a:lnTo>
                  <a:lnTo>
                    <a:pt x="36" y="170"/>
                  </a:lnTo>
                  <a:lnTo>
                    <a:pt x="38" y="166"/>
                  </a:lnTo>
                  <a:lnTo>
                    <a:pt x="39" y="161"/>
                  </a:lnTo>
                  <a:lnTo>
                    <a:pt x="39" y="161"/>
                  </a:lnTo>
                  <a:lnTo>
                    <a:pt x="39" y="158"/>
                  </a:lnTo>
                  <a:lnTo>
                    <a:pt x="39" y="158"/>
                  </a:lnTo>
                  <a:lnTo>
                    <a:pt x="29" y="151"/>
                  </a:lnTo>
                  <a:lnTo>
                    <a:pt x="23" y="144"/>
                  </a:lnTo>
                  <a:lnTo>
                    <a:pt x="16" y="136"/>
                  </a:lnTo>
                  <a:lnTo>
                    <a:pt x="11" y="127"/>
                  </a:lnTo>
                  <a:lnTo>
                    <a:pt x="5" y="119"/>
                  </a:lnTo>
                  <a:lnTo>
                    <a:pt x="2" y="109"/>
                  </a:lnTo>
                  <a:lnTo>
                    <a:pt x="1" y="100"/>
                  </a:lnTo>
                  <a:lnTo>
                    <a:pt x="0" y="89"/>
                  </a:lnTo>
                  <a:lnTo>
                    <a:pt x="0" y="89"/>
                  </a:lnTo>
                  <a:lnTo>
                    <a:pt x="0" y="80"/>
                  </a:lnTo>
                  <a:lnTo>
                    <a:pt x="2" y="71"/>
                  </a:lnTo>
                  <a:lnTo>
                    <a:pt x="5" y="62"/>
                  </a:lnTo>
                  <a:lnTo>
                    <a:pt x="8" y="54"/>
                  </a:lnTo>
                  <a:lnTo>
                    <a:pt x="13" y="47"/>
                  </a:lnTo>
                  <a:lnTo>
                    <a:pt x="19" y="39"/>
                  </a:lnTo>
                  <a:lnTo>
                    <a:pt x="25" y="32"/>
                  </a:lnTo>
                  <a:lnTo>
                    <a:pt x="32" y="26"/>
                  </a:lnTo>
                  <a:lnTo>
                    <a:pt x="40" y="20"/>
                  </a:lnTo>
                  <a:lnTo>
                    <a:pt x="48" y="15"/>
                  </a:lnTo>
                  <a:lnTo>
                    <a:pt x="56" y="11"/>
                  </a:lnTo>
                  <a:lnTo>
                    <a:pt x="67" y="7"/>
                  </a:lnTo>
                  <a:lnTo>
                    <a:pt x="77" y="4"/>
                  </a:lnTo>
                  <a:lnTo>
                    <a:pt x="87" y="1"/>
                  </a:lnTo>
                  <a:lnTo>
                    <a:pt x="98" y="0"/>
                  </a:lnTo>
                  <a:lnTo>
                    <a:pt x="109" y="0"/>
                  </a:lnTo>
                  <a:lnTo>
                    <a:pt x="109" y="0"/>
                  </a:lnTo>
                  <a:lnTo>
                    <a:pt x="120" y="0"/>
                  </a:lnTo>
                  <a:lnTo>
                    <a:pt x="131" y="1"/>
                  </a:lnTo>
                  <a:lnTo>
                    <a:pt x="142" y="4"/>
                  </a:lnTo>
                  <a:lnTo>
                    <a:pt x="151" y="7"/>
                  </a:lnTo>
                  <a:lnTo>
                    <a:pt x="160" y="9"/>
                  </a:lnTo>
                  <a:lnTo>
                    <a:pt x="170" y="15"/>
                  </a:lnTo>
                  <a:lnTo>
                    <a:pt x="178" y="19"/>
                  </a:lnTo>
                  <a:lnTo>
                    <a:pt x="186" y="24"/>
                  </a:lnTo>
                  <a:lnTo>
                    <a:pt x="193" y="31"/>
                  </a:lnTo>
                  <a:lnTo>
                    <a:pt x="200" y="38"/>
                  </a:lnTo>
                  <a:lnTo>
                    <a:pt x="205" y="44"/>
                  </a:lnTo>
                  <a:lnTo>
                    <a:pt x="209" y="53"/>
                  </a:lnTo>
                  <a:lnTo>
                    <a:pt x="213" y="61"/>
                  </a:lnTo>
                  <a:lnTo>
                    <a:pt x="216" y="69"/>
                  </a:lnTo>
                  <a:lnTo>
                    <a:pt x="217" y="78"/>
                  </a:lnTo>
                  <a:lnTo>
                    <a:pt x="218" y="88"/>
                  </a:lnTo>
                  <a:lnTo>
                    <a:pt x="218" y="96"/>
                  </a:lnTo>
                  <a:lnTo>
                    <a:pt x="210" y="92"/>
                  </a:lnTo>
                  <a:lnTo>
                    <a:pt x="210" y="92"/>
                  </a:lnTo>
                  <a:lnTo>
                    <a:pt x="204" y="89"/>
                  </a:lnTo>
                  <a:lnTo>
                    <a:pt x="197" y="88"/>
                  </a:lnTo>
                  <a:lnTo>
                    <a:pt x="189" y="86"/>
                  </a:lnTo>
                  <a:lnTo>
                    <a:pt x="181" y="86"/>
                  </a:lnTo>
                  <a:lnTo>
                    <a:pt x="181" y="86"/>
                  </a:lnTo>
                  <a:lnTo>
                    <a:pt x="167" y="86"/>
                  </a:lnTo>
                  <a:lnTo>
                    <a:pt x="155" y="90"/>
                  </a:lnTo>
                  <a:lnTo>
                    <a:pt x="143" y="96"/>
                  </a:lnTo>
                  <a:lnTo>
                    <a:pt x="132" y="104"/>
                  </a:lnTo>
                  <a:lnTo>
                    <a:pt x="132" y="104"/>
                  </a:lnTo>
                  <a:lnTo>
                    <a:pt x="124" y="113"/>
                  </a:lnTo>
                  <a:lnTo>
                    <a:pt x="117" y="124"/>
                  </a:lnTo>
                  <a:lnTo>
                    <a:pt x="113" y="135"/>
                  </a:lnTo>
                  <a:lnTo>
                    <a:pt x="112" y="148"/>
                  </a:lnTo>
                  <a:lnTo>
                    <a:pt x="112" y="148"/>
                  </a:lnTo>
                  <a:lnTo>
                    <a:pt x="113" y="161"/>
                  </a:lnTo>
                  <a:lnTo>
                    <a:pt x="117" y="171"/>
                  </a:lnTo>
                  <a:lnTo>
                    <a:pt x="121" y="180"/>
                  </a:lnTo>
                  <a:lnTo>
                    <a:pt x="113" y="180"/>
                  </a:lnTo>
                  <a:lnTo>
                    <a:pt x="113" y="180"/>
                  </a:lnTo>
                  <a:lnTo>
                    <a:pt x="94" y="178"/>
                  </a:lnTo>
                  <a:lnTo>
                    <a:pt x="94" y="178"/>
                  </a:lnTo>
                  <a:lnTo>
                    <a:pt x="86" y="186"/>
                  </a:lnTo>
                  <a:lnTo>
                    <a:pt x="77" y="192"/>
                  </a:lnTo>
                  <a:lnTo>
                    <a:pt x="67" y="197"/>
                  </a:lnTo>
                  <a:lnTo>
                    <a:pt x="56" y="200"/>
                  </a:lnTo>
                  <a:lnTo>
                    <a:pt x="47" y="202"/>
                  </a:lnTo>
                  <a:lnTo>
                    <a:pt x="38" y="204"/>
                  </a:lnTo>
                  <a:lnTo>
                    <a:pt x="19" y="205"/>
                  </a:lnTo>
                  <a:lnTo>
                    <a:pt x="13" y="205"/>
                  </a:lnTo>
                  <a:close/>
                  <a:moveTo>
                    <a:pt x="109" y="11"/>
                  </a:moveTo>
                  <a:lnTo>
                    <a:pt x="109" y="11"/>
                  </a:lnTo>
                  <a:lnTo>
                    <a:pt x="100" y="11"/>
                  </a:lnTo>
                  <a:lnTo>
                    <a:pt x="89" y="12"/>
                  </a:lnTo>
                  <a:lnTo>
                    <a:pt x="71" y="16"/>
                  </a:lnTo>
                  <a:lnTo>
                    <a:pt x="54" y="24"/>
                  </a:lnTo>
                  <a:lnTo>
                    <a:pt x="39" y="34"/>
                  </a:lnTo>
                  <a:lnTo>
                    <a:pt x="33" y="39"/>
                  </a:lnTo>
                  <a:lnTo>
                    <a:pt x="28" y="44"/>
                  </a:lnTo>
                  <a:lnTo>
                    <a:pt x="23" y="51"/>
                  </a:lnTo>
                  <a:lnTo>
                    <a:pt x="19" y="58"/>
                  </a:lnTo>
                  <a:lnTo>
                    <a:pt x="15" y="66"/>
                  </a:lnTo>
                  <a:lnTo>
                    <a:pt x="13" y="73"/>
                  </a:lnTo>
                  <a:lnTo>
                    <a:pt x="11" y="81"/>
                  </a:lnTo>
                  <a:lnTo>
                    <a:pt x="11" y="89"/>
                  </a:lnTo>
                  <a:lnTo>
                    <a:pt x="11" y="89"/>
                  </a:lnTo>
                  <a:lnTo>
                    <a:pt x="11" y="99"/>
                  </a:lnTo>
                  <a:lnTo>
                    <a:pt x="13" y="107"/>
                  </a:lnTo>
                  <a:lnTo>
                    <a:pt x="16" y="115"/>
                  </a:lnTo>
                  <a:lnTo>
                    <a:pt x="20" y="123"/>
                  </a:lnTo>
                  <a:lnTo>
                    <a:pt x="25" y="131"/>
                  </a:lnTo>
                  <a:lnTo>
                    <a:pt x="31" y="138"/>
                  </a:lnTo>
                  <a:lnTo>
                    <a:pt x="39" y="144"/>
                  </a:lnTo>
                  <a:lnTo>
                    <a:pt x="47" y="151"/>
                  </a:lnTo>
                  <a:lnTo>
                    <a:pt x="48" y="151"/>
                  </a:lnTo>
                  <a:lnTo>
                    <a:pt x="50" y="154"/>
                  </a:lnTo>
                  <a:lnTo>
                    <a:pt x="50" y="154"/>
                  </a:lnTo>
                  <a:lnTo>
                    <a:pt x="50" y="161"/>
                  </a:lnTo>
                  <a:lnTo>
                    <a:pt x="50" y="161"/>
                  </a:lnTo>
                  <a:lnTo>
                    <a:pt x="50" y="166"/>
                  </a:lnTo>
                  <a:lnTo>
                    <a:pt x="48" y="171"/>
                  </a:lnTo>
                  <a:lnTo>
                    <a:pt x="43" y="180"/>
                  </a:lnTo>
                  <a:lnTo>
                    <a:pt x="38" y="188"/>
                  </a:lnTo>
                  <a:lnTo>
                    <a:pt x="29" y="194"/>
                  </a:lnTo>
                  <a:lnTo>
                    <a:pt x="29" y="194"/>
                  </a:lnTo>
                  <a:lnTo>
                    <a:pt x="46" y="192"/>
                  </a:lnTo>
                  <a:lnTo>
                    <a:pt x="60" y="188"/>
                  </a:lnTo>
                  <a:lnTo>
                    <a:pt x="67" y="185"/>
                  </a:lnTo>
                  <a:lnTo>
                    <a:pt x="75" y="181"/>
                  </a:lnTo>
                  <a:lnTo>
                    <a:pt x="82" y="175"/>
                  </a:lnTo>
                  <a:lnTo>
                    <a:pt x="89" y="169"/>
                  </a:lnTo>
                  <a:lnTo>
                    <a:pt x="92" y="167"/>
                  </a:lnTo>
                  <a:lnTo>
                    <a:pt x="94" y="167"/>
                  </a:lnTo>
                  <a:lnTo>
                    <a:pt x="94" y="167"/>
                  </a:lnTo>
                  <a:lnTo>
                    <a:pt x="105" y="169"/>
                  </a:lnTo>
                  <a:lnTo>
                    <a:pt x="105" y="169"/>
                  </a:lnTo>
                  <a:lnTo>
                    <a:pt x="102" y="158"/>
                  </a:lnTo>
                  <a:lnTo>
                    <a:pt x="101" y="148"/>
                  </a:lnTo>
                  <a:lnTo>
                    <a:pt x="101" y="148"/>
                  </a:lnTo>
                  <a:lnTo>
                    <a:pt x="102" y="134"/>
                  </a:lnTo>
                  <a:lnTo>
                    <a:pt x="108" y="119"/>
                  </a:lnTo>
                  <a:lnTo>
                    <a:pt x="114" y="107"/>
                  </a:lnTo>
                  <a:lnTo>
                    <a:pt x="125" y="96"/>
                  </a:lnTo>
                  <a:lnTo>
                    <a:pt x="125" y="96"/>
                  </a:lnTo>
                  <a:lnTo>
                    <a:pt x="137" y="86"/>
                  </a:lnTo>
                  <a:lnTo>
                    <a:pt x="151" y="81"/>
                  </a:lnTo>
                  <a:lnTo>
                    <a:pt x="166" y="77"/>
                  </a:lnTo>
                  <a:lnTo>
                    <a:pt x="181" y="76"/>
                  </a:lnTo>
                  <a:lnTo>
                    <a:pt x="181" y="76"/>
                  </a:lnTo>
                  <a:lnTo>
                    <a:pt x="194" y="76"/>
                  </a:lnTo>
                  <a:lnTo>
                    <a:pt x="206" y="80"/>
                  </a:lnTo>
                  <a:lnTo>
                    <a:pt x="206" y="80"/>
                  </a:lnTo>
                  <a:lnTo>
                    <a:pt x="205" y="71"/>
                  </a:lnTo>
                  <a:lnTo>
                    <a:pt x="202" y="65"/>
                  </a:lnTo>
                  <a:lnTo>
                    <a:pt x="196" y="53"/>
                  </a:lnTo>
                  <a:lnTo>
                    <a:pt x="186" y="40"/>
                  </a:lnTo>
                  <a:lnTo>
                    <a:pt x="174" y="30"/>
                  </a:lnTo>
                  <a:lnTo>
                    <a:pt x="160" y="22"/>
                  </a:lnTo>
                  <a:lnTo>
                    <a:pt x="144" y="16"/>
                  </a:lnTo>
                  <a:lnTo>
                    <a:pt x="127" y="12"/>
                  </a:lnTo>
                  <a:lnTo>
                    <a:pt x="109" y="11"/>
                  </a:lnTo>
                  <a:lnTo>
                    <a:pt x="109" y="11"/>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30" name="Freeform 211"/>
          <p:cNvSpPr>
            <a:spLocks noEditPoints="1"/>
          </p:cNvSpPr>
          <p:nvPr/>
        </p:nvSpPr>
        <p:spPr bwMode="auto">
          <a:xfrm>
            <a:off x="10124578" y="1688344"/>
            <a:ext cx="323661" cy="303496"/>
          </a:xfrm>
          <a:custGeom>
            <a:avLst/>
            <a:gdLst/>
            <a:ahLst/>
            <a:cxnLst>
              <a:cxn ang="0">
                <a:pos x="16" y="177"/>
              </a:cxn>
              <a:cxn ang="0">
                <a:pos x="31" y="165"/>
              </a:cxn>
              <a:cxn ang="0">
                <a:pos x="37" y="151"/>
              </a:cxn>
              <a:cxn ang="0">
                <a:pos x="29" y="142"/>
              </a:cxn>
              <a:cxn ang="0">
                <a:pos x="10" y="119"/>
              </a:cxn>
              <a:cxn ang="0">
                <a:pos x="2" y="93"/>
              </a:cxn>
              <a:cxn ang="0">
                <a:pos x="0" y="76"/>
              </a:cxn>
              <a:cxn ang="0">
                <a:pos x="8" y="51"/>
              </a:cxn>
              <a:cxn ang="0">
                <a:pos x="23" y="30"/>
              </a:cxn>
              <a:cxn ang="0">
                <a:pos x="46" y="13"/>
              </a:cxn>
              <a:cxn ang="0">
                <a:pos x="73" y="3"/>
              </a:cxn>
              <a:cxn ang="0">
                <a:pos x="103" y="0"/>
              </a:cxn>
              <a:cxn ang="0">
                <a:pos x="124" y="1"/>
              </a:cxn>
              <a:cxn ang="0">
                <a:pos x="153" y="9"/>
              </a:cxn>
              <a:cxn ang="0">
                <a:pos x="176" y="24"/>
              </a:cxn>
              <a:cxn ang="0">
                <a:pos x="193" y="43"/>
              </a:cxn>
              <a:cxn ang="0">
                <a:pos x="204" y="67"/>
              </a:cxn>
              <a:cxn ang="0">
                <a:pos x="205" y="84"/>
              </a:cxn>
              <a:cxn ang="0">
                <a:pos x="201" y="109"/>
              </a:cxn>
              <a:cxn ang="0">
                <a:pos x="188" y="131"/>
              </a:cxn>
              <a:cxn ang="0">
                <a:pos x="169" y="148"/>
              </a:cxn>
              <a:cxn ang="0">
                <a:pos x="143" y="162"/>
              </a:cxn>
              <a:cxn ang="0">
                <a:pos x="114" y="167"/>
              </a:cxn>
              <a:cxn ang="0">
                <a:pos x="89" y="167"/>
              </a:cxn>
              <a:cxn ang="0">
                <a:pos x="73" y="180"/>
              </a:cxn>
              <a:cxn ang="0">
                <a:pos x="46" y="189"/>
              </a:cxn>
              <a:cxn ang="0">
                <a:pos x="14" y="193"/>
              </a:cxn>
              <a:cxn ang="0">
                <a:pos x="85" y="12"/>
              </a:cxn>
              <a:cxn ang="0">
                <a:pos x="38" y="32"/>
              </a:cxn>
              <a:cxn ang="0">
                <a:pos x="18" y="55"/>
              </a:cxn>
              <a:cxn ang="0">
                <a:pos x="11" y="77"/>
              </a:cxn>
              <a:cxn ang="0">
                <a:pos x="11" y="92"/>
              </a:cxn>
              <a:cxn ang="0">
                <a:pos x="20" y="115"/>
              </a:cxn>
              <a:cxn ang="0">
                <a:pos x="37" y="135"/>
              </a:cxn>
              <a:cxn ang="0">
                <a:pos x="47" y="144"/>
              </a:cxn>
              <a:cxn ang="0">
                <a:pos x="47" y="151"/>
              </a:cxn>
              <a:cxn ang="0">
                <a:pos x="38" y="174"/>
              </a:cxn>
              <a:cxn ang="0">
                <a:pos x="45" y="180"/>
              </a:cxn>
              <a:cxn ang="0">
                <a:pos x="79" y="163"/>
              </a:cxn>
              <a:cxn ang="0">
                <a:pos x="88" y="157"/>
              </a:cxn>
              <a:cxn ang="0">
                <a:pos x="103" y="158"/>
              </a:cxn>
              <a:cxn ang="0">
                <a:pos x="154" y="144"/>
              </a:cxn>
              <a:cxn ang="0">
                <a:pos x="184" y="119"/>
              </a:cxn>
              <a:cxn ang="0">
                <a:pos x="193" y="99"/>
              </a:cxn>
              <a:cxn ang="0">
                <a:pos x="195" y="84"/>
              </a:cxn>
              <a:cxn ang="0">
                <a:pos x="191" y="62"/>
              </a:cxn>
              <a:cxn ang="0">
                <a:pos x="180" y="43"/>
              </a:cxn>
              <a:cxn ang="0">
                <a:pos x="139" y="16"/>
              </a:cxn>
              <a:cxn ang="0">
                <a:pos x="103" y="11"/>
              </a:cxn>
            </a:cxnLst>
            <a:rect l="0" t="0" r="r" b="b"/>
            <a:pathLst>
              <a:path w="205" h="193">
                <a:moveTo>
                  <a:pt x="14" y="193"/>
                </a:moveTo>
                <a:lnTo>
                  <a:pt x="14" y="178"/>
                </a:lnTo>
                <a:lnTo>
                  <a:pt x="16" y="177"/>
                </a:lnTo>
                <a:lnTo>
                  <a:pt x="16" y="177"/>
                </a:lnTo>
                <a:lnTo>
                  <a:pt x="25" y="171"/>
                </a:lnTo>
                <a:lnTo>
                  <a:pt x="31" y="165"/>
                </a:lnTo>
                <a:lnTo>
                  <a:pt x="35" y="158"/>
                </a:lnTo>
                <a:lnTo>
                  <a:pt x="37" y="151"/>
                </a:lnTo>
                <a:lnTo>
                  <a:pt x="37" y="151"/>
                </a:lnTo>
                <a:lnTo>
                  <a:pt x="37" y="148"/>
                </a:lnTo>
                <a:lnTo>
                  <a:pt x="37" y="148"/>
                </a:lnTo>
                <a:lnTo>
                  <a:pt x="29" y="142"/>
                </a:lnTo>
                <a:lnTo>
                  <a:pt x="22" y="135"/>
                </a:lnTo>
                <a:lnTo>
                  <a:pt x="15" y="127"/>
                </a:lnTo>
                <a:lnTo>
                  <a:pt x="10" y="119"/>
                </a:lnTo>
                <a:lnTo>
                  <a:pt x="6" y="111"/>
                </a:lnTo>
                <a:lnTo>
                  <a:pt x="3" y="103"/>
                </a:lnTo>
                <a:lnTo>
                  <a:pt x="2" y="93"/>
                </a:lnTo>
                <a:lnTo>
                  <a:pt x="0" y="84"/>
                </a:lnTo>
                <a:lnTo>
                  <a:pt x="0" y="84"/>
                </a:lnTo>
                <a:lnTo>
                  <a:pt x="0" y="76"/>
                </a:lnTo>
                <a:lnTo>
                  <a:pt x="3" y="67"/>
                </a:lnTo>
                <a:lnTo>
                  <a:pt x="4" y="59"/>
                </a:lnTo>
                <a:lnTo>
                  <a:pt x="8" y="51"/>
                </a:lnTo>
                <a:lnTo>
                  <a:pt x="12" y="43"/>
                </a:lnTo>
                <a:lnTo>
                  <a:pt x="18" y="36"/>
                </a:lnTo>
                <a:lnTo>
                  <a:pt x="23" y="30"/>
                </a:lnTo>
                <a:lnTo>
                  <a:pt x="30" y="24"/>
                </a:lnTo>
                <a:lnTo>
                  <a:pt x="38" y="19"/>
                </a:lnTo>
                <a:lnTo>
                  <a:pt x="46" y="13"/>
                </a:lnTo>
                <a:lnTo>
                  <a:pt x="54" y="9"/>
                </a:lnTo>
                <a:lnTo>
                  <a:pt x="64" y="7"/>
                </a:lnTo>
                <a:lnTo>
                  <a:pt x="73" y="3"/>
                </a:lnTo>
                <a:lnTo>
                  <a:pt x="83" y="1"/>
                </a:lnTo>
                <a:lnTo>
                  <a:pt x="92" y="0"/>
                </a:lnTo>
                <a:lnTo>
                  <a:pt x="103" y="0"/>
                </a:lnTo>
                <a:lnTo>
                  <a:pt x="103" y="0"/>
                </a:lnTo>
                <a:lnTo>
                  <a:pt x="114" y="0"/>
                </a:lnTo>
                <a:lnTo>
                  <a:pt x="124" y="1"/>
                </a:lnTo>
                <a:lnTo>
                  <a:pt x="134" y="3"/>
                </a:lnTo>
                <a:lnTo>
                  <a:pt x="143" y="7"/>
                </a:lnTo>
                <a:lnTo>
                  <a:pt x="153" y="9"/>
                </a:lnTo>
                <a:lnTo>
                  <a:pt x="161" y="13"/>
                </a:lnTo>
                <a:lnTo>
                  <a:pt x="169" y="19"/>
                </a:lnTo>
                <a:lnTo>
                  <a:pt x="176" y="24"/>
                </a:lnTo>
                <a:lnTo>
                  <a:pt x="182" y="30"/>
                </a:lnTo>
                <a:lnTo>
                  <a:pt x="188" y="36"/>
                </a:lnTo>
                <a:lnTo>
                  <a:pt x="193" y="43"/>
                </a:lnTo>
                <a:lnTo>
                  <a:pt x="197" y="51"/>
                </a:lnTo>
                <a:lnTo>
                  <a:pt x="201" y="59"/>
                </a:lnTo>
                <a:lnTo>
                  <a:pt x="204" y="67"/>
                </a:lnTo>
                <a:lnTo>
                  <a:pt x="205" y="76"/>
                </a:lnTo>
                <a:lnTo>
                  <a:pt x="205" y="84"/>
                </a:lnTo>
                <a:lnTo>
                  <a:pt x="205" y="84"/>
                </a:lnTo>
                <a:lnTo>
                  <a:pt x="205" y="92"/>
                </a:lnTo>
                <a:lnTo>
                  <a:pt x="204" y="101"/>
                </a:lnTo>
                <a:lnTo>
                  <a:pt x="201" y="109"/>
                </a:lnTo>
                <a:lnTo>
                  <a:pt x="197" y="116"/>
                </a:lnTo>
                <a:lnTo>
                  <a:pt x="193" y="124"/>
                </a:lnTo>
                <a:lnTo>
                  <a:pt x="188" y="131"/>
                </a:lnTo>
                <a:lnTo>
                  <a:pt x="182" y="138"/>
                </a:lnTo>
                <a:lnTo>
                  <a:pt x="176" y="143"/>
                </a:lnTo>
                <a:lnTo>
                  <a:pt x="169" y="148"/>
                </a:lnTo>
                <a:lnTo>
                  <a:pt x="161" y="154"/>
                </a:lnTo>
                <a:lnTo>
                  <a:pt x="153" y="158"/>
                </a:lnTo>
                <a:lnTo>
                  <a:pt x="143" y="162"/>
                </a:lnTo>
                <a:lnTo>
                  <a:pt x="134" y="165"/>
                </a:lnTo>
                <a:lnTo>
                  <a:pt x="124" y="166"/>
                </a:lnTo>
                <a:lnTo>
                  <a:pt x="114" y="167"/>
                </a:lnTo>
                <a:lnTo>
                  <a:pt x="103" y="169"/>
                </a:lnTo>
                <a:lnTo>
                  <a:pt x="103" y="169"/>
                </a:lnTo>
                <a:lnTo>
                  <a:pt x="89" y="167"/>
                </a:lnTo>
                <a:lnTo>
                  <a:pt x="89" y="167"/>
                </a:lnTo>
                <a:lnTo>
                  <a:pt x="81" y="174"/>
                </a:lnTo>
                <a:lnTo>
                  <a:pt x="73" y="180"/>
                </a:lnTo>
                <a:lnTo>
                  <a:pt x="64" y="185"/>
                </a:lnTo>
                <a:lnTo>
                  <a:pt x="56" y="188"/>
                </a:lnTo>
                <a:lnTo>
                  <a:pt x="46" y="189"/>
                </a:lnTo>
                <a:lnTo>
                  <a:pt x="37" y="192"/>
                </a:lnTo>
                <a:lnTo>
                  <a:pt x="19" y="192"/>
                </a:lnTo>
                <a:lnTo>
                  <a:pt x="14" y="193"/>
                </a:lnTo>
                <a:close/>
                <a:moveTo>
                  <a:pt x="103" y="11"/>
                </a:moveTo>
                <a:lnTo>
                  <a:pt x="103" y="11"/>
                </a:lnTo>
                <a:lnTo>
                  <a:pt x="85" y="12"/>
                </a:lnTo>
                <a:lnTo>
                  <a:pt x="68" y="16"/>
                </a:lnTo>
                <a:lnTo>
                  <a:pt x="52" y="23"/>
                </a:lnTo>
                <a:lnTo>
                  <a:pt x="38" y="32"/>
                </a:lnTo>
                <a:lnTo>
                  <a:pt x="27" y="43"/>
                </a:lnTo>
                <a:lnTo>
                  <a:pt x="22" y="49"/>
                </a:lnTo>
                <a:lnTo>
                  <a:pt x="18" y="55"/>
                </a:lnTo>
                <a:lnTo>
                  <a:pt x="15" y="62"/>
                </a:lnTo>
                <a:lnTo>
                  <a:pt x="12" y="69"/>
                </a:lnTo>
                <a:lnTo>
                  <a:pt x="11" y="77"/>
                </a:lnTo>
                <a:lnTo>
                  <a:pt x="11" y="84"/>
                </a:lnTo>
                <a:lnTo>
                  <a:pt x="11" y="84"/>
                </a:lnTo>
                <a:lnTo>
                  <a:pt x="11" y="92"/>
                </a:lnTo>
                <a:lnTo>
                  <a:pt x="14" y="100"/>
                </a:lnTo>
                <a:lnTo>
                  <a:pt x="16" y="108"/>
                </a:lnTo>
                <a:lnTo>
                  <a:pt x="20" y="115"/>
                </a:lnTo>
                <a:lnTo>
                  <a:pt x="25" y="123"/>
                </a:lnTo>
                <a:lnTo>
                  <a:pt x="30" y="128"/>
                </a:lnTo>
                <a:lnTo>
                  <a:pt x="37" y="135"/>
                </a:lnTo>
                <a:lnTo>
                  <a:pt x="45" y="140"/>
                </a:lnTo>
                <a:lnTo>
                  <a:pt x="47" y="142"/>
                </a:lnTo>
                <a:lnTo>
                  <a:pt x="47" y="144"/>
                </a:lnTo>
                <a:lnTo>
                  <a:pt x="47" y="144"/>
                </a:lnTo>
                <a:lnTo>
                  <a:pt x="47" y="151"/>
                </a:lnTo>
                <a:lnTo>
                  <a:pt x="47" y="151"/>
                </a:lnTo>
                <a:lnTo>
                  <a:pt x="46" y="159"/>
                </a:lnTo>
                <a:lnTo>
                  <a:pt x="43" y="167"/>
                </a:lnTo>
                <a:lnTo>
                  <a:pt x="38" y="174"/>
                </a:lnTo>
                <a:lnTo>
                  <a:pt x="30" y="181"/>
                </a:lnTo>
                <a:lnTo>
                  <a:pt x="30" y="181"/>
                </a:lnTo>
                <a:lnTo>
                  <a:pt x="45" y="180"/>
                </a:lnTo>
                <a:lnTo>
                  <a:pt x="58" y="175"/>
                </a:lnTo>
                <a:lnTo>
                  <a:pt x="72" y="169"/>
                </a:lnTo>
                <a:lnTo>
                  <a:pt x="79" y="163"/>
                </a:lnTo>
                <a:lnTo>
                  <a:pt x="84" y="158"/>
                </a:lnTo>
                <a:lnTo>
                  <a:pt x="87" y="157"/>
                </a:lnTo>
                <a:lnTo>
                  <a:pt x="88" y="157"/>
                </a:lnTo>
                <a:lnTo>
                  <a:pt x="88" y="157"/>
                </a:lnTo>
                <a:lnTo>
                  <a:pt x="103" y="158"/>
                </a:lnTo>
                <a:lnTo>
                  <a:pt x="103" y="158"/>
                </a:lnTo>
                <a:lnTo>
                  <a:pt x="122" y="155"/>
                </a:lnTo>
                <a:lnTo>
                  <a:pt x="139" y="151"/>
                </a:lnTo>
                <a:lnTo>
                  <a:pt x="154" y="144"/>
                </a:lnTo>
                <a:lnTo>
                  <a:pt x="168" y="136"/>
                </a:lnTo>
                <a:lnTo>
                  <a:pt x="180" y="124"/>
                </a:lnTo>
                <a:lnTo>
                  <a:pt x="184" y="119"/>
                </a:lnTo>
                <a:lnTo>
                  <a:pt x="188" y="112"/>
                </a:lnTo>
                <a:lnTo>
                  <a:pt x="191" y="105"/>
                </a:lnTo>
                <a:lnTo>
                  <a:pt x="193" y="99"/>
                </a:lnTo>
                <a:lnTo>
                  <a:pt x="195" y="92"/>
                </a:lnTo>
                <a:lnTo>
                  <a:pt x="195" y="84"/>
                </a:lnTo>
                <a:lnTo>
                  <a:pt x="195" y="84"/>
                </a:lnTo>
                <a:lnTo>
                  <a:pt x="195" y="77"/>
                </a:lnTo>
                <a:lnTo>
                  <a:pt x="193" y="69"/>
                </a:lnTo>
                <a:lnTo>
                  <a:pt x="191" y="62"/>
                </a:lnTo>
                <a:lnTo>
                  <a:pt x="188" y="55"/>
                </a:lnTo>
                <a:lnTo>
                  <a:pt x="184" y="49"/>
                </a:lnTo>
                <a:lnTo>
                  <a:pt x="180" y="43"/>
                </a:lnTo>
                <a:lnTo>
                  <a:pt x="168" y="32"/>
                </a:lnTo>
                <a:lnTo>
                  <a:pt x="154" y="23"/>
                </a:lnTo>
                <a:lnTo>
                  <a:pt x="139" y="16"/>
                </a:lnTo>
                <a:lnTo>
                  <a:pt x="122" y="12"/>
                </a:lnTo>
                <a:lnTo>
                  <a:pt x="103" y="11"/>
                </a:lnTo>
                <a:lnTo>
                  <a:pt x="103"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31" name="Freeform 212"/>
          <p:cNvSpPr>
            <a:spLocks noEditPoints="1"/>
          </p:cNvSpPr>
          <p:nvPr/>
        </p:nvSpPr>
        <p:spPr bwMode="auto">
          <a:xfrm>
            <a:off x="10274681" y="1800404"/>
            <a:ext cx="229848" cy="224120"/>
          </a:xfrm>
          <a:custGeom>
            <a:avLst/>
            <a:gdLst/>
            <a:ahLst/>
            <a:cxnLst>
              <a:cxn ang="0">
                <a:pos x="132" y="145"/>
              </a:cxn>
              <a:cxn ang="0">
                <a:pos x="116" y="144"/>
              </a:cxn>
              <a:cxn ang="0">
                <a:pos x="93" y="137"/>
              </a:cxn>
              <a:cxn ang="0">
                <a:pos x="79" y="129"/>
              </a:cxn>
              <a:cxn ang="0">
                <a:pos x="73" y="123"/>
              </a:cxn>
              <a:cxn ang="0">
                <a:pos x="38" y="122"/>
              </a:cxn>
              <a:cxn ang="0">
                <a:pos x="8" y="110"/>
              </a:cxn>
              <a:cxn ang="0">
                <a:pos x="9" y="104"/>
              </a:cxn>
              <a:cxn ang="0">
                <a:pos x="20" y="104"/>
              </a:cxn>
              <a:cxn ang="0">
                <a:pos x="40" y="100"/>
              </a:cxn>
              <a:cxn ang="0">
                <a:pos x="59" y="94"/>
              </a:cxn>
              <a:cxn ang="0">
                <a:pos x="77" y="84"/>
              </a:cxn>
              <a:cxn ang="0">
                <a:pos x="85" y="79"/>
              </a:cxn>
              <a:cxn ang="0">
                <a:pos x="98" y="65"/>
              </a:cxn>
              <a:cxn ang="0">
                <a:pos x="109" y="49"/>
              </a:cxn>
              <a:cxn ang="0">
                <a:pos x="113" y="41"/>
              </a:cxn>
              <a:cxn ang="0">
                <a:pos x="117" y="22"/>
              </a:cxn>
              <a:cxn ang="0">
                <a:pos x="119" y="13"/>
              </a:cxn>
              <a:cxn ang="0">
                <a:pos x="117" y="0"/>
              </a:cxn>
              <a:cxn ang="0">
                <a:pos x="123" y="5"/>
              </a:cxn>
              <a:cxn ang="0">
                <a:pos x="141" y="28"/>
              </a:cxn>
              <a:cxn ang="0">
                <a:pos x="147" y="46"/>
              </a:cxn>
              <a:cxn ang="0">
                <a:pos x="147" y="53"/>
              </a:cxn>
              <a:cxn ang="0">
                <a:pos x="146" y="69"/>
              </a:cxn>
              <a:cxn ang="0">
                <a:pos x="139" y="83"/>
              </a:cxn>
              <a:cxn ang="0">
                <a:pos x="129" y="96"/>
              </a:cxn>
              <a:cxn ang="0">
                <a:pos x="116" y="107"/>
              </a:cxn>
              <a:cxn ang="0">
                <a:pos x="116" y="111"/>
              </a:cxn>
              <a:cxn ang="0">
                <a:pos x="117" y="118"/>
              </a:cxn>
              <a:cxn ang="0">
                <a:pos x="125" y="130"/>
              </a:cxn>
              <a:cxn ang="0">
                <a:pos x="135" y="136"/>
              </a:cxn>
              <a:cxn ang="0">
                <a:pos x="74" y="118"/>
              </a:cxn>
              <a:cxn ang="0">
                <a:pos x="75" y="118"/>
              </a:cxn>
              <a:cxn ang="0">
                <a:pos x="87" y="129"/>
              </a:cxn>
              <a:cxn ang="0">
                <a:pos x="101" y="134"/>
              </a:cxn>
              <a:cxn ang="0">
                <a:pos x="129" y="140"/>
              </a:cxn>
              <a:cxn ang="0">
                <a:pos x="121" y="134"/>
              </a:cxn>
              <a:cxn ang="0">
                <a:pos x="112" y="119"/>
              </a:cxn>
              <a:cxn ang="0">
                <a:pos x="110" y="111"/>
              </a:cxn>
              <a:cxn ang="0">
                <a:pos x="110" y="104"/>
              </a:cxn>
              <a:cxn ang="0">
                <a:pos x="112" y="103"/>
              </a:cxn>
              <a:cxn ang="0">
                <a:pos x="124" y="94"/>
              </a:cxn>
              <a:cxn ang="0">
                <a:pos x="133" y="82"/>
              </a:cxn>
              <a:cxn ang="0">
                <a:pos x="140" y="68"/>
              </a:cxn>
              <a:cxn ang="0">
                <a:pos x="141" y="53"/>
              </a:cxn>
              <a:cxn ang="0">
                <a:pos x="140" y="42"/>
              </a:cxn>
              <a:cxn ang="0">
                <a:pos x="132" y="22"/>
              </a:cxn>
              <a:cxn ang="0">
                <a:pos x="124" y="13"/>
              </a:cxn>
              <a:cxn ang="0">
                <a:pos x="124" y="13"/>
              </a:cxn>
              <a:cxn ang="0">
                <a:pos x="121" y="33"/>
              </a:cxn>
              <a:cxn ang="0">
                <a:pos x="114" y="52"/>
              </a:cxn>
              <a:cxn ang="0">
                <a:pos x="109" y="60"/>
              </a:cxn>
              <a:cxn ang="0">
                <a:pos x="96" y="76"/>
              </a:cxn>
              <a:cxn ang="0">
                <a:pos x="89" y="83"/>
              </a:cxn>
              <a:cxn ang="0">
                <a:pos x="56" y="100"/>
              </a:cxn>
              <a:cxn ang="0">
                <a:pos x="19" y="110"/>
              </a:cxn>
              <a:cxn ang="0">
                <a:pos x="31" y="114"/>
              </a:cxn>
              <a:cxn ang="0">
                <a:pos x="59" y="118"/>
              </a:cxn>
              <a:cxn ang="0">
                <a:pos x="74" y="118"/>
              </a:cxn>
            </a:cxnLst>
            <a:rect l="0" t="0" r="r" b="b"/>
            <a:pathLst>
              <a:path w="147" h="145">
                <a:moveTo>
                  <a:pt x="135" y="145"/>
                </a:moveTo>
                <a:lnTo>
                  <a:pt x="132" y="145"/>
                </a:lnTo>
                <a:lnTo>
                  <a:pt x="132" y="145"/>
                </a:lnTo>
                <a:lnTo>
                  <a:pt x="116" y="144"/>
                </a:lnTo>
                <a:lnTo>
                  <a:pt x="100" y="140"/>
                </a:lnTo>
                <a:lnTo>
                  <a:pt x="93" y="137"/>
                </a:lnTo>
                <a:lnTo>
                  <a:pt x="86" y="134"/>
                </a:lnTo>
                <a:lnTo>
                  <a:pt x="79" y="129"/>
                </a:lnTo>
                <a:lnTo>
                  <a:pt x="73" y="123"/>
                </a:lnTo>
                <a:lnTo>
                  <a:pt x="73" y="123"/>
                </a:lnTo>
                <a:lnTo>
                  <a:pt x="55" y="123"/>
                </a:lnTo>
                <a:lnTo>
                  <a:pt x="38" y="122"/>
                </a:lnTo>
                <a:lnTo>
                  <a:pt x="21" y="117"/>
                </a:lnTo>
                <a:lnTo>
                  <a:pt x="8" y="110"/>
                </a:lnTo>
                <a:lnTo>
                  <a:pt x="0" y="104"/>
                </a:lnTo>
                <a:lnTo>
                  <a:pt x="9" y="104"/>
                </a:lnTo>
                <a:lnTo>
                  <a:pt x="9" y="104"/>
                </a:lnTo>
                <a:lnTo>
                  <a:pt x="20" y="104"/>
                </a:lnTo>
                <a:lnTo>
                  <a:pt x="29" y="103"/>
                </a:lnTo>
                <a:lnTo>
                  <a:pt x="40" y="100"/>
                </a:lnTo>
                <a:lnTo>
                  <a:pt x="50" y="98"/>
                </a:lnTo>
                <a:lnTo>
                  <a:pt x="59" y="94"/>
                </a:lnTo>
                <a:lnTo>
                  <a:pt x="69" y="90"/>
                </a:lnTo>
                <a:lnTo>
                  <a:pt x="77" y="84"/>
                </a:lnTo>
                <a:lnTo>
                  <a:pt x="85" y="79"/>
                </a:lnTo>
                <a:lnTo>
                  <a:pt x="85" y="79"/>
                </a:lnTo>
                <a:lnTo>
                  <a:pt x="93" y="72"/>
                </a:lnTo>
                <a:lnTo>
                  <a:pt x="98" y="65"/>
                </a:lnTo>
                <a:lnTo>
                  <a:pt x="105" y="57"/>
                </a:lnTo>
                <a:lnTo>
                  <a:pt x="109" y="49"/>
                </a:lnTo>
                <a:lnTo>
                  <a:pt x="109" y="49"/>
                </a:lnTo>
                <a:lnTo>
                  <a:pt x="113" y="41"/>
                </a:lnTo>
                <a:lnTo>
                  <a:pt x="116" y="32"/>
                </a:lnTo>
                <a:lnTo>
                  <a:pt x="117" y="22"/>
                </a:lnTo>
                <a:lnTo>
                  <a:pt x="119" y="13"/>
                </a:lnTo>
                <a:lnTo>
                  <a:pt x="119" y="13"/>
                </a:lnTo>
                <a:lnTo>
                  <a:pt x="119" y="7"/>
                </a:lnTo>
                <a:lnTo>
                  <a:pt x="117" y="0"/>
                </a:lnTo>
                <a:lnTo>
                  <a:pt x="123" y="5"/>
                </a:lnTo>
                <a:lnTo>
                  <a:pt x="123" y="5"/>
                </a:lnTo>
                <a:lnTo>
                  <a:pt x="133" y="15"/>
                </a:lnTo>
                <a:lnTo>
                  <a:pt x="141" y="28"/>
                </a:lnTo>
                <a:lnTo>
                  <a:pt x="146" y="40"/>
                </a:lnTo>
                <a:lnTo>
                  <a:pt x="147" y="46"/>
                </a:lnTo>
                <a:lnTo>
                  <a:pt x="147" y="53"/>
                </a:lnTo>
                <a:lnTo>
                  <a:pt x="147" y="53"/>
                </a:lnTo>
                <a:lnTo>
                  <a:pt x="147" y="61"/>
                </a:lnTo>
                <a:lnTo>
                  <a:pt x="146" y="69"/>
                </a:lnTo>
                <a:lnTo>
                  <a:pt x="143" y="76"/>
                </a:lnTo>
                <a:lnTo>
                  <a:pt x="139" y="83"/>
                </a:lnTo>
                <a:lnTo>
                  <a:pt x="135" y="90"/>
                </a:lnTo>
                <a:lnTo>
                  <a:pt x="129" y="96"/>
                </a:lnTo>
                <a:lnTo>
                  <a:pt x="123" y="102"/>
                </a:lnTo>
                <a:lnTo>
                  <a:pt x="116" y="107"/>
                </a:lnTo>
                <a:lnTo>
                  <a:pt x="116" y="107"/>
                </a:lnTo>
                <a:lnTo>
                  <a:pt x="116" y="111"/>
                </a:lnTo>
                <a:lnTo>
                  <a:pt x="116" y="111"/>
                </a:lnTo>
                <a:lnTo>
                  <a:pt x="117" y="118"/>
                </a:lnTo>
                <a:lnTo>
                  <a:pt x="120" y="125"/>
                </a:lnTo>
                <a:lnTo>
                  <a:pt x="125" y="130"/>
                </a:lnTo>
                <a:lnTo>
                  <a:pt x="133" y="136"/>
                </a:lnTo>
                <a:lnTo>
                  <a:pt x="135" y="136"/>
                </a:lnTo>
                <a:lnTo>
                  <a:pt x="135" y="145"/>
                </a:lnTo>
                <a:close/>
                <a:moveTo>
                  <a:pt x="74" y="118"/>
                </a:moveTo>
                <a:lnTo>
                  <a:pt x="75" y="118"/>
                </a:lnTo>
                <a:lnTo>
                  <a:pt x="75" y="118"/>
                </a:lnTo>
                <a:lnTo>
                  <a:pt x="81" y="123"/>
                </a:lnTo>
                <a:lnTo>
                  <a:pt x="87" y="129"/>
                </a:lnTo>
                <a:lnTo>
                  <a:pt x="94" y="131"/>
                </a:lnTo>
                <a:lnTo>
                  <a:pt x="101" y="134"/>
                </a:lnTo>
                <a:lnTo>
                  <a:pt x="114" y="138"/>
                </a:lnTo>
                <a:lnTo>
                  <a:pt x="129" y="140"/>
                </a:lnTo>
                <a:lnTo>
                  <a:pt x="129" y="140"/>
                </a:lnTo>
                <a:lnTo>
                  <a:pt x="121" y="134"/>
                </a:lnTo>
                <a:lnTo>
                  <a:pt x="114" y="127"/>
                </a:lnTo>
                <a:lnTo>
                  <a:pt x="112" y="119"/>
                </a:lnTo>
                <a:lnTo>
                  <a:pt x="110" y="111"/>
                </a:lnTo>
                <a:lnTo>
                  <a:pt x="110" y="111"/>
                </a:lnTo>
                <a:lnTo>
                  <a:pt x="110" y="106"/>
                </a:lnTo>
                <a:lnTo>
                  <a:pt x="110" y="104"/>
                </a:lnTo>
                <a:lnTo>
                  <a:pt x="112" y="103"/>
                </a:lnTo>
                <a:lnTo>
                  <a:pt x="112" y="103"/>
                </a:lnTo>
                <a:lnTo>
                  <a:pt x="119" y="99"/>
                </a:lnTo>
                <a:lnTo>
                  <a:pt x="124" y="94"/>
                </a:lnTo>
                <a:lnTo>
                  <a:pt x="129" y="87"/>
                </a:lnTo>
                <a:lnTo>
                  <a:pt x="133" y="82"/>
                </a:lnTo>
                <a:lnTo>
                  <a:pt x="137" y="75"/>
                </a:lnTo>
                <a:lnTo>
                  <a:pt x="140" y="68"/>
                </a:lnTo>
                <a:lnTo>
                  <a:pt x="141" y="61"/>
                </a:lnTo>
                <a:lnTo>
                  <a:pt x="141" y="53"/>
                </a:lnTo>
                <a:lnTo>
                  <a:pt x="141" y="53"/>
                </a:lnTo>
                <a:lnTo>
                  <a:pt x="140" y="42"/>
                </a:lnTo>
                <a:lnTo>
                  <a:pt x="137" y="32"/>
                </a:lnTo>
                <a:lnTo>
                  <a:pt x="132" y="22"/>
                </a:lnTo>
                <a:lnTo>
                  <a:pt x="124" y="13"/>
                </a:lnTo>
                <a:lnTo>
                  <a:pt x="124" y="13"/>
                </a:lnTo>
                <a:lnTo>
                  <a:pt x="124" y="13"/>
                </a:lnTo>
                <a:lnTo>
                  <a:pt x="124" y="13"/>
                </a:lnTo>
                <a:lnTo>
                  <a:pt x="123" y="23"/>
                </a:lnTo>
                <a:lnTo>
                  <a:pt x="121" y="33"/>
                </a:lnTo>
                <a:lnTo>
                  <a:pt x="119" y="42"/>
                </a:lnTo>
                <a:lnTo>
                  <a:pt x="114" y="52"/>
                </a:lnTo>
                <a:lnTo>
                  <a:pt x="114" y="52"/>
                </a:lnTo>
                <a:lnTo>
                  <a:pt x="109" y="60"/>
                </a:lnTo>
                <a:lnTo>
                  <a:pt x="104" y="68"/>
                </a:lnTo>
                <a:lnTo>
                  <a:pt x="96" y="76"/>
                </a:lnTo>
                <a:lnTo>
                  <a:pt x="89" y="83"/>
                </a:lnTo>
                <a:lnTo>
                  <a:pt x="89" y="83"/>
                </a:lnTo>
                <a:lnTo>
                  <a:pt x="73" y="94"/>
                </a:lnTo>
                <a:lnTo>
                  <a:pt x="56" y="100"/>
                </a:lnTo>
                <a:lnTo>
                  <a:pt x="38" y="107"/>
                </a:lnTo>
                <a:lnTo>
                  <a:pt x="19" y="110"/>
                </a:lnTo>
                <a:lnTo>
                  <a:pt x="19" y="110"/>
                </a:lnTo>
                <a:lnTo>
                  <a:pt x="31" y="114"/>
                </a:lnTo>
                <a:lnTo>
                  <a:pt x="44" y="117"/>
                </a:lnTo>
                <a:lnTo>
                  <a:pt x="59" y="118"/>
                </a:lnTo>
                <a:lnTo>
                  <a:pt x="73" y="118"/>
                </a:lnTo>
                <a:lnTo>
                  <a:pt x="74" y="11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32" name="Freeform 213"/>
          <p:cNvSpPr>
            <a:spLocks noEditPoints="1"/>
          </p:cNvSpPr>
          <p:nvPr/>
        </p:nvSpPr>
        <p:spPr bwMode="auto">
          <a:xfrm>
            <a:off x="7694777" y="1693013"/>
            <a:ext cx="121959" cy="331511"/>
          </a:xfrm>
          <a:custGeom>
            <a:avLst/>
            <a:gdLst/>
            <a:ahLst/>
            <a:cxnLst>
              <a:cxn ang="0">
                <a:pos x="0" y="214"/>
              </a:cxn>
              <a:cxn ang="0">
                <a:pos x="0" y="31"/>
              </a:cxn>
              <a:cxn ang="0">
                <a:pos x="78" y="0"/>
              </a:cxn>
              <a:cxn ang="0">
                <a:pos x="78" y="181"/>
              </a:cxn>
              <a:cxn ang="0">
                <a:pos x="0" y="214"/>
              </a:cxn>
              <a:cxn ang="0">
                <a:pos x="6" y="35"/>
              </a:cxn>
              <a:cxn ang="0">
                <a:pos x="6" y="206"/>
              </a:cxn>
              <a:cxn ang="0">
                <a:pos x="73" y="179"/>
              </a:cxn>
              <a:cxn ang="0">
                <a:pos x="73" y="8"/>
              </a:cxn>
              <a:cxn ang="0">
                <a:pos x="6" y="35"/>
              </a:cxn>
            </a:cxnLst>
            <a:rect l="0" t="0" r="r" b="b"/>
            <a:pathLst>
              <a:path w="78" h="214">
                <a:moveTo>
                  <a:pt x="0" y="214"/>
                </a:moveTo>
                <a:lnTo>
                  <a:pt x="0" y="31"/>
                </a:lnTo>
                <a:lnTo>
                  <a:pt x="78" y="0"/>
                </a:lnTo>
                <a:lnTo>
                  <a:pt x="78" y="181"/>
                </a:lnTo>
                <a:lnTo>
                  <a:pt x="0" y="214"/>
                </a:lnTo>
                <a:close/>
                <a:moveTo>
                  <a:pt x="6" y="35"/>
                </a:moveTo>
                <a:lnTo>
                  <a:pt x="6" y="206"/>
                </a:lnTo>
                <a:lnTo>
                  <a:pt x="73" y="179"/>
                </a:lnTo>
                <a:lnTo>
                  <a:pt x="73" y="8"/>
                </a:lnTo>
                <a:lnTo>
                  <a:pt x="6" y="3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33" name="Freeform 214"/>
          <p:cNvSpPr>
            <a:spLocks noEditPoints="1"/>
          </p:cNvSpPr>
          <p:nvPr/>
        </p:nvSpPr>
        <p:spPr bwMode="auto">
          <a:xfrm>
            <a:off x="7830806" y="1693012"/>
            <a:ext cx="131340" cy="336179"/>
          </a:xfrm>
          <a:custGeom>
            <a:avLst/>
            <a:gdLst/>
            <a:ahLst/>
            <a:cxnLst>
              <a:cxn ang="0">
                <a:pos x="84" y="214"/>
              </a:cxn>
              <a:cxn ang="0">
                <a:pos x="0" y="187"/>
              </a:cxn>
              <a:cxn ang="0">
                <a:pos x="0" y="0"/>
              </a:cxn>
              <a:cxn ang="0">
                <a:pos x="84" y="28"/>
              </a:cxn>
              <a:cxn ang="0">
                <a:pos x="84" y="214"/>
              </a:cxn>
              <a:cxn ang="0">
                <a:pos x="11" y="179"/>
              </a:cxn>
              <a:cxn ang="0">
                <a:pos x="73" y="199"/>
              </a:cxn>
              <a:cxn ang="0">
                <a:pos x="73" y="35"/>
              </a:cxn>
              <a:cxn ang="0">
                <a:pos x="11" y="14"/>
              </a:cxn>
              <a:cxn ang="0">
                <a:pos x="11" y="179"/>
              </a:cxn>
            </a:cxnLst>
            <a:rect l="0" t="0" r="r" b="b"/>
            <a:pathLst>
              <a:path w="84" h="214">
                <a:moveTo>
                  <a:pt x="84" y="214"/>
                </a:moveTo>
                <a:lnTo>
                  <a:pt x="0" y="187"/>
                </a:lnTo>
                <a:lnTo>
                  <a:pt x="0" y="0"/>
                </a:lnTo>
                <a:lnTo>
                  <a:pt x="84" y="28"/>
                </a:lnTo>
                <a:lnTo>
                  <a:pt x="84" y="214"/>
                </a:lnTo>
                <a:close/>
                <a:moveTo>
                  <a:pt x="11" y="179"/>
                </a:moveTo>
                <a:lnTo>
                  <a:pt x="73" y="199"/>
                </a:lnTo>
                <a:lnTo>
                  <a:pt x="73" y="35"/>
                </a:lnTo>
                <a:lnTo>
                  <a:pt x="11" y="14"/>
                </a:lnTo>
                <a:lnTo>
                  <a:pt x="11" y="17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34" name="Freeform 215"/>
          <p:cNvSpPr>
            <a:spLocks noEditPoints="1"/>
          </p:cNvSpPr>
          <p:nvPr/>
        </p:nvSpPr>
        <p:spPr bwMode="auto">
          <a:xfrm>
            <a:off x="7971528" y="1693012"/>
            <a:ext cx="98507" cy="322173"/>
          </a:xfrm>
          <a:custGeom>
            <a:avLst/>
            <a:gdLst/>
            <a:ahLst/>
            <a:cxnLst>
              <a:cxn ang="0">
                <a:pos x="0" y="207"/>
              </a:cxn>
              <a:cxn ang="0">
                <a:pos x="0" y="26"/>
              </a:cxn>
              <a:cxn ang="0">
                <a:pos x="64" y="0"/>
              </a:cxn>
              <a:cxn ang="0">
                <a:pos x="64" y="181"/>
              </a:cxn>
              <a:cxn ang="0">
                <a:pos x="0" y="207"/>
              </a:cxn>
              <a:cxn ang="0">
                <a:pos x="5" y="30"/>
              </a:cxn>
              <a:cxn ang="0">
                <a:pos x="5" y="200"/>
              </a:cxn>
              <a:cxn ang="0">
                <a:pos x="59" y="179"/>
              </a:cxn>
              <a:cxn ang="0">
                <a:pos x="59" y="8"/>
              </a:cxn>
              <a:cxn ang="0">
                <a:pos x="5" y="30"/>
              </a:cxn>
            </a:cxnLst>
            <a:rect l="0" t="0" r="r" b="b"/>
            <a:pathLst>
              <a:path w="64" h="207">
                <a:moveTo>
                  <a:pt x="0" y="207"/>
                </a:moveTo>
                <a:lnTo>
                  <a:pt x="0" y="26"/>
                </a:lnTo>
                <a:lnTo>
                  <a:pt x="64" y="0"/>
                </a:lnTo>
                <a:lnTo>
                  <a:pt x="64" y="181"/>
                </a:lnTo>
                <a:lnTo>
                  <a:pt x="0" y="207"/>
                </a:lnTo>
                <a:close/>
                <a:moveTo>
                  <a:pt x="5" y="30"/>
                </a:moveTo>
                <a:lnTo>
                  <a:pt x="5" y="200"/>
                </a:lnTo>
                <a:lnTo>
                  <a:pt x="59" y="179"/>
                </a:lnTo>
                <a:lnTo>
                  <a:pt x="59" y="8"/>
                </a:lnTo>
                <a:lnTo>
                  <a:pt x="5" y="3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35" name="Freeform 216"/>
          <p:cNvSpPr>
            <a:spLocks noEditPoints="1"/>
          </p:cNvSpPr>
          <p:nvPr/>
        </p:nvSpPr>
        <p:spPr bwMode="auto">
          <a:xfrm>
            <a:off x="6887970" y="1664998"/>
            <a:ext cx="379951" cy="382871"/>
          </a:xfrm>
          <a:custGeom>
            <a:avLst/>
            <a:gdLst/>
            <a:ahLst/>
            <a:cxnLst>
              <a:cxn ang="0">
                <a:pos x="92" y="240"/>
              </a:cxn>
              <a:cxn ang="0">
                <a:pos x="89" y="226"/>
              </a:cxn>
              <a:cxn ang="0">
                <a:pos x="74" y="208"/>
              </a:cxn>
              <a:cxn ang="0">
                <a:pos x="53" y="201"/>
              </a:cxn>
              <a:cxn ang="0">
                <a:pos x="34" y="207"/>
              </a:cxn>
              <a:cxn ang="0">
                <a:pos x="4" y="157"/>
              </a:cxn>
              <a:cxn ang="0">
                <a:pos x="16" y="146"/>
              </a:cxn>
              <a:cxn ang="0">
                <a:pos x="24" y="126"/>
              </a:cxn>
              <a:cxn ang="0">
                <a:pos x="19" y="103"/>
              </a:cxn>
              <a:cxn ang="0">
                <a:pos x="4" y="89"/>
              </a:cxn>
              <a:cxn ang="0">
                <a:pos x="34" y="39"/>
              </a:cxn>
              <a:cxn ang="0">
                <a:pos x="53" y="45"/>
              </a:cxn>
              <a:cxn ang="0">
                <a:pos x="73" y="39"/>
              </a:cxn>
              <a:cxn ang="0">
                <a:pos x="86" y="24"/>
              </a:cxn>
              <a:cxn ang="0">
                <a:pos x="92" y="0"/>
              </a:cxn>
              <a:cxn ang="0">
                <a:pos x="150" y="5"/>
              </a:cxn>
              <a:cxn ang="0">
                <a:pos x="157" y="27"/>
              </a:cxn>
              <a:cxn ang="0">
                <a:pos x="173" y="42"/>
              </a:cxn>
              <a:cxn ang="0">
                <a:pos x="189" y="45"/>
              </a:cxn>
              <a:cxn ang="0">
                <a:pos x="213" y="37"/>
              </a:cxn>
              <a:cxn ang="0">
                <a:pos x="238" y="89"/>
              </a:cxn>
              <a:cxn ang="0">
                <a:pos x="221" y="105"/>
              </a:cxn>
              <a:cxn ang="0">
                <a:pos x="217" y="128"/>
              </a:cxn>
              <a:cxn ang="0">
                <a:pos x="223" y="143"/>
              </a:cxn>
              <a:cxn ang="0">
                <a:pos x="242" y="159"/>
              </a:cxn>
              <a:cxn ang="0">
                <a:pos x="208" y="207"/>
              </a:cxn>
              <a:cxn ang="0">
                <a:pos x="189" y="201"/>
              </a:cxn>
              <a:cxn ang="0">
                <a:pos x="161" y="212"/>
              </a:cxn>
              <a:cxn ang="0">
                <a:pos x="151" y="230"/>
              </a:cxn>
              <a:cxn ang="0">
                <a:pos x="103" y="235"/>
              </a:cxn>
              <a:cxn ang="0">
                <a:pos x="140" y="226"/>
              </a:cxn>
              <a:cxn ang="0">
                <a:pos x="149" y="209"/>
              </a:cxn>
              <a:cxn ang="0">
                <a:pos x="163" y="197"/>
              </a:cxn>
              <a:cxn ang="0">
                <a:pos x="182" y="190"/>
              </a:cxn>
              <a:cxn ang="0">
                <a:pos x="198" y="192"/>
              </a:cxn>
              <a:cxn ang="0">
                <a:pos x="227" y="163"/>
              </a:cxn>
              <a:cxn ang="0">
                <a:pos x="213" y="149"/>
              </a:cxn>
              <a:cxn ang="0">
                <a:pos x="207" y="122"/>
              </a:cxn>
              <a:cxn ang="0">
                <a:pos x="215" y="96"/>
              </a:cxn>
              <a:cxn ang="0">
                <a:pos x="209" y="51"/>
              </a:cxn>
              <a:cxn ang="0">
                <a:pos x="189" y="55"/>
              </a:cxn>
              <a:cxn ang="0">
                <a:pos x="170" y="51"/>
              </a:cxn>
              <a:cxn ang="0">
                <a:pos x="149" y="35"/>
              </a:cxn>
              <a:cxn ang="0">
                <a:pos x="139" y="11"/>
              </a:cxn>
              <a:cxn ang="0">
                <a:pos x="101" y="20"/>
              </a:cxn>
              <a:cxn ang="0">
                <a:pos x="93" y="35"/>
              </a:cxn>
              <a:cxn ang="0">
                <a:pos x="78" y="49"/>
              </a:cxn>
              <a:cxn ang="0">
                <a:pos x="59" y="55"/>
              </a:cxn>
              <a:cxn ang="0">
                <a:pos x="42" y="54"/>
              </a:cxn>
              <a:cxn ang="0">
                <a:pos x="15" y="82"/>
              </a:cxn>
              <a:cxn ang="0">
                <a:pos x="28" y="97"/>
              </a:cxn>
              <a:cxn ang="0">
                <a:pos x="35" y="124"/>
              </a:cxn>
              <a:cxn ang="0">
                <a:pos x="27" y="150"/>
              </a:cxn>
              <a:cxn ang="0">
                <a:pos x="32" y="195"/>
              </a:cxn>
              <a:cxn ang="0">
                <a:pos x="53" y="190"/>
              </a:cxn>
              <a:cxn ang="0">
                <a:pos x="72" y="193"/>
              </a:cxn>
              <a:cxn ang="0">
                <a:pos x="92" y="209"/>
              </a:cxn>
              <a:cxn ang="0">
                <a:pos x="103" y="235"/>
              </a:cxn>
            </a:cxnLst>
            <a:rect l="0" t="0" r="r" b="b"/>
            <a:pathLst>
              <a:path w="242" h="246">
                <a:moveTo>
                  <a:pt x="150" y="246"/>
                </a:moveTo>
                <a:lnTo>
                  <a:pt x="92" y="246"/>
                </a:lnTo>
                <a:lnTo>
                  <a:pt x="92" y="240"/>
                </a:lnTo>
                <a:lnTo>
                  <a:pt x="92" y="240"/>
                </a:lnTo>
                <a:lnTo>
                  <a:pt x="92" y="232"/>
                </a:lnTo>
                <a:lnTo>
                  <a:pt x="89" y="226"/>
                </a:lnTo>
                <a:lnTo>
                  <a:pt x="85" y="219"/>
                </a:lnTo>
                <a:lnTo>
                  <a:pt x="81" y="212"/>
                </a:lnTo>
                <a:lnTo>
                  <a:pt x="74" y="208"/>
                </a:lnTo>
                <a:lnTo>
                  <a:pt x="68" y="204"/>
                </a:lnTo>
                <a:lnTo>
                  <a:pt x="61" y="201"/>
                </a:lnTo>
                <a:lnTo>
                  <a:pt x="53" y="201"/>
                </a:lnTo>
                <a:lnTo>
                  <a:pt x="53" y="201"/>
                </a:lnTo>
                <a:lnTo>
                  <a:pt x="43" y="203"/>
                </a:lnTo>
                <a:lnTo>
                  <a:pt x="34" y="207"/>
                </a:lnTo>
                <a:lnTo>
                  <a:pt x="28" y="209"/>
                </a:lnTo>
                <a:lnTo>
                  <a:pt x="0" y="159"/>
                </a:lnTo>
                <a:lnTo>
                  <a:pt x="4" y="157"/>
                </a:lnTo>
                <a:lnTo>
                  <a:pt x="4" y="157"/>
                </a:lnTo>
                <a:lnTo>
                  <a:pt x="11" y="153"/>
                </a:lnTo>
                <a:lnTo>
                  <a:pt x="16" y="146"/>
                </a:lnTo>
                <a:lnTo>
                  <a:pt x="20" y="141"/>
                </a:lnTo>
                <a:lnTo>
                  <a:pt x="23" y="132"/>
                </a:lnTo>
                <a:lnTo>
                  <a:pt x="24" y="126"/>
                </a:lnTo>
                <a:lnTo>
                  <a:pt x="24" y="118"/>
                </a:lnTo>
                <a:lnTo>
                  <a:pt x="23" y="111"/>
                </a:lnTo>
                <a:lnTo>
                  <a:pt x="19" y="103"/>
                </a:lnTo>
                <a:lnTo>
                  <a:pt x="19" y="103"/>
                </a:lnTo>
                <a:lnTo>
                  <a:pt x="12" y="95"/>
                </a:lnTo>
                <a:lnTo>
                  <a:pt x="4" y="89"/>
                </a:lnTo>
                <a:lnTo>
                  <a:pt x="0" y="86"/>
                </a:lnTo>
                <a:lnTo>
                  <a:pt x="28" y="37"/>
                </a:lnTo>
                <a:lnTo>
                  <a:pt x="34" y="39"/>
                </a:lnTo>
                <a:lnTo>
                  <a:pt x="34" y="39"/>
                </a:lnTo>
                <a:lnTo>
                  <a:pt x="43" y="43"/>
                </a:lnTo>
                <a:lnTo>
                  <a:pt x="53" y="45"/>
                </a:lnTo>
                <a:lnTo>
                  <a:pt x="53" y="45"/>
                </a:lnTo>
                <a:lnTo>
                  <a:pt x="63" y="43"/>
                </a:lnTo>
                <a:lnTo>
                  <a:pt x="73" y="39"/>
                </a:lnTo>
                <a:lnTo>
                  <a:pt x="81" y="32"/>
                </a:lnTo>
                <a:lnTo>
                  <a:pt x="86" y="24"/>
                </a:lnTo>
                <a:lnTo>
                  <a:pt x="86" y="24"/>
                </a:lnTo>
                <a:lnTo>
                  <a:pt x="90" y="15"/>
                </a:lnTo>
                <a:lnTo>
                  <a:pt x="92" y="5"/>
                </a:lnTo>
                <a:lnTo>
                  <a:pt x="92" y="0"/>
                </a:lnTo>
                <a:lnTo>
                  <a:pt x="150" y="0"/>
                </a:lnTo>
                <a:lnTo>
                  <a:pt x="150" y="5"/>
                </a:lnTo>
                <a:lnTo>
                  <a:pt x="150" y="5"/>
                </a:lnTo>
                <a:lnTo>
                  <a:pt x="150" y="14"/>
                </a:lnTo>
                <a:lnTo>
                  <a:pt x="153" y="20"/>
                </a:lnTo>
                <a:lnTo>
                  <a:pt x="157" y="27"/>
                </a:lnTo>
                <a:lnTo>
                  <a:pt x="161" y="32"/>
                </a:lnTo>
                <a:lnTo>
                  <a:pt x="167" y="38"/>
                </a:lnTo>
                <a:lnTo>
                  <a:pt x="173" y="42"/>
                </a:lnTo>
                <a:lnTo>
                  <a:pt x="181" y="43"/>
                </a:lnTo>
                <a:lnTo>
                  <a:pt x="189" y="45"/>
                </a:lnTo>
                <a:lnTo>
                  <a:pt x="189" y="45"/>
                </a:lnTo>
                <a:lnTo>
                  <a:pt x="198" y="43"/>
                </a:lnTo>
                <a:lnTo>
                  <a:pt x="208" y="39"/>
                </a:lnTo>
                <a:lnTo>
                  <a:pt x="213" y="37"/>
                </a:lnTo>
                <a:lnTo>
                  <a:pt x="242" y="86"/>
                </a:lnTo>
                <a:lnTo>
                  <a:pt x="238" y="89"/>
                </a:lnTo>
                <a:lnTo>
                  <a:pt x="238" y="89"/>
                </a:lnTo>
                <a:lnTo>
                  <a:pt x="231" y="93"/>
                </a:lnTo>
                <a:lnTo>
                  <a:pt x="225" y="99"/>
                </a:lnTo>
                <a:lnTo>
                  <a:pt x="221" y="105"/>
                </a:lnTo>
                <a:lnTo>
                  <a:pt x="219" y="112"/>
                </a:lnTo>
                <a:lnTo>
                  <a:pt x="217" y="120"/>
                </a:lnTo>
                <a:lnTo>
                  <a:pt x="217" y="128"/>
                </a:lnTo>
                <a:lnTo>
                  <a:pt x="219" y="135"/>
                </a:lnTo>
                <a:lnTo>
                  <a:pt x="223" y="143"/>
                </a:lnTo>
                <a:lnTo>
                  <a:pt x="223" y="143"/>
                </a:lnTo>
                <a:lnTo>
                  <a:pt x="228" y="151"/>
                </a:lnTo>
                <a:lnTo>
                  <a:pt x="236" y="157"/>
                </a:lnTo>
                <a:lnTo>
                  <a:pt x="242" y="159"/>
                </a:lnTo>
                <a:lnTo>
                  <a:pt x="213" y="209"/>
                </a:lnTo>
                <a:lnTo>
                  <a:pt x="208" y="207"/>
                </a:lnTo>
                <a:lnTo>
                  <a:pt x="208" y="207"/>
                </a:lnTo>
                <a:lnTo>
                  <a:pt x="198" y="203"/>
                </a:lnTo>
                <a:lnTo>
                  <a:pt x="189" y="201"/>
                </a:lnTo>
                <a:lnTo>
                  <a:pt x="189" y="201"/>
                </a:lnTo>
                <a:lnTo>
                  <a:pt x="178" y="203"/>
                </a:lnTo>
                <a:lnTo>
                  <a:pt x="169" y="207"/>
                </a:lnTo>
                <a:lnTo>
                  <a:pt x="161" y="212"/>
                </a:lnTo>
                <a:lnTo>
                  <a:pt x="154" y="220"/>
                </a:lnTo>
                <a:lnTo>
                  <a:pt x="154" y="220"/>
                </a:lnTo>
                <a:lnTo>
                  <a:pt x="151" y="230"/>
                </a:lnTo>
                <a:lnTo>
                  <a:pt x="150" y="240"/>
                </a:lnTo>
                <a:lnTo>
                  <a:pt x="150" y="246"/>
                </a:lnTo>
                <a:close/>
                <a:moveTo>
                  <a:pt x="103" y="235"/>
                </a:moveTo>
                <a:lnTo>
                  <a:pt x="139" y="235"/>
                </a:lnTo>
                <a:lnTo>
                  <a:pt x="139" y="235"/>
                </a:lnTo>
                <a:lnTo>
                  <a:pt x="140" y="226"/>
                </a:lnTo>
                <a:lnTo>
                  <a:pt x="146" y="215"/>
                </a:lnTo>
                <a:lnTo>
                  <a:pt x="146" y="215"/>
                </a:lnTo>
                <a:lnTo>
                  <a:pt x="149" y="209"/>
                </a:lnTo>
                <a:lnTo>
                  <a:pt x="153" y="205"/>
                </a:lnTo>
                <a:lnTo>
                  <a:pt x="158" y="201"/>
                </a:lnTo>
                <a:lnTo>
                  <a:pt x="163" y="197"/>
                </a:lnTo>
                <a:lnTo>
                  <a:pt x="169" y="195"/>
                </a:lnTo>
                <a:lnTo>
                  <a:pt x="176" y="192"/>
                </a:lnTo>
                <a:lnTo>
                  <a:pt x="182" y="190"/>
                </a:lnTo>
                <a:lnTo>
                  <a:pt x="189" y="190"/>
                </a:lnTo>
                <a:lnTo>
                  <a:pt x="189" y="190"/>
                </a:lnTo>
                <a:lnTo>
                  <a:pt x="198" y="192"/>
                </a:lnTo>
                <a:lnTo>
                  <a:pt x="209" y="195"/>
                </a:lnTo>
                <a:lnTo>
                  <a:pt x="227" y="163"/>
                </a:lnTo>
                <a:lnTo>
                  <a:pt x="227" y="163"/>
                </a:lnTo>
                <a:lnTo>
                  <a:pt x="219" y="157"/>
                </a:lnTo>
                <a:lnTo>
                  <a:pt x="213" y="149"/>
                </a:lnTo>
                <a:lnTo>
                  <a:pt x="213" y="149"/>
                </a:lnTo>
                <a:lnTo>
                  <a:pt x="209" y="139"/>
                </a:lnTo>
                <a:lnTo>
                  <a:pt x="207" y="131"/>
                </a:lnTo>
                <a:lnTo>
                  <a:pt x="207" y="122"/>
                </a:lnTo>
                <a:lnTo>
                  <a:pt x="208" y="112"/>
                </a:lnTo>
                <a:lnTo>
                  <a:pt x="211" y="104"/>
                </a:lnTo>
                <a:lnTo>
                  <a:pt x="215" y="96"/>
                </a:lnTo>
                <a:lnTo>
                  <a:pt x="220" y="88"/>
                </a:lnTo>
                <a:lnTo>
                  <a:pt x="227" y="82"/>
                </a:lnTo>
                <a:lnTo>
                  <a:pt x="209" y="51"/>
                </a:lnTo>
                <a:lnTo>
                  <a:pt x="209" y="51"/>
                </a:lnTo>
                <a:lnTo>
                  <a:pt x="200" y="54"/>
                </a:lnTo>
                <a:lnTo>
                  <a:pt x="189" y="55"/>
                </a:lnTo>
                <a:lnTo>
                  <a:pt x="189" y="55"/>
                </a:lnTo>
                <a:lnTo>
                  <a:pt x="180" y="54"/>
                </a:lnTo>
                <a:lnTo>
                  <a:pt x="170" y="51"/>
                </a:lnTo>
                <a:lnTo>
                  <a:pt x="162" y="47"/>
                </a:lnTo>
                <a:lnTo>
                  <a:pt x="155" y="42"/>
                </a:lnTo>
                <a:lnTo>
                  <a:pt x="149" y="35"/>
                </a:lnTo>
                <a:lnTo>
                  <a:pt x="144" y="28"/>
                </a:lnTo>
                <a:lnTo>
                  <a:pt x="140" y="19"/>
                </a:lnTo>
                <a:lnTo>
                  <a:pt x="139" y="11"/>
                </a:lnTo>
                <a:lnTo>
                  <a:pt x="103" y="11"/>
                </a:lnTo>
                <a:lnTo>
                  <a:pt x="103" y="11"/>
                </a:lnTo>
                <a:lnTo>
                  <a:pt x="101" y="20"/>
                </a:lnTo>
                <a:lnTo>
                  <a:pt x="96" y="30"/>
                </a:lnTo>
                <a:lnTo>
                  <a:pt x="96" y="30"/>
                </a:lnTo>
                <a:lnTo>
                  <a:pt x="93" y="35"/>
                </a:lnTo>
                <a:lnTo>
                  <a:pt x="88" y="41"/>
                </a:lnTo>
                <a:lnTo>
                  <a:pt x="84" y="45"/>
                </a:lnTo>
                <a:lnTo>
                  <a:pt x="78" y="49"/>
                </a:lnTo>
                <a:lnTo>
                  <a:pt x="72" y="51"/>
                </a:lnTo>
                <a:lnTo>
                  <a:pt x="66" y="54"/>
                </a:lnTo>
                <a:lnTo>
                  <a:pt x="59" y="55"/>
                </a:lnTo>
                <a:lnTo>
                  <a:pt x="53" y="55"/>
                </a:lnTo>
                <a:lnTo>
                  <a:pt x="53" y="55"/>
                </a:lnTo>
                <a:lnTo>
                  <a:pt x="42" y="54"/>
                </a:lnTo>
                <a:lnTo>
                  <a:pt x="32" y="51"/>
                </a:lnTo>
                <a:lnTo>
                  <a:pt x="15" y="82"/>
                </a:lnTo>
                <a:lnTo>
                  <a:pt x="15" y="82"/>
                </a:lnTo>
                <a:lnTo>
                  <a:pt x="22" y="89"/>
                </a:lnTo>
                <a:lnTo>
                  <a:pt x="28" y="97"/>
                </a:lnTo>
                <a:lnTo>
                  <a:pt x="28" y="97"/>
                </a:lnTo>
                <a:lnTo>
                  <a:pt x="32" y="107"/>
                </a:lnTo>
                <a:lnTo>
                  <a:pt x="35" y="115"/>
                </a:lnTo>
                <a:lnTo>
                  <a:pt x="35" y="124"/>
                </a:lnTo>
                <a:lnTo>
                  <a:pt x="34" y="134"/>
                </a:lnTo>
                <a:lnTo>
                  <a:pt x="31" y="142"/>
                </a:lnTo>
                <a:lnTo>
                  <a:pt x="27" y="150"/>
                </a:lnTo>
                <a:lnTo>
                  <a:pt x="22" y="157"/>
                </a:lnTo>
                <a:lnTo>
                  <a:pt x="15" y="163"/>
                </a:lnTo>
                <a:lnTo>
                  <a:pt x="32" y="195"/>
                </a:lnTo>
                <a:lnTo>
                  <a:pt x="32" y="195"/>
                </a:lnTo>
                <a:lnTo>
                  <a:pt x="42" y="192"/>
                </a:lnTo>
                <a:lnTo>
                  <a:pt x="53" y="190"/>
                </a:lnTo>
                <a:lnTo>
                  <a:pt x="53" y="190"/>
                </a:lnTo>
                <a:lnTo>
                  <a:pt x="62" y="190"/>
                </a:lnTo>
                <a:lnTo>
                  <a:pt x="72" y="193"/>
                </a:lnTo>
                <a:lnTo>
                  <a:pt x="80" y="197"/>
                </a:lnTo>
                <a:lnTo>
                  <a:pt x="86" y="203"/>
                </a:lnTo>
                <a:lnTo>
                  <a:pt x="92" y="209"/>
                </a:lnTo>
                <a:lnTo>
                  <a:pt x="97" y="217"/>
                </a:lnTo>
                <a:lnTo>
                  <a:pt x="101" y="226"/>
                </a:lnTo>
                <a:lnTo>
                  <a:pt x="103" y="235"/>
                </a:lnTo>
                <a:lnTo>
                  <a:pt x="103" y="23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36" name="Freeform 217"/>
          <p:cNvSpPr>
            <a:spLocks noEditPoints="1"/>
          </p:cNvSpPr>
          <p:nvPr/>
        </p:nvSpPr>
        <p:spPr bwMode="auto">
          <a:xfrm>
            <a:off x="6995855" y="1781727"/>
            <a:ext cx="159485" cy="154084"/>
          </a:xfrm>
          <a:custGeom>
            <a:avLst/>
            <a:gdLst/>
            <a:ahLst/>
            <a:cxnLst>
              <a:cxn ang="0">
                <a:pos x="50" y="100"/>
              </a:cxn>
              <a:cxn ang="0">
                <a:pos x="31" y="96"/>
              </a:cxn>
              <a:cxn ang="0">
                <a:pos x="15" y="85"/>
              </a:cxn>
              <a:cxn ang="0">
                <a:pos x="4" y="69"/>
              </a:cxn>
              <a:cxn ang="0">
                <a:pos x="0" y="50"/>
              </a:cxn>
              <a:cxn ang="0">
                <a:pos x="2" y="39"/>
              </a:cxn>
              <a:cxn ang="0">
                <a:pos x="10" y="22"/>
              </a:cxn>
              <a:cxn ang="0">
                <a:pos x="23" y="8"/>
              </a:cxn>
              <a:cxn ang="0">
                <a:pos x="41" y="0"/>
              </a:cxn>
              <a:cxn ang="0">
                <a:pos x="50" y="0"/>
              </a:cxn>
              <a:cxn ang="0">
                <a:pos x="70" y="3"/>
              </a:cxn>
              <a:cxn ang="0">
                <a:pos x="87" y="13"/>
              </a:cxn>
              <a:cxn ang="0">
                <a:pos x="97" y="30"/>
              </a:cxn>
              <a:cxn ang="0">
                <a:pos x="101" y="50"/>
              </a:cxn>
              <a:cxn ang="0">
                <a:pos x="100" y="59"/>
              </a:cxn>
              <a:cxn ang="0">
                <a:pos x="92" y="78"/>
              </a:cxn>
              <a:cxn ang="0">
                <a:pos x="79" y="92"/>
              </a:cxn>
              <a:cxn ang="0">
                <a:pos x="61" y="99"/>
              </a:cxn>
              <a:cxn ang="0">
                <a:pos x="50" y="100"/>
              </a:cxn>
              <a:cxn ang="0">
                <a:pos x="50" y="5"/>
              </a:cxn>
              <a:cxn ang="0">
                <a:pos x="34" y="8"/>
              </a:cxn>
              <a:cxn ang="0">
                <a:pos x="19" y="18"/>
              </a:cxn>
              <a:cxn ang="0">
                <a:pos x="10" y="32"/>
              </a:cxn>
              <a:cxn ang="0">
                <a:pos x="6" y="50"/>
              </a:cxn>
              <a:cxn ang="0">
                <a:pos x="7" y="59"/>
              </a:cxn>
              <a:cxn ang="0">
                <a:pos x="14" y="74"/>
              </a:cxn>
              <a:cxn ang="0">
                <a:pos x="26" y="86"/>
              </a:cxn>
              <a:cxn ang="0">
                <a:pos x="42" y="93"/>
              </a:cxn>
              <a:cxn ang="0">
                <a:pos x="50" y="95"/>
              </a:cxn>
              <a:cxn ang="0">
                <a:pos x="68" y="90"/>
              </a:cxn>
              <a:cxn ang="0">
                <a:pos x="83" y="81"/>
              </a:cxn>
              <a:cxn ang="0">
                <a:pos x="92" y="68"/>
              </a:cxn>
              <a:cxn ang="0">
                <a:pos x="96" y="50"/>
              </a:cxn>
              <a:cxn ang="0">
                <a:pos x="95" y="41"/>
              </a:cxn>
              <a:cxn ang="0">
                <a:pos x="88" y="24"/>
              </a:cxn>
              <a:cxn ang="0">
                <a:pos x="76" y="12"/>
              </a:cxn>
              <a:cxn ang="0">
                <a:pos x="60" y="5"/>
              </a:cxn>
              <a:cxn ang="0">
                <a:pos x="50" y="5"/>
              </a:cxn>
            </a:cxnLst>
            <a:rect l="0" t="0" r="r" b="b"/>
            <a:pathLst>
              <a:path w="101" h="100">
                <a:moveTo>
                  <a:pt x="50" y="100"/>
                </a:moveTo>
                <a:lnTo>
                  <a:pt x="50" y="100"/>
                </a:lnTo>
                <a:lnTo>
                  <a:pt x="41" y="99"/>
                </a:lnTo>
                <a:lnTo>
                  <a:pt x="31" y="96"/>
                </a:lnTo>
                <a:lnTo>
                  <a:pt x="23" y="92"/>
                </a:lnTo>
                <a:lnTo>
                  <a:pt x="15" y="85"/>
                </a:lnTo>
                <a:lnTo>
                  <a:pt x="10" y="78"/>
                </a:lnTo>
                <a:lnTo>
                  <a:pt x="4" y="69"/>
                </a:lnTo>
                <a:lnTo>
                  <a:pt x="2" y="59"/>
                </a:lnTo>
                <a:lnTo>
                  <a:pt x="0" y="50"/>
                </a:lnTo>
                <a:lnTo>
                  <a:pt x="0" y="50"/>
                </a:lnTo>
                <a:lnTo>
                  <a:pt x="2" y="39"/>
                </a:lnTo>
                <a:lnTo>
                  <a:pt x="4" y="30"/>
                </a:lnTo>
                <a:lnTo>
                  <a:pt x="10" y="22"/>
                </a:lnTo>
                <a:lnTo>
                  <a:pt x="15" y="13"/>
                </a:lnTo>
                <a:lnTo>
                  <a:pt x="23" y="8"/>
                </a:lnTo>
                <a:lnTo>
                  <a:pt x="31" y="3"/>
                </a:lnTo>
                <a:lnTo>
                  <a:pt x="41" y="0"/>
                </a:lnTo>
                <a:lnTo>
                  <a:pt x="50" y="0"/>
                </a:lnTo>
                <a:lnTo>
                  <a:pt x="50" y="0"/>
                </a:lnTo>
                <a:lnTo>
                  <a:pt x="61" y="0"/>
                </a:lnTo>
                <a:lnTo>
                  <a:pt x="70" y="3"/>
                </a:lnTo>
                <a:lnTo>
                  <a:pt x="79" y="8"/>
                </a:lnTo>
                <a:lnTo>
                  <a:pt x="87" y="13"/>
                </a:lnTo>
                <a:lnTo>
                  <a:pt x="92" y="22"/>
                </a:lnTo>
                <a:lnTo>
                  <a:pt x="97" y="30"/>
                </a:lnTo>
                <a:lnTo>
                  <a:pt x="100" y="39"/>
                </a:lnTo>
                <a:lnTo>
                  <a:pt x="101" y="50"/>
                </a:lnTo>
                <a:lnTo>
                  <a:pt x="101" y="50"/>
                </a:lnTo>
                <a:lnTo>
                  <a:pt x="100" y="59"/>
                </a:lnTo>
                <a:lnTo>
                  <a:pt x="97" y="69"/>
                </a:lnTo>
                <a:lnTo>
                  <a:pt x="92" y="78"/>
                </a:lnTo>
                <a:lnTo>
                  <a:pt x="87" y="85"/>
                </a:lnTo>
                <a:lnTo>
                  <a:pt x="79" y="92"/>
                </a:lnTo>
                <a:lnTo>
                  <a:pt x="70" y="96"/>
                </a:lnTo>
                <a:lnTo>
                  <a:pt x="61" y="99"/>
                </a:lnTo>
                <a:lnTo>
                  <a:pt x="50" y="100"/>
                </a:lnTo>
                <a:lnTo>
                  <a:pt x="50" y="100"/>
                </a:lnTo>
                <a:close/>
                <a:moveTo>
                  <a:pt x="50" y="5"/>
                </a:moveTo>
                <a:lnTo>
                  <a:pt x="50" y="5"/>
                </a:lnTo>
                <a:lnTo>
                  <a:pt x="42" y="5"/>
                </a:lnTo>
                <a:lnTo>
                  <a:pt x="34" y="8"/>
                </a:lnTo>
                <a:lnTo>
                  <a:pt x="26" y="12"/>
                </a:lnTo>
                <a:lnTo>
                  <a:pt x="19" y="18"/>
                </a:lnTo>
                <a:lnTo>
                  <a:pt x="14" y="24"/>
                </a:lnTo>
                <a:lnTo>
                  <a:pt x="10" y="32"/>
                </a:lnTo>
                <a:lnTo>
                  <a:pt x="7" y="41"/>
                </a:lnTo>
                <a:lnTo>
                  <a:pt x="6" y="50"/>
                </a:lnTo>
                <a:lnTo>
                  <a:pt x="6" y="50"/>
                </a:lnTo>
                <a:lnTo>
                  <a:pt x="7" y="59"/>
                </a:lnTo>
                <a:lnTo>
                  <a:pt x="10" y="68"/>
                </a:lnTo>
                <a:lnTo>
                  <a:pt x="14" y="74"/>
                </a:lnTo>
                <a:lnTo>
                  <a:pt x="19" y="81"/>
                </a:lnTo>
                <a:lnTo>
                  <a:pt x="26" y="86"/>
                </a:lnTo>
                <a:lnTo>
                  <a:pt x="34" y="90"/>
                </a:lnTo>
                <a:lnTo>
                  <a:pt x="42" y="93"/>
                </a:lnTo>
                <a:lnTo>
                  <a:pt x="50" y="95"/>
                </a:lnTo>
                <a:lnTo>
                  <a:pt x="50" y="95"/>
                </a:lnTo>
                <a:lnTo>
                  <a:pt x="60" y="93"/>
                </a:lnTo>
                <a:lnTo>
                  <a:pt x="68" y="90"/>
                </a:lnTo>
                <a:lnTo>
                  <a:pt x="76" y="86"/>
                </a:lnTo>
                <a:lnTo>
                  <a:pt x="83" y="81"/>
                </a:lnTo>
                <a:lnTo>
                  <a:pt x="88" y="74"/>
                </a:lnTo>
                <a:lnTo>
                  <a:pt x="92" y="68"/>
                </a:lnTo>
                <a:lnTo>
                  <a:pt x="95" y="59"/>
                </a:lnTo>
                <a:lnTo>
                  <a:pt x="96" y="50"/>
                </a:lnTo>
                <a:lnTo>
                  <a:pt x="96" y="50"/>
                </a:lnTo>
                <a:lnTo>
                  <a:pt x="95" y="41"/>
                </a:lnTo>
                <a:lnTo>
                  <a:pt x="92" y="32"/>
                </a:lnTo>
                <a:lnTo>
                  <a:pt x="88" y="24"/>
                </a:lnTo>
                <a:lnTo>
                  <a:pt x="83" y="18"/>
                </a:lnTo>
                <a:lnTo>
                  <a:pt x="76" y="12"/>
                </a:lnTo>
                <a:lnTo>
                  <a:pt x="68" y="8"/>
                </a:lnTo>
                <a:lnTo>
                  <a:pt x="60" y="5"/>
                </a:lnTo>
                <a:lnTo>
                  <a:pt x="50" y="5"/>
                </a:lnTo>
                <a:lnTo>
                  <a:pt x="50"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37" name="Freeform 218"/>
          <p:cNvSpPr>
            <a:spLocks noEditPoints="1"/>
          </p:cNvSpPr>
          <p:nvPr/>
        </p:nvSpPr>
        <p:spPr bwMode="auto">
          <a:xfrm>
            <a:off x="10936074" y="2748241"/>
            <a:ext cx="394021" cy="88716"/>
          </a:xfrm>
          <a:custGeom>
            <a:avLst/>
            <a:gdLst/>
            <a:ahLst/>
            <a:cxnLst>
              <a:cxn ang="0">
                <a:pos x="203" y="57"/>
              </a:cxn>
              <a:cxn ang="0">
                <a:pos x="52" y="57"/>
              </a:cxn>
              <a:cxn ang="0">
                <a:pos x="52" y="57"/>
              </a:cxn>
              <a:cxn ang="0">
                <a:pos x="41" y="56"/>
              </a:cxn>
              <a:cxn ang="0">
                <a:pos x="31" y="53"/>
              </a:cxn>
              <a:cxn ang="0">
                <a:pos x="22" y="49"/>
              </a:cxn>
              <a:cxn ang="0">
                <a:pos x="15" y="42"/>
              </a:cxn>
              <a:cxn ang="0">
                <a:pos x="8" y="34"/>
              </a:cxn>
              <a:cxn ang="0">
                <a:pos x="4" y="26"/>
              </a:cxn>
              <a:cxn ang="0">
                <a:pos x="2" y="16"/>
              </a:cxn>
              <a:cxn ang="0">
                <a:pos x="0" y="6"/>
              </a:cxn>
              <a:cxn ang="0">
                <a:pos x="0" y="0"/>
              </a:cxn>
              <a:cxn ang="0">
                <a:pos x="254" y="0"/>
              </a:cxn>
              <a:cxn ang="0">
                <a:pos x="254" y="6"/>
              </a:cxn>
              <a:cxn ang="0">
                <a:pos x="254" y="6"/>
              </a:cxn>
              <a:cxn ang="0">
                <a:pos x="253" y="16"/>
              </a:cxn>
              <a:cxn ang="0">
                <a:pos x="250" y="26"/>
              </a:cxn>
              <a:cxn ang="0">
                <a:pos x="245" y="34"/>
              </a:cxn>
              <a:cxn ang="0">
                <a:pos x="239" y="42"/>
              </a:cxn>
              <a:cxn ang="0">
                <a:pos x="231" y="49"/>
              </a:cxn>
              <a:cxn ang="0">
                <a:pos x="223" y="53"/>
              </a:cxn>
              <a:cxn ang="0">
                <a:pos x="214" y="56"/>
              </a:cxn>
              <a:cxn ang="0">
                <a:pos x="203" y="57"/>
              </a:cxn>
              <a:cxn ang="0">
                <a:pos x="203" y="57"/>
              </a:cxn>
              <a:cxn ang="0">
                <a:pos x="11" y="11"/>
              </a:cxn>
              <a:cxn ang="0">
                <a:pos x="11" y="11"/>
              </a:cxn>
              <a:cxn ang="0">
                <a:pos x="12" y="19"/>
              </a:cxn>
              <a:cxn ang="0">
                <a:pos x="15" y="24"/>
              </a:cxn>
              <a:cxn ang="0">
                <a:pos x="19" y="31"/>
              </a:cxn>
              <a:cxn ang="0">
                <a:pos x="25" y="37"/>
              </a:cxn>
              <a:cxn ang="0">
                <a:pos x="30" y="41"/>
              </a:cxn>
              <a:cxn ang="0">
                <a:pos x="37" y="43"/>
              </a:cxn>
              <a:cxn ang="0">
                <a:pos x="44" y="45"/>
              </a:cxn>
              <a:cxn ang="0">
                <a:pos x="52" y="46"/>
              </a:cxn>
              <a:cxn ang="0">
                <a:pos x="203" y="46"/>
              </a:cxn>
              <a:cxn ang="0">
                <a:pos x="203" y="46"/>
              </a:cxn>
              <a:cxn ang="0">
                <a:pos x="210" y="45"/>
              </a:cxn>
              <a:cxn ang="0">
                <a:pos x="218" y="43"/>
              </a:cxn>
              <a:cxn ang="0">
                <a:pos x="223" y="41"/>
              </a:cxn>
              <a:cxn ang="0">
                <a:pos x="230" y="37"/>
              </a:cxn>
              <a:cxn ang="0">
                <a:pos x="234" y="31"/>
              </a:cxn>
              <a:cxn ang="0">
                <a:pos x="238" y="24"/>
              </a:cxn>
              <a:cxn ang="0">
                <a:pos x="241" y="19"/>
              </a:cxn>
              <a:cxn ang="0">
                <a:pos x="242" y="11"/>
              </a:cxn>
              <a:cxn ang="0">
                <a:pos x="11" y="11"/>
              </a:cxn>
            </a:cxnLst>
            <a:rect l="0" t="0" r="r" b="b"/>
            <a:pathLst>
              <a:path w="254" h="57">
                <a:moveTo>
                  <a:pt x="203" y="57"/>
                </a:moveTo>
                <a:lnTo>
                  <a:pt x="52" y="57"/>
                </a:lnTo>
                <a:lnTo>
                  <a:pt x="52" y="57"/>
                </a:lnTo>
                <a:lnTo>
                  <a:pt x="41" y="56"/>
                </a:lnTo>
                <a:lnTo>
                  <a:pt x="31" y="53"/>
                </a:lnTo>
                <a:lnTo>
                  <a:pt x="22" y="49"/>
                </a:lnTo>
                <a:lnTo>
                  <a:pt x="15" y="42"/>
                </a:lnTo>
                <a:lnTo>
                  <a:pt x="8" y="34"/>
                </a:lnTo>
                <a:lnTo>
                  <a:pt x="4" y="26"/>
                </a:lnTo>
                <a:lnTo>
                  <a:pt x="2" y="16"/>
                </a:lnTo>
                <a:lnTo>
                  <a:pt x="0" y="6"/>
                </a:lnTo>
                <a:lnTo>
                  <a:pt x="0" y="0"/>
                </a:lnTo>
                <a:lnTo>
                  <a:pt x="254" y="0"/>
                </a:lnTo>
                <a:lnTo>
                  <a:pt x="254" y="6"/>
                </a:lnTo>
                <a:lnTo>
                  <a:pt x="254" y="6"/>
                </a:lnTo>
                <a:lnTo>
                  <a:pt x="253" y="16"/>
                </a:lnTo>
                <a:lnTo>
                  <a:pt x="250" y="26"/>
                </a:lnTo>
                <a:lnTo>
                  <a:pt x="245" y="34"/>
                </a:lnTo>
                <a:lnTo>
                  <a:pt x="239" y="42"/>
                </a:lnTo>
                <a:lnTo>
                  <a:pt x="231" y="49"/>
                </a:lnTo>
                <a:lnTo>
                  <a:pt x="223" y="53"/>
                </a:lnTo>
                <a:lnTo>
                  <a:pt x="214" y="56"/>
                </a:lnTo>
                <a:lnTo>
                  <a:pt x="203" y="57"/>
                </a:lnTo>
                <a:lnTo>
                  <a:pt x="203" y="57"/>
                </a:lnTo>
                <a:close/>
                <a:moveTo>
                  <a:pt x="11" y="11"/>
                </a:moveTo>
                <a:lnTo>
                  <a:pt x="11" y="11"/>
                </a:lnTo>
                <a:lnTo>
                  <a:pt x="12" y="19"/>
                </a:lnTo>
                <a:lnTo>
                  <a:pt x="15" y="24"/>
                </a:lnTo>
                <a:lnTo>
                  <a:pt x="19" y="31"/>
                </a:lnTo>
                <a:lnTo>
                  <a:pt x="25" y="37"/>
                </a:lnTo>
                <a:lnTo>
                  <a:pt x="30" y="41"/>
                </a:lnTo>
                <a:lnTo>
                  <a:pt x="37" y="43"/>
                </a:lnTo>
                <a:lnTo>
                  <a:pt x="44" y="45"/>
                </a:lnTo>
                <a:lnTo>
                  <a:pt x="52" y="46"/>
                </a:lnTo>
                <a:lnTo>
                  <a:pt x="203" y="46"/>
                </a:lnTo>
                <a:lnTo>
                  <a:pt x="203" y="46"/>
                </a:lnTo>
                <a:lnTo>
                  <a:pt x="210" y="45"/>
                </a:lnTo>
                <a:lnTo>
                  <a:pt x="218" y="43"/>
                </a:lnTo>
                <a:lnTo>
                  <a:pt x="223" y="41"/>
                </a:lnTo>
                <a:lnTo>
                  <a:pt x="230" y="37"/>
                </a:lnTo>
                <a:lnTo>
                  <a:pt x="234" y="31"/>
                </a:lnTo>
                <a:lnTo>
                  <a:pt x="238" y="24"/>
                </a:lnTo>
                <a:lnTo>
                  <a:pt x="241" y="19"/>
                </a:lnTo>
                <a:lnTo>
                  <a:pt x="242" y="11"/>
                </a:lnTo>
                <a:lnTo>
                  <a:pt x="11"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38" name="Rectangle 219"/>
          <p:cNvSpPr>
            <a:spLocks noChangeArrowheads="1"/>
          </p:cNvSpPr>
          <p:nvPr/>
        </p:nvSpPr>
        <p:spPr bwMode="auto">
          <a:xfrm>
            <a:off x="11255044" y="2780926"/>
            <a:ext cx="14073" cy="18676"/>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39" name="Freeform 220"/>
          <p:cNvSpPr>
            <a:spLocks noEditPoints="1"/>
          </p:cNvSpPr>
          <p:nvPr/>
        </p:nvSpPr>
        <p:spPr bwMode="auto">
          <a:xfrm>
            <a:off x="10931385" y="2524122"/>
            <a:ext cx="398713" cy="210113"/>
          </a:xfrm>
          <a:custGeom>
            <a:avLst/>
            <a:gdLst/>
            <a:ahLst/>
            <a:cxnLst>
              <a:cxn ang="0">
                <a:pos x="255" y="133"/>
              </a:cxn>
              <a:cxn ang="0">
                <a:pos x="0" y="133"/>
              </a:cxn>
              <a:cxn ang="0">
                <a:pos x="18" y="0"/>
              </a:cxn>
              <a:cxn ang="0">
                <a:pos x="239" y="0"/>
              </a:cxn>
              <a:cxn ang="0">
                <a:pos x="255" y="133"/>
              </a:cxn>
              <a:cxn ang="0">
                <a:pos x="12" y="122"/>
              </a:cxn>
              <a:cxn ang="0">
                <a:pos x="243" y="122"/>
              </a:cxn>
              <a:cxn ang="0">
                <a:pos x="230" y="11"/>
              </a:cxn>
              <a:cxn ang="0">
                <a:pos x="27" y="11"/>
              </a:cxn>
              <a:cxn ang="0">
                <a:pos x="12" y="122"/>
              </a:cxn>
            </a:cxnLst>
            <a:rect l="0" t="0" r="r" b="b"/>
            <a:pathLst>
              <a:path w="255" h="133">
                <a:moveTo>
                  <a:pt x="255" y="133"/>
                </a:moveTo>
                <a:lnTo>
                  <a:pt x="0" y="133"/>
                </a:lnTo>
                <a:lnTo>
                  <a:pt x="18" y="0"/>
                </a:lnTo>
                <a:lnTo>
                  <a:pt x="239" y="0"/>
                </a:lnTo>
                <a:lnTo>
                  <a:pt x="255" y="133"/>
                </a:lnTo>
                <a:close/>
                <a:moveTo>
                  <a:pt x="12" y="122"/>
                </a:moveTo>
                <a:lnTo>
                  <a:pt x="243" y="122"/>
                </a:lnTo>
                <a:lnTo>
                  <a:pt x="230" y="11"/>
                </a:lnTo>
                <a:lnTo>
                  <a:pt x="27" y="11"/>
                </a:lnTo>
                <a:lnTo>
                  <a:pt x="12" y="122"/>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40" name="Rectangle 221"/>
          <p:cNvSpPr>
            <a:spLocks noChangeArrowheads="1"/>
          </p:cNvSpPr>
          <p:nvPr/>
        </p:nvSpPr>
        <p:spPr bwMode="auto">
          <a:xfrm>
            <a:off x="4580127" y="1851763"/>
            <a:ext cx="131340" cy="9339"/>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41" name="Rectangle 222"/>
          <p:cNvSpPr>
            <a:spLocks noChangeArrowheads="1"/>
          </p:cNvSpPr>
          <p:nvPr/>
        </p:nvSpPr>
        <p:spPr bwMode="auto">
          <a:xfrm>
            <a:off x="4641106" y="1791066"/>
            <a:ext cx="9381" cy="13540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42" name="Freeform 223"/>
          <p:cNvSpPr>
            <a:spLocks noEditPoints="1"/>
          </p:cNvSpPr>
          <p:nvPr/>
        </p:nvSpPr>
        <p:spPr bwMode="auto">
          <a:xfrm>
            <a:off x="2830483" y="1664998"/>
            <a:ext cx="389332" cy="387541"/>
          </a:xfrm>
          <a:custGeom>
            <a:avLst/>
            <a:gdLst/>
            <a:ahLst/>
            <a:cxnLst>
              <a:cxn ang="0">
                <a:pos x="112" y="248"/>
              </a:cxn>
              <a:cxn ang="0">
                <a:pos x="77" y="240"/>
              </a:cxn>
              <a:cxn ang="0">
                <a:pos x="46" y="221"/>
              </a:cxn>
              <a:cxn ang="0">
                <a:pos x="21" y="194"/>
              </a:cxn>
              <a:cxn ang="0">
                <a:pos x="5" y="162"/>
              </a:cxn>
              <a:cxn ang="0">
                <a:pos x="0" y="124"/>
              </a:cxn>
              <a:cxn ang="0">
                <a:pos x="2" y="100"/>
              </a:cxn>
              <a:cxn ang="0">
                <a:pos x="14" y="65"/>
              </a:cxn>
              <a:cxn ang="0">
                <a:pos x="36" y="36"/>
              </a:cxn>
              <a:cxn ang="0">
                <a:pos x="66" y="15"/>
              </a:cxn>
              <a:cxn ang="0">
                <a:pos x="100" y="2"/>
              </a:cxn>
              <a:cxn ang="0">
                <a:pos x="125" y="0"/>
              </a:cxn>
              <a:cxn ang="0">
                <a:pos x="162" y="5"/>
              </a:cxn>
              <a:cxn ang="0">
                <a:pos x="194" y="21"/>
              </a:cxn>
              <a:cxn ang="0">
                <a:pos x="221" y="46"/>
              </a:cxn>
              <a:cxn ang="0">
                <a:pos x="240" y="75"/>
              </a:cxn>
              <a:cxn ang="0">
                <a:pos x="249" y="112"/>
              </a:cxn>
              <a:cxn ang="0">
                <a:pos x="249" y="137"/>
              </a:cxn>
              <a:cxn ang="0">
                <a:pos x="240" y="173"/>
              </a:cxn>
              <a:cxn ang="0">
                <a:pos x="221" y="204"/>
              </a:cxn>
              <a:cxn ang="0">
                <a:pos x="194" y="228"/>
              </a:cxn>
              <a:cxn ang="0">
                <a:pos x="162" y="244"/>
              </a:cxn>
              <a:cxn ang="0">
                <a:pos x="125" y="250"/>
              </a:cxn>
              <a:cxn ang="0">
                <a:pos x="125" y="11"/>
              </a:cxn>
              <a:cxn ang="0">
                <a:pos x="91" y="16"/>
              </a:cxn>
              <a:cxn ang="0">
                <a:pos x="60" y="29"/>
              </a:cxn>
              <a:cxn ang="0">
                <a:pos x="36" y="52"/>
              </a:cxn>
              <a:cxn ang="0">
                <a:pos x="20" y="81"/>
              </a:cxn>
              <a:cxn ang="0">
                <a:pos x="12" y="113"/>
              </a:cxn>
              <a:cxn ang="0">
                <a:pos x="12" y="136"/>
              </a:cxn>
              <a:cxn ang="0">
                <a:pos x="20" y="169"/>
              </a:cxn>
              <a:cxn ang="0">
                <a:pos x="36" y="197"/>
              </a:cxn>
              <a:cxn ang="0">
                <a:pos x="60" y="218"/>
              </a:cxn>
              <a:cxn ang="0">
                <a:pos x="91" y="233"/>
              </a:cxn>
              <a:cxn ang="0">
                <a:pos x="125" y="239"/>
              </a:cxn>
              <a:cxn ang="0">
                <a:pos x="148" y="236"/>
              </a:cxn>
              <a:cxn ang="0">
                <a:pos x="179" y="225"/>
              </a:cxn>
              <a:cxn ang="0">
                <a:pos x="205" y="205"/>
              </a:cxn>
              <a:cxn ang="0">
                <a:pos x="225" y="179"/>
              </a:cxn>
              <a:cxn ang="0">
                <a:pos x="236" y="147"/>
              </a:cxn>
              <a:cxn ang="0">
                <a:pos x="239" y="124"/>
              </a:cxn>
              <a:cxn ang="0">
                <a:pos x="233" y="90"/>
              </a:cxn>
              <a:cxn ang="0">
                <a:pos x="220" y="60"/>
              </a:cxn>
              <a:cxn ang="0">
                <a:pos x="197" y="36"/>
              </a:cxn>
              <a:cxn ang="0">
                <a:pos x="168" y="20"/>
              </a:cxn>
              <a:cxn ang="0">
                <a:pos x="136" y="11"/>
              </a:cxn>
            </a:cxnLst>
            <a:rect l="0" t="0" r="r" b="b"/>
            <a:pathLst>
              <a:path w="249" h="250">
                <a:moveTo>
                  <a:pt x="125" y="250"/>
                </a:moveTo>
                <a:lnTo>
                  <a:pt x="125" y="250"/>
                </a:lnTo>
                <a:lnTo>
                  <a:pt x="112" y="248"/>
                </a:lnTo>
                <a:lnTo>
                  <a:pt x="100" y="247"/>
                </a:lnTo>
                <a:lnTo>
                  <a:pt x="87" y="244"/>
                </a:lnTo>
                <a:lnTo>
                  <a:pt x="77" y="240"/>
                </a:lnTo>
                <a:lnTo>
                  <a:pt x="66" y="235"/>
                </a:lnTo>
                <a:lnTo>
                  <a:pt x="55" y="228"/>
                </a:lnTo>
                <a:lnTo>
                  <a:pt x="46" y="221"/>
                </a:lnTo>
                <a:lnTo>
                  <a:pt x="36" y="213"/>
                </a:lnTo>
                <a:lnTo>
                  <a:pt x="28" y="204"/>
                </a:lnTo>
                <a:lnTo>
                  <a:pt x="21" y="194"/>
                </a:lnTo>
                <a:lnTo>
                  <a:pt x="14" y="183"/>
                </a:lnTo>
                <a:lnTo>
                  <a:pt x="9" y="173"/>
                </a:lnTo>
                <a:lnTo>
                  <a:pt x="5" y="162"/>
                </a:lnTo>
                <a:lnTo>
                  <a:pt x="2" y="150"/>
                </a:lnTo>
                <a:lnTo>
                  <a:pt x="1" y="137"/>
                </a:lnTo>
                <a:lnTo>
                  <a:pt x="0" y="124"/>
                </a:lnTo>
                <a:lnTo>
                  <a:pt x="0" y="124"/>
                </a:lnTo>
                <a:lnTo>
                  <a:pt x="1" y="112"/>
                </a:lnTo>
                <a:lnTo>
                  <a:pt x="2" y="100"/>
                </a:lnTo>
                <a:lnTo>
                  <a:pt x="5" y="87"/>
                </a:lnTo>
                <a:lnTo>
                  <a:pt x="9" y="75"/>
                </a:lnTo>
                <a:lnTo>
                  <a:pt x="14" y="65"/>
                </a:lnTo>
                <a:lnTo>
                  <a:pt x="21" y="55"/>
                </a:lnTo>
                <a:lnTo>
                  <a:pt x="28" y="46"/>
                </a:lnTo>
                <a:lnTo>
                  <a:pt x="36" y="36"/>
                </a:lnTo>
                <a:lnTo>
                  <a:pt x="46" y="28"/>
                </a:lnTo>
                <a:lnTo>
                  <a:pt x="55" y="21"/>
                </a:lnTo>
                <a:lnTo>
                  <a:pt x="66" y="15"/>
                </a:lnTo>
                <a:lnTo>
                  <a:pt x="77" y="9"/>
                </a:lnTo>
                <a:lnTo>
                  <a:pt x="87" y="5"/>
                </a:lnTo>
                <a:lnTo>
                  <a:pt x="100" y="2"/>
                </a:lnTo>
                <a:lnTo>
                  <a:pt x="112" y="0"/>
                </a:lnTo>
                <a:lnTo>
                  <a:pt x="125" y="0"/>
                </a:lnTo>
                <a:lnTo>
                  <a:pt x="125" y="0"/>
                </a:lnTo>
                <a:lnTo>
                  <a:pt x="137" y="0"/>
                </a:lnTo>
                <a:lnTo>
                  <a:pt x="149" y="2"/>
                </a:lnTo>
                <a:lnTo>
                  <a:pt x="162" y="5"/>
                </a:lnTo>
                <a:lnTo>
                  <a:pt x="174" y="9"/>
                </a:lnTo>
                <a:lnTo>
                  <a:pt x="185" y="15"/>
                </a:lnTo>
                <a:lnTo>
                  <a:pt x="194" y="21"/>
                </a:lnTo>
                <a:lnTo>
                  <a:pt x="203" y="28"/>
                </a:lnTo>
                <a:lnTo>
                  <a:pt x="213" y="36"/>
                </a:lnTo>
                <a:lnTo>
                  <a:pt x="221" y="46"/>
                </a:lnTo>
                <a:lnTo>
                  <a:pt x="228" y="55"/>
                </a:lnTo>
                <a:lnTo>
                  <a:pt x="235" y="65"/>
                </a:lnTo>
                <a:lnTo>
                  <a:pt x="240" y="75"/>
                </a:lnTo>
                <a:lnTo>
                  <a:pt x="244" y="87"/>
                </a:lnTo>
                <a:lnTo>
                  <a:pt x="247" y="100"/>
                </a:lnTo>
                <a:lnTo>
                  <a:pt x="249" y="112"/>
                </a:lnTo>
                <a:lnTo>
                  <a:pt x="249" y="124"/>
                </a:lnTo>
                <a:lnTo>
                  <a:pt x="249" y="124"/>
                </a:lnTo>
                <a:lnTo>
                  <a:pt x="249" y="137"/>
                </a:lnTo>
                <a:lnTo>
                  <a:pt x="247" y="150"/>
                </a:lnTo>
                <a:lnTo>
                  <a:pt x="244" y="162"/>
                </a:lnTo>
                <a:lnTo>
                  <a:pt x="240" y="173"/>
                </a:lnTo>
                <a:lnTo>
                  <a:pt x="235" y="183"/>
                </a:lnTo>
                <a:lnTo>
                  <a:pt x="228" y="194"/>
                </a:lnTo>
                <a:lnTo>
                  <a:pt x="221" y="204"/>
                </a:lnTo>
                <a:lnTo>
                  <a:pt x="213" y="213"/>
                </a:lnTo>
                <a:lnTo>
                  <a:pt x="203" y="221"/>
                </a:lnTo>
                <a:lnTo>
                  <a:pt x="194" y="228"/>
                </a:lnTo>
                <a:lnTo>
                  <a:pt x="185" y="235"/>
                </a:lnTo>
                <a:lnTo>
                  <a:pt x="174" y="240"/>
                </a:lnTo>
                <a:lnTo>
                  <a:pt x="162" y="244"/>
                </a:lnTo>
                <a:lnTo>
                  <a:pt x="149" y="247"/>
                </a:lnTo>
                <a:lnTo>
                  <a:pt x="137" y="248"/>
                </a:lnTo>
                <a:lnTo>
                  <a:pt x="125" y="250"/>
                </a:lnTo>
                <a:lnTo>
                  <a:pt x="125" y="250"/>
                </a:lnTo>
                <a:close/>
                <a:moveTo>
                  <a:pt x="125" y="11"/>
                </a:moveTo>
                <a:lnTo>
                  <a:pt x="125" y="11"/>
                </a:lnTo>
                <a:lnTo>
                  <a:pt x="113" y="11"/>
                </a:lnTo>
                <a:lnTo>
                  <a:pt x="102" y="13"/>
                </a:lnTo>
                <a:lnTo>
                  <a:pt x="91" y="16"/>
                </a:lnTo>
                <a:lnTo>
                  <a:pt x="81" y="20"/>
                </a:lnTo>
                <a:lnTo>
                  <a:pt x="70" y="24"/>
                </a:lnTo>
                <a:lnTo>
                  <a:pt x="60" y="29"/>
                </a:lnTo>
                <a:lnTo>
                  <a:pt x="52" y="36"/>
                </a:lnTo>
                <a:lnTo>
                  <a:pt x="44" y="44"/>
                </a:lnTo>
                <a:lnTo>
                  <a:pt x="36" y="52"/>
                </a:lnTo>
                <a:lnTo>
                  <a:pt x="31" y="60"/>
                </a:lnTo>
                <a:lnTo>
                  <a:pt x="24" y="70"/>
                </a:lnTo>
                <a:lnTo>
                  <a:pt x="20" y="81"/>
                </a:lnTo>
                <a:lnTo>
                  <a:pt x="16" y="90"/>
                </a:lnTo>
                <a:lnTo>
                  <a:pt x="13" y="101"/>
                </a:lnTo>
                <a:lnTo>
                  <a:pt x="12" y="113"/>
                </a:lnTo>
                <a:lnTo>
                  <a:pt x="10" y="124"/>
                </a:lnTo>
                <a:lnTo>
                  <a:pt x="10" y="124"/>
                </a:lnTo>
                <a:lnTo>
                  <a:pt x="12" y="136"/>
                </a:lnTo>
                <a:lnTo>
                  <a:pt x="13" y="147"/>
                </a:lnTo>
                <a:lnTo>
                  <a:pt x="16" y="158"/>
                </a:lnTo>
                <a:lnTo>
                  <a:pt x="20" y="169"/>
                </a:lnTo>
                <a:lnTo>
                  <a:pt x="24" y="179"/>
                </a:lnTo>
                <a:lnTo>
                  <a:pt x="31" y="189"/>
                </a:lnTo>
                <a:lnTo>
                  <a:pt x="36" y="197"/>
                </a:lnTo>
                <a:lnTo>
                  <a:pt x="44" y="205"/>
                </a:lnTo>
                <a:lnTo>
                  <a:pt x="52" y="212"/>
                </a:lnTo>
                <a:lnTo>
                  <a:pt x="60" y="218"/>
                </a:lnTo>
                <a:lnTo>
                  <a:pt x="70" y="225"/>
                </a:lnTo>
                <a:lnTo>
                  <a:pt x="81" y="229"/>
                </a:lnTo>
                <a:lnTo>
                  <a:pt x="91" y="233"/>
                </a:lnTo>
                <a:lnTo>
                  <a:pt x="102" y="236"/>
                </a:lnTo>
                <a:lnTo>
                  <a:pt x="113" y="237"/>
                </a:lnTo>
                <a:lnTo>
                  <a:pt x="125" y="239"/>
                </a:lnTo>
                <a:lnTo>
                  <a:pt x="125" y="239"/>
                </a:lnTo>
                <a:lnTo>
                  <a:pt x="136" y="237"/>
                </a:lnTo>
                <a:lnTo>
                  <a:pt x="148" y="236"/>
                </a:lnTo>
                <a:lnTo>
                  <a:pt x="159" y="233"/>
                </a:lnTo>
                <a:lnTo>
                  <a:pt x="168" y="229"/>
                </a:lnTo>
                <a:lnTo>
                  <a:pt x="179" y="225"/>
                </a:lnTo>
                <a:lnTo>
                  <a:pt x="189" y="218"/>
                </a:lnTo>
                <a:lnTo>
                  <a:pt x="197" y="212"/>
                </a:lnTo>
                <a:lnTo>
                  <a:pt x="205" y="205"/>
                </a:lnTo>
                <a:lnTo>
                  <a:pt x="213" y="197"/>
                </a:lnTo>
                <a:lnTo>
                  <a:pt x="220" y="189"/>
                </a:lnTo>
                <a:lnTo>
                  <a:pt x="225" y="179"/>
                </a:lnTo>
                <a:lnTo>
                  <a:pt x="229" y="169"/>
                </a:lnTo>
                <a:lnTo>
                  <a:pt x="233" y="158"/>
                </a:lnTo>
                <a:lnTo>
                  <a:pt x="236" y="147"/>
                </a:lnTo>
                <a:lnTo>
                  <a:pt x="239" y="136"/>
                </a:lnTo>
                <a:lnTo>
                  <a:pt x="239" y="124"/>
                </a:lnTo>
                <a:lnTo>
                  <a:pt x="239" y="124"/>
                </a:lnTo>
                <a:lnTo>
                  <a:pt x="239" y="113"/>
                </a:lnTo>
                <a:lnTo>
                  <a:pt x="236" y="101"/>
                </a:lnTo>
                <a:lnTo>
                  <a:pt x="233" y="90"/>
                </a:lnTo>
                <a:lnTo>
                  <a:pt x="229" y="81"/>
                </a:lnTo>
                <a:lnTo>
                  <a:pt x="225" y="70"/>
                </a:lnTo>
                <a:lnTo>
                  <a:pt x="220" y="60"/>
                </a:lnTo>
                <a:lnTo>
                  <a:pt x="213" y="52"/>
                </a:lnTo>
                <a:lnTo>
                  <a:pt x="205" y="44"/>
                </a:lnTo>
                <a:lnTo>
                  <a:pt x="197" y="36"/>
                </a:lnTo>
                <a:lnTo>
                  <a:pt x="189" y="29"/>
                </a:lnTo>
                <a:lnTo>
                  <a:pt x="179" y="24"/>
                </a:lnTo>
                <a:lnTo>
                  <a:pt x="168" y="20"/>
                </a:lnTo>
                <a:lnTo>
                  <a:pt x="159" y="16"/>
                </a:lnTo>
                <a:lnTo>
                  <a:pt x="148" y="13"/>
                </a:lnTo>
                <a:lnTo>
                  <a:pt x="136" y="11"/>
                </a:lnTo>
                <a:lnTo>
                  <a:pt x="125" y="11"/>
                </a:lnTo>
                <a:lnTo>
                  <a:pt x="125"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43" name="Freeform 224"/>
          <p:cNvSpPr>
            <a:spLocks noEditPoints="1"/>
          </p:cNvSpPr>
          <p:nvPr/>
        </p:nvSpPr>
        <p:spPr bwMode="auto">
          <a:xfrm>
            <a:off x="2868008" y="1702351"/>
            <a:ext cx="314280" cy="312835"/>
          </a:xfrm>
          <a:custGeom>
            <a:avLst/>
            <a:gdLst/>
            <a:ahLst/>
            <a:cxnLst>
              <a:cxn ang="0">
                <a:pos x="90" y="202"/>
              </a:cxn>
              <a:cxn ang="0">
                <a:pos x="61" y="195"/>
              </a:cxn>
              <a:cxn ang="0">
                <a:pos x="36" y="179"/>
              </a:cxn>
              <a:cxn ang="0">
                <a:pos x="16" y="158"/>
              </a:cxn>
              <a:cxn ang="0">
                <a:pos x="4" y="132"/>
              </a:cxn>
              <a:cxn ang="0">
                <a:pos x="0" y="101"/>
              </a:cxn>
              <a:cxn ang="0">
                <a:pos x="1" y="81"/>
              </a:cxn>
              <a:cxn ang="0">
                <a:pos x="12" y="54"/>
              </a:cxn>
              <a:cxn ang="0">
                <a:pos x="30" y="29"/>
              </a:cxn>
              <a:cxn ang="0">
                <a:pos x="53" y="12"/>
              </a:cxn>
              <a:cxn ang="0">
                <a:pos x="80" y="2"/>
              </a:cxn>
              <a:cxn ang="0">
                <a:pos x="101" y="0"/>
              </a:cxn>
              <a:cxn ang="0">
                <a:pos x="131" y="5"/>
              </a:cxn>
              <a:cxn ang="0">
                <a:pos x="158" y="17"/>
              </a:cxn>
              <a:cxn ang="0">
                <a:pos x="178" y="37"/>
              </a:cxn>
              <a:cxn ang="0">
                <a:pos x="194" y="62"/>
              </a:cxn>
              <a:cxn ang="0">
                <a:pos x="201" y="92"/>
              </a:cxn>
              <a:cxn ang="0">
                <a:pos x="201" y="112"/>
              </a:cxn>
              <a:cxn ang="0">
                <a:pos x="194" y="141"/>
              </a:cxn>
              <a:cxn ang="0">
                <a:pos x="178" y="166"/>
              </a:cxn>
              <a:cxn ang="0">
                <a:pos x="158" y="186"/>
              </a:cxn>
              <a:cxn ang="0">
                <a:pos x="131" y="198"/>
              </a:cxn>
              <a:cxn ang="0">
                <a:pos x="101" y="202"/>
              </a:cxn>
              <a:cxn ang="0">
                <a:pos x="101" y="5"/>
              </a:cxn>
              <a:cxn ang="0">
                <a:pos x="71" y="10"/>
              </a:cxn>
              <a:cxn ang="0">
                <a:pos x="47" y="21"/>
              </a:cxn>
              <a:cxn ang="0">
                <a:pos x="27" y="40"/>
              </a:cxn>
              <a:cxn ang="0">
                <a:pos x="12" y="64"/>
              </a:cxn>
              <a:cxn ang="0">
                <a:pos x="5" y="92"/>
              </a:cxn>
              <a:cxn ang="0">
                <a:pos x="5" y="112"/>
              </a:cxn>
              <a:cxn ang="0">
                <a:pos x="12" y="139"/>
              </a:cxn>
              <a:cxn ang="0">
                <a:pos x="27" y="163"/>
              </a:cxn>
              <a:cxn ang="0">
                <a:pos x="47" y="181"/>
              </a:cxn>
              <a:cxn ang="0">
                <a:pos x="71" y="193"/>
              </a:cxn>
              <a:cxn ang="0">
                <a:pos x="101" y="197"/>
              </a:cxn>
              <a:cxn ang="0">
                <a:pos x="120" y="195"/>
              </a:cxn>
              <a:cxn ang="0">
                <a:pos x="146" y="186"/>
              </a:cxn>
              <a:cxn ang="0">
                <a:pos x="169" y="170"/>
              </a:cxn>
              <a:cxn ang="0">
                <a:pos x="185" y="147"/>
              </a:cxn>
              <a:cxn ang="0">
                <a:pos x="194" y="121"/>
              </a:cxn>
              <a:cxn ang="0">
                <a:pos x="197" y="101"/>
              </a:cxn>
              <a:cxn ang="0">
                <a:pos x="192" y="73"/>
              </a:cxn>
              <a:cxn ang="0">
                <a:pos x="179" y="48"/>
              </a:cxn>
              <a:cxn ang="0">
                <a:pos x="162" y="28"/>
              </a:cxn>
              <a:cxn ang="0">
                <a:pos x="138" y="13"/>
              </a:cxn>
              <a:cxn ang="0">
                <a:pos x="111" y="6"/>
              </a:cxn>
            </a:cxnLst>
            <a:rect l="0" t="0" r="r" b="b"/>
            <a:pathLst>
              <a:path w="202" h="202">
                <a:moveTo>
                  <a:pt x="101" y="202"/>
                </a:moveTo>
                <a:lnTo>
                  <a:pt x="101" y="202"/>
                </a:lnTo>
                <a:lnTo>
                  <a:pt x="90" y="202"/>
                </a:lnTo>
                <a:lnTo>
                  <a:pt x="80" y="201"/>
                </a:lnTo>
                <a:lnTo>
                  <a:pt x="70" y="198"/>
                </a:lnTo>
                <a:lnTo>
                  <a:pt x="61" y="195"/>
                </a:lnTo>
                <a:lnTo>
                  <a:pt x="53" y="190"/>
                </a:lnTo>
                <a:lnTo>
                  <a:pt x="44" y="186"/>
                </a:lnTo>
                <a:lnTo>
                  <a:pt x="36" y="179"/>
                </a:lnTo>
                <a:lnTo>
                  <a:pt x="30" y="173"/>
                </a:lnTo>
                <a:lnTo>
                  <a:pt x="23" y="166"/>
                </a:lnTo>
                <a:lnTo>
                  <a:pt x="16" y="158"/>
                </a:lnTo>
                <a:lnTo>
                  <a:pt x="12" y="150"/>
                </a:lnTo>
                <a:lnTo>
                  <a:pt x="7" y="141"/>
                </a:lnTo>
                <a:lnTo>
                  <a:pt x="4" y="132"/>
                </a:lnTo>
                <a:lnTo>
                  <a:pt x="1" y="121"/>
                </a:lnTo>
                <a:lnTo>
                  <a:pt x="0" y="112"/>
                </a:lnTo>
                <a:lnTo>
                  <a:pt x="0" y="101"/>
                </a:lnTo>
                <a:lnTo>
                  <a:pt x="0" y="101"/>
                </a:lnTo>
                <a:lnTo>
                  <a:pt x="0" y="92"/>
                </a:lnTo>
                <a:lnTo>
                  <a:pt x="1" y="81"/>
                </a:lnTo>
                <a:lnTo>
                  <a:pt x="4" y="71"/>
                </a:lnTo>
                <a:lnTo>
                  <a:pt x="7" y="62"/>
                </a:lnTo>
                <a:lnTo>
                  <a:pt x="12" y="54"/>
                </a:lnTo>
                <a:lnTo>
                  <a:pt x="16" y="44"/>
                </a:lnTo>
                <a:lnTo>
                  <a:pt x="23" y="37"/>
                </a:lnTo>
                <a:lnTo>
                  <a:pt x="30" y="29"/>
                </a:lnTo>
                <a:lnTo>
                  <a:pt x="36" y="23"/>
                </a:lnTo>
                <a:lnTo>
                  <a:pt x="44" y="17"/>
                </a:lnTo>
                <a:lnTo>
                  <a:pt x="53" y="12"/>
                </a:lnTo>
                <a:lnTo>
                  <a:pt x="61" y="8"/>
                </a:lnTo>
                <a:lnTo>
                  <a:pt x="70" y="5"/>
                </a:lnTo>
                <a:lnTo>
                  <a:pt x="80" y="2"/>
                </a:lnTo>
                <a:lnTo>
                  <a:pt x="90" y="1"/>
                </a:lnTo>
                <a:lnTo>
                  <a:pt x="101" y="0"/>
                </a:lnTo>
                <a:lnTo>
                  <a:pt x="101" y="0"/>
                </a:lnTo>
                <a:lnTo>
                  <a:pt x="111" y="1"/>
                </a:lnTo>
                <a:lnTo>
                  <a:pt x="121" y="2"/>
                </a:lnTo>
                <a:lnTo>
                  <a:pt x="131" y="5"/>
                </a:lnTo>
                <a:lnTo>
                  <a:pt x="140" y="8"/>
                </a:lnTo>
                <a:lnTo>
                  <a:pt x="148" y="12"/>
                </a:lnTo>
                <a:lnTo>
                  <a:pt x="158" y="17"/>
                </a:lnTo>
                <a:lnTo>
                  <a:pt x="165" y="23"/>
                </a:lnTo>
                <a:lnTo>
                  <a:pt x="173" y="29"/>
                </a:lnTo>
                <a:lnTo>
                  <a:pt x="178" y="37"/>
                </a:lnTo>
                <a:lnTo>
                  <a:pt x="185" y="44"/>
                </a:lnTo>
                <a:lnTo>
                  <a:pt x="190" y="54"/>
                </a:lnTo>
                <a:lnTo>
                  <a:pt x="194" y="62"/>
                </a:lnTo>
                <a:lnTo>
                  <a:pt x="197" y="71"/>
                </a:lnTo>
                <a:lnTo>
                  <a:pt x="200" y="81"/>
                </a:lnTo>
                <a:lnTo>
                  <a:pt x="201" y="92"/>
                </a:lnTo>
                <a:lnTo>
                  <a:pt x="202" y="101"/>
                </a:lnTo>
                <a:lnTo>
                  <a:pt x="202" y="101"/>
                </a:lnTo>
                <a:lnTo>
                  <a:pt x="201" y="112"/>
                </a:lnTo>
                <a:lnTo>
                  <a:pt x="200" y="121"/>
                </a:lnTo>
                <a:lnTo>
                  <a:pt x="197" y="132"/>
                </a:lnTo>
                <a:lnTo>
                  <a:pt x="194" y="141"/>
                </a:lnTo>
                <a:lnTo>
                  <a:pt x="190" y="150"/>
                </a:lnTo>
                <a:lnTo>
                  <a:pt x="185" y="158"/>
                </a:lnTo>
                <a:lnTo>
                  <a:pt x="178" y="166"/>
                </a:lnTo>
                <a:lnTo>
                  <a:pt x="173" y="173"/>
                </a:lnTo>
                <a:lnTo>
                  <a:pt x="165" y="179"/>
                </a:lnTo>
                <a:lnTo>
                  <a:pt x="158" y="186"/>
                </a:lnTo>
                <a:lnTo>
                  <a:pt x="148" y="190"/>
                </a:lnTo>
                <a:lnTo>
                  <a:pt x="140" y="195"/>
                </a:lnTo>
                <a:lnTo>
                  <a:pt x="131" y="198"/>
                </a:lnTo>
                <a:lnTo>
                  <a:pt x="121" y="201"/>
                </a:lnTo>
                <a:lnTo>
                  <a:pt x="111" y="202"/>
                </a:lnTo>
                <a:lnTo>
                  <a:pt x="101" y="202"/>
                </a:lnTo>
                <a:lnTo>
                  <a:pt x="101" y="202"/>
                </a:lnTo>
                <a:close/>
                <a:moveTo>
                  <a:pt x="101" y="5"/>
                </a:moveTo>
                <a:lnTo>
                  <a:pt x="101" y="5"/>
                </a:lnTo>
                <a:lnTo>
                  <a:pt x="90" y="6"/>
                </a:lnTo>
                <a:lnTo>
                  <a:pt x="81" y="8"/>
                </a:lnTo>
                <a:lnTo>
                  <a:pt x="71" y="10"/>
                </a:lnTo>
                <a:lnTo>
                  <a:pt x="63" y="13"/>
                </a:lnTo>
                <a:lnTo>
                  <a:pt x="55" y="17"/>
                </a:lnTo>
                <a:lnTo>
                  <a:pt x="47" y="21"/>
                </a:lnTo>
                <a:lnTo>
                  <a:pt x="39" y="28"/>
                </a:lnTo>
                <a:lnTo>
                  <a:pt x="32" y="33"/>
                </a:lnTo>
                <a:lnTo>
                  <a:pt x="27" y="40"/>
                </a:lnTo>
                <a:lnTo>
                  <a:pt x="22" y="48"/>
                </a:lnTo>
                <a:lnTo>
                  <a:pt x="16" y="56"/>
                </a:lnTo>
                <a:lnTo>
                  <a:pt x="12" y="64"/>
                </a:lnTo>
                <a:lnTo>
                  <a:pt x="9" y="73"/>
                </a:lnTo>
                <a:lnTo>
                  <a:pt x="7" y="82"/>
                </a:lnTo>
                <a:lnTo>
                  <a:pt x="5" y="92"/>
                </a:lnTo>
                <a:lnTo>
                  <a:pt x="5" y="101"/>
                </a:lnTo>
                <a:lnTo>
                  <a:pt x="5" y="101"/>
                </a:lnTo>
                <a:lnTo>
                  <a:pt x="5" y="112"/>
                </a:lnTo>
                <a:lnTo>
                  <a:pt x="7" y="121"/>
                </a:lnTo>
                <a:lnTo>
                  <a:pt x="9" y="129"/>
                </a:lnTo>
                <a:lnTo>
                  <a:pt x="12" y="139"/>
                </a:lnTo>
                <a:lnTo>
                  <a:pt x="16" y="147"/>
                </a:lnTo>
                <a:lnTo>
                  <a:pt x="22" y="155"/>
                </a:lnTo>
                <a:lnTo>
                  <a:pt x="27" y="163"/>
                </a:lnTo>
                <a:lnTo>
                  <a:pt x="32" y="170"/>
                </a:lnTo>
                <a:lnTo>
                  <a:pt x="39" y="175"/>
                </a:lnTo>
                <a:lnTo>
                  <a:pt x="47" y="181"/>
                </a:lnTo>
                <a:lnTo>
                  <a:pt x="55" y="186"/>
                </a:lnTo>
                <a:lnTo>
                  <a:pt x="63" y="190"/>
                </a:lnTo>
                <a:lnTo>
                  <a:pt x="71" y="193"/>
                </a:lnTo>
                <a:lnTo>
                  <a:pt x="81" y="195"/>
                </a:lnTo>
                <a:lnTo>
                  <a:pt x="90" y="197"/>
                </a:lnTo>
                <a:lnTo>
                  <a:pt x="101" y="197"/>
                </a:lnTo>
                <a:lnTo>
                  <a:pt x="101" y="197"/>
                </a:lnTo>
                <a:lnTo>
                  <a:pt x="111" y="197"/>
                </a:lnTo>
                <a:lnTo>
                  <a:pt x="120" y="195"/>
                </a:lnTo>
                <a:lnTo>
                  <a:pt x="130" y="193"/>
                </a:lnTo>
                <a:lnTo>
                  <a:pt x="138" y="190"/>
                </a:lnTo>
                <a:lnTo>
                  <a:pt x="146" y="186"/>
                </a:lnTo>
                <a:lnTo>
                  <a:pt x="154" y="181"/>
                </a:lnTo>
                <a:lnTo>
                  <a:pt x="162" y="175"/>
                </a:lnTo>
                <a:lnTo>
                  <a:pt x="169" y="170"/>
                </a:lnTo>
                <a:lnTo>
                  <a:pt x="174" y="163"/>
                </a:lnTo>
                <a:lnTo>
                  <a:pt x="179" y="155"/>
                </a:lnTo>
                <a:lnTo>
                  <a:pt x="185" y="147"/>
                </a:lnTo>
                <a:lnTo>
                  <a:pt x="189" y="139"/>
                </a:lnTo>
                <a:lnTo>
                  <a:pt x="192" y="129"/>
                </a:lnTo>
                <a:lnTo>
                  <a:pt x="194" y="121"/>
                </a:lnTo>
                <a:lnTo>
                  <a:pt x="196" y="112"/>
                </a:lnTo>
                <a:lnTo>
                  <a:pt x="197" y="101"/>
                </a:lnTo>
                <a:lnTo>
                  <a:pt x="197" y="101"/>
                </a:lnTo>
                <a:lnTo>
                  <a:pt x="196" y="92"/>
                </a:lnTo>
                <a:lnTo>
                  <a:pt x="194" y="82"/>
                </a:lnTo>
                <a:lnTo>
                  <a:pt x="192" y="73"/>
                </a:lnTo>
                <a:lnTo>
                  <a:pt x="189" y="64"/>
                </a:lnTo>
                <a:lnTo>
                  <a:pt x="185" y="56"/>
                </a:lnTo>
                <a:lnTo>
                  <a:pt x="179" y="48"/>
                </a:lnTo>
                <a:lnTo>
                  <a:pt x="174" y="40"/>
                </a:lnTo>
                <a:lnTo>
                  <a:pt x="169" y="33"/>
                </a:lnTo>
                <a:lnTo>
                  <a:pt x="162" y="28"/>
                </a:lnTo>
                <a:lnTo>
                  <a:pt x="154" y="21"/>
                </a:lnTo>
                <a:lnTo>
                  <a:pt x="146" y="17"/>
                </a:lnTo>
                <a:lnTo>
                  <a:pt x="138" y="13"/>
                </a:lnTo>
                <a:lnTo>
                  <a:pt x="130" y="10"/>
                </a:lnTo>
                <a:lnTo>
                  <a:pt x="120" y="8"/>
                </a:lnTo>
                <a:lnTo>
                  <a:pt x="111" y="6"/>
                </a:lnTo>
                <a:lnTo>
                  <a:pt x="101" y="5"/>
                </a:lnTo>
                <a:lnTo>
                  <a:pt x="101"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44" name="Freeform 225"/>
          <p:cNvSpPr/>
          <p:nvPr/>
        </p:nvSpPr>
        <p:spPr bwMode="auto">
          <a:xfrm>
            <a:off x="2975893" y="1809743"/>
            <a:ext cx="98507" cy="98053"/>
          </a:xfrm>
          <a:custGeom>
            <a:avLst/>
            <a:gdLst/>
            <a:ahLst/>
            <a:cxnLst>
              <a:cxn ang="0">
                <a:pos x="61" y="64"/>
              </a:cxn>
              <a:cxn ang="0">
                <a:pos x="0" y="4"/>
              </a:cxn>
              <a:cxn ang="0">
                <a:pos x="2" y="0"/>
              </a:cxn>
              <a:cxn ang="0">
                <a:pos x="65" y="62"/>
              </a:cxn>
              <a:cxn ang="0">
                <a:pos x="61" y="64"/>
              </a:cxn>
            </a:cxnLst>
            <a:rect l="0" t="0" r="r" b="b"/>
            <a:pathLst>
              <a:path w="65" h="64">
                <a:moveTo>
                  <a:pt x="61" y="64"/>
                </a:moveTo>
                <a:lnTo>
                  <a:pt x="0" y="4"/>
                </a:lnTo>
                <a:lnTo>
                  <a:pt x="2" y="0"/>
                </a:lnTo>
                <a:lnTo>
                  <a:pt x="65" y="62"/>
                </a:lnTo>
                <a:lnTo>
                  <a:pt x="61" y="6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45" name="Freeform 226"/>
          <p:cNvSpPr/>
          <p:nvPr/>
        </p:nvSpPr>
        <p:spPr bwMode="auto">
          <a:xfrm>
            <a:off x="2975893" y="1809743"/>
            <a:ext cx="98507" cy="98053"/>
          </a:xfrm>
          <a:custGeom>
            <a:avLst/>
            <a:gdLst/>
            <a:ahLst/>
            <a:cxnLst>
              <a:cxn ang="0">
                <a:pos x="2" y="64"/>
              </a:cxn>
              <a:cxn ang="0">
                <a:pos x="0" y="62"/>
              </a:cxn>
              <a:cxn ang="0">
                <a:pos x="61" y="0"/>
              </a:cxn>
              <a:cxn ang="0">
                <a:pos x="65" y="4"/>
              </a:cxn>
              <a:cxn ang="0">
                <a:pos x="2" y="64"/>
              </a:cxn>
            </a:cxnLst>
            <a:rect l="0" t="0" r="r" b="b"/>
            <a:pathLst>
              <a:path w="65" h="64">
                <a:moveTo>
                  <a:pt x="2" y="64"/>
                </a:moveTo>
                <a:lnTo>
                  <a:pt x="0" y="62"/>
                </a:lnTo>
                <a:lnTo>
                  <a:pt x="61" y="0"/>
                </a:lnTo>
                <a:lnTo>
                  <a:pt x="65" y="4"/>
                </a:lnTo>
                <a:lnTo>
                  <a:pt x="2" y="6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46" name="Freeform 227"/>
          <p:cNvSpPr>
            <a:spLocks noEditPoints="1"/>
          </p:cNvSpPr>
          <p:nvPr/>
        </p:nvSpPr>
        <p:spPr bwMode="auto">
          <a:xfrm>
            <a:off x="3637289" y="1664998"/>
            <a:ext cx="389332" cy="387541"/>
          </a:xfrm>
          <a:custGeom>
            <a:avLst/>
            <a:gdLst/>
            <a:ahLst/>
            <a:cxnLst>
              <a:cxn ang="0">
                <a:pos x="112" y="248"/>
              </a:cxn>
              <a:cxn ang="0">
                <a:pos x="77" y="240"/>
              </a:cxn>
              <a:cxn ang="0">
                <a:pos x="46" y="221"/>
              </a:cxn>
              <a:cxn ang="0">
                <a:pos x="21" y="194"/>
              </a:cxn>
              <a:cxn ang="0">
                <a:pos x="5" y="162"/>
              </a:cxn>
              <a:cxn ang="0">
                <a:pos x="0" y="124"/>
              </a:cxn>
              <a:cxn ang="0">
                <a:pos x="2" y="100"/>
              </a:cxn>
              <a:cxn ang="0">
                <a:pos x="15" y="65"/>
              </a:cxn>
              <a:cxn ang="0">
                <a:pos x="36" y="36"/>
              </a:cxn>
              <a:cxn ang="0">
                <a:pos x="65" y="15"/>
              </a:cxn>
              <a:cxn ang="0">
                <a:pos x="100" y="2"/>
              </a:cxn>
              <a:cxn ang="0">
                <a:pos x="124" y="0"/>
              </a:cxn>
              <a:cxn ang="0">
                <a:pos x="162" y="5"/>
              </a:cxn>
              <a:cxn ang="0">
                <a:pos x="194" y="21"/>
              </a:cxn>
              <a:cxn ang="0">
                <a:pos x="221" y="46"/>
              </a:cxn>
              <a:cxn ang="0">
                <a:pos x="240" y="75"/>
              </a:cxn>
              <a:cxn ang="0">
                <a:pos x="248" y="112"/>
              </a:cxn>
              <a:cxn ang="0">
                <a:pos x="248" y="137"/>
              </a:cxn>
              <a:cxn ang="0">
                <a:pos x="240" y="173"/>
              </a:cxn>
              <a:cxn ang="0">
                <a:pos x="221" y="204"/>
              </a:cxn>
              <a:cxn ang="0">
                <a:pos x="194" y="228"/>
              </a:cxn>
              <a:cxn ang="0">
                <a:pos x="162" y="244"/>
              </a:cxn>
              <a:cxn ang="0">
                <a:pos x="124" y="250"/>
              </a:cxn>
              <a:cxn ang="0">
                <a:pos x="124" y="11"/>
              </a:cxn>
              <a:cxn ang="0">
                <a:pos x="90" y="16"/>
              </a:cxn>
              <a:cxn ang="0">
                <a:pos x="60" y="29"/>
              </a:cxn>
              <a:cxn ang="0">
                <a:pos x="36" y="52"/>
              </a:cxn>
              <a:cxn ang="0">
                <a:pos x="20" y="81"/>
              </a:cxn>
              <a:cxn ang="0">
                <a:pos x="12" y="113"/>
              </a:cxn>
              <a:cxn ang="0">
                <a:pos x="12" y="136"/>
              </a:cxn>
              <a:cxn ang="0">
                <a:pos x="20" y="169"/>
              </a:cxn>
              <a:cxn ang="0">
                <a:pos x="36" y="197"/>
              </a:cxn>
              <a:cxn ang="0">
                <a:pos x="60" y="218"/>
              </a:cxn>
              <a:cxn ang="0">
                <a:pos x="90" y="233"/>
              </a:cxn>
              <a:cxn ang="0">
                <a:pos x="124" y="239"/>
              </a:cxn>
              <a:cxn ang="0">
                <a:pos x="147" y="236"/>
              </a:cxn>
              <a:cxn ang="0">
                <a:pos x="179" y="225"/>
              </a:cxn>
              <a:cxn ang="0">
                <a:pos x="205" y="205"/>
              </a:cxn>
              <a:cxn ang="0">
                <a:pos x="225" y="179"/>
              </a:cxn>
              <a:cxn ang="0">
                <a:pos x="236" y="147"/>
              </a:cxn>
              <a:cxn ang="0">
                <a:pos x="239" y="124"/>
              </a:cxn>
              <a:cxn ang="0">
                <a:pos x="233" y="90"/>
              </a:cxn>
              <a:cxn ang="0">
                <a:pos x="218" y="60"/>
              </a:cxn>
              <a:cxn ang="0">
                <a:pos x="197" y="36"/>
              </a:cxn>
              <a:cxn ang="0">
                <a:pos x="169" y="20"/>
              </a:cxn>
              <a:cxn ang="0">
                <a:pos x="136" y="11"/>
              </a:cxn>
            </a:cxnLst>
            <a:rect l="0" t="0" r="r" b="b"/>
            <a:pathLst>
              <a:path w="250" h="250">
                <a:moveTo>
                  <a:pt x="124" y="250"/>
                </a:moveTo>
                <a:lnTo>
                  <a:pt x="124" y="250"/>
                </a:lnTo>
                <a:lnTo>
                  <a:pt x="112" y="248"/>
                </a:lnTo>
                <a:lnTo>
                  <a:pt x="100" y="247"/>
                </a:lnTo>
                <a:lnTo>
                  <a:pt x="87" y="244"/>
                </a:lnTo>
                <a:lnTo>
                  <a:pt x="77" y="240"/>
                </a:lnTo>
                <a:lnTo>
                  <a:pt x="65" y="235"/>
                </a:lnTo>
                <a:lnTo>
                  <a:pt x="55" y="228"/>
                </a:lnTo>
                <a:lnTo>
                  <a:pt x="46" y="221"/>
                </a:lnTo>
                <a:lnTo>
                  <a:pt x="36" y="213"/>
                </a:lnTo>
                <a:lnTo>
                  <a:pt x="28" y="204"/>
                </a:lnTo>
                <a:lnTo>
                  <a:pt x="21" y="194"/>
                </a:lnTo>
                <a:lnTo>
                  <a:pt x="15" y="183"/>
                </a:lnTo>
                <a:lnTo>
                  <a:pt x="9" y="173"/>
                </a:lnTo>
                <a:lnTo>
                  <a:pt x="5" y="162"/>
                </a:lnTo>
                <a:lnTo>
                  <a:pt x="2" y="150"/>
                </a:lnTo>
                <a:lnTo>
                  <a:pt x="1" y="137"/>
                </a:lnTo>
                <a:lnTo>
                  <a:pt x="0" y="124"/>
                </a:lnTo>
                <a:lnTo>
                  <a:pt x="0" y="124"/>
                </a:lnTo>
                <a:lnTo>
                  <a:pt x="1" y="112"/>
                </a:lnTo>
                <a:lnTo>
                  <a:pt x="2" y="100"/>
                </a:lnTo>
                <a:lnTo>
                  <a:pt x="5" y="87"/>
                </a:lnTo>
                <a:lnTo>
                  <a:pt x="9" y="75"/>
                </a:lnTo>
                <a:lnTo>
                  <a:pt x="15" y="65"/>
                </a:lnTo>
                <a:lnTo>
                  <a:pt x="21" y="55"/>
                </a:lnTo>
                <a:lnTo>
                  <a:pt x="28" y="46"/>
                </a:lnTo>
                <a:lnTo>
                  <a:pt x="36" y="36"/>
                </a:lnTo>
                <a:lnTo>
                  <a:pt x="46" y="28"/>
                </a:lnTo>
                <a:lnTo>
                  <a:pt x="55" y="21"/>
                </a:lnTo>
                <a:lnTo>
                  <a:pt x="65" y="15"/>
                </a:lnTo>
                <a:lnTo>
                  <a:pt x="77" y="9"/>
                </a:lnTo>
                <a:lnTo>
                  <a:pt x="87" y="5"/>
                </a:lnTo>
                <a:lnTo>
                  <a:pt x="100" y="2"/>
                </a:lnTo>
                <a:lnTo>
                  <a:pt x="112" y="0"/>
                </a:lnTo>
                <a:lnTo>
                  <a:pt x="124" y="0"/>
                </a:lnTo>
                <a:lnTo>
                  <a:pt x="124" y="0"/>
                </a:lnTo>
                <a:lnTo>
                  <a:pt x="137" y="0"/>
                </a:lnTo>
                <a:lnTo>
                  <a:pt x="150" y="2"/>
                </a:lnTo>
                <a:lnTo>
                  <a:pt x="162" y="5"/>
                </a:lnTo>
                <a:lnTo>
                  <a:pt x="173" y="9"/>
                </a:lnTo>
                <a:lnTo>
                  <a:pt x="183" y="15"/>
                </a:lnTo>
                <a:lnTo>
                  <a:pt x="194" y="21"/>
                </a:lnTo>
                <a:lnTo>
                  <a:pt x="204" y="28"/>
                </a:lnTo>
                <a:lnTo>
                  <a:pt x="213" y="36"/>
                </a:lnTo>
                <a:lnTo>
                  <a:pt x="221" y="46"/>
                </a:lnTo>
                <a:lnTo>
                  <a:pt x="228" y="55"/>
                </a:lnTo>
                <a:lnTo>
                  <a:pt x="235" y="65"/>
                </a:lnTo>
                <a:lnTo>
                  <a:pt x="240" y="75"/>
                </a:lnTo>
                <a:lnTo>
                  <a:pt x="244" y="87"/>
                </a:lnTo>
                <a:lnTo>
                  <a:pt x="247" y="100"/>
                </a:lnTo>
                <a:lnTo>
                  <a:pt x="248" y="112"/>
                </a:lnTo>
                <a:lnTo>
                  <a:pt x="250" y="124"/>
                </a:lnTo>
                <a:lnTo>
                  <a:pt x="250" y="124"/>
                </a:lnTo>
                <a:lnTo>
                  <a:pt x="248" y="137"/>
                </a:lnTo>
                <a:lnTo>
                  <a:pt x="247" y="150"/>
                </a:lnTo>
                <a:lnTo>
                  <a:pt x="244" y="162"/>
                </a:lnTo>
                <a:lnTo>
                  <a:pt x="240" y="173"/>
                </a:lnTo>
                <a:lnTo>
                  <a:pt x="235" y="183"/>
                </a:lnTo>
                <a:lnTo>
                  <a:pt x="228" y="194"/>
                </a:lnTo>
                <a:lnTo>
                  <a:pt x="221" y="204"/>
                </a:lnTo>
                <a:lnTo>
                  <a:pt x="213" y="213"/>
                </a:lnTo>
                <a:lnTo>
                  <a:pt x="204" y="221"/>
                </a:lnTo>
                <a:lnTo>
                  <a:pt x="194" y="228"/>
                </a:lnTo>
                <a:lnTo>
                  <a:pt x="183" y="235"/>
                </a:lnTo>
                <a:lnTo>
                  <a:pt x="173" y="240"/>
                </a:lnTo>
                <a:lnTo>
                  <a:pt x="162" y="244"/>
                </a:lnTo>
                <a:lnTo>
                  <a:pt x="150" y="247"/>
                </a:lnTo>
                <a:lnTo>
                  <a:pt x="137" y="248"/>
                </a:lnTo>
                <a:lnTo>
                  <a:pt x="124" y="250"/>
                </a:lnTo>
                <a:lnTo>
                  <a:pt x="124" y="250"/>
                </a:lnTo>
                <a:close/>
                <a:moveTo>
                  <a:pt x="124" y="11"/>
                </a:moveTo>
                <a:lnTo>
                  <a:pt x="124" y="11"/>
                </a:lnTo>
                <a:lnTo>
                  <a:pt x="113" y="11"/>
                </a:lnTo>
                <a:lnTo>
                  <a:pt x="101" y="13"/>
                </a:lnTo>
                <a:lnTo>
                  <a:pt x="90" y="16"/>
                </a:lnTo>
                <a:lnTo>
                  <a:pt x="81" y="20"/>
                </a:lnTo>
                <a:lnTo>
                  <a:pt x="70" y="24"/>
                </a:lnTo>
                <a:lnTo>
                  <a:pt x="60" y="29"/>
                </a:lnTo>
                <a:lnTo>
                  <a:pt x="52" y="36"/>
                </a:lnTo>
                <a:lnTo>
                  <a:pt x="44" y="44"/>
                </a:lnTo>
                <a:lnTo>
                  <a:pt x="36" y="52"/>
                </a:lnTo>
                <a:lnTo>
                  <a:pt x="31" y="60"/>
                </a:lnTo>
                <a:lnTo>
                  <a:pt x="24" y="70"/>
                </a:lnTo>
                <a:lnTo>
                  <a:pt x="20" y="81"/>
                </a:lnTo>
                <a:lnTo>
                  <a:pt x="16" y="90"/>
                </a:lnTo>
                <a:lnTo>
                  <a:pt x="13" y="101"/>
                </a:lnTo>
                <a:lnTo>
                  <a:pt x="12" y="113"/>
                </a:lnTo>
                <a:lnTo>
                  <a:pt x="11" y="124"/>
                </a:lnTo>
                <a:lnTo>
                  <a:pt x="11" y="124"/>
                </a:lnTo>
                <a:lnTo>
                  <a:pt x="12" y="136"/>
                </a:lnTo>
                <a:lnTo>
                  <a:pt x="13" y="147"/>
                </a:lnTo>
                <a:lnTo>
                  <a:pt x="16" y="158"/>
                </a:lnTo>
                <a:lnTo>
                  <a:pt x="20" y="169"/>
                </a:lnTo>
                <a:lnTo>
                  <a:pt x="24" y="179"/>
                </a:lnTo>
                <a:lnTo>
                  <a:pt x="31" y="189"/>
                </a:lnTo>
                <a:lnTo>
                  <a:pt x="36" y="197"/>
                </a:lnTo>
                <a:lnTo>
                  <a:pt x="44" y="205"/>
                </a:lnTo>
                <a:lnTo>
                  <a:pt x="52" y="212"/>
                </a:lnTo>
                <a:lnTo>
                  <a:pt x="60" y="218"/>
                </a:lnTo>
                <a:lnTo>
                  <a:pt x="70" y="225"/>
                </a:lnTo>
                <a:lnTo>
                  <a:pt x="81" y="229"/>
                </a:lnTo>
                <a:lnTo>
                  <a:pt x="90" y="233"/>
                </a:lnTo>
                <a:lnTo>
                  <a:pt x="101" y="236"/>
                </a:lnTo>
                <a:lnTo>
                  <a:pt x="113" y="237"/>
                </a:lnTo>
                <a:lnTo>
                  <a:pt x="124" y="239"/>
                </a:lnTo>
                <a:lnTo>
                  <a:pt x="124" y="239"/>
                </a:lnTo>
                <a:lnTo>
                  <a:pt x="136" y="237"/>
                </a:lnTo>
                <a:lnTo>
                  <a:pt x="147" y="236"/>
                </a:lnTo>
                <a:lnTo>
                  <a:pt x="159" y="233"/>
                </a:lnTo>
                <a:lnTo>
                  <a:pt x="169" y="229"/>
                </a:lnTo>
                <a:lnTo>
                  <a:pt x="179" y="225"/>
                </a:lnTo>
                <a:lnTo>
                  <a:pt x="189" y="218"/>
                </a:lnTo>
                <a:lnTo>
                  <a:pt x="197" y="212"/>
                </a:lnTo>
                <a:lnTo>
                  <a:pt x="205" y="205"/>
                </a:lnTo>
                <a:lnTo>
                  <a:pt x="213" y="197"/>
                </a:lnTo>
                <a:lnTo>
                  <a:pt x="218" y="189"/>
                </a:lnTo>
                <a:lnTo>
                  <a:pt x="225" y="179"/>
                </a:lnTo>
                <a:lnTo>
                  <a:pt x="229" y="169"/>
                </a:lnTo>
                <a:lnTo>
                  <a:pt x="233" y="158"/>
                </a:lnTo>
                <a:lnTo>
                  <a:pt x="236" y="147"/>
                </a:lnTo>
                <a:lnTo>
                  <a:pt x="237" y="136"/>
                </a:lnTo>
                <a:lnTo>
                  <a:pt x="239" y="124"/>
                </a:lnTo>
                <a:lnTo>
                  <a:pt x="239" y="124"/>
                </a:lnTo>
                <a:lnTo>
                  <a:pt x="237" y="113"/>
                </a:lnTo>
                <a:lnTo>
                  <a:pt x="236" y="101"/>
                </a:lnTo>
                <a:lnTo>
                  <a:pt x="233" y="90"/>
                </a:lnTo>
                <a:lnTo>
                  <a:pt x="229" y="81"/>
                </a:lnTo>
                <a:lnTo>
                  <a:pt x="225" y="70"/>
                </a:lnTo>
                <a:lnTo>
                  <a:pt x="218" y="60"/>
                </a:lnTo>
                <a:lnTo>
                  <a:pt x="213" y="52"/>
                </a:lnTo>
                <a:lnTo>
                  <a:pt x="205" y="44"/>
                </a:lnTo>
                <a:lnTo>
                  <a:pt x="197" y="36"/>
                </a:lnTo>
                <a:lnTo>
                  <a:pt x="189" y="29"/>
                </a:lnTo>
                <a:lnTo>
                  <a:pt x="179" y="24"/>
                </a:lnTo>
                <a:lnTo>
                  <a:pt x="169" y="20"/>
                </a:lnTo>
                <a:lnTo>
                  <a:pt x="159" y="16"/>
                </a:lnTo>
                <a:lnTo>
                  <a:pt x="147" y="13"/>
                </a:lnTo>
                <a:lnTo>
                  <a:pt x="136" y="11"/>
                </a:lnTo>
                <a:lnTo>
                  <a:pt x="124" y="11"/>
                </a:lnTo>
                <a:lnTo>
                  <a:pt x="124"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47" name="Freeform 228"/>
          <p:cNvSpPr>
            <a:spLocks noEditPoints="1"/>
          </p:cNvSpPr>
          <p:nvPr/>
        </p:nvSpPr>
        <p:spPr bwMode="auto">
          <a:xfrm>
            <a:off x="3674816" y="1702351"/>
            <a:ext cx="318969" cy="312835"/>
          </a:xfrm>
          <a:custGeom>
            <a:avLst/>
            <a:gdLst/>
            <a:ahLst/>
            <a:cxnLst>
              <a:cxn ang="0">
                <a:pos x="91" y="202"/>
              </a:cxn>
              <a:cxn ang="0">
                <a:pos x="62" y="195"/>
              </a:cxn>
              <a:cxn ang="0">
                <a:pos x="37" y="179"/>
              </a:cxn>
              <a:cxn ang="0">
                <a:pos x="17" y="158"/>
              </a:cxn>
              <a:cxn ang="0">
                <a:pos x="5" y="132"/>
              </a:cxn>
              <a:cxn ang="0">
                <a:pos x="0" y="101"/>
              </a:cxn>
              <a:cxn ang="0">
                <a:pos x="2" y="81"/>
              </a:cxn>
              <a:cxn ang="0">
                <a:pos x="12" y="54"/>
              </a:cxn>
              <a:cxn ang="0">
                <a:pos x="29" y="29"/>
              </a:cxn>
              <a:cxn ang="0">
                <a:pos x="54" y="12"/>
              </a:cxn>
              <a:cxn ang="0">
                <a:pos x="81" y="2"/>
              </a:cxn>
              <a:cxn ang="0">
                <a:pos x="101" y="0"/>
              </a:cxn>
              <a:cxn ang="0">
                <a:pos x="132" y="5"/>
              </a:cxn>
              <a:cxn ang="0">
                <a:pos x="158" y="17"/>
              </a:cxn>
              <a:cxn ang="0">
                <a:pos x="179" y="37"/>
              </a:cxn>
              <a:cxn ang="0">
                <a:pos x="195" y="62"/>
              </a:cxn>
              <a:cxn ang="0">
                <a:pos x="202" y="92"/>
              </a:cxn>
              <a:cxn ang="0">
                <a:pos x="202" y="112"/>
              </a:cxn>
              <a:cxn ang="0">
                <a:pos x="195" y="141"/>
              </a:cxn>
              <a:cxn ang="0">
                <a:pos x="179" y="166"/>
              </a:cxn>
              <a:cxn ang="0">
                <a:pos x="158" y="186"/>
              </a:cxn>
              <a:cxn ang="0">
                <a:pos x="132" y="198"/>
              </a:cxn>
              <a:cxn ang="0">
                <a:pos x="101" y="202"/>
              </a:cxn>
              <a:cxn ang="0">
                <a:pos x="101" y="5"/>
              </a:cxn>
              <a:cxn ang="0">
                <a:pos x="73" y="10"/>
              </a:cxn>
              <a:cxn ang="0">
                <a:pos x="48" y="21"/>
              </a:cxn>
              <a:cxn ang="0">
                <a:pos x="28" y="40"/>
              </a:cxn>
              <a:cxn ang="0">
                <a:pos x="13" y="64"/>
              </a:cxn>
              <a:cxn ang="0">
                <a:pos x="6" y="92"/>
              </a:cxn>
              <a:cxn ang="0">
                <a:pos x="6" y="112"/>
              </a:cxn>
              <a:cxn ang="0">
                <a:pos x="13" y="139"/>
              </a:cxn>
              <a:cxn ang="0">
                <a:pos x="28" y="163"/>
              </a:cxn>
              <a:cxn ang="0">
                <a:pos x="48" y="181"/>
              </a:cxn>
              <a:cxn ang="0">
                <a:pos x="73" y="193"/>
              </a:cxn>
              <a:cxn ang="0">
                <a:pos x="101" y="197"/>
              </a:cxn>
              <a:cxn ang="0">
                <a:pos x="121" y="195"/>
              </a:cxn>
              <a:cxn ang="0">
                <a:pos x="147" y="186"/>
              </a:cxn>
              <a:cxn ang="0">
                <a:pos x="170" y="170"/>
              </a:cxn>
              <a:cxn ang="0">
                <a:pos x="186" y="147"/>
              </a:cxn>
              <a:cxn ang="0">
                <a:pos x="195" y="121"/>
              </a:cxn>
              <a:cxn ang="0">
                <a:pos x="198" y="101"/>
              </a:cxn>
              <a:cxn ang="0">
                <a:pos x="193" y="73"/>
              </a:cxn>
              <a:cxn ang="0">
                <a:pos x="181" y="48"/>
              </a:cxn>
              <a:cxn ang="0">
                <a:pos x="163" y="28"/>
              </a:cxn>
              <a:cxn ang="0">
                <a:pos x="139" y="13"/>
              </a:cxn>
              <a:cxn ang="0">
                <a:pos x="112" y="6"/>
              </a:cxn>
            </a:cxnLst>
            <a:rect l="0" t="0" r="r" b="b"/>
            <a:pathLst>
              <a:path w="204" h="202">
                <a:moveTo>
                  <a:pt x="101" y="202"/>
                </a:moveTo>
                <a:lnTo>
                  <a:pt x="101" y="202"/>
                </a:lnTo>
                <a:lnTo>
                  <a:pt x="91" y="202"/>
                </a:lnTo>
                <a:lnTo>
                  <a:pt x="81" y="201"/>
                </a:lnTo>
                <a:lnTo>
                  <a:pt x="71" y="198"/>
                </a:lnTo>
                <a:lnTo>
                  <a:pt x="62" y="195"/>
                </a:lnTo>
                <a:lnTo>
                  <a:pt x="54" y="190"/>
                </a:lnTo>
                <a:lnTo>
                  <a:pt x="46" y="186"/>
                </a:lnTo>
                <a:lnTo>
                  <a:pt x="37" y="179"/>
                </a:lnTo>
                <a:lnTo>
                  <a:pt x="29" y="173"/>
                </a:lnTo>
                <a:lnTo>
                  <a:pt x="24" y="166"/>
                </a:lnTo>
                <a:lnTo>
                  <a:pt x="17" y="158"/>
                </a:lnTo>
                <a:lnTo>
                  <a:pt x="12" y="150"/>
                </a:lnTo>
                <a:lnTo>
                  <a:pt x="8" y="141"/>
                </a:lnTo>
                <a:lnTo>
                  <a:pt x="5" y="132"/>
                </a:lnTo>
                <a:lnTo>
                  <a:pt x="2" y="121"/>
                </a:lnTo>
                <a:lnTo>
                  <a:pt x="1" y="112"/>
                </a:lnTo>
                <a:lnTo>
                  <a:pt x="0" y="101"/>
                </a:lnTo>
                <a:lnTo>
                  <a:pt x="0" y="101"/>
                </a:lnTo>
                <a:lnTo>
                  <a:pt x="1" y="92"/>
                </a:lnTo>
                <a:lnTo>
                  <a:pt x="2" y="81"/>
                </a:lnTo>
                <a:lnTo>
                  <a:pt x="5" y="71"/>
                </a:lnTo>
                <a:lnTo>
                  <a:pt x="8" y="62"/>
                </a:lnTo>
                <a:lnTo>
                  <a:pt x="12" y="54"/>
                </a:lnTo>
                <a:lnTo>
                  <a:pt x="17" y="44"/>
                </a:lnTo>
                <a:lnTo>
                  <a:pt x="24" y="37"/>
                </a:lnTo>
                <a:lnTo>
                  <a:pt x="29" y="29"/>
                </a:lnTo>
                <a:lnTo>
                  <a:pt x="37" y="23"/>
                </a:lnTo>
                <a:lnTo>
                  <a:pt x="46" y="17"/>
                </a:lnTo>
                <a:lnTo>
                  <a:pt x="54" y="12"/>
                </a:lnTo>
                <a:lnTo>
                  <a:pt x="62" y="8"/>
                </a:lnTo>
                <a:lnTo>
                  <a:pt x="71" y="5"/>
                </a:lnTo>
                <a:lnTo>
                  <a:pt x="81" y="2"/>
                </a:lnTo>
                <a:lnTo>
                  <a:pt x="91" y="1"/>
                </a:lnTo>
                <a:lnTo>
                  <a:pt x="101" y="0"/>
                </a:lnTo>
                <a:lnTo>
                  <a:pt x="101" y="0"/>
                </a:lnTo>
                <a:lnTo>
                  <a:pt x="112" y="1"/>
                </a:lnTo>
                <a:lnTo>
                  <a:pt x="123" y="2"/>
                </a:lnTo>
                <a:lnTo>
                  <a:pt x="132" y="5"/>
                </a:lnTo>
                <a:lnTo>
                  <a:pt x="141" y="8"/>
                </a:lnTo>
                <a:lnTo>
                  <a:pt x="150" y="12"/>
                </a:lnTo>
                <a:lnTo>
                  <a:pt x="158" y="17"/>
                </a:lnTo>
                <a:lnTo>
                  <a:pt x="166" y="23"/>
                </a:lnTo>
                <a:lnTo>
                  <a:pt x="174" y="29"/>
                </a:lnTo>
                <a:lnTo>
                  <a:pt x="179" y="37"/>
                </a:lnTo>
                <a:lnTo>
                  <a:pt x="186" y="44"/>
                </a:lnTo>
                <a:lnTo>
                  <a:pt x="190" y="54"/>
                </a:lnTo>
                <a:lnTo>
                  <a:pt x="195" y="62"/>
                </a:lnTo>
                <a:lnTo>
                  <a:pt x="198" y="71"/>
                </a:lnTo>
                <a:lnTo>
                  <a:pt x="201" y="81"/>
                </a:lnTo>
                <a:lnTo>
                  <a:pt x="202" y="92"/>
                </a:lnTo>
                <a:lnTo>
                  <a:pt x="204" y="101"/>
                </a:lnTo>
                <a:lnTo>
                  <a:pt x="204" y="101"/>
                </a:lnTo>
                <a:lnTo>
                  <a:pt x="202" y="112"/>
                </a:lnTo>
                <a:lnTo>
                  <a:pt x="201" y="121"/>
                </a:lnTo>
                <a:lnTo>
                  <a:pt x="198" y="132"/>
                </a:lnTo>
                <a:lnTo>
                  <a:pt x="195" y="141"/>
                </a:lnTo>
                <a:lnTo>
                  <a:pt x="190" y="150"/>
                </a:lnTo>
                <a:lnTo>
                  <a:pt x="186" y="158"/>
                </a:lnTo>
                <a:lnTo>
                  <a:pt x="179" y="166"/>
                </a:lnTo>
                <a:lnTo>
                  <a:pt x="174" y="173"/>
                </a:lnTo>
                <a:lnTo>
                  <a:pt x="166" y="179"/>
                </a:lnTo>
                <a:lnTo>
                  <a:pt x="158" y="186"/>
                </a:lnTo>
                <a:lnTo>
                  <a:pt x="150" y="190"/>
                </a:lnTo>
                <a:lnTo>
                  <a:pt x="141" y="195"/>
                </a:lnTo>
                <a:lnTo>
                  <a:pt x="132" y="198"/>
                </a:lnTo>
                <a:lnTo>
                  <a:pt x="123" y="201"/>
                </a:lnTo>
                <a:lnTo>
                  <a:pt x="112" y="202"/>
                </a:lnTo>
                <a:lnTo>
                  <a:pt x="101" y="202"/>
                </a:lnTo>
                <a:lnTo>
                  <a:pt x="101" y="202"/>
                </a:lnTo>
                <a:close/>
                <a:moveTo>
                  <a:pt x="101" y="5"/>
                </a:moveTo>
                <a:lnTo>
                  <a:pt x="101" y="5"/>
                </a:lnTo>
                <a:lnTo>
                  <a:pt x="91" y="6"/>
                </a:lnTo>
                <a:lnTo>
                  <a:pt x="82" y="8"/>
                </a:lnTo>
                <a:lnTo>
                  <a:pt x="73" y="10"/>
                </a:lnTo>
                <a:lnTo>
                  <a:pt x="64" y="13"/>
                </a:lnTo>
                <a:lnTo>
                  <a:pt x="56" y="17"/>
                </a:lnTo>
                <a:lnTo>
                  <a:pt x="48" y="21"/>
                </a:lnTo>
                <a:lnTo>
                  <a:pt x="40" y="28"/>
                </a:lnTo>
                <a:lnTo>
                  <a:pt x="33" y="33"/>
                </a:lnTo>
                <a:lnTo>
                  <a:pt x="28" y="40"/>
                </a:lnTo>
                <a:lnTo>
                  <a:pt x="23" y="48"/>
                </a:lnTo>
                <a:lnTo>
                  <a:pt x="17" y="56"/>
                </a:lnTo>
                <a:lnTo>
                  <a:pt x="13" y="64"/>
                </a:lnTo>
                <a:lnTo>
                  <a:pt x="10" y="73"/>
                </a:lnTo>
                <a:lnTo>
                  <a:pt x="8" y="82"/>
                </a:lnTo>
                <a:lnTo>
                  <a:pt x="6" y="92"/>
                </a:lnTo>
                <a:lnTo>
                  <a:pt x="5" y="101"/>
                </a:lnTo>
                <a:lnTo>
                  <a:pt x="5" y="101"/>
                </a:lnTo>
                <a:lnTo>
                  <a:pt x="6" y="112"/>
                </a:lnTo>
                <a:lnTo>
                  <a:pt x="8" y="121"/>
                </a:lnTo>
                <a:lnTo>
                  <a:pt x="10" y="129"/>
                </a:lnTo>
                <a:lnTo>
                  <a:pt x="13" y="139"/>
                </a:lnTo>
                <a:lnTo>
                  <a:pt x="17" y="147"/>
                </a:lnTo>
                <a:lnTo>
                  <a:pt x="23" y="155"/>
                </a:lnTo>
                <a:lnTo>
                  <a:pt x="28" y="163"/>
                </a:lnTo>
                <a:lnTo>
                  <a:pt x="33" y="170"/>
                </a:lnTo>
                <a:lnTo>
                  <a:pt x="40" y="175"/>
                </a:lnTo>
                <a:lnTo>
                  <a:pt x="48" y="181"/>
                </a:lnTo>
                <a:lnTo>
                  <a:pt x="56" y="186"/>
                </a:lnTo>
                <a:lnTo>
                  <a:pt x="64" y="190"/>
                </a:lnTo>
                <a:lnTo>
                  <a:pt x="73" y="193"/>
                </a:lnTo>
                <a:lnTo>
                  <a:pt x="82" y="195"/>
                </a:lnTo>
                <a:lnTo>
                  <a:pt x="91" y="197"/>
                </a:lnTo>
                <a:lnTo>
                  <a:pt x="101" y="197"/>
                </a:lnTo>
                <a:lnTo>
                  <a:pt x="101" y="197"/>
                </a:lnTo>
                <a:lnTo>
                  <a:pt x="112" y="197"/>
                </a:lnTo>
                <a:lnTo>
                  <a:pt x="121" y="195"/>
                </a:lnTo>
                <a:lnTo>
                  <a:pt x="131" y="193"/>
                </a:lnTo>
                <a:lnTo>
                  <a:pt x="139" y="190"/>
                </a:lnTo>
                <a:lnTo>
                  <a:pt x="147" y="186"/>
                </a:lnTo>
                <a:lnTo>
                  <a:pt x="155" y="181"/>
                </a:lnTo>
                <a:lnTo>
                  <a:pt x="163" y="175"/>
                </a:lnTo>
                <a:lnTo>
                  <a:pt x="170" y="170"/>
                </a:lnTo>
                <a:lnTo>
                  <a:pt x="175" y="163"/>
                </a:lnTo>
                <a:lnTo>
                  <a:pt x="181" y="155"/>
                </a:lnTo>
                <a:lnTo>
                  <a:pt x="186" y="147"/>
                </a:lnTo>
                <a:lnTo>
                  <a:pt x="190" y="139"/>
                </a:lnTo>
                <a:lnTo>
                  <a:pt x="193" y="129"/>
                </a:lnTo>
                <a:lnTo>
                  <a:pt x="195" y="121"/>
                </a:lnTo>
                <a:lnTo>
                  <a:pt x="197" y="112"/>
                </a:lnTo>
                <a:lnTo>
                  <a:pt x="198" y="101"/>
                </a:lnTo>
                <a:lnTo>
                  <a:pt x="198" y="101"/>
                </a:lnTo>
                <a:lnTo>
                  <a:pt x="197" y="92"/>
                </a:lnTo>
                <a:lnTo>
                  <a:pt x="195" y="82"/>
                </a:lnTo>
                <a:lnTo>
                  <a:pt x="193" y="73"/>
                </a:lnTo>
                <a:lnTo>
                  <a:pt x="190" y="64"/>
                </a:lnTo>
                <a:lnTo>
                  <a:pt x="186" y="56"/>
                </a:lnTo>
                <a:lnTo>
                  <a:pt x="181" y="48"/>
                </a:lnTo>
                <a:lnTo>
                  <a:pt x="175" y="40"/>
                </a:lnTo>
                <a:lnTo>
                  <a:pt x="170" y="33"/>
                </a:lnTo>
                <a:lnTo>
                  <a:pt x="163" y="28"/>
                </a:lnTo>
                <a:lnTo>
                  <a:pt x="155" y="21"/>
                </a:lnTo>
                <a:lnTo>
                  <a:pt x="147" y="17"/>
                </a:lnTo>
                <a:lnTo>
                  <a:pt x="139" y="13"/>
                </a:lnTo>
                <a:lnTo>
                  <a:pt x="131" y="10"/>
                </a:lnTo>
                <a:lnTo>
                  <a:pt x="121" y="8"/>
                </a:lnTo>
                <a:lnTo>
                  <a:pt x="112" y="6"/>
                </a:lnTo>
                <a:lnTo>
                  <a:pt x="101" y="5"/>
                </a:lnTo>
                <a:lnTo>
                  <a:pt x="101"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48" name="Rectangle 229"/>
          <p:cNvSpPr>
            <a:spLocks noChangeArrowheads="1"/>
          </p:cNvSpPr>
          <p:nvPr/>
        </p:nvSpPr>
        <p:spPr bwMode="auto">
          <a:xfrm>
            <a:off x="3763941" y="1851763"/>
            <a:ext cx="136033" cy="9339"/>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49" name="Freeform 230"/>
          <p:cNvSpPr>
            <a:spLocks noEditPoints="1"/>
          </p:cNvSpPr>
          <p:nvPr/>
        </p:nvSpPr>
        <p:spPr bwMode="auto">
          <a:xfrm>
            <a:off x="10945455" y="4891384"/>
            <a:ext cx="389332" cy="392209"/>
          </a:xfrm>
          <a:custGeom>
            <a:avLst/>
            <a:gdLst/>
            <a:ahLst/>
            <a:cxnLst>
              <a:cxn ang="0">
                <a:pos x="112" y="250"/>
              </a:cxn>
              <a:cxn ang="0">
                <a:pos x="75" y="240"/>
              </a:cxn>
              <a:cxn ang="0">
                <a:pos x="44" y="221"/>
              </a:cxn>
              <a:cxn ang="0">
                <a:pos x="21" y="194"/>
              </a:cxn>
              <a:cxn ang="0">
                <a:pos x="5" y="162"/>
              </a:cxn>
              <a:cxn ang="0">
                <a:pos x="0" y="125"/>
              </a:cxn>
              <a:cxn ang="0">
                <a:pos x="2" y="100"/>
              </a:cxn>
              <a:cxn ang="0">
                <a:pos x="15" y="66"/>
              </a:cxn>
              <a:cxn ang="0">
                <a:pos x="36" y="38"/>
              </a:cxn>
              <a:cxn ang="0">
                <a:pos x="65" y="16"/>
              </a:cxn>
              <a:cxn ang="0">
                <a:pos x="100" y="3"/>
              </a:cxn>
              <a:cxn ang="0">
                <a:pos x="124" y="0"/>
              </a:cxn>
              <a:cxn ang="0">
                <a:pos x="162" y="7"/>
              </a:cxn>
              <a:cxn ang="0">
                <a:pos x="194" y="22"/>
              </a:cxn>
              <a:cxn ang="0">
                <a:pos x="221" y="46"/>
              </a:cxn>
              <a:cxn ang="0">
                <a:pos x="239" y="77"/>
              </a:cxn>
              <a:cxn ang="0">
                <a:pos x="248" y="112"/>
              </a:cxn>
              <a:cxn ang="0">
                <a:pos x="248" y="138"/>
              </a:cxn>
              <a:cxn ang="0">
                <a:pos x="239" y="174"/>
              </a:cxn>
              <a:cxn ang="0">
                <a:pos x="221" y="205"/>
              </a:cxn>
              <a:cxn ang="0">
                <a:pos x="194" y="228"/>
              </a:cxn>
              <a:cxn ang="0">
                <a:pos x="162" y="244"/>
              </a:cxn>
              <a:cxn ang="0">
                <a:pos x="124" y="250"/>
              </a:cxn>
              <a:cxn ang="0">
                <a:pos x="124" y="11"/>
              </a:cxn>
              <a:cxn ang="0">
                <a:pos x="90" y="16"/>
              </a:cxn>
              <a:cxn ang="0">
                <a:pos x="60" y="31"/>
              </a:cxn>
              <a:cxn ang="0">
                <a:pos x="36" y="53"/>
              </a:cxn>
              <a:cxn ang="0">
                <a:pos x="19" y="81"/>
              </a:cxn>
              <a:cxn ang="0">
                <a:pos x="11" y="113"/>
              </a:cxn>
              <a:cxn ang="0">
                <a:pos x="11" y="136"/>
              </a:cxn>
              <a:cxn ang="0">
                <a:pos x="19" y="170"/>
              </a:cxn>
              <a:cxn ang="0">
                <a:pos x="36" y="197"/>
              </a:cxn>
              <a:cxn ang="0">
                <a:pos x="60" y="220"/>
              </a:cxn>
              <a:cxn ang="0">
                <a:pos x="90" y="234"/>
              </a:cxn>
              <a:cxn ang="0">
                <a:pos x="124" y="239"/>
              </a:cxn>
              <a:cxn ang="0">
                <a:pos x="147" y="238"/>
              </a:cxn>
              <a:cxn ang="0">
                <a:pos x="178" y="225"/>
              </a:cxn>
              <a:cxn ang="0">
                <a:pos x="205" y="205"/>
              </a:cxn>
              <a:cxn ang="0">
                <a:pos x="224" y="179"/>
              </a:cxn>
              <a:cxn ang="0">
                <a:pos x="236" y="148"/>
              </a:cxn>
              <a:cxn ang="0">
                <a:pos x="239" y="125"/>
              </a:cxn>
              <a:cxn ang="0">
                <a:pos x="233" y="92"/>
              </a:cxn>
              <a:cxn ang="0">
                <a:pos x="218" y="62"/>
              </a:cxn>
              <a:cxn ang="0">
                <a:pos x="197" y="38"/>
              </a:cxn>
              <a:cxn ang="0">
                <a:pos x="168" y="20"/>
              </a:cxn>
              <a:cxn ang="0">
                <a:pos x="136" y="12"/>
              </a:cxn>
            </a:cxnLst>
            <a:rect l="0" t="0" r="r" b="b"/>
            <a:pathLst>
              <a:path w="250" h="250">
                <a:moveTo>
                  <a:pt x="124" y="250"/>
                </a:moveTo>
                <a:lnTo>
                  <a:pt x="124" y="250"/>
                </a:lnTo>
                <a:lnTo>
                  <a:pt x="112" y="250"/>
                </a:lnTo>
                <a:lnTo>
                  <a:pt x="100" y="247"/>
                </a:lnTo>
                <a:lnTo>
                  <a:pt x="87" y="244"/>
                </a:lnTo>
                <a:lnTo>
                  <a:pt x="75" y="240"/>
                </a:lnTo>
                <a:lnTo>
                  <a:pt x="65" y="235"/>
                </a:lnTo>
                <a:lnTo>
                  <a:pt x="55" y="228"/>
                </a:lnTo>
                <a:lnTo>
                  <a:pt x="44" y="221"/>
                </a:lnTo>
                <a:lnTo>
                  <a:pt x="36" y="213"/>
                </a:lnTo>
                <a:lnTo>
                  <a:pt x="28" y="205"/>
                </a:lnTo>
                <a:lnTo>
                  <a:pt x="21" y="194"/>
                </a:lnTo>
                <a:lnTo>
                  <a:pt x="15" y="185"/>
                </a:lnTo>
                <a:lnTo>
                  <a:pt x="9" y="174"/>
                </a:lnTo>
                <a:lnTo>
                  <a:pt x="5" y="162"/>
                </a:lnTo>
                <a:lnTo>
                  <a:pt x="2" y="150"/>
                </a:lnTo>
                <a:lnTo>
                  <a:pt x="0" y="138"/>
                </a:lnTo>
                <a:lnTo>
                  <a:pt x="0" y="125"/>
                </a:lnTo>
                <a:lnTo>
                  <a:pt x="0" y="125"/>
                </a:lnTo>
                <a:lnTo>
                  <a:pt x="0" y="112"/>
                </a:lnTo>
                <a:lnTo>
                  <a:pt x="2" y="100"/>
                </a:lnTo>
                <a:lnTo>
                  <a:pt x="5" y="88"/>
                </a:lnTo>
                <a:lnTo>
                  <a:pt x="9" y="77"/>
                </a:lnTo>
                <a:lnTo>
                  <a:pt x="15" y="66"/>
                </a:lnTo>
                <a:lnTo>
                  <a:pt x="21" y="55"/>
                </a:lnTo>
                <a:lnTo>
                  <a:pt x="28" y="46"/>
                </a:lnTo>
                <a:lnTo>
                  <a:pt x="36" y="38"/>
                </a:lnTo>
                <a:lnTo>
                  <a:pt x="44" y="30"/>
                </a:lnTo>
                <a:lnTo>
                  <a:pt x="55" y="22"/>
                </a:lnTo>
                <a:lnTo>
                  <a:pt x="65" y="16"/>
                </a:lnTo>
                <a:lnTo>
                  <a:pt x="75" y="11"/>
                </a:lnTo>
                <a:lnTo>
                  <a:pt x="87" y="7"/>
                </a:lnTo>
                <a:lnTo>
                  <a:pt x="100" y="3"/>
                </a:lnTo>
                <a:lnTo>
                  <a:pt x="112" y="1"/>
                </a:lnTo>
                <a:lnTo>
                  <a:pt x="124" y="0"/>
                </a:lnTo>
                <a:lnTo>
                  <a:pt x="124" y="0"/>
                </a:lnTo>
                <a:lnTo>
                  <a:pt x="137" y="1"/>
                </a:lnTo>
                <a:lnTo>
                  <a:pt x="150" y="3"/>
                </a:lnTo>
                <a:lnTo>
                  <a:pt x="162" y="7"/>
                </a:lnTo>
                <a:lnTo>
                  <a:pt x="173" y="11"/>
                </a:lnTo>
                <a:lnTo>
                  <a:pt x="183" y="16"/>
                </a:lnTo>
                <a:lnTo>
                  <a:pt x="194" y="22"/>
                </a:lnTo>
                <a:lnTo>
                  <a:pt x="204" y="30"/>
                </a:lnTo>
                <a:lnTo>
                  <a:pt x="213" y="38"/>
                </a:lnTo>
                <a:lnTo>
                  <a:pt x="221" y="46"/>
                </a:lnTo>
                <a:lnTo>
                  <a:pt x="228" y="55"/>
                </a:lnTo>
                <a:lnTo>
                  <a:pt x="233" y="66"/>
                </a:lnTo>
                <a:lnTo>
                  <a:pt x="239" y="77"/>
                </a:lnTo>
                <a:lnTo>
                  <a:pt x="243" y="88"/>
                </a:lnTo>
                <a:lnTo>
                  <a:pt x="247" y="100"/>
                </a:lnTo>
                <a:lnTo>
                  <a:pt x="248" y="112"/>
                </a:lnTo>
                <a:lnTo>
                  <a:pt x="250" y="125"/>
                </a:lnTo>
                <a:lnTo>
                  <a:pt x="250" y="125"/>
                </a:lnTo>
                <a:lnTo>
                  <a:pt x="248" y="138"/>
                </a:lnTo>
                <a:lnTo>
                  <a:pt x="247" y="150"/>
                </a:lnTo>
                <a:lnTo>
                  <a:pt x="243" y="162"/>
                </a:lnTo>
                <a:lnTo>
                  <a:pt x="239" y="174"/>
                </a:lnTo>
                <a:lnTo>
                  <a:pt x="233" y="185"/>
                </a:lnTo>
                <a:lnTo>
                  <a:pt x="228" y="194"/>
                </a:lnTo>
                <a:lnTo>
                  <a:pt x="221" y="205"/>
                </a:lnTo>
                <a:lnTo>
                  <a:pt x="213" y="213"/>
                </a:lnTo>
                <a:lnTo>
                  <a:pt x="204" y="221"/>
                </a:lnTo>
                <a:lnTo>
                  <a:pt x="194" y="228"/>
                </a:lnTo>
                <a:lnTo>
                  <a:pt x="183" y="235"/>
                </a:lnTo>
                <a:lnTo>
                  <a:pt x="173" y="240"/>
                </a:lnTo>
                <a:lnTo>
                  <a:pt x="162" y="244"/>
                </a:lnTo>
                <a:lnTo>
                  <a:pt x="150" y="247"/>
                </a:lnTo>
                <a:lnTo>
                  <a:pt x="137" y="250"/>
                </a:lnTo>
                <a:lnTo>
                  <a:pt x="124" y="250"/>
                </a:lnTo>
                <a:lnTo>
                  <a:pt x="124" y="250"/>
                </a:lnTo>
                <a:close/>
                <a:moveTo>
                  <a:pt x="124" y="11"/>
                </a:moveTo>
                <a:lnTo>
                  <a:pt x="124" y="11"/>
                </a:lnTo>
                <a:lnTo>
                  <a:pt x="113" y="12"/>
                </a:lnTo>
                <a:lnTo>
                  <a:pt x="101" y="13"/>
                </a:lnTo>
                <a:lnTo>
                  <a:pt x="90" y="16"/>
                </a:lnTo>
                <a:lnTo>
                  <a:pt x="79" y="20"/>
                </a:lnTo>
                <a:lnTo>
                  <a:pt x="70" y="26"/>
                </a:lnTo>
                <a:lnTo>
                  <a:pt x="60" y="31"/>
                </a:lnTo>
                <a:lnTo>
                  <a:pt x="52" y="38"/>
                </a:lnTo>
                <a:lnTo>
                  <a:pt x="44" y="44"/>
                </a:lnTo>
                <a:lnTo>
                  <a:pt x="36" y="53"/>
                </a:lnTo>
                <a:lnTo>
                  <a:pt x="29" y="62"/>
                </a:lnTo>
                <a:lnTo>
                  <a:pt x="24" y="71"/>
                </a:lnTo>
                <a:lnTo>
                  <a:pt x="19" y="81"/>
                </a:lnTo>
                <a:lnTo>
                  <a:pt x="16" y="92"/>
                </a:lnTo>
                <a:lnTo>
                  <a:pt x="13" y="103"/>
                </a:lnTo>
                <a:lnTo>
                  <a:pt x="11" y="113"/>
                </a:lnTo>
                <a:lnTo>
                  <a:pt x="11" y="125"/>
                </a:lnTo>
                <a:lnTo>
                  <a:pt x="11" y="125"/>
                </a:lnTo>
                <a:lnTo>
                  <a:pt x="11" y="136"/>
                </a:lnTo>
                <a:lnTo>
                  <a:pt x="13" y="148"/>
                </a:lnTo>
                <a:lnTo>
                  <a:pt x="16" y="159"/>
                </a:lnTo>
                <a:lnTo>
                  <a:pt x="19" y="170"/>
                </a:lnTo>
                <a:lnTo>
                  <a:pt x="24" y="179"/>
                </a:lnTo>
                <a:lnTo>
                  <a:pt x="29" y="189"/>
                </a:lnTo>
                <a:lnTo>
                  <a:pt x="36" y="197"/>
                </a:lnTo>
                <a:lnTo>
                  <a:pt x="44" y="205"/>
                </a:lnTo>
                <a:lnTo>
                  <a:pt x="52" y="213"/>
                </a:lnTo>
                <a:lnTo>
                  <a:pt x="60" y="220"/>
                </a:lnTo>
                <a:lnTo>
                  <a:pt x="70" y="225"/>
                </a:lnTo>
                <a:lnTo>
                  <a:pt x="79" y="231"/>
                </a:lnTo>
                <a:lnTo>
                  <a:pt x="90" y="234"/>
                </a:lnTo>
                <a:lnTo>
                  <a:pt x="101" y="238"/>
                </a:lnTo>
                <a:lnTo>
                  <a:pt x="113" y="239"/>
                </a:lnTo>
                <a:lnTo>
                  <a:pt x="124" y="239"/>
                </a:lnTo>
                <a:lnTo>
                  <a:pt x="124" y="239"/>
                </a:lnTo>
                <a:lnTo>
                  <a:pt x="136" y="239"/>
                </a:lnTo>
                <a:lnTo>
                  <a:pt x="147" y="238"/>
                </a:lnTo>
                <a:lnTo>
                  <a:pt x="158" y="234"/>
                </a:lnTo>
                <a:lnTo>
                  <a:pt x="168" y="231"/>
                </a:lnTo>
                <a:lnTo>
                  <a:pt x="178" y="225"/>
                </a:lnTo>
                <a:lnTo>
                  <a:pt x="187" y="220"/>
                </a:lnTo>
                <a:lnTo>
                  <a:pt x="197" y="213"/>
                </a:lnTo>
                <a:lnTo>
                  <a:pt x="205" y="205"/>
                </a:lnTo>
                <a:lnTo>
                  <a:pt x="212" y="197"/>
                </a:lnTo>
                <a:lnTo>
                  <a:pt x="218" y="189"/>
                </a:lnTo>
                <a:lnTo>
                  <a:pt x="224" y="179"/>
                </a:lnTo>
                <a:lnTo>
                  <a:pt x="229" y="170"/>
                </a:lnTo>
                <a:lnTo>
                  <a:pt x="233" y="159"/>
                </a:lnTo>
                <a:lnTo>
                  <a:pt x="236" y="148"/>
                </a:lnTo>
                <a:lnTo>
                  <a:pt x="237" y="136"/>
                </a:lnTo>
                <a:lnTo>
                  <a:pt x="239" y="125"/>
                </a:lnTo>
                <a:lnTo>
                  <a:pt x="239" y="125"/>
                </a:lnTo>
                <a:lnTo>
                  <a:pt x="237" y="113"/>
                </a:lnTo>
                <a:lnTo>
                  <a:pt x="236" y="103"/>
                </a:lnTo>
                <a:lnTo>
                  <a:pt x="233" y="92"/>
                </a:lnTo>
                <a:lnTo>
                  <a:pt x="229" y="81"/>
                </a:lnTo>
                <a:lnTo>
                  <a:pt x="224" y="71"/>
                </a:lnTo>
                <a:lnTo>
                  <a:pt x="218" y="62"/>
                </a:lnTo>
                <a:lnTo>
                  <a:pt x="212" y="53"/>
                </a:lnTo>
                <a:lnTo>
                  <a:pt x="205" y="44"/>
                </a:lnTo>
                <a:lnTo>
                  <a:pt x="197" y="38"/>
                </a:lnTo>
                <a:lnTo>
                  <a:pt x="187" y="31"/>
                </a:lnTo>
                <a:lnTo>
                  <a:pt x="178" y="26"/>
                </a:lnTo>
                <a:lnTo>
                  <a:pt x="168" y="20"/>
                </a:lnTo>
                <a:lnTo>
                  <a:pt x="158" y="16"/>
                </a:lnTo>
                <a:lnTo>
                  <a:pt x="147" y="13"/>
                </a:lnTo>
                <a:lnTo>
                  <a:pt x="136" y="12"/>
                </a:lnTo>
                <a:lnTo>
                  <a:pt x="124" y="11"/>
                </a:lnTo>
                <a:lnTo>
                  <a:pt x="124"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50" name="Rectangle 231"/>
          <p:cNvSpPr>
            <a:spLocks noChangeArrowheads="1"/>
          </p:cNvSpPr>
          <p:nvPr/>
        </p:nvSpPr>
        <p:spPr bwMode="auto">
          <a:xfrm>
            <a:off x="11072106" y="5082820"/>
            <a:ext cx="131340" cy="9339"/>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51" name="Rectangle 232"/>
          <p:cNvSpPr>
            <a:spLocks noChangeArrowheads="1"/>
          </p:cNvSpPr>
          <p:nvPr/>
        </p:nvSpPr>
        <p:spPr bwMode="auto">
          <a:xfrm>
            <a:off x="11133084" y="5022121"/>
            <a:ext cx="9381" cy="13540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52" name="Freeform 233"/>
          <p:cNvSpPr>
            <a:spLocks noEditPoints="1"/>
          </p:cNvSpPr>
          <p:nvPr/>
        </p:nvSpPr>
        <p:spPr bwMode="auto">
          <a:xfrm>
            <a:off x="9322462" y="4891384"/>
            <a:ext cx="389332" cy="392209"/>
          </a:xfrm>
          <a:custGeom>
            <a:avLst/>
            <a:gdLst/>
            <a:ahLst/>
            <a:cxnLst>
              <a:cxn ang="0">
                <a:pos x="112" y="250"/>
              </a:cxn>
              <a:cxn ang="0">
                <a:pos x="75" y="240"/>
              </a:cxn>
              <a:cxn ang="0">
                <a:pos x="44" y="221"/>
              </a:cxn>
              <a:cxn ang="0">
                <a:pos x="21" y="194"/>
              </a:cxn>
              <a:cxn ang="0">
                <a:pos x="5" y="162"/>
              </a:cxn>
              <a:cxn ang="0">
                <a:pos x="0" y="125"/>
              </a:cxn>
              <a:cxn ang="0">
                <a:pos x="2" y="100"/>
              </a:cxn>
              <a:cxn ang="0">
                <a:pos x="15" y="66"/>
              </a:cxn>
              <a:cxn ang="0">
                <a:pos x="36" y="38"/>
              </a:cxn>
              <a:cxn ang="0">
                <a:pos x="65" y="16"/>
              </a:cxn>
              <a:cxn ang="0">
                <a:pos x="100" y="3"/>
              </a:cxn>
              <a:cxn ang="0">
                <a:pos x="124" y="0"/>
              </a:cxn>
              <a:cxn ang="0">
                <a:pos x="162" y="7"/>
              </a:cxn>
              <a:cxn ang="0">
                <a:pos x="194" y="22"/>
              </a:cxn>
              <a:cxn ang="0">
                <a:pos x="220" y="46"/>
              </a:cxn>
              <a:cxn ang="0">
                <a:pos x="239" y="77"/>
              </a:cxn>
              <a:cxn ang="0">
                <a:pos x="248" y="112"/>
              </a:cxn>
              <a:cxn ang="0">
                <a:pos x="248" y="138"/>
              </a:cxn>
              <a:cxn ang="0">
                <a:pos x="239" y="174"/>
              </a:cxn>
              <a:cxn ang="0">
                <a:pos x="220" y="205"/>
              </a:cxn>
              <a:cxn ang="0">
                <a:pos x="194" y="228"/>
              </a:cxn>
              <a:cxn ang="0">
                <a:pos x="162" y="244"/>
              </a:cxn>
              <a:cxn ang="0">
                <a:pos x="124" y="250"/>
              </a:cxn>
              <a:cxn ang="0">
                <a:pos x="124" y="11"/>
              </a:cxn>
              <a:cxn ang="0">
                <a:pos x="90" y="16"/>
              </a:cxn>
              <a:cxn ang="0">
                <a:pos x="61" y="31"/>
              </a:cxn>
              <a:cxn ang="0">
                <a:pos x="36" y="53"/>
              </a:cxn>
              <a:cxn ang="0">
                <a:pos x="19" y="81"/>
              </a:cxn>
              <a:cxn ang="0">
                <a:pos x="11" y="113"/>
              </a:cxn>
              <a:cxn ang="0">
                <a:pos x="11" y="136"/>
              </a:cxn>
              <a:cxn ang="0">
                <a:pos x="19" y="170"/>
              </a:cxn>
              <a:cxn ang="0">
                <a:pos x="36" y="197"/>
              </a:cxn>
              <a:cxn ang="0">
                <a:pos x="61" y="220"/>
              </a:cxn>
              <a:cxn ang="0">
                <a:pos x="90" y="234"/>
              </a:cxn>
              <a:cxn ang="0">
                <a:pos x="124" y="239"/>
              </a:cxn>
              <a:cxn ang="0">
                <a:pos x="147" y="238"/>
              </a:cxn>
              <a:cxn ang="0">
                <a:pos x="178" y="225"/>
              </a:cxn>
              <a:cxn ang="0">
                <a:pos x="205" y="205"/>
              </a:cxn>
              <a:cxn ang="0">
                <a:pos x="224" y="179"/>
              </a:cxn>
              <a:cxn ang="0">
                <a:pos x="236" y="148"/>
              </a:cxn>
              <a:cxn ang="0">
                <a:pos x="239" y="125"/>
              </a:cxn>
              <a:cxn ang="0">
                <a:pos x="233" y="92"/>
              </a:cxn>
              <a:cxn ang="0">
                <a:pos x="219" y="62"/>
              </a:cxn>
              <a:cxn ang="0">
                <a:pos x="197" y="38"/>
              </a:cxn>
              <a:cxn ang="0">
                <a:pos x="169" y="20"/>
              </a:cxn>
              <a:cxn ang="0">
                <a:pos x="136" y="12"/>
              </a:cxn>
            </a:cxnLst>
            <a:rect l="0" t="0" r="r" b="b"/>
            <a:pathLst>
              <a:path w="250" h="250">
                <a:moveTo>
                  <a:pt x="124" y="250"/>
                </a:moveTo>
                <a:lnTo>
                  <a:pt x="124" y="250"/>
                </a:lnTo>
                <a:lnTo>
                  <a:pt x="112" y="250"/>
                </a:lnTo>
                <a:lnTo>
                  <a:pt x="100" y="247"/>
                </a:lnTo>
                <a:lnTo>
                  <a:pt x="88" y="244"/>
                </a:lnTo>
                <a:lnTo>
                  <a:pt x="75" y="240"/>
                </a:lnTo>
                <a:lnTo>
                  <a:pt x="65" y="235"/>
                </a:lnTo>
                <a:lnTo>
                  <a:pt x="55" y="228"/>
                </a:lnTo>
                <a:lnTo>
                  <a:pt x="44" y="221"/>
                </a:lnTo>
                <a:lnTo>
                  <a:pt x="36" y="213"/>
                </a:lnTo>
                <a:lnTo>
                  <a:pt x="28" y="205"/>
                </a:lnTo>
                <a:lnTo>
                  <a:pt x="21" y="194"/>
                </a:lnTo>
                <a:lnTo>
                  <a:pt x="15" y="185"/>
                </a:lnTo>
                <a:lnTo>
                  <a:pt x="9" y="174"/>
                </a:lnTo>
                <a:lnTo>
                  <a:pt x="5" y="162"/>
                </a:lnTo>
                <a:lnTo>
                  <a:pt x="2" y="150"/>
                </a:lnTo>
                <a:lnTo>
                  <a:pt x="0" y="138"/>
                </a:lnTo>
                <a:lnTo>
                  <a:pt x="0" y="125"/>
                </a:lnTo>
                <a:lnTo>
                  <a:pt x="0" y="125"/>
                </a:lnTo>
                <a:lnTo>
                  <a:pt x="0" y="112"/>
                </a:lnTo>
                <a:lnTo>
                  <a:pt x="2" y="100"/>
                </a:lnTo>
                <a:lnTo>
                  <a:pt x="5" y="88"/>
                </a:lnTo>
                <a:lnTo>
                  <a:pt x="9" y="77"/>
                </a:lnTo>
                <a:lnTo>
                  <a:pt x="15" y="66"/>
                </a:lnTo>
                <a:lnTo>
                  <a:pt x="21" y="55"/>
                </a:lnTo>
                <a:lnTo>
                  <a:pt x="28" y="46"/>
                </a:lnTo>
                <a:lnTo>
                  <a:pt x="36" y="38"/>
                </a:lnTo>
                <a:lnTo>
                  <a:pt x="44" y="30"/>
                </a:lnTo>
                <a:lnTo>
                  <a:pt x="55" y="22"/>
                </a:lnTo>
                <a:lnTo>
                  <a:pt x="65" y="16"/>
                </a:lnTo>
                <a:lnTo>
                  <a:pt x="75" y="11"/>
                </a:lnTo>
                <a:lnTo>
                  <a:pt x="88" y="7"/>
                </a:lnTo>
                <a:lnTo>
                  <a:pt x="100" y="3"/>
                </a:lnTo>
                <a:lnTo>
                  <a:pt x="112" y="1"/>
                </a:lnTo>
                <a:lnTo>
                  <a:pt x="124" y="0"/>
                </a:lnTo>
                <a:lnTo>
                  <a:pt x="124" y="0"/>
                </a:lnTo>
                <a:lnTo>
                  <a:pt x="138" y="1"/>
                </a:lnTo>
                <a:lnTo>
                  <a:pt x="150" y="3"/>
                </a:lnTo>
                <a:lnTo>
                  <a:pt x="162" y="7"/>
                </a:lnTo>
                <a:lnTo>
                  <a:pt x="173" y="11"/>
                </a:lnTo>
                <a:lnTo>
                  <a:pt x="183" y="16"/>
                </a:lnTo>
                <a:lnTo>
                  <a:pt x="194" y="22"/>
                </a:lnTo>
                <a:lnTo>
                  <a:pt x="204" y="30"/>
                </a:lnTo>
                <a:lnTo>
                  <a:pt x="212" y="38"/>
                </a:lnTo>
                <a:lnTo>
                  <a:pt x="220" y="46"/>
                </a:lnTo>
                <a:lnTo>
                  <a:pt x="228" y="55"/>
                </a:lnTo>
                <a:lnTo>
                  <a:pt x="233" y="66"/>
                </a:lnTo>
                <a:lnTo>
                  <a:pt x="239" y="77"/>
                </a:lnTo>
                <a:lnTo>
                  <a:pt x="243" y="88"/>
                </a:lnTo>
                <a:lnTo>
                  <a:pt x="247" y="100"/>
                </a:lnTo>
                <a:lnTo>
                  <a:pt x="248" y="112"/>
                </a:lnTo>
                <a:lnTo>
                  <a:pt x="250" y="125"/>
                </a:lnTo>
                <a:lnTo>
                  <a:pt x="250" y="125"/>
                </a:lnTo>
                <a:lnTo>
                  <a:pt x="248" y="138"/>
                </a:lnTo>
                <a:lnTo>
                  <a:pt x="247" y="150"/>
                </a:lnTo>
                <a:lnTo>
                  <a:pt x="243" y="162"/>
                </a:lnTo>
                <a:lnTo>
                  <a:pt x="239" y="174"/>
                </a:lnTo>
                <a:lnTo>
                  <a:pt x="233" y="185"/>
                </a:lnTo>
                <a:lnTo>
                  <a:pt x="228" y="194"/>
                </a:lnTo>
                <a:lnTo>
                  <a:pt x="220" y="205"/>
                </a:lnTo>
                <a:lnTo>
                  <a:pt x="212" y="213"/>
                </a:lnTo>
                <a:lnTo>
                  <a:pt x="204" y="221"/>
                </a:lnTo>
                <a:lnTo>
                  <a:pt x="194" y="228"/>
                </a:lnTo>
                <a:lnTo>
                  <a:pt x="183" y="235"/>
                </a:lnTo>
                <a:lnTo>
                  <a:pt x="173" y="240"/>
                </a:lnTo>
                <a:lnTo>
                  <a:pt x="162" y="244"/>
                </a:lnTo>
                <a:lnTo>
                  <a:pt x="150" y="247"/>
                </a:lnTo>
                <a:lnTo>
                  <a:pt x="138" y="250"/>
                </a:lnTo>
                <a:lnTo>
                  <a:pt x="124" y="250"/>
                </a:lnTo>
                <a:lnTo>
                  <a:pt x="124" y="250"/>
                </a:lnTo>
                <a:close/>
                <a:moveTo>
                  <a:pt x="124" y="11"/>
                </a:moveTo>
                <a:lnTo>
                  <a:pt x="124" y="11"/>
                </a:lnTo>
                <a:lnTo>
                  <a:pt x="113" y="12"/>
                </a:lnTo>
                <a:lnTo>
                  <a:pt x="101" y="13"/>
                </a:lnTo>
                <a:lnTo>
                  <a:pt x="90" y="16"/>
                </a:lnTo>
                <a:lnTo>
                  <a:pt x="79" y="20"/>
                </a:lnTo>
                <a:lnTo>
                  <a:pt x="70" y="26"/>
                </a:lnTo>
                <a:lnTo>
                  <a:pt x="61" y="31"/>
                </a:lnTo>
                <a:lnTo>
                  <a:pt x="52" y="38"/>
                </a:lnTo>
                <a:lnTo>
                  <a:pt x="44" y="44"/>
                </a:lnTo>
                <a:lnTo>
                  <a:pt x="36" y="53"/>
                </a:lnTo>
                <a:lnTo>
                  <a:pt x="29" y="62"/>
                </a:lnTo>
                <a:lnTo>
                  <a:pt x="24" y="71"/>
                </a:lnTo>
                <a:lnTo>
                  <a:pt x="19" y="81"/>
                </a:lnTo>
                <a:lnTo>
                  <a:pt x="16" y="92"/>
                </a:lnTo>
                <a:lnTo>
                  <a:pt x="12" y="103"/>
                </a:lnTo>
                <a:lnTo>
                  <a:pt x="11" y="113"/>
                </a:lnTo>
                <a:lnTo>
                  <a:pt x="11" y="125"/>
                </a:lnTo>
                <a:lnTo>
                  <a:pt x="11" y="125"/>
                </a:lnTo>
                <a:lnTo>
                  <a:pt x="11" y="136"/>
                </a:lnTo>
                <a:lnTo>
                  <a:pt x="12" y="148"/>
                </a:lnTo>
                <a:lnTo>
                  <a:pt x="16" y="159"/>
                </a:lnTo>
                <a:lnTo>
                  <a:pt x="19" y="170"/>
                </a:lnTo>
                <a:lnTo>
                  <a:pt x="24" y="179"/>
                </a:lnTo>
                <a:lnTo>
                  <a:pt x="29" y="189"/>
                </a:lnTo>
                <a:lnTo>
                  <a:pt x="36" y="197"/>
                </a:lnTo>
                <a:lnTo>
                  <a:pt x="44" y="205"/>
                </a:lnTo>
                <a:lnTo>
                  <a:pt x="52" y="213"/>
                </a:lnTo>
                <a:lnTo>
                  <a:pt x="61" y="220"/>
                </a:lnTo>
                <a:lnTo>
                  <a:pt x="70" y="225"/>
                </a:lnTo>
                <a:lnTo>
                  <a:pt x="79" y="231"/>
                </a:lnTo>
                <a:lnTo>
                  <a:pt x="90" y="234"/>
                </a:lnTo>
                <a:lnTo>
                  <a:pt x="101" y="238"/>
                </a:lnTo>
                <a:lnTo>
                  <a:pt x="113" y="239"/>
                </a:lnTo>
                <a:lnTo>
                  <a:pt x="124" y="239"/>
                </a:lnTo>
                <a:lnTo>
                  <a:pt x="124" y="239"/>
                </a:lnTo>
                <a:lnTo>
                  <a:pt x="136" y="239"/>
                </a:lnTo>
                <a:lnTo>
                  <a:pt x="147" y="238"/>
                </a:lnTo>
                <a:lnTo>
                  <a:pt x="158" y="234"/>
                </a:lnTo>
                <a:lnTo>
                  <a:pt x="169" y="231"/>
                </a:lnTo>
                <a:lnTo>
                  <a:pt x="178" y="225"/>
                </a:lnTo>
                <a:lnTo>
                  <a:pt x="187" y="220"/>
                </a:lnTo>
                <a:lnTo>
                  <a:pt x="197" y="213"/>
                </a:lnTo>
                <a:lnTo>
                  <a:pt x="205" y="205"/>
                </a:lnTo>
                <a:lnTo>
                  <a:pt x="212" y="197"/>
                </a:lnTo>
                <a:lnTo>
                  <a:pt x="219" y="189"/>
                </a:lnTo>
                <a:lnTo>
                  <a:pt x="224" y="179"/>
                </a:lnTo>
                <a:lnTo>
                  <a:pt x="229" y="170"/>
                </a:lnTo>
                <a:lnTo>
                  <a:pt x="233" y="159"/>
                </a:lnTo>
                <a:lnTo>
                  <a:pt x="236" y="148"/>
                </a:lnTo>
                <a:lnTo>
                  <a:pt x="237" y="136"/>
                </a:lnTo>
                <a:lnTo>
                  <a:pt x="239" y="125"/>
                </a:lnTo>
                <a:lnTo>
                  <a:pt x="239" y="125"/>
                </a:lnTo>
                <a:lnTo>
                  <a:pt x="237" y="113"/>
                </a:lnTo>
                <a:lnTo>
                  <a:pt x="236" y="103"/>
                </a:lnTo>
                <a:lnTo>
                  <a:pt x="233" y="92"/>
                </a:lnTo>
                <a:lnTo>
                  <a:pt x="229" y="81"/>
                </a:lnTo>
                <a:lnTo>
                  <a:pt x="224" y="71"/>
                </a:lnTo>
                <a:lnTo>
                  <a:pt x="219" y="62"/>
                </a:lnTo>
                <a:lnTo>
                  <a:pt x="212" y="53"/>
                </a:lnTo>
                <a:lnTo>
                  <a:pt x="205" y="44"/>
                </a:lnTo>
                <a:lnTo>
                  <a:pt x="197" y="38"/>
                </a:lnTo>
                <a:lnTo>
                  <a:pt x="187" y="31"/>
                </a:lnTo>
                <a:lnTo>
                  <a:pt x="178" y="26"/>
                </a:lnTo>
                <a:lnTo>
                  <a:pt x="169" y="20"/>
                </a:lnTo>
                <a:lnTo>
                  <a:pt x="158" y="16"/>
                </a:lnTo>
                <a:lnTo>
                  <a:pt x="147" y="13"/>
                </a:lnTo>
                <a:lnTo>
                  <a:pt x="136" y="12"/>
                </a:lnTo>
                <a:lnTo>
                  <a:pt x="124" y="11"/>
                </a:lnTo>
                <a:lnTo>
                  <a:pt x="124"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53" name="Freeform 234"/>
          <p:cNvSpPr/>
          <p:nvPr/>
        </p:nvSpPr>
        <p:spPr bwMode="auto">
          <a:xfrm>
            <a:off x="9467872" y="5036129"/>
            <a:ext cx="98507" cy="102721"/>
          </a:xfrm>
          <a:custGeom>
            <a:avLst/>
            <a:gdLst/>
            <a:ahLst/>
            <a:cxnLst>
              <a:cxn ang="0">
                <a:pos x="60" y="65"/>
              </a:cxn>
              <a:cxn ang="0">
                <a:pos x="0" y="4"/>
              </a:cxn>
              <a:cxn ang="0">
                <a:pos x="4" y="0"/>
              </a:cxn>
              <a:cxn ang="0">
                <a:pos x="64" y="61"/>
              </a:cxn>
              <a:cxn ang="0">
                <a:pos x="60" y="65"/>
              </a:cxn>
            </a:cxnLst>
            <a:rect l="0" t="0" r="r" b="b"/>
            <a:pathLst>
              <a:path w="64" h="65">
                <a:moveTo>
                  <a:pt x="60" y="65"/>
                </a:moveTo>
                <a:lnTo>
                  <a:pt x="0" y="4"/>
                </a:lnTo>
                <a:lnTo>
                  <a:pt x="4" y="0"/>
                </a:lnTo>
                <a:lnTo>
                  <a:pt x="64" y="61"/>
                </a:lnTo>
                <a:lnTo>
                  <a:pt x="60" y="6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54" name="Freeform 235"/>
          <p:cNvSpPr/>
          <p:nvPr/>
        </p:nvSpPr>
        <p:spPr bwMode="auto">
          <a:xfrm>
            <a:off x="9467872" y="5036129"/>
            <a:ext cx="98507" cy="102721"/>
          </a:xfrm>
          <a:custGeom>
            <a:avLst/>
            <a:gdLst/>
            <a:ahLst/>
            <a:cxnLst>
              <a:cxn ang="0">
                <a:pos x="4" y="65"/>
              </a:cxn>
              <a:cxn ang="0">
                <a:pos x="0" y="61"/>
              </a:cxn>
              <a:cxn ang="0">
                <a:pos x="60" y="0"/>
              </a:cxn>
              <a:cxn ang="0">
                <a:pos x="64" y="4"/>
              </a:cxn>
              <a:cxn ang="0">
                <a:pos x="4" y="65"/>
              </a:cxn>
            </a:cxnLst>
            <a:rect l="0" t="0" r="r" b="b"/>
            <a:pathLst>
              <a:path w="64" h="65">
                <a:moveTo>
                  <a:pt x="4" y="65"/>
                </a:moveTo>
                <a:lnTo>
                  <a:pt x="0" y="61"/>
                </a:lnTo>
                <a:lnTo>
                  <a:pt x="60" y="0"/>
                </a:lnTo>
                <a:lnTo>
                  <a:pt x="64" y="4"/>
                </a:lnTo>
                <a:lnTo>
                  <a:pt x="4" y="6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55" name="Freeform 236"/>
          <p:cNvSpPr>
            <a:spLocks noEditPoints="1"/>
          </p:cNvSpPr>
          <p:nvPr/>
        </p:nvSpPr>
        <p:spPr bwMode="auto">
          <a:xfrm>
            <a:off x="10129267" y="4891384"/>
            <a:ext cx="389332" cy="392209"/>
          </a:xfrm>
          <a:custGeom>
            <a:avLst/>
            <a:gdLst/>
            <a:ahLst/>
            <a:cxnLst>
              <a:cxn ang="0">
                <a:pos x="112" y="250"/>
              </a:cxn>
              <a:cxn ang="0">
                <a:pos x="76" y="240"/>
              </a:cxn>
              <a:cxn ang="0">
                <a:pos x="44" y="221"/>
              </a:cxn>
              <a:cxn ang="0">
                <a:pos x="20" y="194"/>
              </a:cxn>
              <a:cxn ang="0">
                <a:pos x="5" y="162"/>
              </a:cxn>
              <a:cxn ang="0">
                <a:pos x="0" y="125"/>
              </a:cxn>
              <a:cxn ang="0">
                <a:pos x="3" y="100"/>
              </a:cxn>
              <a:cxn ang="0">
                <a:pos x="15" y="66"/>
              </a:cxn>
              <a:cxn ang="0">
                <a:pos x="36" y="38"/>
              </a:cxn>
              <a:cxn ang="0">
                <a:pos x="65" y="16"/>
              </a:cxn>
              <a:cxn ang="0">
                <a:pos x="98" y="3"/>
              </a:cxn>
              <a:cxn ang="0">
                <a:pos x="124" y="0"/>
              </a:cxn>
              <a:cxn ang="0">
                <a:pos x="162" y="7"/>
              </a:cxn>
              <a:cxn ang="0">
                <a:pos x="194" y="22"/>
              </a:cxn>
              <a:cxn ang="0">
                <a:pos x="220" y="46"/>
              </a:cxn>
              <a:cxn ang="0">
                <a:pos x="239" y="77"/>
              </a:cxn>
              <a:cxn ang="0">
                <a:pos x="248" y="112"/>
              </a:cxn>
              <a:cxn ang="0">
                <a:pos x="248" y="138"/>
              </a:cxn>
              <a:cxn ang="0">
                <a:pos x="239" y="174"/>
              </a:cxn>
              <a:cxn ang="0">
                <a:pos x="220" y="205"/>
              </a:cxn>
              <a:cxn ang="0">
                <a:pos x="194" y="228"/>
              </a:cxn>
              <a:cxn ang="0">
                <a:pos x="162" y="244"/>
              </a:cxn>
              <a:cxn ang="0">
                <a:pos x="124" y="250"/>
              </a:cxn>
              <a:cxn ang="0">
                <a:pos x="124" y="11"/>
              </a:cxn>
              <a:cxn ang="0">
                <a:pos x="90" y="16"/>
              </a:cxn>
              <a:cxn ang="0">
                <a:pos x="61" y="31"/>
              </a:cxn>
              <a:cxn ang="0">
                <a:pos x="36" y="53"/>
              </a:cxn>
              <a:cxn ang="0">
                <a:pos x="19" y="81"/>
              </a:cxn>
              <a:cxn ang="0">
                <a:pos x="11" y="113"/>
              </a:cxn>
              <a:cxn ang="0">
                <a:pos x="11" y="136"/>
              </a:cxn>
              <a:cxn ang="0">
                <a:pos x="19" y="170"/>
              </a:cxn>
              <a:cxn ang="0">
                <a:pos x="36" y="197"/>
              </a:cxn>
              <a:cxn ang="0">
                <a:pos x="61" y="220"/>
              </a:cxn>
              <a:cxn ang="0">
                <a:pos x="90" y="234"/>
              </a:cxn>
              <a:cxn ang="0">
                <a:pos x="124" y="239"/>
              </a:cxn>
              <a:cxn ang="0">
                <a:pos x="147" y="238"/>
              </a:cxn>
              <a:cxn ang="0">
                <a:pos x="178" y="225"/>
              </a:cxn>
              <a:cxn ang="0">
                <a:pos x="205" y="205"/>
              </a:cxn>
              <a:cxn ang="0">
                <a:pos x="224" y="179"/>
              </a:cxn>
              <a:cxn ang="0">
                <a:pos x="236" y="148"/>
              </a:cxn>
              <a:cxn ang="0">
                <a:pos x="238" y="125"/>
              </a:cxn>
              <a:cxn ang="0">
                <a:pos x="233" y="92"/>
              </a:cxn>
              <a:cxn ang="0">
                <a:pos x="219" y="62"/>
              </a:cxn>
              <a:cxn ang="0">
                <a:pos x="197" y="38"/>
              </a:cxn>
              <a:cxn ang="0">
                <a:pos x="169" y="20"/>
              </a:cxn>
              <a:cxn ang="0">
                <a:pos x="136" y="12"/>
              </a:cxn>
            </a:cxnLst>
            <a:rect l="0" t="0" r="r" b="b"/>
            <a:pathLst>
              <a:path w="248" h="250">
                <a:moveTo>
                  <a:pt x="124" y="250"/>
                </a:moveTo>
                <a:lnTo>
                  <a:pt x="124" y="250"/>
                </a:lnTo>
                <a:lnTo>
                  <a:pt x="112" y="250"/>
                </a:lnTo>
                <a:lnTo>
                  <a:pt x="98" y="247"/>
                </a:lnTo>
                <a:lnTo>
                  <a:pt x="88" y="244"/>
                </a:lnTo>
                <a:lnTo>
                  <a:pt x="76" y="240"/>
                </a:lnTo>
                <a:lnTo>
                  <a:pt x="65" y="235"/>
                </a:lnTo>
                <a:lnTo>
                  <a:pt x="54" y="228"/>
                </a:lnTo>
                <a:lnTo>
                  <a:pt x="44" y="221"/>
                </a:lnTo>
                <a:lnTo>
                  <a:pt x="36" y="213"/>
                </a:lnTo>
                <a:lnTo>
                  <a:pt x="28" y="205"/>
                </a:lnTo>
                <a:lnTo>
                  <a:pt x="20" y="194"/>
                </a:lnTo>
                <a:lnTo>
                  <a:pt x="15" y="185"/>
                </a:lnTo>
                <a:lnTo>
                  <a:pt x="9" y="174"/>
                </a:lnTo>
                <a:lnTo>
                  <a:pt x="5" y="162"/>
                </a:lnTo>
                <a:lnTo>
                  <a:pt x="3" y="150"/>
                </a:lnTo>
                <a:lnTo>
                  <a:pt x="0" y="138"/>
                </a:lnTo>
                <a:lnTo>
                  <a:pt x="0" y="125"/>
                </a:lnTo>
                <a:lnTo>
                  <a:pt x="0" y="125"/>
                </a:lnTo>
                <a:lnTo>
                  <a:pt x="0" y="112"/>
                </a:lnTo>
                <a:lnTo>
                  <a:pt x="3" y="100"/>
                </a:lnTo>
                <a:lnTo>
                  <a:pt x="5" y="88"/>
                </a:lnTo>
                <a:lnTo>
                  <a:pt x="9" y="77"/>
                </a:lnTo>
                <a:lnTo>
                  <a:pt x="15" y="66"/>
                </a:lnTo>
                <a:lnTo>
                  <a:pt x="20" y="55"/>
                </a:lnTo>
                <a:lnTo>
                  <a:pt x="28" y="46"/>
                </a:lnTo>
                <a:lnTo>
                  <a:pt x="36" y="38"/>
                </a:lnTo>
                <a:lnTo>
                  <a:pt x="44" y="30"/>
                </a:lnTo>
                <a:lnTo>
                  <a:pt x="54" y="22"/>
                </a:lnTo>
                <a:lnTo>
                  <a:pt x="65" y="16"/>
                </a:lnTo>
                <a:lnTo>
                  <a:pt x="76" y="11"/>
                </a:lnTo>
                <a:lnTo>
                  <a:pt x="88" y="7"/>
                </a:lnTo>
                <a:lnTo>
                  <a:pt x="98" y="3"/>
                </a:lnTo>
                <a:lnTo>
                  <a:pt x="112" y="1"/>
                </a:lnTo>
                <a:lnTo>
                  <a:pt x="124" y="0"/>
                </a:lnTo>
                <a:lnTo>
                  <a:pt x="124" y="0"/>
                </a:lnTo>
                <a:lnTo>
                  <a:pt x="138" y="1"/>
                </a:lnTo>
                <a:lnTo>
                  <a:pt x="150" y="3"/>
                </a:lnTo>
                <a:lnTo>
                  <a:pt x="162" y="7"/>
                </a:lnTo>
                <a:lnTo>
                  <a:pt x="173" y="11"/>
                </a:lnTo>
                <a:lnTo>
                  <a:pt x="184" y="16"/>
                </a:lnTo>
                <a:lnTo>
                  <a:pt x="194" y="22"/>
                </a:lnTo>
                <a:lnTo>
                  <a:pt x="204" y="30"/>
                </a:lnTo>
                <a:lnTo>
                  <a:pt x="212" y="38"/>
                </a:lnTo>
                <a:lnTo>
                  <a:pt x="220" y="46"/>
                </a:lnTo>
                <a:lnTo>
                  <a:pt x="228" y="55"/>
                </a:lnTo>
                <a:lnTo>
                  <a:pt x="233" y="66"/>
                </a:lnTo>
                <a:lnTo>
                  <a:pt x="239" y="77"/>
                </a:lnTo>
                <a:lnTo>
                  <a:pt x="243" y="88"/>
                </a:lnTo>
                <a:lnTo>
                  <a:pt x="247" y="100"/>
                </a:lnTo>
                <a:lnTo>
                  <a:pt x="248" y="112"/>
                </a:lnTo>
                <a:lnTo>
                  <a:pt x="248" y="125"/>
                </a:lnTo>
                <a:lnTo>
                  <a:pt x="248" y="125"/>
                </a:lnTo>
                <a:lnTo>
                  <a:pt x="248" y="138"/>
                </a:lnTo>
                <a:lnTo>
                  <a:pt x="247" y="150"/>
                </a:lnTo>
                <a:lnTo>
                  <a:pt x="243" y="162"/>
                </a:lnTo>
                <a:lnTo>
                  <a:pt x="239" y="174"/>
                </a:lnTo>
                <a:lnTo>
                  <a:pt x="233" y="185"/>
                </a:lnTo>
                <a:lnTo>
                  <a:pt x="228" y="194"/>
                </a:lnTo>
                <a:lnTo>
                  <a:pt x="220" y="205"/>
                </a:lnTo>
                <a:lnTo>
                  <a:pt x="212" y="213"/>
                </a:lnTo>
                <a:lnTo>
                  <a:pt x="204" y="221"/>
                </a:lnTo>
                <a:lnTo>
                  <a:pt x="194" y="228"/>
                </a:lnTo>
                <a:lnTo>
                  <a:pt x="184" y="235"/>
                </a:lnTo>
                <a:lnTo>
                  <a:pt x="173" y="240"/>
                </a:lnTo>
                <a:lnTo>
                  <a:pt x="162" y="244"/>
                </a:lnTo>
                <a:lnTo>
                  <a:pt x="150" y="247"/>
                </a:lnTo>
                <a:lnTo>
                  <a:pt x="138" y="250"/>
                </a:lnTo>
                <a:lnTo>
                  <a:pt x="124" y="250"/>
                </a:lnTo>
                <a:lnTo>
                  <a:pt x="124" y="250"/>
                </a:lnTo>
                <a:close/>
                <a:moveTo>
                  <a:pt x="124" y="11"/>
                </a:moveTo>
                <a:lnTo>
                  <a:pt x="124" y="11"/>
                </a:lnTo>
                <a:lnTo>
                  <a:pt x="112" y="12"/>
                </a:lnTo>
                <a:lnTo>
                  <a:pt x="101" y="13"/>
                </a:lnTo>
                <a:lnTo>
                  <a:pt x="90" y="16"/>
                </a:lnTo>
                <a:lnTo>
                  <a:pt x="80" y="20"/>
                </a:lnTo>
                <a:lnTo>
                  <a:pt x="70" y="26"/>
                </a:lnTo>
                <a:lnTo>
                  <a:pt x="61" y="31"/>
                </a:lnTo>
                <a:lnTo>
                  <a:pt x="51" y="38"/>
                </a:lnTo>
                <a:lnTo>
                  <a:pt x="43" y="44"/>
                </a:lnTo>
                <a:lnTo>
                  <a:pt x="36" y="53"/>
                </a:lnTo>
                <a:lnTo>
                  <a:pt x="30" y="62"/>
                </a:lnTo>
                <a:lnTo>
                  <a:pt x="24" y="71"/>
                </a:lnTo>
                <a:lnTo>
                  <a:pt x="19" y="81"/>
                </a:lnTo>
                <a:lnTo>
                  <a:pt x="15" y="92"/>
                </a:lnTo>
                <a:lnTo>
                  <a:pt x="12" y="103"/>
                </a:lnTo>
                <a:lnTo>
                  <a:pt x="11" y="113"/>
                </a:lnTo>
                <a:lnTo>
                  <a:pt x="11" y="125"/>
                </a:lnTo>
                <a:lnTo>
                  <a:pt x="11" y="125"/>
                </a:lnTo>
                <a:lnTo>
                  <a:pt x="11" y="136"/>
                </a:lnTo>
                <a:lnTo>
                  <a:pt x="12" y="148"/>
                </a:lnTo>
                <a:lnTo>
                  <a:pt x="15" y="159"/>
                </a:lnTo>
                <a:lnTo>
                  <a:pt x="19" y="170"/>
                </a:lnTo>
                <a:lnTo>
                  <a:pt x="24" y="179"/>
                </a:lnTo>
                <a:lnTo>
                  <a:pt x="30" y="189"/>
                </a:lnTo>
                <a:lnTo>
                  <a:pt x="36" y="197"/>
                </a:lnTo>
                <a:lnTo>
                  <a:pt x="43" y="205"/>
                </a:lnTo>
                <a:lnTo>
                  <a:pt x="51" y="213"/>
                </a:lnTo>
                <a:lnTo>
                  <a:pt x="61" y="220"/>
                </a:lnTo>
                <a:lnTo>
                  <a:pt x="70" y="225"/>
                </a:lnTo>
                <a:lnTo>
                  <a:pt x="80" y="231"/>
                </a:lnTo>
                <a:lnTo>
                  <a:pt x="90" y="234"/>
                </a:lnTo>
                <a:lnTo>
                  <a:pt x="101" y="238"/>
                </a:lnTo>
                <a:lnTo>
                  <a:pt x="112" y="239"/>
                </a:lnTo>
                <a:lnTo>
                  <a:pt x="124" y="239"/>
                </a:lnTo>
                <a:lnTo>
                  <a:pt x="124" y="239"/>
                </a:lnTo>
                <a:lnTo>
                  <a:pt x="136" y="239"/>
                </a:lnTo>
                <a:lnTo>
                  <a:pt x="147" y="238"/>
                </a:lnTo>
                <a:lnTo>
                  <a:pt x="158" y="234"/>
                </a:lnTo>
                <a:lnTo>
                  <a:pt x="169" y="231"/>
                </a:lnTo>
                <a:lnTo>
                  <a:pt x="178" y="225"/>
                </a:lnTo>
                <a:lnTo>
                  <a:pt x="188" y="220"/>
                </a:lnTo>
                <a:lnTo>
                  <a:pt x="197" y="213"/>
                </a:lnTo>
                <a:lnTo>
                  <a:pt x="205" y="205"/>
                </a:lnTo>
                <a:lnTo>
                  <a:pt x="212" y="197"/>
                </a:lnTo>
                <a:lnTo>
                  <a:pt x="219" y="189"/>
                </a:lnTo>
                <a:lnTo>
                  <a:pt x="224" y="179"/>
                </a:lnTo>
                <a:lnTo>
                  <a:pt x="229" y="170"/>
                </a:lnTo>
                <a:lnTo>
                  <a:pt x="233" y="159"/>
                </a:lnTo>
                <a:lnTo>
                  <a:pt x="236" y="148"/>
                </a:lnTo>
                <a:lnTo>
                  <a:pt x="238" y="136"/>
                </a:lnTo>
                <a:lnTo>
                  <a:pt x="238" y="125"/>
                </a:lnTo>
                <a:lnTo>
                  <a:pt x="238" y="125"/>
                </a:lnTo>
                <a:lnTo>
                  <a:pt x="238" y="113"/>
                </a:lnTo>
                <a:lnTo>
                  <a:pt x="236" y="103"/>
                </a:lnTo>
                <a:lnTo>
                  <a:pt x="233" y="92"/>
                </a:lnTo>
                <a:lnTo>
                  <a:pt x="229" y="81"/>
                </a:lnTo>
                <a:lnTo>
                  <a:pt x="224" y="71"/>
                </a:lnTo>
                <a:lnTo>
                  <a:pt x="219" y="62"/>
                </a:lnTo>
                <a:lnTo>
                  <a:pt x="212" y="53"/>
                </a:lnTo>
                <a:lnTo>
                  <a:pt x="205" y="44"/>
                </a:lnTo>
                <a:lnTo>
                  <a:pt x="197" y="38"/>
                </a:lnTo>
                <a:lnTo>
                  <a:pt x="188" y="31"/>
                </a:lnTo>
                <a:lnTo>
                  <a:pt x="178" y="26"/>
                </a:lnTo>
                <a:lnTo>
                  <a:pt x="169" y="20"/>
                </a:lnTo>
                <a:lnTo>
                  <a:pt x="158" y="16"/>
                </a:lnTo>
                <a:lnTo>
                  <a:pt x="147" y="13"/>
                </a:lnTo>
                <a:lnTo>
                  <a:pt x="136" y="12"/>
                </a:lnTo>
                <a:lnTo>
                  <a:pt x="124" y="11"/>
                </a:lnTo>
                <a:lnTo>
                  <a:pt x="124"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56" name="Rectangle 237"/>
          <p:cNvSpPr>
            <a:spLocks noChangeArrowheads="1"/>
          </p:cNvSpPr>
          <p:nvPr/>
        </p:nvSpPr>
        <p:spPr bwMode="auto">
          <a:xfrm>
            <a:off x="10255920" y="5082820"/>
            <a:ext cx="136033" cy="9339"/>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57" name="Freeform 238"/>
          <p:cNvSpPr>
            <a:spLocks noEditPoints="1"/>
          </p:cNvSpPr>
          <p:nvPr/>
        </p:nvSpPr>
        <p:spPr bwMode="auto">
          <a:xfrm>
            <a:off x="2056511" y="1697683"/>
            <a:ext cx="323661" cy="322173"/>
          </a:xfrm>
          <a:custGeom>
            <a:avLst/>
            <a:gdLst/>
            <a:ahLst/>
            <a:cxnLst>
              <a:cxn ang="0">
                <a:pos x="18" y="207"/>
              </a:cxn>
              <a:cxn ang="0">
                <a:pos x="11" y="206"/>
              </a:cxn>
              <a:cxn ang="0">
                <a:pos x="2" y="196"/>
              </a:cxn>
              <a:cxn ang="0">
                <a:pos x="0" y="150"/>
              </a:cxn>
              <a:cxn ang="0">
                <a:pos x="75" y="76"/>
              </a:cxn>
              <a:cxn ang="0">
                <a:pos x="73" y="66"/>
              </a:cxn>
              <a:cxn ang="0">
                <a:pos x="79" y="41"/>
              </a:cxn>
              <a:cxn ang="0">
                <a:pos x="94" y="19"/>
              </a:cxn>
              <a:cxn ang="0">
                <a:pos x="115" y="6"/>
              </a:cxn>
              <a:cxn ang="0">
                <a:pos x="141" y="0"/>
              </a:cxn>
              <a:cxn ang="0">
                <a:pos x="154" y="2"/>
              </a:cxn>
              <a:cxn ang="0">
                <a:pos x="177" y="11"/>
              </a:cxn>
              <a:cxn ang="0">
                <a:pos x="196" y="30"/>
              </a:cxn>
              <a:cxn ang="0">
                <a:pos x="206" y="53"/>
              </a:cxn>
              <a:cxn ang="0">
                <a:pos x="207" y="66"/>
              </a:cxn>
              <a:cxn ang="0">
                <a:pos x="202" y="92"/>
              </a:cxn>
              <a:cxn ang="0">
                <a:pos x="188" y="114"/>
              </a:cxn>
              <a:cxn ang="0">
                <a:pos x="167" y="129"/>
              </a:cxn>
              <a:cxn ang="0">
                <a:pos x="141" y="134"/>
              </a:cxn>
              <a:cxn ang="0">
                <a:pos x="131" y="133"/>
              </a:cxn>
              <a:cxn ang="0">
                <a:pos x="106" y="146"/>
              </a:cxn>
              <a:cxn ang="0">
                <a:pos x="84" y="170"/>
              </a:cxn>
              <a:cxn ang="0">
                <a:pos x="60" y="195"/>
              </a:cxn>
              <a:cxn ang="0">
                <a:pos x="36" y="207"/>
              </a:cxn>
              <a:cxn ang="0">
                <a:pos x="11" y="189"/>
              </a:cxn>
              <a:cxn ang="0">
                <a:pos x="11" y="192"/>
              </a:cxn>
              <a:cxn ang="0">
                <a:pos x="15" y="196"/>
              </a:cxn>
              <a:cxn ang="0">
                <a:pos x="25" y="196"/>
              </a:cxn>
              <a:cxn ang="0">
                <a:pos x="49" y="184"/>
              </a:cxn>
              <a:cxn ang="0">
                <a:pos x="73" y="160"/>
              </a:cxn>
              <a:cxn ang="0">
                <a:pos x="102" y="135"/>
              </a:cxn>
              <a:cxn ang="0">
                <a:pos x="122" y="119"/>
              </a:cxn>
              <a:cxn ang="0">
                <a:pos x="131" y="122"/>
              </a:cxn>
              <a:cxn ang="0">
                <a:pos x="141" y="123"/>
              </a:cxn>
              <a:cxn ang="0">
                <a:pos x="162" y="118"/>
              </a:cxn>
              <a:cxn ang="0">
                <a:pos x="180" y="106"/>
              </a:cxn>
              <a:cxn ang="0">
                <a:pos x="192" y="88"/>
              </a:cxn>
              <a:cxn ang="0">
                <a:pos x="196" y="66"/>
              </a:cxn>
              <a:cxn ang="0">
                <a:pos x="195" y="56"/>
              </a:cxn>
              <a:cxn ang="0">
                <a:pos x="187" y="35"/>
              </a:cxn>
              <a:cxn ang="0">
                <a:pos x="172" y="21"/>
              </a:cxn>
              <a:cxn ang="0">
                <a:pos x="152" y="12"/>
              </a:cxn>
              <a:cxn ang="0">
                <a:pos x="141" y="11"/>
              </a:cxn>
              <a:cxn ang="0">
                <a:pos x="119" y="15"/>
              </a:cxn>
              <a:cxn ang="0">
                <a:pos x="102" y="27"/>
              </a:cxn>
              <a:cxn ang="0">
                <a:pos x="90" y="45"/>
              </a:cxn>
              <a:cxn ang="0">
                <a:pos x="84" y="66"/>
              </a:cxn>
              <a:cxn ang="0">
                <a:pos x="86" y="77"/>
              </a:cxn>
              <a:cxn ang="0">
                <a:pos x="11" y="154"/>
              </a:cxn>
            </a:cxnLst>
            <a:rect l="0" t="0" r="r" b="b"/>
            <a:pathLst>
              <a:path w="207" h="207">
                <a:moveTo>
                  <a:pt x="36" y="207"/>
                </a:moveTo>
                <a:lnTo>
                  <a:pt x="18" y="207"/>
                </a:lnTo>
                <a:lnTo>
                  <a:pt x="18" y="207"/>
                </a:lnTo>
                <a:lnTo>
                  <a:pt x="11" y="206"/>
                </a:lnTo>
                <a:lnTo>
                  <a:pt x="6" y="202"/>
                </a:lnTo>
                <a:lnTo>
                  <a:pt x="2" y="196"/>
                </a:lnTo>
                <a:lnTo>
                  <a:pt x="0" y="189"/>
                </a:lnTo>
                <a:lnTo>
                  <a:pt x="0" y="150"/>
                </a:lnTo>
                <a:lnTo>
                  <a:pt x="75" y="76"/>
                </a:lnTo>
                <a:lnTo>
                  <a:pt x="75" y="76"/>
                </a:lnTo>
                <a:lnTo>
                  <a:pt x="73" y="66"/>
                </a:lnTo>
                <a:lnTo>
                  <a:pt x="73" y="66"/>
                </a:lnTo>
                <a:lnTo>
                  <a:pt x="75" y="53"/>
                </a:lnTo>
                <a:lnTo>
                  <a:pt x="79" y="41"/>
                </a:lnTo>
                <a:lnTo>
                  <a:pt x="86" y="30"/>
                </a:lnTo>
                <a:lnTo>
                  <a:pt x="94" y="19"/>
                </a:lnTo>
                <a:lnTo>
                  <a:pt x="103" y="11"/>
                </a:lnTo>
                <a:lnTo>
                  <a:pt x="115" y="6"/>
                </a:lnTo>
                <a:lnTo>
                  <a:pt x="127" y="2"/>
                </a:lnTo>
                <a:lnTo>
                  <a:pt x="141" y="0"/>
                </a:lnTo>
                <a:lnTo>
                  <a:pt x="141" y="0"/>
                </a:lnTo>
                <a:lnTo>
                  <a:pt x="154" y="2"/>
                </a:lnTo>
                <a:lnTo>
                  <a:pt x="167" y="6"/>
                </a:lnTo>
                <a:lnTo>
                  <a:pt x="177" y="11"/>
                </a:lnTo>
                <a:lnTo>
                  <a:pt x="188" y="19"/>
                </a:lnTo>
                <a:lnTo>
                  <a:pt x="196" y="30"/>
                </a:lnTo>
                <a:lnTo>
                  <a:pt x="202" y="41"/>
                </a:lnTo>
                <a:lnTo>
                  <a:pt x="206" y="53"/>
                </a:lnTo>
                <a:lnTo>
                  <a:pt x="207" y="66"/>
                </a:lnTo>
                <a:lnTo>
                  <a:pt x="207" y="66"/>
                </a:lnTo>
                <a:lnTo>
                  <a:pt x="206" y="80"/>
                </a:lnTo>
                <a:lnTo>
                  <a:pt x="202" y="92"/>
                </a:lnTo>
                <a:lnTo>
                  <a:pt x="196" y="104"/>
                </a:lnTo>
                <a:lnTo>
                  <a:pt x="188" y="114"/>
                </a:lnTo>
                <a:lnTo>
                  <a:pt x="177" y="122"/>
                </a:lnTo>
                <a:lnTo>
                  <a:pt x="167" y="129"/>
                </a:lnTo>
                <a:lnTo>
                  <a:pt x="154" y="133"/>
                </a:lnTo>
                <a:lnTo>
                  <a:pt x="141" y="134"/>
                </a:lnTo>
                <a:lnTo>
                  <a:pt x="141" y="134"/>
                </a:lnTo>
                <a:lnTo>
                  <a:pt x="131" y="133"/>
                </a:lnTo>
                <a:lnTo>
                  <a:pt x="121" y="130"/>
                </a:lnTo>
                <a:lnTo>
                  <a:pt x="106" y="146"/>
                </a:lnTo>
                <a:lnTo>
                  <a:pt x="84" y="146"/>
                </a:lnTo>
                <a:lnTo>
                  <a:pt x="84" y="170"/>
                </a:lnTo>
                <a:lnTo>
                  <a:pt x="60" y="170"/>
                </a:lnTo>
                <a:lnTo>
                  <a:pt x="60" y="195"/>
                </a:lnTo>
                <a:lnTo>
                  <a:pt x="36" y="195"/>
                </a:lnTo>
                <a:lnTo>
                  <a:pt x="36" y="207"/>
                </a:lnTo>
                <a:close/>
                <a:moveTo>
                  <a:pt x="11" y="154"/>
                </a:moveTo>
                <a:lnTo>
                  <a:pt x="11" y="189"/>
                </a:lnTo>
                <a:lnTo>
                  <a:pt x="11" y="189"/>
                </a:lnTo>
                <a:lnTo>
                  <a:pt x="11" y="192"/>
                </a:lnTo>
                <a:lnTo>
                  <a:pt x="13" y="193"/>
                </a:lnTo>
                <a:lnTo>
                  <a:pt x="15" y="196"/>
                </a:lnTo>
                <a:lnTo>
                  <a:pt x="18" y="196"/>
                </a:lnTo>
                <a:lnTo>
                  <a:pt x="25" y="196"/>
                </a:lnTo>
                <a:lnTo>
                  <a:pt x="25" y="184"/>
                </a:lnTo>
                <a:lnTo>
                  <a:pt x="49" y="184"/>
                </a:lnTo>
                <a:lnTo>
                  <a:pt x="49" y="160"/>
                </a:lnTo>
                <a:lnTo>
                  <a:pt x="73" y="160"/>
                </a:lnTo>
                <a:lnTo>
                  <a:pt x="73" y="135"/>
                </a:lnTo>
                <a:lnTo>
                  <a:pt x="102" y="135"/>
                </a:lnTo>
                <a:lnTo>
                  <a:pt x="118" y="118"/>
                </a:lnTo>
                <a:lnTo>
                  <a:pt x="122" y="119"/>
                </a:lnTo>
                <a:lnTo>
                  <a:pt x="122" y="119"/>
                </a:lnTo>
                <a:lnTo>
                  <a:pt x="131" y="122"/>
                </a:lnTo>
                <a:lnTo>
                  <a:pt x="141" y="123"/>
                </a:lnTo>
                <a:lnTo>
                  <a:pt x="141" y="123"/>
                </a:lnTo>
                <a:lnTo>
                  <a:pt x="152" y="122"/>
                </a:lnTo>
                <a:lnTo>
                  <a:pt x="162" y="118"/>
                </a:lnTo>
                <a:lnTo>
                  <a:pt x="172" y="112"/>
                </a:lnTo>
                <a:lnTo>
                  <a:pt x="180" y="106"/>
                </a:lnTo>
                <a:lnTo>
                  <a:pt x="187" y="98"/>
                </a:lnTo>
                <a:lnTo>
                  <a:pt x="192" y="88"/>
                </a:lnTo>
                <a:lnTo>
                  <a:pt x="195" y="77"/>
                </a:lnTo>
                <a:lnTo>
                  <a:pt x="196" y="66"/>
                </a:lnTo>
                <a:lnTo>
                  <a:pt x="196" y="66"/>
                </a:lnTo>
                <a:lnTo>
                  <a:pt x="195" y="56"/>
                </a:lnTo>
                <a:lnTo>
                  <a:pt x="192" y="45"/>
                </a:lnTo>
                <a:lnTo>
                  <a:pt x="187" y="35"/>
                </a:lnTo>
                <a:lnTo>
                  <a:pt x="180" y="27"/>
                </a:lnTo>
                <a:lnTo>
                  <a:pt x="172" y="21"/>
                </a:lnTo>
                <a:lnTo>
                  <a:pt x="162" y="15"/>
                </a:lnTo>
                <a:lnTo>
                  <a:pt x="152" y="12"/>
                </a:lnTo>
                <a:lnTo>
                  <a:pt x="141" y="11"/>
                </a:lnTo>
                <a:lnTo>
                  <a:pt x="141" y="11"/>
                </a:lnTo>
                <a:lnTo>
                  <a:pt x="129" y="12"/>
                </a:lnTo>
                <a:lnTo>
                  <a:pt x="119" y="15"/>
                </a:lnTo>
                <a:lnTo>
                  <a:pt x="110" y="21"/>
                </a:lnTo>
                <a:lnTo>
                  <a:pt x="102" y="27"/>
                </a:lnTo>
                <a:lnTo>
                  <a:pt x="95" y="35"/>
                </a:lnTo>
                <a:lnTo>
                  <a:pt x="90" y="45"/>
                </a:lnTo>
                <a:lnTo>
                  <a:pt x="86" y="56"/>
                </a:lnTo>
                <a:lnTo>
                  <a:pt x="84" y="66"/>
                </a:lnTo>
                <a:lnTo>
                  <a:pt x="84" y="66"/>
                </a:lnTo>
                <a:lnTo>
                  <a:pt x="86" y="77"/>
                </a:lnTo>
                <a:lnTo>
                  <a:pt x="87" y="80"/>
                </a:lnTo>
                <a:lnTo>
                  <a:pt x="11" y="15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58" name="Freeform 239"/>
          <p:cNvSpPr>
            <a:spLocks noEditPoints="1"/>
          </p:cNvSpPr>
          <p:nvPr/>
        </p:nvSpPr>
        <p:spPr bwMode="auto">
          <a:xfrm>
            <a:off x="2258214" y="1749041"/>
            <a:ext cx="65671" cy="65368"/>
          </a:xfrm>
          <a:custGeom>
            <a:avLst/>
            <a:gdLst/>
            <a:ahLst/>
            <a:cxnLst>
              <a:cxn ang="0">
                <a:pos x="22" y="42"/>
              </a:cxn>
              <a:cxn ang="0">
                <a:pos x="22" y="42"/>
              </a:cxn>
              <a:cxn ang="0">
                <a:pos x="18" y="41"/>
              </a:cxn>
              <a:cxn ang="0">
                <a:pos x="14" y="39"/>
              </a:cxn>
              <a:cxn ang="0">
                <a:pos x="7" y="35"/>
              </a:cxn>
              <a:cxn ang="0">
                <a:pos x="2" y="28"/>
              </a:cxn>
              <a:cxn ang="0">
                <a:pos x="2" y="24"/>
              </a:cxn>
              <a:cxn ang="0">
                <a:pos x="0" y="20"/>
              </a:cxn>
              <a:cxn ang="0">
                <a:pos x="0" y="20"/>
              </a:cxn>
              <a:cxn ang="0">
                <a:pos x="2" y="16"/>
              </a:cxn>
              <a:cxn ang="0">
                <a:pos x="2" y="12"/>
              </a:cxn>
              <a:cxn ang="0">
                <a:pos x="7" y="5"/>
              </a:cxn>
              <a:cxn ang="0">
                <a:pos x="14" y="1"/>
              </a:cxn>
              <a:cxn ang="0">
                <a:pos x="18" y="0"/>
              </a:cxn>
              <a:cxn ang="0">
                <a:pos x="22" y="0"/>
              </a:cxn>
              <a:cxn ang="0">
                <a:pos x="22" y="0"/>
              </a:cxn>
              <a:cxn ang="0">
                <a:pos x="26" y="0"/>
              </a:cxn>
              <a:cxn ang="0">
                <a:pos x="30" y="1"/>
              </a:cxn>
              <a:cxn ang="0">
                <a:pos x="37" y="5"/>
              </a:cxn>
              <a:cxn ang="0">
                <a:pos x="41" y="12"/>
              </a:cxn>
              <a:cxn ang="0">
                <a:pos x="42" y="16"/>
              </a:cxn>
              <a:cxn ang="0">
                <a:pos x="42" y="20"/>
              </a:cxn>
              <a:cxn ang="0">
                <a:pos x="42" y="20"/>
              </a:cxn>
              <a:cxn ang="0">
                <a:pos x="42" y="24"/>
              </a:cxn>
              <a:cxn ang="0">
                <a:pos x="41" y="28"/>
              </a:cxn>
              <a:cxn ang="0">
                <a:pos x="37" y="35"/>
              </a:cxn>
              <a:cxn ang="0">
                <a:pos x="30" y="39"/>
              </a:cxn>
              <a:cxn ang="0">
                <a:pos x="26" y="41"/>
              </a:cxn>
              <a:cxn ang="0">
                <a:pos x="22" y="42"/>
              </a:cxn>
              <a:cxn ang="0">
                <a:pos x="22" y="42"/>
              </a:cxn>
              <a:cxn ang="0">
                <a:pos x="22" y="5"/>
              </a:cxn>
              <a:cxn ang="0">
                <a:pos x="22" y="5"/>
              </a:cxn>
              <a:cxn ang="0">
                <a:pos x="15" y="5"/>
              </a:cxn>
              <a:cxn ang="0">
                <a:pos x="11" y="10"/>
              </a:cxn>
              <a:cxn ang="0">
                <a:pos x="7" y="15"/>
              </a:cxn>
              <a:cxn ang="0">
                <a:pos x="6" y="20"/>
              </a:cxn>
              <a:cxn ang="0">
                <a:pos x="6" y="20"/>
              </a:cxn>
              <a:cxn ang="0">
                <a:pos x="7" y="27"/>
              </a:cxn>
              <a:cxn ang="0">
                <a:pos x="11" y="31"/>
              </a:cxn>
              <a:cxn ang="0">
                <a:pos x="15" y="35"/>
              </a:cxn>
              <a:cxn ang="0">
                <a:pos x="22" y="37"/>
              </a:cxn>
              <a:cxn ang="0">
                <a:pos x="22" y="37"/>
              </a:cxn>
              <a:cxn ang="0">
                <a:pos x="27" y="35"/>
              </a:cxn>
              <a:cxn ang="0">
                <a:pos x="33" y="31"/>
              </a:cxn>
              <a:cxn ang="0">
                <a:pos x="37" y="27"/>
              </a:cxn>
              <a:cxn ang="0">
                <a:pos x="37" y="20"/>
              </a:cxn>
              <a:cxn ang="0">
                <a:pos x="37" y="20"/>
              </a:cxn>
              <a:cxn ang="0">
                <a:pos x="37" y="15"/>
              </a:cxn>
              <a:cxn ang="0">
                <a:pos x="33" y="10"/>
              </a:cxn>
              <a:cxn ang="0">
                <a:pos x="27" y="5"/>
              </a:cxn>
              <a:cxn ang="0">
                <a:pos x="22" y="5"/>
              </a:cxn>
              <a:cxn ang="0">
                <a:pos x="22" y="5"/>
              </a:cxn>
            </a:cxnLst>
            <a:rect l="0" t="0" r="r" b="b"/>
            <a:pathLst>
              <a:path w="42" h="42">
                <a:moveTo>
                  <a:pt x="22" y="42"/>
                </a:moveTo>
                <a:lnTo>
                  <a:pt x="22" y="42"/>
                </a:lnTo>
                <a:lnTo>
                  <a:pt x="18" y="41"/>
                </a:lnTo>
                <a:lnTo>
                  <a:pt x="14" y="39"/>
                </a:lnTo>
                <a:lnTo>
                  <a:pt x="7" y="35"/>
                </a:lnTo>
                <a:lnTo>
                  <a:pt x="2" y="28"/>
                </a:lnTo>
                <a:lnTo>
                  <a:pt x="2" y="24"/>
                </a:lnTo>
                <a:lnTo>
                  <a:pt x="0" y="20"/>
                </a:lnTo>
                <a:lnTo>
                  <a:pt x="0" y="20"/>
                </a:lnTo>
                <a:lnTo>
                  <a:pt x="2" y="16"/>
                </a:lnTo>
                <a:lnTo>
                  <a:pt x="2" y="12"/>
                </a:lnTo>
                <a:lnTo>
                  <a:pt x="7" y="5"/>
                </a:lnTo>
                <a:lnTo>
                  <a:pt x="14" y="1"/>
                </a:lnTo>
                <a:lnTo>
                  <a:pt x="18" y="0"/>
                </a:lnTo>
                <a:lnTo>
                  <a:pt x="22" y="0"/>
                </a:lnTo>
                <a:lnTo>
                  <a:pt x="22" y="0"/>
                </a:lnTo>
                <a:lnTo>
                  <a:pt x="26" y="0"/>
                </a:lnTo>
                <a:lnTo>
                  <a:pt x="30" y="1"/>
                </a:lnTo>
                <a:lnTo>
                  <a:pt x="37" y="5"/>
                </a:lnTo>
                <a:lnTo>
                  <a:pt x="41" y="12"/>
                </a:lnTo>
                <a:lnTo>
                  <a:pt x="42" y="16"/>
                </a:lnTo>
                <a:lnTo>
                  <a:pt x="42" y="20"/>
                </a:lnTo>
                <a:lnTo>
                  <a:pt x="42" y="20"/>
                </a:lnTo>
                <a:lnTo>
                  <a:pt x="42" y="24"/>
                </a:lnTo>
                <a:lnTo>
                  <a:pt x="41" y="28"/>
                </a:lnTo>
                <a:lnTo>
                  <a:pt x="37" y="35"/>
                </a:lnTo>
                <a:lnTo>
                  <a:pt x="30" y="39"/>
                </a:lnTo>
                <a:lnTo>
                  <a:pt x="26" y="41"/>
                </a:lnTo>
                <a:lnTo>
                  <a:pt x="22" y="42"/>
                </a:lnTo>
                <a:lnTo>
                  <a:pt x="22" y="42"/>
                </a:lnTo>
                <a:close/>
                <a:moveTo>
                  <a:pt x="22" y="5"/>
                </a:moveTo>
                <a:lnTo>
                  <a:pt x="22" y="5"/>
                </a:lnTo>
                <a:lnTo>
                  <a:pt x="15" y="5"/>
                </a:lnTo>
                <a:lnTo>
                  <a:pt x="11" y="10"/>
                </a:lnTo>
                <a:lnTo>
                  <a:pt x="7" y="15"/>
                </a:lnTo>
                <a:lnTo>
                  <a:pt x="6" y="20"/>
                </a:lnTo>
                <a:lnTo>
                  <a:pt x="6" y="20"/>
                </a:lnTo>
                <a:lnTo>
                  <a:pt x="7" y="27"/>
                </a:lnTo>
                <a:lnTo>
                  <a:pt x="11" y="31"/>
                </a:lnTo>
                <a:lnTo>
                  <a:pt x="15" y="35"/>
                </a:lnTo>
                <a:lnTo>
                  <a:pt x="22" y="37"/>
                </a:lnTo>
                <a:lnTo>
                  <a:pt x="22" y="37"/>
                </a:lnTo>
                <a:lnTo>
                  <a:pt x="27" y="35"/>
                </a:lnTo>
                <a:lnTo>
                  <a:pt x="33" y="31"/>
                </a:lnTo>
                <a:lnTo>
                  <a:pt x="37" y="27"/>
                </a:lnTo>
                <a:lnTo>
                  <a:pt x="37" y="20"/>
                </a:lnTo>
                <a:lnTo>
                  <a:pt x="37" y="20"/>
                </a:lnTo>
                <a:lnTo>
                  <a:pt x="37" y="15"/>
                </a:lnTo>
                <a:lnTo>
                  <a:pt x="33" y="10"/>
                </a:lnTo>
                <a:lnTo>
                  <a:pt x="27" y="5"/>
                </a:lnTo>
                <a:lnTo>
                  <a:pt x="22" y="5"/>
                </a:lnTo>
                <a:lnTo>
                  <a:pt x="22"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grpSp>
        <p:nvGrpSpPr>
          <p:cNvPr id="233" name="组合 232"/>
          <p:cNvGrpSpPr/>
          <p:nvPr/>
        </p:nvGrpSpPr>
        <p:grpSpPr>
          <a:xfrm>
            <a:off x="5255592" y="1669668"/>
            <a:ext cx="403403" cy="396880"/>
            <a:chOff x="5255592" y="1669668"/>
            <a:chExt cx="403403" cy="396880"/>
          </a:xfrm>
          <a:solidFill>
            <a:srgbClr val="090608"/>
          </a:solidFill>
        </p:grpSpPr>
        <p:sp>
          <p:nvSpPr>
            <p:cNvPr id="59" name="Freeform 240"/>
            <p:cNvSpPr>
              <a:spLocks noEditPoints="1"/>
            </p:cNvSpPr>
            <p:nvPr/>
          </p:nvSpPr>
          <p:spPr bwMode="auto">
            <a:xfrm>
              <a:off x="5255592" y="1669668"/>
              <a:ext cx="403403" cy="396880"/>
            </a:xfrm>
            <a:custGeom>
              <a:avLst/>
              <a:gdLst/>
              <a:ahLst/>
              <a:cxnLst>
                <a:cxn ang="0">
                  <a:pos x="106" y="257"/>
                </a:cxn>
                <a:cxn ang="0">
                  <a:pos x="100" y="216"/>
                </a:cxn>
                <a:cxn ang="0">
                  <a:pos x="53" y="234"/>
                </a:cxn>
                <a:cxn ang="0">
                  <a:pos x="45" y="171"/>
                </a:cxn>
                <a:cxn ang="0">
                  <a:pos x="39" y="157"/>
                </a:cxn>
                <a:cxn ang="0">
                  <a:pos x="0" y="106"/>
                </a:cxn>
                <a:cxn ang="0">
                  <a:pos x="39" y="99"/>
                </a:cxn>
                <a:cxn ang="0">
                  <a:pos x="22" y="53"/>
                </a:cxn>
                <a:cxn ang="0">
                  <a:pos x="85" y="45"/>
                </a:cxn>
                <a:cxn ang="0">
                  <a:pos x="100" y="40"/>
                </a:cxn>
                <a:cxn ang="0">
                  <a:pos x="150" y="0"/>
                </a:cxn>
                <a:cxn ang="0">
                  <a:pos x="157" y="40"/>
                </a:cxn>
                <a:cxn ang="0">
                  <a:pos x="203" y="22"/>
                </a:cxn>
                <a:cxn ang="0">
                  <a:pos x="211" y="85"/>
                </a:cxn>
                <a:cxn ang="0">
                  <a:pos x="216" y="99"/>
                </a:cxn>
                <a:cxn ang="0">
                  <a:pos x="257" y="150"/>
                </a:cxn>
                <a:cxn ang="0">
                  <a:pos x="216" y="157"/>
                </a:cxn>
                <a:cxn ang="0">
                  <a:pos x="235" y="203"/>
                </a:cxn>
                <a:cxn ang="0">
                  <a:pos x="170" y="211"/>
                </a:cxn>
                <a:cxn ang="0">
                  <a:pos x="157" y="216"/>
                </a:cxn>
                <a:cxn ang="0">
                  <a:pos x="115" y="246"/>
                </a:cxn>
                <a:cxn ang="0">
                  <a:pos x="147" y="208"/>
                </a:cxn>
                <a:cxn ang="0">
                  <a:pos x="150" y="207"/>
                </a:cxn>
                <a:cxn ang="0">
                  <a:pos x="169" y="200"/>
                </a:cxn>
                <a:cxn ang="0">
                  <a:pos x="203" y="221"/>
                </a:cxn>
                <a:cxn ang="0">
                  <a:pos x="199" y="172"/>
                </a:cxn>
                <a:cxn ang="0">
                  <a:pos x="200" y="168"/>
                </a:cxn>
                <a:cxn ang="0">
                  <a:pos x="207" y="150"/>
                </a:cxn>
                <a:cxn ang="0">
                  <a:pos x="246" y="141"/>
                </a:cxn>
                <a:cxn ang="0">
                  <a:pos x="208" y="108"/>
                </a:cxn>
                <a:cxn ang="0">
                  <a:pos x="207" y="106"/>
                </a:cxn>
                <a:cxn ang="0">
                  <a:pos x="200" y="88"/>
                </a:cxn>
                <a:cxn ang="0">
                  <a:pos x="220" y="54"/>
                </a:cxn>
                <a:cxn ang="0">
                  <a:pos x="172" y="58"/>
                </a:cxn>
                <a:cxn ang="0">
                  <a:pos x="169" y="56"/>
                </a:cxn>
                <a:cxn ang="0">
                  <a:pos x="150" y="49"/>
                </a:cxn>
                <a:cxn ang="0">
                  <a:pos x="141" y="11"/>
                </a:cxn>
                <a:cxn ang="0">
                  <a:pos x="110" y="48"/>
                </a:cxn>
                <a:cxn ang="0">
                  <a:pos x="106" y="49"/>
                </a:cxn>
                <a:cxn ang="0">
                  <a:pos x="88" y="56"/>
                </a:cxn>
                <a:cxn ang="0">
                  <a:pos x="54" y="36"/>
                </a:cxn>
                <a:cxn ang="0">
                  <a:pos x="58" y="85"/>
                </a:cxn>
                <a:cxn ang="0">
                  <a:pos x="57" y="88"/>
                </a:cxn>
                <a:cxn ang="0">
                  <a:pos x="49" y="106"/>
                </a:cxn>
                <a:cxn ang="0">
                  <a:pos x="11" y="115"/>
                </a:cxn>
                <a:cxn ang="0">
                  <a:pos x="48" y="148"/>
                </a:cxn>
                <a:cxn ang="0">
                  <a:pos x="49" y="150"/>
                </a:cxn>
                <a:cxn ang="0">
                  <a:pos x="57" y="168"/>
                </a:cxn>
                <a:cxn ang="0">
                  <a:pos x="37" y="202"/>
                </a:cxn>
                <a:cxn ang="0">
                  <a:pos x="85" y="199"/>
                </a:cxn>
                <a:cxn ang="0">
                  <a:pos x="88" y="200"/>
                </a:cxn>
                <a:cxn ang="0">
                  <a:pos x="106" y="207"/>
                </a:cxn>
                <a:cxn ang="0">
                  <a:pos x="115" y="246"/>
                </a:cxn>
              </a:cxnLst>
              <a:rect l="0" t="0" r="r" b="b"/>
              <a:pathLst>
                <a:path w="257" h="257">
                  <a:moveTo>
                    <a:pt x="150" y="257"/>
                  </a:moveTo>
                  <a:lnTo>
                    <a:pt x="106" y="257"/>
                  </a:lnTo>
                  <a:lnTo>
                    <a:pt x="100" y="216"/>
                  </a:lnTo>
                  <a:lnTo>
                    <a:pt x="100" y="216"/>
                  </a:lnTo>
                  <a:lnTo>
                    <a:pt x="85" y="211"/>
                  </a:lnTo>
                  <a:lnTo>
                    <a:pt x="53" y="234"/>
                  </a:lnTo>
                  <a:lnTo>
                    <a:pt x="22" y="203"/>
                  </a:lnTo>
                  <a:lnTo>
                    <a:pt x="45" y="171"/>
                  </a:lnTo>
                  <a:lnTo>
                    <a:pt x="45" y="171"/>
                  </a:lnTo>
                  <a:lnTo>
                    <a:pt x="39" y="157"/>
                  </a:lnTo>
                  <a:lnTo>
                    <a:pt x="0" y="150"/>
                  </a:lnTo>
                  <a:lnTo>
                    <a:pt x="0" y="106"/>
                  </a:lnTo>
                  <a:lnTo>
                    <a:pt x="39" y="99"/>
                  </a:lnTo>
                  <a:lnTo>
                    <a:pt x="39" y="99"/>
                  </a:lnTo>
                  <a:lnTo>
                    <a:pt x="45" y="85"/>
                  </a:lnTo>
                  <a:lnTo>
                    <a:pt x="22" y="53"/>
                  </a:lnTo>
                  <a:lnTo>
                    <a:pt x="53" y="22"/>
                  </a:lnTo>
                  <a:lnTo>
                    <a:pt x="85" y="45"/>
                  </a:lnTo>
                  <a:lnTo>
                    <a:pt x="85" y="45"/>
                  </a:lnTo>
                  <a:lnTo>
                    <a:pt x="100" y="40"/>
                  </a:lnTo>
                  <a:lnTo>
                    <a:pt x="106" y="0"/>
                  </a:lnTo>
                  <a:lnTo>
                    <a:pt x="150" y="0"/>
                  </a:lnTo>
                  <a:lnTo>
                    <a:pt x="157" y="40"/>
                  </a:lnTo>
                  <a:lnTo>
                    <a:pt x="157" y="40"/>
                  </a:lnTo>
                  <a:lnTo>
                    <a:pt x="170" y="45"/>
                  </a:lnTo>
                  <a:lnTo>
                    <a:pt x="203" y="22"/>
                  </a:lnTo>
                  <a:lnTo>
                    <a:pt x="235" y="53"/>
                  </a:lnTo>
                  <a:lnTo>
                    <a:pt x="211" y="85"/>
                  </a:lnTo>
                  <a:lnTo>
                    <a:pt x="211" y="85"/>
                  </a:lnTo>
                  <a:lnTo>
                    <a:pt x="216" y="99"/>
                  </a:lnTo>
                  <a:lnTo>
                    <a:pt x="257" y="106"/>
                  </a:lnTo>
                  <a:lnTo>
                    <a:pt x="257" y="150"/>
                  </a:lnTo>
                  <a:lnTo>
                    <a:pt x="216" y="157"/>
                  </a:lnTo>
                  <a:lnTo>
                    <a:pt x="216" y="157"/>
                  </a:lnTo>
                  <a:lnTo>
                    <a:pt x="211" y="171"/>
                  </a:lnTo>
                  <a:lnTo>
                    <a:pt x="235" y="203"/>
                  </a:lnTo>
                  <a:lnTo>
                    <a:pt x="203" y="234"/>
                  </a:lnTo>
                  <a:lnTo>
                    <a:pt x="170" y="211"/>
                  </a:lnTo>
                  <a:lnTo>
                    <a:pt x="170" y="211"/>
                  </a:lnTo>
                  <a:lnTo>
                    <a:pt x="157" y="216"/>
                  </a:lnTo>
                  <a:lnTo>
                    <a:pt x="150" y="257"/>
                  </a:lnTo>
                  <a:close/>
                  <a:moveTo>
                    <a:pt x="115" y="246"/>
                  </a:moveTo>
                  <a:lnTo>
                    <a:pt x="141" y="246"/>
                  </a:lnTo>
                  <a:lnTo>
                    <a:pt x="147" y="208"/>
                  </a:lnTo>
                  <a:lnTo>
                    <a:pt x="150" y="207"/>
                  </a:lnTo>
                  <a:lnTo>
                    <a:pt x="150" y="207"/>
                  </a:lnTo>
                  <a:lnTo>
                    <a:pt x="160" y="204"/>
                  </a:lnTo>
                  <a:lnTo>
                    <a:pt x="169" y="200"/>
                  </a:lnTo>
                  <a:lnTo>
                    <a:pt x="172" y="199"/>
                  </a:lnTo>
                  <a:lnTo>
                    <a:pt x="203" y="221"/>
                  </a:lnTo>
                  <a:lnTo>
                    <a:pt x="220" y="202"/>
                  </a:lnTo>
                  <a:lnTo>
                    <a:pt x="199" y="172"/>
                  </a:lnTo>
                  <a:lnTo>
                    <a:pt x="200" y="168"/>
                  </a:lnTo>
                  <a:lnTo>
                    <a:pt x="200" y="168"/>
                  </a:lnTo>
                  <a:lnTo>
                    <a:pt x="204" y="160"/>
                  </a:lnTo>
                  <a:lnTo>
                    <a:pt x="207" y="150"/>
                  </a:lnTo>
                  <a:lnTo>
                    <a:pt x="208" y="148"/>
                  </a:lnTo>
                  <a:lnTo>
                    <a:pt x="246" y="141"/>
                  </a:lnTo>
                  <a:lnTo>
                    <a:pt x="246" y="115"/>
                  </a:lnTo>
                  <a:lnTo>
                    <a:pt x="208" y="108"/>
                  </a:lnTo>
                  <a:lnTo>
                    <a:pt x="207" y="106"/>
                  </a:lnTo>
                  <a:lnTo>
                    <a:pt x="207" y="106"/>
                  </a:lnTo>
                  <a:lnTo>
                    <a:pt x="204" y="96"/>
                  </a:lnTo>
                  <a:lnTo>
                    <a:pt x="200" y="88"/>
                  </a:lnTo>
                  <a:lnTo>
                    <a:pt x="199" y="85"/>
                  </a:lnTo>
                  <a:lnTo>
                    <a:pt x="220" y="54"/>
                  </a:lnTo>
                  <a:lnTo>
                    <a:pt x="203" y="36"/>
                  </a:lnTo>
                  <a:lnTo>
                    <a:pt x="172" y="58"/>
                  </a:lnTo>
                  <a:lnTo>
                    <a:pt x="169" y="56"/>
                  </a:lnTo>
                  <a:lnTo>
                    <a:pt x="169" y="56"/>
                  </a:lnTo>
                  <a:lnTo>
                    <a:pt x="160" y="52"/>
                  </a:lnTo>
                  <a:lnTo>
                    <a:pt x="150" y="49"/>
                  </a:lnTo>
                  <a:lnTo>
                    <a:pt x="147" y="48"/>
                  </a:lnTo>
                  <a:lnTo>
                    <a:pt x="141" y="11"/>
                  </a:lnTo>
                  <a:lnTo>
                    <a:pt x="115" y="11"/>
                  </a:lnTo>
                  <a:lnTo>
                    <a:pt x="110" y="48"/>
                  </a:lnTo>
                  <a:lnTo>
                    <a:pt x="106" y="49"/>
                  </a:lnTo>
                  <a:lnTo>
                    <a:pt x="106" y="49"/>
                  </a:lnTo>
                  <a:lnTo>
                    <a:pt x="96" y="52"/>
                  </a:lnTo>
                  <a:lnTo>
                    <a:pt x="88" y="56"/>
                  </a:lnTo>
                  <a:lnTo>
                    <a:pt x="85" y="58"/>
                  </a:lnTo>
                  <a:lnTo>
                    <a:pt x="54" y="36"/>
                  </a:lnTo>
                  <a:lnTo>
                    <a:pt x="37" y="54"/>
                  </a:lnTo>
                  <a:lnTo>
                    <a:pt x="58" y="85"/>
                  </a:lnTo>
                  <a:lnTo>
                    <a:pt x="57" y="88"/>
                  </a:lnTo>
                  <a:lnTo>
                    <a:pt x="57" y="88"/>
                  </a:lnTo>
                  <a:lnTo>
                    <a:pt x="52" y="96"/>
                  </a:lnTo>
                  <a:lnTo>
                    <a:pt x="49" y="106"/>
                  </a:lnTo>
                  <a:lnTo>
                    <a:pt x="48" y="108"/>
                  </a:lnTo>
                  <a:lnTo>
                    <a:pt x="11" y="115"/>
                  </a:lnTo>
                  <a:lnTo>
                    <a:pt x="11" y="141"/>
                  </a:lnTo>
                  <a:lnTo>
                    <a:pt x="48" y="148"/>
                  </a:lnTo>
                  <a:lnTo>
                    <a:pt x="49" y="150"/>
                  </a:lnTo>
                  <a:lnTo>
                    <a:pt x="49" y="150"/>
                  </a:lnTo>
                  <a:lnTo>
                    <a:pt x="52" y="160"/>
                  </a:lnTo>
                  <a:lnTo>
                    <a:pt x="57" y="168"/>
                  </a:lnTo>
                  <a:lnTo>
                    <a:pt x="58" y="172"/>
                  </a:lnTo>
                  <a:lnTo>
                    <a:pt x="37" y="202"/>
                  </a:lnTo>
                  <a:lnTo>
                    <a:pt x="54" y="221"/>
                  </a:lnTo>
                  <a:lnTo>
                    <a:pt x="85" y="199"/>
                  </a:lnTo>
                  <a:lnTo>
                    <a:pt x="88" y="200"/>
                  </a:lnTo>
                  <a:lnTo>
                    <a:pt x="88" y="200"/>
                  </a:lnTo>
                  <a:lnTo>
                    <a:pt x="98" y="204"/>
                  </a:lnTo>
                  <a:lnTo>
                    <a:pt x="106" y="207"/>
                  </a:lnTo>
                  <a:lnTo>
                    <a:pt x="110" y="208"/>
                  </a:lnTo>
                  <a:lnTo>
                    <a:pt x="115" y="2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241"/>
            <p:cNvSpPr>
              <a:spLocks noEditPoints="1"/>
            </p:cNvSpPr>
            <p:nvPr/>
          </p:nvSpPr>
          <p:spPr bwMode="auto">
            <a:xfrm>
              <a:off x="5396315" y="1809743"/>
              <a:ext cx="117269" cy="116731"/>
            </a:xfrm>
            <a:custGeom>
              <a:avLst/>
              <a:gdLst/>
              <a:ahLst/>
              <a:cxnLst>
                <a:cxn ang="0">
                  <a:pos x="38" y="76"/>
                </a:cxn>
                <a:cxn ang="0">
                  <a:pos x="23" y="71"/>
                </a:cxn>
                <a:cxn ang="0">
                  <a:pos x="11" y="63"/>
                </a:cxn>
                <a:cxn ang="0">
                  <a:pos x="2" y="53"/>
                </a:cxn>
                <a:cxn ang="0">
                  <a:pos x="0" y="38"/>
                </a:cxn>
                <a:cxn ang="0">
                  <a:pos x="0" y="30"/>
                </a:cxn>
                <a:cxn ang="0">
                  <a:pos x="7" y="16"/>
                </a:cxn>
                <a:cxn ang="0">
                  <a:pos x="16" y="5"/>
                </a:cxn>
                <a:cxn ang="0">
                  <a:pos x="29" y="0"/>
                </a:cxn>
                <a:cxn ang="0">
                  <a:pos x="38" y="0"/>
                </a:cxn>
                <a:cxn ang="0">
                  <a:pos x="52" y="3"/>
                </a:cxn>
                <a:cxn ang="0">
                  <a:pos x="65" y="11"/>
                </a:cxn>
                <a:cxn ang="0">
                  <a:pos x="73" y="23"/>
                </a:cxn>
                <a:cxn ang="0">
                  <a:pos x="75" y="38"/>
                </a:cxn>
                <a:cxn ang="0">
                  <a:pos x="74" y="44"/>
                </a:cxn>
                <a:cxn ang="0">
                  <a:pos x="69" y="58"/>
                </a:cxn>
                <a:cxn ang="0">
                  <a:pos x="58" y="69"/>
                </a:cxn>
                <a:cxn ang="0">
                  <a:pos x="44" y="74"/>
                </a:cxn>
                <a:cxn ang="0">
                  <a:pos x="38" y="76"/>
                </a:cxn>
                <a:cxn ang="0">
                  <a:pos x="38" y="5"/>
                </a:cxn>
                <a:cxn ang="0">
                  <a:pos x="24" y="8"/>
                </a:cxn>
                <a:cxn ang="0">
                  <a:pos x="15" y="15"/>
                </a:cxn>
                <a:cxn ang="0">
                  <a:pos x="8" y="24"/>
                </a:cxn>
                <a:cxn ang="0">
                  <a:pos x="5" y="38"/>
                </a:cxn>
                <a:cxn ang="0">
                  <a:pos x="5" y="44"/>
                </a:cxn>
                <a:cxn ang="0">
                  <a:pos x="11" y="55"/>
                </a:cxn>
                <a:cxn ang="0">
                  <a:pos x="19" y="65"/>
                </a:cxn>
                <a:cxn ang="0">
                  <a:pos x="31" y="69"/>
                </a:cxn>
                <a:cxn ang="0">
                  <a:pos x="38" y="70"/>
                </a:cxn>
                <a:cxn ang="0">
                  <a:pos x="50" y="67"/>
                </a:cxn>
                <a:cxn ang="0">
                  <a:pos x="61" y="61"/>
                </a:cxn>
                <a:cxn ang="0">
                  <a:pos x="67" y="50"/>
                </a:cxn>
                <a:cxn ang="0">
                  <a:pos x="70" y="38"/>
                </a:cxn>
                <a:cxn ang="0">
                  <a:pos x="69" y="31"/>
                </a:cxn>
                <a:cxn ang="0">
                  <a:pos x="65" y="19"/>
                </a:cxn>
                <a:cxn ang="0">
                  <a:pos x="55" y="11"/>
                </a:cxn>
                <a:cxn ang="0">
                  <a:pos x="44" y="5"/>
                </a:cxn>
                <a:cxn ang="0">
                  <a:pos x="38" y="5"/>
                </a:cxn>
              </a:cxnLst>
              <a:rect l="0" t="0" r="r" b="b"/>
              <a:pathLst>
                <a:path w="75" h="76">
                  <a:moveTo>
                    <a:pt x="38" y="76"/>
                  </a:moveTo>
                  <a:lnTo>
                    <a:pt x="38" y="76"/>
                  </a:lnTo>
                  <a:lnTo>
                    <a:pt x="29" y="74"/>
                  </a:lnTo>
                  <a:lnTo>
                    <a:pt x="23" y="71"/>
                  </a:lnTo>
                  <a:lnTo>
                    <a:pt x="16" y="69"/>
                  </a:lnTo>
                  <a:lnTo>
                    <a:pt x="11" y="63"/>
                  </a:lnTo>
                  <a:lnTo>
                    <a:pt x="7" y="58"/>
                  </a:lnTo>
                  <a:lnTo>
                    <a:pt x="2" y="53"/>
                  </a:lnTo>
                  <a:lnTo>
                    <a:pt x="0" y="44"/>
                  </a:lnTo>
                  <a:lnTo>
                    <a:pt x="0" y="38"/>
                  </a:lnTo>
                  <a:lnTo>
                    <a:pt x="0" y="38"/>
                  </a:lnTo>
                  <a:lnTo>
                    <a:pt x="0" y="30"/>
                  </a:lnTo>
                  <a:lnTo>
                    <a:pt x="2" y="23"/>
                  </a:lnTo>
                  <a:lnTo>
                    <a:pt x="7" y="16"/>
                  </a:lnTo>
                  <a:lnTo>
                    <a:pt x="11" y="11"/>
                  </a:lnTo>
                  <a:lnTo>
                    <a:pt x="16" y="5"/>
                  </a:lnTo>
                  <a:lnTo>
                    <a:pt x="23" y="3"/>
                  </a:lnTo>
                  <a:lnTo>
                    <a:pt x="29" y="0"/>
                  </a:lnTo>
                  <a:lnTo>
                    <a:pt x="38" y="0"/>
                  </a:lnTo>
                  <a:lnTo>
                    <a:pt x="38" y="0"/>
                  </a:lnTo>
                  <a:lnTo>
                    <a:pt x="44" y="0"/>
                  </a:lnTo>
                  <a:lnTo>
                    <a:pt x="52" y="3"/>
                  </a:lnTo>
                  <a:lnTo>
                    <a:pt x="58" y="5"/>
                  </a:lnTo>
                  <a:lnTo>
                    <a:pt x="65" y="11"/>
                  </a:lnTo>
                  <a:lnTo>
                    <a:pt x="69" y="16"/>
                  </a:lnTo>
                  <a:lnTo>
                    <a:pt x="73" y="23"/>
                  </a:lnTo>
                  <a:lnTo>
                    <a:pt x="74" y="30"/>
                  </a:lnTo>
                  <a:lnTo>
                    <a:pt x="75" y="38"/>
                  </a:lnTo>
                  <a:lnTo>
                    <a:pt x="75" y="38"/>
                  </a:lnTo>
                  <a:lnTo>
                    <a:pt x="74" y="44"/>
                  </a:lnTo>
                  <a:lnTo>
                    <a:pt x="73" y="53"/>
                  </a:lnTo>
                  <a:lnTo>
                    <a:pt x="69" y="58"/>
                  </a:lnTo>
                  <a:lnTo>
                    <a:pt x="65" y="63"/>
                  </a:lnTo>
                  <a:lnTo>
                    <a:pt x="58" y="69"/>
                  </a:lnTo>
                  <a:lnTo>
                    <a:pt x="52" y="71"/>
                  </a:lnTo>
                  <a:lnTo>
                    <a:pt x="44" y="74"/>
                  </a:lnTo>
                  <a:lnTo>
                    <a:pt x="38" y="76"/>
                  </a:lnTo>
                  <a:lnTo>
                    <a:pt x="38" y="76"/>
                  </a:lnTo>
                  <a:close/>
                  <a:moveTo>
                    <a:pt x="38" y="5"/>
                  </a:moveTo>
                  <a:lnTo>
                    <a:pt x="38" y="5"/>
                  </a:lnTo>
                  <a:lnTo>
                    <a:pt x="31" y="5"/>
                  </a:lnTo>
                  <a:lnTo>
                    <a:pt x="24" y="8"/>
                  </a:lnTo>
                  <a:lnTo>
                    <a:pt x="19" y="11"/>
                  </a:lnTo>
                  <a:lnTo>
                    <a:pt x="15" y="15"/>
                  </a:lnTo>
                  <a:lnTo>
                    <a:pt x="11" y="19"/>
                  </a:lnTo>
                  <a:lnTo>
                    <a:pt x="8" y="24"/>
                  </a:lnTo>
                  <a:lnTo>
                    <a:pt x="5" y="31"/>
                  </a:lnTo>
                  <a:lnTo>
                    <a:pt x="5" y="38"/>
                  </a:lnTo>
                  <a:lnTo>
                    <a:pt x="5" y="38"/>
                  </a:lnTo>
                  <a:lnTo>
                    <a:pt x="5" y="44"/>
                  </a:lnTo>
                  <a:lnTo>
                    <a:pt x="8" y="50"/>
                  </a:lnTo>
                  <a:lnTo>
                    <a:pt x="11" y="55"/>
                  </a:lnTo>
                  <a:lnTo>
                    <a:pt x="15" y="61"/>
                  </a:lnTo>
                  <a:lnTo>
                    <a:pt x="19" y="65"/>
                  </a:lnTo>
                  <a:lnTo>
                    <a:pt x="24" y="67"/>
                  </a:lnTo>
                  <a:lnTo>
                    <a:pt x="31" y="69"/>
                  </a:lnTo>
                  <a:lnTo>
                    <a:pt x="38" y="70"/>
                  </a:lnTo>
                  <a:lnTo>
                    <a:pt x="38" y="70"/>
                  </a:lnTo>
                  <a:lnTo>
                    <a:pt x="44" y="69"/>
                  </a:lnTo>
                  <a:lnTo>
                    <a:pt x="50" y="67"/>
                  </a:lnTo>
                  <a:lnTo>
                    <a:pt x="55" y="65"/>
                  </a:lnTo>
                  <a:lnTo>
                    <a:pt x="61" y="61"/>
                  </a:lnTo>
                  <a:lnTo>
                    <a:pt x="65" y="55"/>
                  </a:lnTo>
                  <a:lnTo>
                    <a:pt x="67" y="50"/>
                  </a:lnTo>
                  <a:lnTo>
                    <a:pt x="69" y="44"/>
                  </a:lnTo>
                  <a:lnTo>
                    <a:pt x="70" y="38"/>
                  </a:lnTo>
                  <a:lnTo>
                    <a:pt x="70" y="38"/>
                  </a:lnTo>
                  <a:lnTo>
                    <a:pt x="69" y="31"/>
                  </a:lnTo>
                  <a:lnTo>
                    <a:pt x="67" y="24"/>
                  </a:lnTo>
                  <a:lnTo>
                    <a:pt x="65" y="19"/>
                  </a:lnTo>
                  <a:lnTo>
                    <a:pt x="61" y="15"/>
                  </a:lnTo>
                  <a:lnTo>
                    <a:pt x="55" y="11"/>
                  </a:lnTo>
                  <a:lnTo>
                    <a:pt x="50" y="8"/>
                  </a:lnTo>
                  <a:lnTo>
                    <a:pt x="44" y="5"/>
                  </a:lnTo>
                  <a:lnTo>
                    <a:pt x="38" y="5"/>
                  </a:lnTo>
                  <a:lnTo>
                    <a:pt x="38" y="5"/>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61" name="Freeform 242"/>
          <p:cNvSpPr>
            <a:spLocks noEditPoints="1"/>
          </p:cNvSpPr>
          <p:nvPr/>
        </p:nvSpPr>
        <p:spPr bwMode="auto">
          <a:xfrm>
            <a:off x="6067091" y="1664998"/>
            <a:ext cx="389332" cy="382871"/>
          </a:xfrm>
          <a:custGeom>
            <a:avLst/>
            <a:gdLst/>
            <a:ahLst/>
            <a:cxnLst>
              <a:cxn ang="0">
                <a:pos x="104" y="223"/>
              </a:cxn>
              <a:cxn ang="0">
                <a:pos x="68" y="208"/>
              </a:cxn>
              <a:cxn ang="0">
                <a:pos x="26" y="200"/>
              </a:cxn>
              <a:cxn ang="0">
                <a:pos x="16" y="183"/>
              </a:cxn>
              <a:cxn ang="0">
                <a:pos x="24" y="143"/>
              </a:cxn>
              <a:cxn ang="0">
                <a:pos x="24" y="104"/>
              </a:cxn>
              <a:cxn ang="0">
                <a:pos x="39" y="67"/>
              </a:cxn>
              <a:cxn ang="0">
                <a:pos x="47" y="25"/>
              </a:cxn>
              <a:cxn ang="0">
                <a:pos x="62" y="15"/>
              </a:cxn>
              <a:cxn ang="0">
                <a:pos x="104" y="23"/>
              </a:cxn>
              <a:cxn ang="0">
                <a:pos x="143" y="23"/>
              </a:cxn>
              <a:cxn ang="0">
                <a:pos x="180" y="38"/>
              </a:cxn>
              <a:cxn ang="0">
                <a:pos x="222" y="47"/>
              </a:cxn>
              <a:cxn ang="0">
                <a:pos x="231" y="62"/>
              </a:cxn>
              <a:cxn ang="0">
                <a:pos x="223" y="104"/>
              </a:cxn>
              <a:cxn ang="0">
                <a:pos x="223" y="143"/>
              </a:cxn>
              <a:cxn ang="0">
                <a:pos x="208" y="179"/>
              </a:cxn>
              <a:cxn ang="0">
                <a:pos x="200" y="221"/>
              </a:cxn>
              <a:cxn ang="0">
                <a:pos x="185" y="231"/>
              </a:cxn>
              <a:cxn ang="0">
                <a:pos x="143" y="223"/>
              </a:cxn>
              <a:cxn ang="0">
                <a:pos x="134" y="213"/>
              </a:cxn>
              <a:cxn ang="0">
                <a:pos x="149" y="210"/>
              </a:cxn>
              <a:cxn ang="0">
                <a:pos x="172" y="201"/>
              </a:cxn>
              <a:cxn ang="0">
                <a:pos x="199" y="206"/>
              </a:cxn>
              <a:cxn ang="0">
                <a:pos x="197" y="177"/>
              </a:cxn>
              <a:cxn ang="0">
                <a:pos x="230" y="160"/>
              </a:cxn>
              <a:cxn ang="0">
                <a:pos x="213" y="137"/>
              </a:cxn>
              <a:cxn ang="0">
                <a:pos x="213" y="113"/>
              </a:cxn>
              <a:cxn ang="0">
                <a:pos x="211" y="97"/>
              </a:cxn>
              <a:cxn ang="0">
                <a:pos x="201" y="75"/>
              </a:cxn>
              <a:cxn ang="0">
                <a:pos x="208" y="48"/>
              </a:cxn>
              <a:cxn ang="0">
                <a:pos x="177" y="50"/>
              </a:cxn>
              <a:cxn ang="0">
                <a:pos x="161" y="17"/>
              </a:cxn>
              <a:cxn ang="0">
                <a:pos x="138" y="33"/>
              </a:cxn>
              <a:cxn ang="0">
                <a:pos x="114" y="32"/>
              </a:cxn>
              <a:cxn ang="0">
                <a:pos x="99" y="35"/>
              </a:cxn>
              <a:cxn ang="0">
                <a:pos x="77" y="46"/>
              </a:cxn>
              <a:cxn ang="0">
                <a:pos x="49" y="39"/>
              </a:cxn>
              <a:cxn ang="0">
                <a:pos x="50" y="69"/>
              </a:cxn>
              <a:cxn ang="0">
                <a:pos x="18" y="86"/>
              </a:cxn>
              <a:cxn ang="0">
                <a:pos x="34" y="109"/>
              </a:cxn>
              <a:cxn ang="0">
                <a:pos x="34" y="133"/>
              </a:cxn>
              <a:cxn ang="0">
                <a:pos x="37" y="148"/>
              </a:cxn>
              <a:cxn ang="0">
                <a:pos x="46" y="170"/>
              </a:cxn>
              <a:cxn ang="0">
                <a:pos x="39" y="198"/>
              </a:cxn>
              <a:cxn ang="0">
                <a:pos x="70" y="197"/>
              </a:cxn>
              <a:cxn ang="0">
                <a:pos x="87" y="229"/>
              </a:cxn>
              <a:cxn ang="0">
                <a:pos x="110" y="213"/>
              </a:cxn>
            </a:cxnLst>
            <a:rect l="0" t="0" r="r" b="b"/>
            <a:pathLst>
              <a:path w="247" h="245">
                <a:moveTo>
                  <a:pt x="139" y="245"/>
                </a:moveTo>
                <a:lnTo>
                  <a:pt x="108" y="245"/>
                </a:lnTo>
                <a:lnTo>
                  <a:pt x="104" y="223"/>
                </a:lnTo>
                <a:lnTo>
                  <a:pt x="104" y="223"/>
                </a:lnTo>
                <a:lnTo>
                  <a:pt x="104" y="223"/>
                </a:lnTo>
                <a:lnTo>
                  <a:pt x="91" y="243"/>
                </a:lnTo>
                <a:lnTo>
                  <a:pt x="62" y="231"/>
                </a:lnTo>
                <a:lnTo>
                  <a:pt x="68" y="208"/>
                </a:lnTo>
                <a:lnTo>
                  <a:pt x="68" y="208"/>
                </a:lnTo>
                <a:lnTo>
                  <a:pt x="66" y="208"/>
                </a:lnTo>
                <a:lnTo>
                  <a:pt x="47" y="221"/>
                </a:lnTo>
                <a:lnTo>
                  <a:pt x="26" y="200"/>
                </a:lnTo>
                <a:lnTo>
                  <a:pt x="39" y="179"/>
                </a:lnTo>
                <a:lnTo>
                  <a:pt x="39" y="179"/>
                </a:lnTo>
                <a:lnTo>
                  <a:pt x="39" y="179"/>
                </a:lnTo>
                <a:lnTo>
                  <a:pt x="16" y="183"/>
                </a:lnTo>
                <a:lnTo>
                  <a:pt x="4" y="156"/>
                </a:lnTo>
                <a:lnTo>
                  <a:pt x="24" y="143"/>
                </a:lnTo>
                <a:lnTo>
                  <a:pt x="24" y="143"/>
                </a:lnTo>
                <a:lnTo>
                  <a:pt x="24" y="143"/>
                </a:lnTo>
                <a:lnTo>
                  <a:pt x="0" y="137"/>
                </a:lnTo>
                <a:lnTo>
                  <a:pt x="0" y="108"/>
                </a:lnTo>
                <a:lnTo>
                  <a:pt x="24" y="104"/>
                </a:lnTo>
                <a:lnTo>
                  <a:pt x="24" y="104"/>
                </a:lnTo>
                <a:lnTo>
                  <a:pt x="24" y="102"/>
                </a:lnTo>
                <a:lnTo>
                  <a:pt x="4" y="90"/>
                </a:lnTo>
                <a:lnTo>
                  <a:pt x="16" y="62"/>
                </a:lnTo>
                <a:lnTo>
                  <a:pt x="39" y="67"/>
                </a:lnTo>
                <a:lnTo>
                  <a:pt x="39" y="67"/>
                </a:lnTo>
                <a:lnTo>
                  <a:pt x="39" y="66"/>
                </a:lnTo>
                <a:lnTo>
                  <a:pt x="26" y="47"/>
                </a:lnTo>
                <a:lnTo>
                  <a:pt x="47" y="25"/>
                </a:lnTo>
                <a:lnTo>
                  <a:pt x="66" y="39"/>
                </a:lnTo>
                <a:lnTo>
                  <a:pt x="66" y="39"/>
                </a:lnTo>
                <a:lnTo>
                  <a:pt x="68" y="38"/>
                </a:lnTo>
                <a:lnTo>
                  <a:pt x="62" y="15"/>
                </a:lnTo>
                <a:lnTo>
                  <a:pt x="91" y="4"/>
                </a:lnTo>
                <a:lnTo>
                  <a:pt x="104" y="23"/>
                </a:lnTo>
                <a:lnTo>
                  <a:pt x="104" y="23"/>
                </a:lnTo>
                <a:lnTo>
                  <a:pt x="104" y="23"/>
                </a:lnTo>
                <a:lnTo>
                  <a:pt x="108" y="0"/>
                </a:lnTo>
                <a:lnTo>
                  <a:pt x="139" y="0"/>
                </a:lnTo>
                <a:lnTo>
                  <a:pt x="143" y="23"/>
                </a:lnTo>
                <a:lnTo>
                  <a:pt x="143" y="23"/>
                </a:lnTo>
                <a:lnTo>
                  <a:pt x="145" y="23"/>
                </a:lnTo>
                <a:lnTo>
                  <a:pt x="157" y="4"/>
                </a:lnTo>
                <a:lnTo>
                  <a:pt x="185" y="15"/>
                </a:lnTo>
                <a:lnTo>
                  <a:pt x="180" y="38"/>
                </a:lnTo>
                <a:lnTo>
                  <a:pt x="180" y="38"/>
                </a:lnTo>
                <a:lnTo>
                  <a:pt x="181" y="39"/>
                </a:lnTo>
                <a:lnTo>
                  <a:pt x="200" y="25"/>
                </a:lnTo>
                <a:lnTo>
                  <a:pt x="222" y="47"/>
                </a:lnTo>
                <a:lnTo>
                  <a:pt x="208" y="66"/>
                </a:lnTo>
                <a:lnTo>
                  <a:pt x="208" y="66"/>
                </a:lnTo>
                <a:lnTo>
                  <a:pt x="208" y="67"/>
                </a:lnTo>
                <a:lnTo>
                  <a:pt x="231" y="62"/>
                </a:lnTo>
                <a:lnTo>
                  <a:pt x="243" y="90"/>
                </a:lnTo>
                <a:lnTo>
                  <a:pt x="223" y="102"/>
                </a:lnTo>
                <a:lnTo>
                  <a:pt x="223" y="102"/>
                </a:lnTo>
                <a:lnTo>
                  <a:pt x="223" y="104"/>
                </a:lnTo>
                <a:lnTo>
                  <a:pt x="247" y="108"/>
                </a:lnTo>
                <a:lnTo>
                  <a:pt x="247" y="137"/>
                </a:lnTo>
                <a:lnTo>
                  <a:pt x="223" y="143"/>
                </a:lnTo>
                <a:lnTo>
                  <a:pt x="223" y="143"/>
                </a:lnTo>
                <a:lnTo>
                  <a:pt x="223" y="143"/>
                </a:lnTo>
                <a:lnTo>
                  <a:pt x="243" y="156"/>
                </a:lnTo>
                <a:lnTo>
                  <a:pt x="231" y="183"/>
                </a:lnTo>
                <a:lnTo>
                  <a:pt x="208" y="179"/>
                </a:lnTo>
                <a:lnTo>
                  <a:pt x="208" y="179"/>
                </a:lnTo>
                <a:lnTo>
                  <a:pt x="208" y="179"/>
                </a:lnTo>
                <a:lnTo>
                  <a:pt x="222" y="200"/>
                </a:lnTo>
                <a:lnTo>
                  <a:pt x="200" y="221"/>
                </a:lnTo>
                <a:lnTo>
                  <a:pt x="181" y="208"/>
                </a:lnTo>
                <a:lnTo>
                  <a:pt x="181" y="208"/>
                </a:lnTo>
                <a:lnTo>
                  <a:pt x="180" y="208"/>
                </a:lnTo>
                <a:lnTo>
                  <a:pt x="185" y="231"/>
                </a:lnTo>
                <a:lnTo>
                  <a:pt x="157" y="243"/>
                </a:lnTo>
                <a:lnTo>
                  <a:pt x="145" y="223"/>
                </a:lnTo>
                <a:lnTo>
                  <a:pt x="145" y="223"/>
                </a:lnTo>
                <a:lnTo>
                  <a:pt x="143" y="223"/>
                </a:lnTo>
                <a:lnTo>
                  <a:pt x="139" y="245"/>
                </a:lnTo>
                <a:close/>
                <a:moveTo>
                  <a:pt x="118" y="235"/>
                </a:moveTo>
                <a:lnTo>
                  <a:pt x="130" y="235"/>
                </a:lnTo>
                <a:lnTo>
                  <a:pt x="134" y="213"/>
                </a:lnTo>
                <a:lnTo>
                  <a:pt x="138" y="213"/>
                </a:lnTo>
                <a:lnTo>
                  <a:pt x="138" y="213"/>
                </a:lnTo>
                <a:lnTo>
                  <a:pt x="145" y="212"/>
                </a:lnTo>
                <a:lnTo>
                  <a:pt x="149" y="210"/>
                </a:lnTo>
                <a:lnTo>
                  <a:pt x="161" y="229"/>
                </a:lnTo>
                <a:lnTo>
                  <a:pt x="173" y="224"/>
                </a:lnTo>
                <a:lnTo>
                  <a:pt x="168" y="202"/>
                </a:lnTo>
                <a:lnTo>
                  <a:pt x="172" y="201"/>
                </a:lnTo>
                <a:lnTo>
                  <a:pt x="172" y="201"/>
                </a:lnTo>
                <a:lnTo>
                  <a:pt x="177" y="197"/>
                </a:lnTo>
                <a:lnTo>
                  <a:pt x="181" y="194"/>
                </a:lnTo>
                <a:lnTo>
                  <a:pt x="199" y="206"/>
                </a:lnTo>
                <a:lnTo>
                  <a:pt x="208" y="198"/>
                </a:lnTo>
                <a:lnTo>
                  <a:pt x="195" y="179"/>
                </a:lnTo>
                <a:lnTo>
                  <a:pt x="197" y="177"/>
                </a:lnTo>
                <a:lnTo>
                  <a:pt x="197" y="177"/>
                </a:lnTo>
                <a:lnTo>
                  <a:pt x="201" y="170"/>
                </a:lnTo>
                <a:lnTo>
                  <a:pt x="203" y="167"/>
                </a:lnTo>
                <a:lnTo>
                  <a:pt x="226" y="171"/>
                </a:lnTo>
                <a:lnTo>
                  <a:pt x="230" y="160"/>
                </a:lnTo>
                <a:lnTo>
                  <a:pt x="211" y="148"/>
                </a:lnTo>
                <a:lnTo>
                  <a:pt x="212" y="144"/>
                </a:lnTo>
                <a:lnTo>
                  <a:pt x="212" y="144"/>
                </a:lnTo>
                <a:lnTo>
                  <a:pt x="213" y="137"/>
                </a:lnTo>
                <a:lnTo>
                  <a:pt x="213" y="133"/>
                </a:lnTo>
                <a:lnTo>
                  <a:pt x="236" y="129"/>
                </a:lnTo>
                <a:lnTo>
                  <a:pt x="236" y="117"/>
                </a:lnTo>
                <a:lnTo>
                  <a:pt x="213" y="113"/>
                </a:lnTo>
                <a:lnTo>
                  <a:pt x="213" y="109"/>
                </a:lnTo>
                <a:lnTo>
                  <a:pt x="213" y="109"/>
                </a:lnTo>
                <a:lnTo>
                  <a:pt x="212" y="101"/>
                </a:lnTo>
                <a:lnTo>
                  <a:pt x="211" y="97"/>
                </a:lnTo>
                <a:lnTo>
                  <a:pt x="230" y="86"/>
                </a:lnTo>
                <a:lnTo>
                  <a:pt x="226" y="74"/>
                </a:lnTo>
                <a:lnTo>
                  <a:pt x="204" y="79"/>
                </a:lnTo>
                <a:lnTo>
                  <a:pt x="201" y="75"/>
                </a:lnTo>
                <a:lnTo>
                  <a:pt x="201" y="75"/>
                </a:lnTo>
                <a:lnTo>
                  <a:pt x="197" y="69"/>
                </a:lnTo>
                <a:lnTo>
                  <a:pt x="195" y="66"/>
                </a:lnTo>
                <a:lnTo>
                  <a:pt x="208" y="48"/>
                </a:lnTo>
                <a:lnTo>
                  <a:pt x="199" y="39"/>
                </a:lnTo>
                <a:lnTo>
                  <a:pt x="181" y="51"/>
                </a:lnTo>
                <a:lnTo>
                  <a:pt x="177" y="50"/>
                </a:lnTo>
                <a:lnTo>
                  <a:pt x="177" y="50"/>
                </a:lnTo>
                <a:lnTo>
                  <a:pt x="172" y="46"/>
                </a:lnTo>
                <a:lnTo>
                  <a:pt x="168" y="43"/>
                </a:lnTo>
                <a:lnTo>
                  <a:pt x="173" y="21"/>
                </a:lnTo>
                <a:lnTo>
                  <a:pt x="161" y="17"/>
                </a:lnTo>
                <a:lnTo>
                  <a:pt x="149" y="35"/>
                </a:lnTo>
                <a:lnTo>
                  <a:pt x="145" y="35"/>
                </a:lnTo>
                <a:lnTo>
                  <a:pt x="145" y="35"/>
                </a:lnTo>
                <a:lnTo>
                  <a:pt x="138" y="33"/>
                </a:lnTo>
                <a:lnTo>
                  <a:pt x="134" y="32"/>
                </a:lnTo>
                <a:lnTo>
                  <a:pt x="130" y="11"/>
                </a:lnTo>
                <a:lnTo>
                  <a:pt x="118" y="11"/>
                </a:lnTo>
                <a:lnTo>
                  <a:pt x="114" y="32"/>
                </a:lnTo>
                <a:lnTo>
                  <a:pt x="110" y="33"/>
                </a:lnTo>
                <a:lnTo>
                  <a:pt x="110" y="33"/>
                </a:lnTo>
                <a:lnTo>
                  <a:pt x="103" y="35"/>
                </a:lnTo>
                <a:lnTo>
                  <a:pt x="99" y="35"/>
                </a:lnTo>
                <a:lnTo>
                  <a:pt x="87" y="17"/>
                </a:lnTo>
                <a:lnTo>
                  <a:pt x="74" y="21"/>
                </a:lnTo>
                <a:lnTo>
                  <a:pt x="80" y="43"/>
                </a:lnTo>
                <a:lnTo>
                  <a:pt x="77" y="46"/>
                </a:lnTo>
                <a:lnTo>
                  <a:pt x="77" y="46"/>
                </a:lnTo>
                <a:lnTo>
                  <a:pt x="70" y="50"/>
                </a:lnTo>
                <a:lnTo>
                  <a:pt x="68" y="52"/>
                </a:lnTo>
                <a:lnTo>
                  <a:pt x="49" y="39"/>
                </a:lnTo>
                <a:lnTo>
                  <a:pt x="39" y="48"/>
                </a:lnTo>
                <a:lnTo>
                  <a:pt x="53" y="66"/>
                </a:lnTo>
                <a:lnTo>
                  <a:pt x="50" y="69"/>
                </a:lnTo>
                <a:lnTo>
                  <a:pt x="50" y="69"/>
                </a:lnTo>
                <a:lnTo>
                  <a:pt x="46" y="75"/>
                </a:lnTo>
                <a:lnTo>
                  <a:pt x="45" y="79"/>
                </a:lnTo>
                <a:lnTo>
                  <a:pt x="22" y="74"/>
                </a:lnTo>
                <a:lnTo>
                  <a:pt x="18" y="86"/>
                </a:lnTo>
                <a:lnTo>
                  <a:pt x="37" y="97"/>
                </a:lnTo>
                <a:lnTo>
                  <a:pt x="35" y="101"/>
                </a:lnTo>
                <a:lnTo>
                  <a:pt x="35" y="101"/>
                </a:lnTo>
                <a:lnTo>
                  <a:pt x="34" y="109"/>
                </a:lnTo>
                <a:lnTo>
                  <a:pt x="34" y="113"/>
                </a:lnTo>
                <a:lnTo>
                  <a:pt x="11" y="117"/>
                </a:lnTo>
                <a:lnTo>
                  <a:pt x="11" y="129"/>
                </a:lnTo>
                <a:lnTo>
                  <a:pt x="34" y="133"/>
                </a:lnTo>
                <a:lnTo>
                  <a:pt x="34" y="137"/>
                </a:lnTo>
                <a:lnTo>
                  <a:pt x="34" y="137"/>
                </a:lnTo>
                <a:lnTo>
                  <a:pt x="35" y="144"/>
                </a:lnTo>
                <a:lnTo>
                  <a:pt x="37" y="148"/>
                </a:lnTo>
                <a:lnTo>
                  <a:pt x="18" y="160"/>
                </a:lnTo>
                <a:lnTo>
                  <a:pt x="22" y="171"/>
                </a:lnTo>
                <a:lnTo>
                  <a:pt x="45" y="167"/>
                </a:lnTo>
                <a:lnTo>
                  <a:pt x="46" y="170"/>
                </a:lnTo>
                <a:lnTo>
                  <a:pt x="46" y="170"/>
                </a:lnTo>
                <a:lnTo>
                  <a:pt x="50" y="177"/>
                </a:lnTo>
                <a:lnTo>
                  <a:pt x="53" y="179"/>
                </a:lnTo>
                <a:lnTo>
                  <a:pt x="39" y="198"/>
                </a:lnTo>
                <a:lnTo>
                  <a:pt x="49" y="206"/>
                </a:lnTo>
                <a:lnTo>
                  <a:pt x="68" y="194"/>
                </a:lnTo>
                <a:lnTo>
                  <a:pt x="70" y="197"/>
                </a:lnTo>
                <a:lnTo>
                  <a:pt x="70" y="197"/>
                </a:lnTo>
                <a:lnTo>
                  <a:pt x="76" y="201"/>
                </a:lnTo>
                <a:lnTo>
                  <a:pt x="80" y="202"/>
                </a:lnTo>
                <a:lnTo>
                  <a:pt x="74" y="224"/>
                </a:lnTo>
                <a:lnTo>
                  <a:pt x="87" y="229"/>
                </a:lnTo>
                <a:lnTo>
                  <a:pt x="99" y="210"/>
                </a:lnTo>
                <a:lnTo>
                  <a:pt x="103" y="212"/>
                </a:lnTo>
                <a:lnTo>
                  <a:pt x="103" y="212"/>
                </a:lnTo>
                <a:lnTo>
                  <a:pt x="110" y="213"/>
                </a:lnTo>
                <a:lnTo>
                  <a:pt x="114" y="213"/>
                </a:lnTo>
                <a:lnTo>
                  <a:pt x="118" y="23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62" name="Freeform 243"/>
          <p:cNvSpPr>
            <a:spLocks noEditPoints="1"/>
          </p:cNvSpPr>
          <p:nvPr/>
        </p:nvSpPr>
        <p:spPr bwMode="auto">
          <a:xfrm>
            <a:off x="6184358" y="1781727"/>
            <a:ext cx="154796" cy="154084"/>
          </a:xfrm>
          <a:custGeom>
            <a:avLst/>
            <a:gdLst/>
            <a:ahLst/>
            <a:cxnLst>
              <a:cxn ang="0">
                <a:pos x="50" y="99"/>
              </a:cxn>
              <a:cxn ang="0">
                <a:pos x="30" y="95"/>
              </a:cxn>
              <a:cxn ang="0">
                <a:pos x="15" y="84"/>
              </a:cxn>
              <a:cxn ang="0">
                <a:pos x="4" y="68"/>
              </a:cxn>
              <a:cxn ang="0">
                <a:pos x="0" y="49"/>
              </a:cxn>
              <a:cxn ang="0">
                <a:pos x="2" y="39"/>
              </a:cxn>
              <a:cxn ang="0">
                <a:pos x="9" y="22"/>
              </a:cxn>
              <a:cxn ang="0">
                <a:pos x="22" y="8"/>
              </a:cxn>
              <a:cxn ang="0">
                <a:pos x="40" y="0"/>
              </a:cxn>
              <a:cxn ang="0">
                <a:pos x="50" y="0"/>
              </a:cxn>
              <a:cxn ang="0">
                <a:pos x="69" y="4"/>
              </a:cxn>
              <a:cxn ang="0">
                <a:pos x="84" y="13"/>
              </a:cxn>
              <a:cxn ang="0">
                <a:pos x="95" y="30"/>
              </a:cxn>
              <a:cxn ang="0">
                <a:pos x="99" y="49"/>
              </a:cxn>
              <a:cxn ang="0">
                <a:pos x="98" y="59"/>
              </a:cxn>
              <a:cxn ang="0">
                <a:pos x="91" y="77"/>
              </a:cxn>
              <a:cxn ang="0">
                <a:pos x="77" y="89"/>
              </a:cxn>
              <a:cxn ang="0">
                <a:pos x="60" y="97"/>
              </a:cxn>
              <a:cxn ang="0">
                <a:pos x="50" y="99"/>
              </a:cxn>
              <a:cxn ang="0">
                <a:pos x="50" y="5"/>
              </a:cxn>
              <a:cxn ang="0">
                <a:pos x="33" y="8"/>
              </a:cxn>
              <a:cxn ang="0">
                <a:pos x="19" y="18"/>
              </a:cxn>
              <a:cxn ang="0">
                <a:pos x="10" y="32"/>
              </a:cxn>
              <a:cxn ang="0">
                <a:pos x="6" y="49"/>
              </a:cxn>
              <a:cxn ang="0">
                <a:pos x="7" y="58"/>
              </a:cxn>
              <a:cxn ang="0">
                <a:pos x="14" y="73"/>
              </a:cxn>
              <a:cxn ang="0">
                <a:pos x="25" y="85"/>
              </a:cxn>
              <a:cxn ang="0">
                <a:pos x="41" y="92"/>
              </a:cxn>
              <a:cxn ang="0">
                <a:pos x="50" y="93"/>
              </a:cxn>
              <a:cxn ang="0">
                <a:pos x="67" y="89"/>
              </a:cxn>
              <a:cxn ang="0">
                <a:pos x="80" y="80"/>
              </a:cxn>
              <a:cxn ang="0">
                <a:pos x="90" y="66"/>
              </a:cxn>
              <a:cxn ang="0">
                <a:pos x="94" y="49"/>
              </a:cxn>
              <a:cxn ang="0">
                <a:pos x="92" y="41"/>
              </a:cxn>
              <a:cxn ang="0">
                <a:pos x="85" y="24"/>
              </a:cxn>
              <a:cxn ang="0">
                <a:pos x="75" y="12"/>
              </a:cxn>
              <a:cxn ang="0">
                <a:pos x="58" y="5"/>
              </a:cxn>
              <a:cxn ang="0">
                <a:pos x="50" y="5"/>
              </a:cxn>
            </a:cxnLst>
            <a:rect l="0" t="0" r="r" b="b"/>
            <a:pathLst>
              <a:path w="99" h="99">
                <a:moveTo>
                  <a:pt x="50" y="99"/>
                </a:moveTo>
                <a:lnTo>
                  <a:pt x="50" y="99"/>
                </a:lnTo>
                <a:lnTo>
                  <a:pt x="40" y="97"/>
                </a:lnTo>
                <a:lnTo>
                  <a:pt x="30" y="95"/>
                </a:lnTo>
                <a:lnTo>
                  <a:pt x="22" y="89"/>
                </a:lnTo>
                <a:lnTo>
                  <a:pt x="15" y="84"/>
                </a:lnTo>
                <a:lnTo>
                  <a:pt x="9" y="77"/>
                </a:lnTo>
                <a:lnTo>
                  <a:pt x="4" y="68"/>
                </a:lnTo>
                <a:lnTo>
                  <a:pt x="2" y="59"/>
                </a:lnTo>
                <a:lnTo>
                  <a:pt x="0" y="49"/>
                </a:lnTo>
                <a:lnTo>
                  <a:pt x="0" y="49"/>
                </a:lnTo>
                <a:lnTo>
                  <a:pt x="2" y="39"/>
                </a:lnTo>
                <a:lnTo>
                  <a:pt x="4" y="30"/>
                </a:lnTo>
                <a:lnTo>
                  <a:pt x="9" y="22"/>
                </a:lnTo>
                <a:lnTo>
                  <a:pt x="15" y="13"/>
                </a:lnTo>
                <a:lnTo>
                  <a:pt x="22" y="8"/>
                </a:lnTo>
                <a:lnTo>
                  <a:pt x="30" y="4"/>
                </a:lnTo>
                <a:lnTo>
                  <a:pt x="40" y="0"/>
                </a:lnTo>
                <a:lnTo>
                  <a:pt x="50" y="0"/>
                </a:lnTo>
                <a:lnTo>
                  <a:pt x="50" y="0"/>
                </a:lnTo>
                <a:lnTo>
                  <a:pt x="60" y="0"/>
                </a:lnTo>
                <a:lnTo>
                  <a:pt x="69" y="4"/>
                </a:lnTo>
                <a:lnTo>
                  <a:pt x="77" y="8"/>
                </a:lnTo>
                <a:lnTo>
                  <a:pt x="84" y="13"/>
                </a:lnTo>
                <a:lnTo>
                  <a:pt x="91" y="22"/>
                </a:lnTo>
                <a:lnTo>
                  <a:pt x="95" y="30"/>
                </a:lnTo>
                <a:lnTo>
                  <a:pt x="98" y="39"/>
                </a:lnTo>
                <a:lnTo>
                  <a:pt x="99" y="49"/>
                </a:lnTo>
                <a:lnTo>
                  <a:pt x="99" y="49"/>
                </a:lnTo>
                <a:lnTo>
                  <a:pt x="98" y="59"/>
                </a:lnTo>
                <a:lnTo>
                  <a:pt x="95" y="68"/>
                </a:lnTo>
                <a:lnTo>
                  <a:pt x="91" y="77"/>
                </a:lnTo>
                <a:lnTo>
                  <a:pt x="84" y="84"/>
                </a:lnTo>
                <a:lnTo>
                  <a:pt x="77" y="89"/>
                </a:lnTo>
                <a:lnTo>
                  <a:pt x="69" y="95"/>
                </a:lnTo>
                <a:lnTo>
                  <a:pt x="60" y="97"/>
                </a:lnTo>
                <a:lnTo>
                  <a:pt x="50" y="99"/>
                </a:lnTo>
                <a:lnTo>
                  <a:pt x="50" y="99"/>
                </a:lnTo>
                <a:close/>
                <a:moveTo>
                  <a:pt x="50" y="5"/>
                </a:moveTo>
                <a:lnTo>
                  <a:pt x="50" y="5"/>
                </a:lnTo>
                <a:lnTo>
                  <a:pt x="41" y="5"/>
                </a:lnTo>
                <a:lnTo>
                  <a:pt x="33" y="8"/>
                </a:lnTo>
                <a:lnTo>
                  <a:pt x="25" y="12"/>
                </a:lnTo>
                <a:lnTo>
                  <a:pt x="19" y="18"/>
                </a:lnTo>
                <a:lnTo>
                  <a:pt x="14" y="24"/>
                </a:lnTo>
                <a:lnTo>
                  <a:pt x="10" y="32"/>
                </a:lnTo>
                <a:lnTo>
                  <a:pt x="7" y="41"/>
                </a:lnTo>
                <a:lnTo>
                  <a:pt x="6" y="49"/>
                </a:lnTo>
                <a:lnTo>
                  <a:pt x="6" y="49"/>
                </a:lnTo>
                <a:lnTo>
                  <a:pt x="7" y="58"/>
                </a:lnTo>
                <a:lnTo>
                  <a:pt x="10" y="66"/>
                </a:lnTo>
                <a:lnTo>
                  <a:pt x="14" y="73"/>
                </a:lnTo>
                <a:lnTo>
                  <a:pt x="19" y="80"/>
                </a:lnTo>
                <a:lnTo>
                  <a:pt x="25" y="85"/>
                </a:lnTo>
                <a:lnTo>
                  <a:pt x="33" y="89"/>
                </a:lnTo>
                <a:lnTo>
                  <a:pt x="41" y="92"/>
                </a:lnTo>
                <a:lnTo>
                  <a:pt x="50" y="93"/>
                </a:lnTo>
                <a:lnTo>
                  <a:pt x="50" y="93"/>
                </a:lnTo>
                <a:lnTo>
                  <a:pt x="58" y="92"/>
                </a:lnTo>
                <a:lnTo>
                  <a:pt x="67" y="89"/>
                </a:lnTo>
                <a:lnTo>
                  <a:pt x="75" y="85"/>
                </a:lnTo>
                <a:lnTo>
                  <a:pt x="80" y="80"/>
                </a:lnTo>
                <a:lnTo>
                  <a:pt x="85" y="73"/>
                </a:lnTo>
                <a:lnTo>
                  <a:pt x="90" y="66"/>
                </a:lnTo>
                <a:lnTo>
                  <a:pt x="92" y="58"/>
                </a:lnTo>
                <a:lnTo>
                  <a:pt x="94" y="49"/>
                </a:lnTo>
                <a:lnTo>
                  <a:pt x="94" y="49"/>
                </a:lnTo>
                <a:lnTo>
                  <a:pt x="92" y="41"/>
                </a:lnTo>
                <a:lnTo>
                  <a:pt x="90" y="32"/>
                </a:lnTo>
                <a:lnTo>
                  <a:pt x="85" y="24"/>
                </a:lnTo>
                <a:lnTo>
                  <a:pt x="80" y="18"/>
                </a:lnTo>
                <a:lnTo>
                  <a:pt x="75" y="12"/>
                </a:lnTo>
                <a:lnTo>
                  <a:pt x="67" y="8"/>
                </a:lnTo>
                <a:lnTo>
                  <a:pt x="58" y="5"/>
                </a:lnTo>
                <a:lnTo>
                  <a:pt x="50" y="5"/>
                </a:lnTo>
                <a:lnTo>
                  <a:pt x="50"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63" name="Freeform 244"/>
          <p:cNvSpPr>
            <a:spLocks noEditPoints="1"/>
          </p:cNvSpPr>
          <p:nvPr/>
        </p:nvSpPr>
        <p:spPr bwMode="auto">
          <a:xfrm>
            <a:off x="11006437" y="1739704"/>
            <a:ext cx="253300" cy="312835"/>
          </a:xfrm>
          <a:custGeom>
            <a:avLst/>
            <a:gdLst/>
            <a:ahLst/>
            <a:cxnLst>
              <a:cxn ang="0">
                <a:pos x="120" y="200"/>
              </a:cxn>
              <a:cxn ang="0">
                <a:pos x="44" y="200"/>
              </a:cxn>
              <a:cxn ang="0">
                <a:pos x="44" y="200"/>
              </a:cxn>
              <a:cxn ang="0">
                <a:pos x="38" y="199"/>
              </a:cxn>
              <a:cxn ang="0">
                <a:pos x="34" y="197"/>
              </a:cxn>
              <a:cxn ang="0">
                <a:pos x="28" y="195"/>
              </a:cxn>
              <a:cxn ang="0">
                <a:pos x="24" y="192"/>
              </a:cxn>
              <a:cxn ang="0">
                <a:pos x="21" y="188"/>
              </a:cxn>
              <a:cxn ang="0">
                <a:pos x="19" y="183"/>
              </a:cxn>
              <a:cxn ang="0">
                <a:pos x="17" y="179"/>
              </a:cxn>
              <a:cxn ang="0">
                <a:pos x="17" y="173"/>
              </a:cxn>
              <a:cxn ang="0">
                <a:pos x="0" y="0"/>
              </a:cxn>
              <a:cxn ang="0">
                <a:pos x="163" y="0"/>
              </a:cxn>
              <a:cxn ang="0">
                <a:pos x="147" y="173"/>
              </a:cxn>
              <a:cxn ang="0">
                <a:pos x="147" y="173"/>
              </a:cxn>
              <a:cxn ang="0">
                <a:pos x="146" y="179"/>
              </a:cxn>
              <a:cxn ang="0">
                <a:pos x="144" y="183"/>
              </a:cxn>
              <a:cxn ang="0">
                <a:pos x="142" y="188"/>
              </a:cxn>
              <a:cxn ang="0">
                <a:pos x="139" y="192"/>
              </a:cxn>
              <a:cxn ang="0">
                <a:pos x="135" y="195"/>
              </a:cxn>
              <a:cxn ang="0">
                <a:pos x="129" y="197"/>
              </a:cxn>
              <a:cxn ang="0">
                <a:pos x="125" y="199"/>
              </a:cxn>
              <a:cxn ang="0">
                <a:pos x="120" y="200"/>
              </a:cxn>
              <a:cxn ang="0">
                <a:pos x="120" y="200"/>
              </a:cxn>
              <a:cxn ang="0">
                <a:pos x="12" y="11"/>
              </a:cxn>
              <a:cxn ang="0">
                <a:pos x="28" y="172"/>
              </a:cxn>
              <a:cxn ang="0">
                <a:pos x="28" y="172"/>
              </a:cxn>
              <a:cxn ang="0">
                <a:pos x="28" y="179"/>
              </a:cxn>
              <a:cxn ang="0">
                <a:pos x="32" y="184"/>
              </a:cxn>
              <a:cxn ang="0">
                <a:pos x="38" y="188"/>
              </a:cxn>
              <a:cxn ang="0">
                <a:pos x="44" y="189"/>
              </a:cxn>
              <a:cxn ang="0">
                <a:pos x="120" y="189"/>
              </a:cxn>
              <a:cxn ang="0">
                <a:pos x="120" y="189"/>
              </a:cxn>
              <a:cxn ang="0">
                <a:pos x="125" y="188"/>
              </a:cxn>
              <a:cxn ang="0">
                <a:pos x="131" y="184"/>
              </a:cxn>
              <a:cxn ang="0">
                <a:pos x="135" y="179"/>
              </a:cxn>
              <a:cxn ang="0">
                <a:pos x="136" y="173"/>
              </a:cxn>
              <a:cxn ang="0">
                <a:pos x="151" y="11"/>
              </a:cxn>
              <a:cxn ang="0">
                <a:pos x="12" y="11"/>
              </a:cxn>
            </a:cxnLst>
            <a:rect l="0" t="0" r="r" b="b"/>
            <a:pathLst>
              <a:path w="163" h="200">
                <a:moveTo>
                  <a:pt x="120" y="200"/>
                </a:moveTo>
                <a:lnTo>
                  <a:pt x="44" y="200"/>
                </a:lnTo>
                <a:lnTo>
                  <a:pt x="44" y="200"/>
                </a:lnTo>
                <a:lnTo>
                  <a:pt x="38" y="199"/>
                </a:lnTo>
                <a:lnTo>
                  <a:pt x="34" y="197"/>
                </a:lnTo>
                <a:lnTo>
                  <a:pt x="28" y="195"/>
                </a:lnTo>
                <a:lnTo>
                  <a:pt x="24" y="192"/>
                </a:lnTo>
                <a:lnTo>
                  <a:pt x="21" y="188"/>
                </a:lnTo>
                <a:lnTo>
                  <a:pt x="19" y="183"/>
                </a:lnTo>
                <a:lnTo>
                  <a:pt x="17" y="179"/>
                </a:lnTo>
                <a:lnTo>
                  <a:pt x="17" y="173"/>
                </a:lnTo>
                <a:lnTo>
                  <a:pt x="0" y="0"/>
                </a:lnTo>
                <a:lnTo>
                  <a:pt x="163" y="0"/>
                </a:lnTo>
                <a:lnTo>
                  <a:pt x="147" y="173"/>
                </a:lnTo>
                <a:lnTo>
                  <a:pt x="147" y="173"/>
                </a:lnTo>
                <a:lnTo>
                  <a:pt x="146" y="179"/>
                </a:lnTo>
                <a:lnTo>
                  <a:pt x="144" y="183"/>
                </a:lnTo>
                <a:lnTo>
                  <a:pt x="142" y="188"/>
                </a:lnTo>
                <a:lnTo>
                  <a:pt x="139" y="192"/>
                </a:lnTo>
                <a:lnTo>
                  <a:pt x="135" y="195"/>
                </a:lnTo>
                <a:lnTo>
                  <a:pt x="129" y="197"/>
                </a:lnTo>
                <a:lnTo>
                  <a:pt x="125" y="199"/>
                </a:lnTo>
                <a:lnTo>
                  <a:pt x="120" y="200"/>
                </a:lnTo>
                <a:lnTo>
                  <a:pt x="120" y="200"/>
                </a:lnTo>
                <a:close/>
                <a:moveTo>
                  <a:pt x="12" y="11"/>
                </a:moveTo>
                <a:lnTo>
                  <a:pt x="28" y="172"/>
                </a:lnTo>
                <a:lnTo>
                  <a:pt x="28" y="172"/>
                </a:lnTo>
                <a:lnTo>
                  <a:pt x="28" y="179"/>
                </a:lnTo>
                <a:lnTo>
                  <a:pt x="32" y="184"/>
                </a:lnTo>
                <a:lnTo>
                  <a:pt x="38" y="188"/>
                </a:lnTo>
                <a:lnTo>
                  <a:pt x="44" y="189"/>
                </a:lnTo>
                <a:lnTo>
                  <a:pt x="120" y="189"/>
                </a:lnTo>
                <a:lnTo>
                  <a:pt x="120" y="189"/>
                </a:lnTo>
                <a:lnTo>
                  <a:pt x="125" y="188"/>
                </a:lnTo>
                <a:lnTo>
                  <a:pt x="131" y="184"/>
                </a:lnTo>
                <a:lnTo>
                  <a:pt x="135" y="179"/>
                </a:lnTo>
                <a:lnTo>
                  <a:pt x="136" y="173"/>
                </a:lnTo>
                <a:lnTo>
                  <a:pt x="151" y="11"/>
                </a:lnTo>
                <a:lnTo>
                  <a:pt x="12"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64" name="Freeform 245"/>
          <p:cNvSpPr>
            <a:spLocks noEditPoints="1"/>
          </p:cNvSpPr>
          <p:nvPr/>
        </p:nvSpPr>
        <p:spPr bwMode="auto">
          <a:xfrm>
            <a:off x="11053343" y="1683674"/>
            <a:ext cx="159485" cy="70039"/>
          </a:xfrm>
          <a:custGeom>
            <a:avLst/>
            <a:gdLst/>
            <a:ahLst/>
            <a:cxnLst>
              <a:cxn ang="0">
                <a:pos x="103" y="43"/>
              </a:cxn>
              <a:cxn ang="0">
                <a:pos x="0" y="43"/>
              </a:cxn>
              <a:cxn ang="0">
                <a:pos x="0" y="25"/>
              </a:cxn>
              <a:cxn ang="0">
                <a:pos x="0" y="25"/>
              </a:cxn>
              <a:cxn ang="0">
                <a:pos x="0" y="19"/>
              </a:cxn>
              <a:cxn ang="0">
                <a:pos x="1" y="15"/>
              </a:cxn>
              <a:cxn ang="0">
                <a:pos x="4" y="10"/>
              </a:cxn>
              <a:cxn ang="0">
                <a:pos x="7" y="7"/>
              </a:cxn>
              <a:cxn ang="0">
                <a:pos x="9" y="4"/>
              </a:cxn>
              <a:cxn ang="0">
                <a:pos x="15" y="2"/>
              </a:cxn>
              <a:cxn ang="0">
                <a:pos x="19" y="0"/>
              </a:cxn>
              <a:cxn ang="0">
                <a:pos x="24" y="0"/>
              </a:cxn>
              <a:cxn ang="0">
                <a:pos x="78" y="0"/>
              </a:cxn>
              <a:cxn ang="0">
                <a:pos x="78" y="0"/>
              </a:cxn>
              <a:cxn ang="0">
                <a:pos x="82" y="0"/>
              </a:cxn>
              <a:cxn ang="0">
                <a:pos x="88" y="2"/>
              </a:cxn>
              <a:cxn ang="0">
                <a:pos x="92" y="4"/>
              </a:cxn>
              <a:cxn ang="0">
                <a:pos x="94" y="7"/>
              </a:cxn>
              <a:cxn ang="0">
                <a:pos x="97" y="10"/>
              </a:cxn>
              <a:cxn ang="0">
                <a:pos x="100" y="15"/>
              </a:cxn>
              <a:cxn ang="0">
                <a:pos x="101" y="19"/>
              </a:cxn>
              <a:cxn ang="0">
                <a:pos x="103" y="25"/>
              </a:cxn>
              <a:cxn ang="0">
                <a:pos x="103" y="43"/>
              </a:cxn>
              <a:cxn ang="0">
                <a:pos x="5" y="38"/>
              </a:cxn>
              <a:cxn ang="0">
                <a:pos x="97" y="38"/>
              </a:cxn>
              <a:cxn ang="0">
                <a:pos x="97" y="25"/>
              </a:cxn>
              <a:cxn ang="0">
                <a:pos x="97" y="25"/>
              </a:cxn>
              <a:cxn ang="0">
                <a:pos x="94" y="16"/>
              </a:cxn>
              <a:cxn ang="0">
                <a:pos x="90" y="11"/>
              </a:cxn>
              <a:cxn ang="0">
                <a:pos x="85" y="7"/>
              </a:cxn>
              <a:cxn ang="0">
                <a:pos x="78" y="6"/>
              </a:cxn>
              <a:cxn ang="0">
                <a:pos x="24" y="6"/>
              </a:cxn>
              <a:cxn ang="0">
                <a:pos x="24" y="6"/>
              </a:cxn>
              <a:cxn ang="0">
                <a:pos x="16" y="7"/>
              </a:cxn>
              <a:cxn ang="0">
                <a:pos x="11" y="11"/>
              </a:cxn>
              <a:cxn ang="0">
                <a:pos x="7" y="16"/>
              </a:cxn>
              <a:cxn ang="0">
                <a:pos x="5" y="25"/>
              </a:cxn>
              <a:cxn ang="0">
                <a:pos x="5" y="38"/>
              </a:cxn>
            </a:cxnLst>
            <a:rect l="0" t="0" r="r" b="b"/>
            <a:pathLst>
              <a:path w="103" h="43">
                <a:moveTo>
                  <a:pt x="103" y="43"/>
                </a:moveTo>
                <a:lnTo>
                  <a:pt x="0" y="43"/>
                </a:lnTo>
                <a:lnTo>
                  <a:pt x="0" y="25"/>
                </a:lnTo>
                <a:lnTo>
                  <a:pt x="0" y="25"/>
                </a:lnTo>
                <a:lnTo>
                  <a:pt x="0" y="19"/>
                </a:lnTo>
                <a:lnTo>
                  <a:pt x="1" y="15"/>
                </a:lnTo>
                <a:lnTo>
                  <a:pt x="4" y="10"/>
                </a:lnTo>
                <a:lnTo>
                  <a:pt x="7" y="7"/>
                </a:lnTo>
                <a:lnTo>
                  <a:pt x="9" y="4"/>
                </a:lnTo>
                <a:lnTo>
                  <a:pt x="15" y="2"/>
                </a:lnTo>
                <a:lnTo>
                  <a:pt x="19" y="0"/>
                </a:lnTo>
                <a:lnTo>
                  <a:pt x="24" y="0"/>
                </a:lnTo>
                <a:lnTo>
                  <a:pt x="78" y="0"/>
                </a:lnTo>
                <a:lnTo>
                  <a:pt x="78" y="0"/>
                </a:lnTo>
                <a:lnTo>
                  <a:pt x="82" y="0"/>
                </a:lnTo>
                <a:lnTo>
                  <a:pt x="88" y="2"/>
                </a:lnTo>
                <a:lnTo>
                  <a:pt x="92" y="4"/>
                </a:lnTo>
                <a:lnTo>
                  <a:pt x="94" y="7"/>
                </a:lnTo>
                <a:lnTo>
                  <a:pt x="97" y="10"/>
                </a:lnTo>
                <a:lnTo>
                  <a:pt x="100" y="15"/>
                </a:lnTo>
                <a:lnTo>
                  <a:pt x="101" y="19"/>
                </a:lnTo>
                <a:lnTo>
                  <a:pt x="103" y="25"/>
                </a:lnTo>
                <a:lnTo>
                  <a:pt x="103" y="43"/>
                </a:lnTo>
                <a:close/>
                <a:moveTo>
                  <a:pt x="5" y="38"/>
                </a:moveTo>
                <a:lnTo>
                  <a:pt x="97" y="38"/>
                </a:lnTo>
                <a:lnTo>
                  <a:pt x="97" y="25"/>
                </a:lnTo>
                <a:lnTo>
                  <a:pt x="97" y="25"/>
                </a:lnTo>
                <a:lnTo>
                  <a:pt x="94" y="16"/>
                </a:lnTo>
                <a:lnTo>
                  <a:pt x="90" y="11"/>
                </a:lnTo>
                <a:lnTo>
                  <a:pt x="85" y="7"/>
                </a:lnTo>
                <a:lnTo>
                  <a:pt x="78" y="6"/>
                </a:lnTo>
                <a:lnTo>
                  <a:pt x="24" y="6"/>
                </a:lnTo>
                <a:lnTo>
                  <a:pt x="24" y="6"/>
                </a:lnTo>
                <a:lnTo>
                  <a:pt x="16" y="7"/>
                </a:lnTo>
                <a:lnTo>
                  <a:pt x="11" y="11"/>
                </a:lnTo>
                <a:lnTo>
                  <a:pt x="7" y="16"/>
                </a:lnTo>
                <a:lnTo>
                  <a:pt x="5" y="25"/>
                </a:lnTo>
                <a:lnTo>
                  <a:pt x="5" y="3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65" name="Freeform 246"/>
          <p:cNvSpPr/>
          <p:nvPr/>
        </p:nvSpPr>
        <p:spPr bwMode="auto">
          <a:xfrm>
            <a:off x="10973600" y="1739705"/>
            <a:ext cx="318969" cy="18676"/>
          </a:xfrm>
          <a:custGeom>
            <a:avLst/>
            <a:gdLst/>
            <a:ahLst/>
            <a:cxnLst>
              <a:cxn ang="0">
                <a:pos x="5" y="0"/>
              </a:cxn>
              <a:cxn ang="0">
                <a:pos x="199" y="0"/>
              </a:cxn>
              <a:cxn ang="0">
                <a:pos x="199" y="0"/>
              </a:cxn>
              <a:cxn ang="0">
                <a:pos x="201" y="0"/>
              </a:cxn>
              <a:cxn ang="0">
                <a:pos x="202" y="2"/>
              </a:cxn>
              <a:cxn ang="0">
                <a:pos x="204" y="3"/>
              </a:cxn>
              <a:cxn ang="0">
                <a:pos x="205" y="6"/>
              </a:cxn>
              <a:cxn ang="0">
                <a:pos x="205" y="6"/>
              </a:cxn>
              <a:cxn ang="0">
                <a:pos x="204" y="7"/>
              </a:cxn>
              <a:cxn ang="0">
                <a:pos x="202" y="8"/>
              </a:cxn>
              <a:cxn ang="0">
                <a:pos x="201" y="10"/>
              </a:cxn>
              <a:cxn ang="0">
                <a:pos x="199" y="11"/>
              </a:cxn>
              <a:cxn ang="0">
                <a:pos x="5" y="11"/>
              </a:cxn>
              <a:cxn ang="0">
                <a:pos x="5" y="11"/>
              </a:cxn>
              <a:cxn ang="0">
                <a:pos x="2" y="10"/>
              </a:cxn>
              <a:cxn ang="0">
                <a:pos x="1" y="8"/>
              </a:cxn>
              <a:cxn ang="0">
                <a:pos x="0" y="7"/>
              </a:cxn>
              <a:cxn ang="0">
                <a:pos x="0" y="6"/>
              </a:cxn>
              <a:cxn ang="0">
                <a:pos x="0" y="6"/>
              </a:cxn>
              <a:cxn ang="0">
                <a:pos x="0" y="3"/>
              </a:cxn>
              <a:cxn ang="0">
                <a:pos x="1" y="2"/>
              </a:cxn>
              <a:cxn ang="0">
                <a:pos x="2" y="0"/>
              </a:cxn>
              <a:cxn ang="0">
                <a:pos x="5" y="0"/>
              </a:cxn>
              <a:cxn ang="0">
                <a:pos x="5" y="0"/>
              </a:cxn>
            </a:cxnLst>
            <a:rect l="0" t="0" r="r" b="b"/>
            <a:pathLst>
              <a:path w="205" h="11">
                <a:moveTo>
                  <a:pt x="5" y="0"/>
                </a:moveTo>
                <a:lnTo>
                  <a:pt x="199" y="0"/>
                </a:lnTo>
                <a:lnTo>
                  <a:pt x="199" y="0"/>
                </a:lnTo>
                <a:lnTo>
                  <a:pt x="201" y="0"/>
                </a:lnTo>
                <a:lnTo>
                  <a:pt x="202" y="2"/>
                </a:lnTo>
                <a:lnTo>
                  <a:pt x="204" y="3"/>
                </a:lnTo>
                <a:lnTo>
                  <a:pt x="205" y="6"/>
                </a:lnTo>
                <a:lnTo>
                  <a:pt x="205" y="6"/>
                </a:lnTo>
                <a:lnTo>
                  <a:pt x="204" y="7"/>
                </a:lnTo>
                <a:lnTo>
                  <a:pt x="202" y="8"/>
                </a:lnTo>
                <a:lnTo>
                  <a:pt x="201" y="10"/>
                </a:lnTo>
                <a:lnTo>
                  <a:pt x="199" y="11"/>
                </a:lnTo>
                <a:lnTo>
                  <a:pt x="5" y="11"/>
                </a:lnTo>
                <a:lnTo>
                  <a:pt x="5" y="11"/>
                </a:lnTo>
                <a:lnTo>
                  <a:pt x="2" y="10"/>
                </a:lnTo>
                <a:lnTo>
                  <a:pt x="1" y="8"/>
                </a:lnTo>
                <a:lnTo>
                  <a:pt x="0" y="7"/>
                </a:lnTo>
                <a:lnTo>
                  <a:pt x="0" y="6"/>
                </a:lnTo>
                <a:lnTo>
                  <a:pt x="0" y="6"/>
                </a:lnTo>
                <a:lnTo>
                  <a:pt x="0" y="3"/>
                </a:lnTo>
                <a:lnTo>
                  <a:pt x="1" y="2"/>
                </a:lnTo>
                <a:lnTo>
                  <a:pt x="2" y="0"/>
                </a:lnTo>
                <a:lnTo>
                  <a:pt x="5" y="0"/>
                </a:lnTo>
                <a:lnTo>
                  <a:pt x="5" y="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66" name="Freeform 247"/>
          <p:cNvSpPr/>
          <p:nvPr/>
        </p:nvSpPr>
        <p:spPr bwMode="auto">
          <a:xfrm>
            <a:off x="11072105" y="1800404"/>
            <a:ext cx="28144" cy="191437"/>
          </a:xfrm>
          <a:custGeom>
            <a:avLst/>
            <a:gdLst/>
            <a:ahLst/>
            <a:cxnLst>
              <a:cxn ang="0">
                <a:pos x="6" y="0"/>
              </a:cxn>
              <a:cxn ang="0">
                <a:pos x="6" y="0"/>
              </a:cxn>
              <a:cxn ang="0">
                <a:pos x="7" y="0"/>
              </a:cxn>
              <a:cxn ang="0">
                <a:pos x="9" y="1"/>
              </a:cxn>
              <a:cxn ang="0">
                <a:pos x="10" y="3"/>
              </a:cxn>
              <a:cxn ang="0">
                <a:pos x="11" y="6"/>
              </a:cxn>
              <a:cxn ang="0">
                <a:pos x="17" y="119"/>
              </a:cxn>
              <a:cxn ang="0">
                <a:pos x="17" y="119"/>
              </a:cxn>
              <a:cxn ang="0">
                <a:pos x="15" y="120"/>
              </a:cxn>
              <a:cxn ang="0">
                <a:pos x="14" y="122"/>
              </a:cxn>
              <a:cxn ang="0">
                <a:pos x="13" y="123"/>
              </a:cxn>
              <a:cxn ang="0">
                <a:pos x="11" y="124"/>
              </a:cxn>
              <a:cxn ang="0">
                <a:pos x="11" y="124"/>
              </a:cxn>
              <a:cxn ang="0">
                <a:pos x="9" y="123"/>
              </a:cxn>
              <a:cxn ang="0">
                <a:pos x="7" y="122"/>
              </a:cxn>
              <a:cxn ang="0">
                <a:pos x="6" y="120"/>
              </a:cxn>
              <a:cxn ang="0">
                <a:pos x="6" y="119"/>
              </a:cxn>
              <a:cxn ang="0">
                <a:pos x="0" y="6"/>
              </a:cxn>
              <a:cxn ang="0">
                <a:pos x="0" y="6"/>
              </a:cxn>
              <a:cxn ang="0">
                <a:pos x="0" y="3"/>
              </a:cxn>
              <a:cxn ang="0">
                <a:pos x="2" y="1"/>
              </a:cxn>
              <a:cxn ang="0">
                <a:pos x="3" y="0"/>
              </a:cxn>
              <a:cxn ang="0">
                <a:pos x="6" y="0"/>
              </a:cxn>
              <a:cxn ang="0">
                <a:pos x="6" y="0"/>
              </a:cxn>
            </a:cxnLst>
            <a:rect l="0" t="0" r="r" b="b"/>
            <a:pathLst>
              <a:path w="17" h="124">
                <a:moveTo>
                  <a:pt x="6" y="0"/>
                </a:moveTo>
                <a:lnTo>
                  <a:pt x="6" y="0"/>
                </a:lnTo>
                <a:lnTo>
                  <a:pt x="7" y="0"/>
                </a:lnTo>
                <a:lnTo>
                  <a:pt x="9" y="1"/>
                </a:lnTo>
                <a:lnTo>
                  <a:pt x="10" y="3"/>
                </a:lnTo>
                <a:lnTo>
                  <a:pt x="11" y="6"/>
                </a:lnTo>
                <a:lnTo>
                  <a:pt x="17" y="119"/>
                </a:lnTo>
                <a:lnTo>
                  <a:pt x="17" y="119"/>
                </a:lnTo>
                <a:lnTo>
                  <a:pt x="15" y="120"/>
                </a:lnTo>
                <a:lnTo>
                  <a:pt x="14" y="122"/>
                </a:lnTo>
                <a:lnTo>
                  <a:pt x="13" y="123"/>
                </a:lnTo>
                <a:lnTo>
                  <a:pt x="11" y="124"/>
                </a:lnTo>
                <a:lnTo>
                  <a:pt x="11" y="124"/>
                </a:lnTo>
                <a:lnTo>
                  <a:pt x="9" y="123"/>
                </a:lnTo>
                <a:lnTo>
                  <a:pt x="7" y="122"/>
                </a:lnTo>
                <a:lnTo>
                  <a:pt x="6" y="120"/>
                </a:lnTo>
                <a:lnTo>
                  <a:pt x="6" y="119"/>
                </a:lnTo>
                <a:lnTo>
                  <a:pt x="0" y="6"/>
                </a:lnTo>
                <a:lnTo>
                  <a:pt x="0" y="6"/>
                </a:lnTo>
                <a:lnTo>
                  <a:pt x="0" y="3"/>
                </a:lnTo>
                <a:lnTo>
                  <a:pt x="2" y="1"/>
                </a:lnTo>
                <a:lnTo>
                  <a:pt x="3" y="0"/>
                </a:lnTo>
                <a:lnTo>
                  <a:pt x="6" y="0"/>
                </a:lnTo>
                <a:lnTo>
                  <a:pt x="6" y="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67" name="Freeform 248"/>
          <p:cNvSpPr/>
          <p:nvPr/>
        </p:nvSpPr>
        <p:spPr bwMode="auto">
          <a:xfrm>
            <a:off x="11123703" y="1800404"/>
            <a:ext cx="18763" cy="191437"/>
          </a:xfrm>
          <a:custGeom>
            <a:avLst/>
            <a:gdLst/>
            <a:ahLst/>
            <a:cxnLst>
              <a:cxn ang="0">
                <a:pos x="5" y="0"/>
              </a:cxn>
              <a:cxn ang="0">
                <a:pos x="5" y="0"/>
              </a:cxn>
              <a:cxn ang="0">
                <a:pos x="7" y="0"/>
              </a:cxn>
              <a:cxn ang="0">
                <a:pos x="8" y="1"/>
              </a:cxn>
              <a:cxn ang="0">
                <a:pos x="9" y="3"/>
              </a:cxn>
              <a:cxn ang="0">
                <a:pos x="11" y="6"/>
              </a:cxn>
              <a:cxn ang="0">
                <a:pos x="11" y="119"/>
              </a:cxn>
              <a:cxn ang="0">
                <a:pos x="11" y="119"/>
              </a:cxn>
              <a:cxn ang="0">
                <a:pos x="9" y="120"/>
              </a:cxn>
              <a:cxn ang="0">
                <a:pos x="8" y="122"/>
              </a:cxn>
              <a:cxn ang="0">
                <a:pos x="7" y="123"/>
              </a:cxn>
              <a:cxn ang="0">
                <a:pos x="5" y="124"/>
              </a:cxn>
              <a:cxn ang="0">
                <a:pos x="5" y="124"/>
              </a:cxn>
              <a:cxn ang="0">
                <a:pos x="3" y="123"/>
              </a:cxn>
              <a:cxn ang="0">
                <a:pos x="1" y="122"/>
              </a:cxn>
              <a:cxn ang="0">
                <a:pos x="0" y="120"/>
              </a:cxn>
              <a:cxn ang="0">
                <a:pos x="0" y="119"/>
              </a:cxn>
              <a:cxn ang="0">
                <a:pos x="0" y="6"/>
              </a:cxn>
              <a:cxn ang="0">
                <a:pos x="0" y="6"/>
              </a:cxn>
              <a:cxn ang="0">
                <a:pos x="0" y="3"/>
              </a:cxn>
              <a:cxn ang="0">
                <a:pos x="1" y="1"/>
              </a:cxn>
              <a:cxn ang="0">
                <a:pos x="3" y="0"/>
              </a:cxn>
              <a:cxn ang="0">
                <a:pos x="5" y="0"/>
              </a:cxn>
              <a:cxn ang="0">
                <a:pos x="5" y="0"/>
              </a:cxn>
            </a:cxnLst>
            <a:rect l="0" t="0" r="r" b="b"/>
            <a:pathLst>
              <a:path w="11" h="124">
                <a:moveTo>
                  <a:pt x="5" y="0"/>
                </a:moveTo>
                <a:lnTo>
                  <a:pt x="5" y="0"/>
                </a:lnTo>
                <a:lnTo>
                  <a:pt x="7" y="0"/>
                </a:lnTo>
                <a:lnTo>
                  <a:pt x="8" y="1"/>
                </a:lnTo>
                <a:lnTo>
                  <a:pt x="9" y="3"/>
                </a:lnTo>
                <a:lnTo>
                  <a:pt x="11" y="6"/>
                </a:lnTo>
                <a:lnTo>
                  <a:pt x="11" y="119"/>
                </a:lnTo>
                <a:lnTo>
                  <a:pt x="11" y="119"/>
                </a:lnTo>
                <a:lnTo>
                  <a:pt x="9" y="120"/>
                </a:lnTo>
                <a:lnTo>
                  <a:pt x="8" y="122"/>
                </a:lnTo>
                <a:lnTo>
                  <a:pt x="7" y="123"/>
                </a:lnTo>
                <a:lnTo>
                  <a:pt x="5" y="124"/>
                </a:lnTo>
                <a:lnTo>
                  <a:pt x="5" y="124"/>
                </a:lnTo>
                <a:lnTo>
                  <a:pt x="3" y="123"/>
                </a:lnTo>
                <a:lnTo>
                  <a:pt x="1" y="122"/>
                </a:lnTo>
                <a:lnTo>
                  <a:pt x="0" y="120"/>
                </a:lnTo>
                <a:lnTo>
                  <a:pt x="0" y="119"/>
                </a:lnTo>
                <a:lnTo>
                  <a:pt x="0" y="6"/>
                </a:lnTo>
                <a:lnTo>
                  <a:pt x="0" y="6"/>
                </a:lnTo>
                <a:lnTo>
                  <a:pt x="0" y="3"/>
                </a:lnTo>
                <a:lnTo>
                  <a:pt x="1" y="1"/>
                </a:lnTo>
                <a:lnTo>
                  <a:pt x="3" y="0"/>
                </a:lnTo>
                <a:lnTo>
                  <a:pt x="5" y="0"/>
                </a:lnTo>
                <a:lnTo>
                  <a:pt x="5" y="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68" name="Freeform 249"/>
          <p:cNvSpPr/>
          <p:nvPr/>
        </p:nvSpPr>
        <p:spPr bwMode="auto">
          <a:xfrm>
            <a:off x="11165920" y="1800404"/>
            <a:ext cx="28144" cy="191437"/>
          </a:xfrm>
          <a:custGeom>
            <a:avLst/>
            <a:gdLst/>
            <a:ahLst/>
            <a:cxnLst>
              <a:cxn ang="0">
                <a:pos x="11" y="0"/>
              </a:cxn>
              <a:cxn ang="0">
                <a:pos x="11" y="0"/>
              </a:cxn>
              <a:cxn ang="0">
                <a:pos x="12" y="0"/>
              </a:cxn>
              <a:cxn ang="0">
                <a:pos x="13" y="1"/>
              </a:cxn>
              <a:cxn ang="0">
                <a:pos x="15" y="3"/>
              </a:cxn>
              <a:cxn ang="0">
                <a:pos x="16" y="6"/>
              </a:cxn>
              <a:cxn ang="0">
                <a:pos x="11" y="119"/>
              </a:cxn>
              <a:cxn ang="0">
                <a:pos x="11" y="119"/>
              </a:cxn>
              <a:cxn ang="0">
                <a:pos x="9" y="120"/>
              </a:cxn>
              <a:cxn ang="0">
                <a:pos x="8" y="122"/>
              </a:cxn>
              <a:cxn ang="0">
                <a:pos x="7" y="123"/>
              </a:cxn>
              <a:cxn ang="0">
                <a:pos x="5" y="124"/>
              </a:cxn>
              <a:cxn ang="0">
                <a:pos x="5" y="124"/>
              </a:cxn>
              <a:cxn ang="0">
                <a:pos x="3" y="123"/>
              </a:cxn>
              <a:cxn ang="0">
                <a:pos x="1" y="122"/>
              </a:cxn>
              <a:cxn ang="0">
                <a:pos x="0" y="120"/>
              </a:cxn>
              <a:cxn ang="0">
                <a:pos x="0" y="119"/>
              </a:cxn>
              <a:cxn ang="0">
                <a:pos x="5" y="6"/>
              </a:cxn>
              <a:cxn ang="0">
                <a:pos x="5" y="6"/>
              </a:cxn>
              <a:cxn ang="0">
                <a:pos x="5" y="3"/>
              </a:cxn>
              <a:cxn ang="0">
                <a:pos x="7" y="1"/>
              </a:cxn>
              <a:cxn ang="0">
                <a:pos x="8" y="0"/>
              </a:cxn>
              <a:cxn ang="0">
                <a:pos x="11" y="0"/>
              </a:cxn>
              <a:cxn ang="0">
                <a:pos x="11" y="0"/>
              </a:cxn>
            </a:cxnLst>
            <a:rect l="0" t="0" r="r" b="b"/>
            <a:pathLst>
              <a:path w="16" h="124">
                <a:moveTo>
                  <a:pt x="11" y="0"/>
                </a:moveTo>
                <a:lnTo>
                  <a:pt x="11" y="0"/>
                </a:lnTo>
                <a:lnTo>
                  <a:pt x="12" y="0"/>
                </a:lnTo>
                <a:lnTo>
                  <a:pt x="13" y="1"/>
                </a:lnTo>
                <a:lnTo>
                  <a:pt x="15" y="3"/>
                </a:lnTo>
                <a:lnTo>
                  <a:pt x="16" y="6"/>
                </a:lnTo>
                <a:lnTo>
                  <a:pt x="11" y="119"/>
                </a:lnTo>
                <a:lnTo>
                  <a:pt x="11" y="119"/>
                </a:lnTo>
                <a:lnTo>
                  <a:pt x="9" y="120"/>
                </a:lnTo>
                <a:lnTo>
                  <a:pt x="8" y="122"/>
                </a:lnTo>
                <a:lnTo>
                  <a:pt x="7" y="123"/>
                </a:lnTo>
                <a:lnTo>
                  <a:pt x="5" y="124"/>
                </a:lnTo>
                <a:lnTo>
                  <a:pt x="5" y="124"/>
                </a:lnTo>
                <a:lnTo>
                  <a:pt x="3" y="123"/>
                </a:lnTo>
                <a:lnTo>
                  <a:pt x="1" y="122"/>
                </a:lnTo>
                <a:lnTo>
                  <a:pt x="0" y="120"/>
                </a:lnTo>
                <a:lnTo>
                  <a:pt x="0" y="119"/>
                </a:lnTo>
                <a:lnTo>
                  <a:pt x="5" y="6"/>
                </a:lnTo>
                <a:lnTo>
                  <a:pt x="5" y="6"/>
                </a:lnTo>
                <a:lnTo>
                  <a:pt x="5" y="3"/>
                </a:lnTo>
                <a:lnTo>
                  <a:pt x="7" y="1"/>
                </a:lnTo>
                <a:lnTo>
                  <a:pt x="8" y="0"/>
                </a:lnTo>
                <a:lnTo>
                  <a:pt x="11" y="0"/>
                </a:lnTo>
                <a:lnTo>
                  <a:pt x="11" y="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69" name="Freeform 250"/>
          <p:cNvSpPr>
            <a:spLocks noEditPoints="1"/>
          </p:cNvSpPr>
          <p:nvPr/>
        </p:nvSpPr>
        <p:spPr bwMode="auto">
          <a:xfrm>
            <a:off x="10284063" y="2608166"/>
            <a:ext cx="103196" cy="112060"/>
          </a:xfrm>
          <a:custGeom>
            <a:avLst/>
            <a:gdLst/>
            <a:ahLst/>
            <a:cxnLst>
              <a:cxn ang="0">
                <a:pos x="4" y="72"/>
              </a:cxn>
              <a:cxn ang="0">
                <a:pos x="4" y="72"/>
              </a:cxn>
              <a:cxn ang="0">
                <a:pos x="1" y="70"/>
              </a:cxn>
              <a:cxn ang="0">
                <a:pos x="0" y="68"/>
              </a:cxn>
              <a:cxn ang="0">
                <a:pos x="0" y="4"/>
              </a:cxn>
              <a:cxn ang="0">
                <a:pos x="0" y="4"/>
              </a:cxn>
              <a:cxn ang="0">
                <a:pos x="1" y="1"/>
              </a:cxn>
              <a:cxn ang="0">
                <a:pos x="3" y="0"/>
              </a:cxn>
              <a:cxn ang="0">
                <a:pos x="4" y="0"/>
              </a:cxn>
              <a:cxn ang="0">
                <a:pos x="7" y="0"/>
              </a:cxn>
              <a:cxn ang="0">
                <a:pos x="64" y="32"/>
              </a:cxn>
              <a:cxn ang="0">
                <a:pos x="64" y="32"/>
              </a:cxn>
              <a:cxn ang="0">
                <a:pos x="66" y="34"/>
              </a:cxn>
              <a:cxn ang="0">
                <a:pos x="66" y="35"/>
              </a:cxn>
              <a:cxn ang="0">
                <a:pos x="66" y="35"/>
              </a:cxn>
              <a:cxn ang="0">
                <a:pos x="66" y="38"/>
              </a:cxn>
              <a:cxn ang="0">
                <a:pos x="64" y="39"/>
              </a:cxn>
              <a:cxn ang="0">
                <a:pos x="7" y="72"/>
              </a:cxn>
              <a:cxn ang="0">
                <a:pos x="7" y="72"/>
              </a:cxn>
              <a:cxn ang="0">
                <a:pos x="4" y="72"/>
              </a:cxn>
              <a:cxn ang="0">
                <a:pos x="4" y="72"/>
              </a:cxn>
              <a:cxn ang="0">
                <a:pos x="6" y="5"/>
              </a:cxn>
              <a:cxn ang="0">
                <a:pos x="6" y="65"/>
              </a:cxn>
              <a:cxn ang="0">
                <a:pos x="60" y="35"/>
              </a:cxn>
              <a:cxn ang="0">
                <a:pos x="6" y="5"/>
              </a:cxn>
            </a:cxnLst>
            <a:rect l="0" t="0" r="r" b="b"/>
            <a:pathLst>
              <a:path w="66" h="72">
                <a:moveTo>
                  <a:pt x="4" y="72"/>
                </a:moveTo>
                <a:lnTo>
                  <a:pt x="4" y="72"/>
                </a:lnTo>
                <a:lnTo>
                  <a:pt x="1" y="70"/>
                </a:lnTo>
                <a:lnTo>
                  <a:pt x="0" y="68"/>
                </a:lnTo>
                <a:lnTo>
                  <a:pt x="0" y="4"/>
                </a:lnTo>
                <a:lnTo>
                  <a:pt x="0" y="4"/>
                </a:lnTo>
                <a:lnTo>
                  <a:pt x="1" y="1"/>
                </a:lnTo>
                <a:lnTo>
                  <a:pt x="3" y="0"/>
                </a:lnTo>
                <a:lnTo>
                  <a:pt x="4" y="0"/>
                </a:lnTo>
                <a:lnTo>
                  <a:pt x="7" y="0"/>
                </a:lnTo>
                <a:lnTo>
                  <a:pt x="64" y="32"/>
                </a:lnTo>
                <a:lnTo>
                  <a:pt x="64" y="32"/>
                </a:lnTo>
                <a:lnTo>
                  <a:pt x="66" y="34"/>
                </a:lnTo>
                <a:lnTo>
                  <a:pt x="66" y="35"/>
                </a:lnTo>
                <a:lnTo>
                  <a:pt x="66" y="35"/>
                </a:lnTo>
                <a:lnTo>
                  <a:pt x="66" y="38"/>
                </a:lnTo>
                <a:lnTo>
                  <a:pt x="64" y="39"/>
                </a:lnTo>
                <a:lnTo>
                  <a:pt x="7" y="72"/>
                </a:lnTo>
                <a:lnTo>
                  <a:pt x="7" y="72"/>
                </a:lnTo>
                <a:lnTo>
                  <a:pt x="4" y="72"/>
                </a:lnTo>
                <a:lnTo>
                  <a:pt x="4" y="72"/>
                </a:lnTo>
                <a:close/>
                <a:moveTo>
                  <a:pt x="6" y="5"/>
                </a:moveTo>
                <a:lnTo>
                  <a:pt x="6" y="65"/>
                </a:lnTo>
                <a:lnTo>
                  <a:pt x="60" y="35"/>
                </a:lnTo>
                <a:lnTo>
                  <a:pt x="6"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70" name="Freeform 251"/>
          <p:cNvSpPr>
            <a:spLocks noEditPoints="1"/>
          </p:cNvSpPr>
          <p:nvPr/>
        </p:nvSpPr>
        <p:spPr bwMode="auto">
          <a:xfrm>
            <a:off x="2919606" y="2491439"/>
            <a:ext cx="290825" cy="266143"/>
          </a:xfrm>
          <a:custGeom>
            <a:avLst/>
            <a:gdLst/>
            <a:ahLst/>
            <a:cxnLst>
              <a:cxn ang="0">
                <a:pos x="138" y="171"/>
              </a:cxn>
              <a:cxn ang="0">
                <a:pos x="113" y="167"/>
              </a:cxn>
              <a:cxn ang="0">
                <a:pos x="92" y="158"/>
              </a:cxn>
              <a:cxn ang="0">
                <a:pos x="82" y="152"/>
              </a:cxn>
              <a:cxn ang="0">
                <a:pos x="59" y="146"/>
              </a:cxn>
              <a:cxn ang="0">
                <a:pos x="47" y="146"/>
              </a:cxn>
              <a:cxn ang="0">
                <a:pos x="23" y="151"/>
              </a:cxn>
              <a:cxn ang="0">
                <a:pos x="4" y="162"/>
              </a:cxn>
              <a:cxn ang="0">
                <a:pos x="0" y="17"/>
              </a:cxn>
              <a:cxn ang="0">
                <a:pos x="1" y="17"/>
              </a:cxn>
              <a:cxn ang="0">
                <a:pos x="22" y="5"/>
              </a:cxn>
              <a:cxn ang="0">
                <a:pos x="41" y="0"/>
              </a:cxn>
              <a:cxn ang="0">
                <a:pos x="47" y="0"/>
              </a:cxn>
              <a:cxn ang="0">
                <a:pos x="73" y="2"/>
              </a:cxn>
              <a:cxn ang="0">
                <a:pos x="95" y="13"/>
              </a:cxn>
              <a:cxn ang="0">
                <a:pos x="104" y="19"/>
              </a:cxn>
              <a:cxn ang="0">
                <a:pos x="126" y="24"/>
              </a:cxn>
              <a:cxn ang="0">
                <a:pos x="138" y="25"/>
              </a:cxn>
              <a:cxn ang="0">
                <a:pos x="162" y="20"/>
              </a:cxn>
              <a:cxn ang="0">
                <a:pos x="182" y="8"/>
              </a:cxn>
              <a:cxn ang="0">
                <a:pos x="186" y="152"/>
              </a:cxn>
              <a:cxn ang="0">
                <a:pos x="185" y="154"/>
              </a:cxn>
              <a:cxn ang="0">
                <a:pos x="163" y="166"/>
              </a:cxn>
              <a:cxn ang="0">
                <a:pos x="144" y="170"/>
              </a:cxn>
              <a:cxn ang="0">
                <a:pos x="138" y="171"/>
              </a:cxn>
              <a:cxn ang="0">
                <a:pos x="47" y="140"/>
              </a:cxn>
              <a:cxn ang="0">
                <a:pos x="73" y="143"/>
              </a:cxn>
              <a:cxn ang="0">
                <a:pos x="95" y="154"/>
              </a:cxn>
              <a:cxn ang="0">
                <a:pos x="104" y="159"/>
              </a:cxn>
              <a:cxn ang="0">
                <a:pos x="126" y="165"/>
              </a:cxn>
              <a:cxn ang="0">
                <a:pos x="138" y="166"/>
              </a:cxn>
              <a:cxn ang="0">
                <a:pos x="161" y="160"/>
              </a:cxn>
              <a:cxn ang="0">
                <a:pos x="181" y="150"/>
              </a:cxn>
              <a:cxn ang="0">
                <a:pos x="181" y="16"/>
              </a:cxn>
              <a:cxn ang="0">
                <a:pos x="161" y="25"/>
              </a:cxn>
              <a:cxn ang="0">
                <a:pos x="138" y="31"/>
              </a:cxn>
              <a:cxn ang="0">
                <a:pos x="126" y="29"/>
              </a:cxn>
              <a:cxn ang="0">
                <a:pos x="101" y="23"/>
              </a:cxn>
              <a:cxn ang="0">
                <a:pos x="92" y="17"/>
              </a:cxn>
              <a:cxn ang="0">
                <a:pos x="72" y="8"/>
              </a:cxn>
              <a:cxn ang="0">
                <a:pos x="47" y="5"/>
              </a:cxn>
              <a:cxn ang="0">
                <a:pos x="35" y="7"/>
              </a:cxn>
              <a:cxn ang="0">
                <a:pos x="14" y="15"/>
              </a:cxn>
              <a:cxn ang="0">
                <a:pos x="5" y="154"/>
              </a:cxn>
              <a:cxn ang="0">
                <a:pos x="14" y="150"/>
              </a:cxn>
              <a:cxn ang="0">
                <a:pos x="35" y="142"/>
              </a:cxn>
              <a:cxn ang="0">
                <a:pos x="47" y="140"/>
              </a:cxn>
            </a:cxnLst>
            <a:rect l="0" t="0" r="r" b="b"/>
            <a:pathLst>
              <a:path w="186" h="171">
                <a:moveTo>
                  <a:pt x="138" y="171"/>
                </a:moveTo>
                <a:lnTo>
                  <a:pt x="138" y="171"/>
                </a:lnTo>
                <a:lnTo>
                  <a:pt x="126" y="170"/>
                </a:lnTo>
                <a:lnTo>
                  <a:pt x="113" y="167"/>
                </a:lnTo>
                <a:lnTo>
                  <a:pt x="101" y="163"/>
                </a:lnTo>
                <a:lnTo>
                  <a:pt x="92" y="158"/>
                </a:lnTo>
                <a:lnTo>
                  <a:pt x="92" y="158"/>
                </a:lnTo>
                <a:lnTo>
                  <a:pt x="82" y="152"/>
                </a:lnTo>
                <a:lnTo>
                  <a:pt x="72" y="148"/>
                </a:lnTo>
                <a:lnTo>
                  <a:pt x="59" y="146"/>
                </a:lnTo>
                <a:lnTo>
                  <a:pt x="47" y="146"/>
                </a:lnTo>
                <a:lnTo>
                  <a:pt x="47" y="146"/>
                </a:lnTo>
                <a:lnTo>
                  <a:pt x="35" y="147"/>
                </a:lnTo>
                <a:lnTo>
                  <a:pt x="23" y="151"/>
                </a:lnTo>
                <a:lnTo>
                  <a:pt x="12" y="156"/>
                </a:lnTo>
                <a:lnTo>
                  <a:pt x="4" y="162"/>
                </a:lnTo>
                <a:lnTo>
                  <a:pt x="0" y="165"/>
                </a:lnTo>
                <a:lnTo>
                  <a:pt x="0" y="17"/>
                </a:lnTo>
                <a:lnTo>
                  <a:pt x="1" y="17"/>
                </a:lnTo>
                <a:lnTo>
                  <a:pt x="1" y="17"/>
                </a:lnTo>
                <a:lnTo>
                  <a:pt x="9" y="11"/>
                </a:lnTo>
                <a:lnTo>
                  <a:pt x="22" y="5"/>
                </a:lnTo>
                <a:lnTo>
                  <a:pt x="34" y="1"/>
                </a:lnTo>
                <a:lnTo>
                  <a:pt x="41" y="0"/>
                </a:lnTo>
                <a:lnTo>
                  <a:pt x="47" y="0"/>
                </a:lnTo>
                <a:lnTo>
                  <a:pt x="47" y="0"/>
                </a:lnTo>
                <a:lnTo>
                  <a:pt x="61" y="1"/>
                </a:lnTo>
                <a:lnTo>
                  <a:pt x="73" y="2"/>
                </a:lnTo>
                <a:lnTo>
                  <a:pt x="84" y="8"/>
                </a:lnTo>
                <a:lnTo>
                  <a:pt x="95" y="13"/>
                </a:lnTo>
                <a:lnTo>
                  <a:pt x="95" y="13"/>
                </a:lnTo>
                <a:lnTo>
                  <a:pt x="104" y="19"/>
                </a:lnTo>
                <a:lnTo>
                  <a:pt x="115" y="21"/>
                </a:lnTo>
                <a:lnTo>
                  <a:pt x="126" y="24"/>
                </a:lnTo>
                <a:lnTo>
                  <a:pt x="138" y="25"/>
                </a:lnTo>
                <a:lnTo>
                  <a:pt x="138" y="25"/>
                </a:lnTo>
                <a:lnTo>
                  <a:pt x="150" y="24"/>
                </a:lnTo>
                <a:lnTo>
                  <a:pt x="162" y="20"/>
                </a:lnTo>
                <a:lnTo>
                  <a:pt x="171" y="15"/>
                </a:lnTo>
                <a:lnTo>
                  <a:pt x="182" y="8"/>
                </a:lnTo>
                <a:lnTo>
                  <a:pt x="186" y="5"/>
                </a:lnTo>
                <a:lnTo>
                  <a:pt x="186" y="152"/>
                </a:lnTo>
                <a:lnTo>
                  <a:pt x="185" y="154"/>
                </a:lnTo>
                <a:lnTo>
                  <a:pt x="185" y="154"/>
                </a:lnTo>
                <a:lnTo>
                  <a:pt x="176" y="159"/>
                </a:lnTo>
                <a:lnTo>
                  <a:pt x="163" y="166"/>
                </a:lnTo>
                <a:lnTo>
                  <a:pt x="151" y="170"/>
                </a:lnTo>
                <a:lnTo>
                  <a:pt x="144" y="170"/>
                </a:lnTo>
                <a:lnTo>
                  <a:pt x="138" y="171"/>
                </a:lnTo>
                <a:lnTo>
                  <a:pt x="138" y="171"/>
                </a:lnTo>
                <a:close/>
                <a:moveTo>
                  <a:pt x="47" y="140"/>
                </a:moveTo>
                <a:lnTo>
                  <a:pt x="47" y="140"/>
                </a:lnTo>
                <a:lnTo>
                  <a:pt x="61" y="142"/>
                </a:lnTo>
                <a:lnTo>
                  <a:pt x="73" y="143"/>
                </a:lnTo>
                <a:lnTo>
                  <a:pt x="84" y="148"/>
                </a:lnTo>
                <a:lnTo>
                  <a:pt x="95" y="154"/>
                </a:lnTo>
                <a:lnTo>
                  <a:pt x="95" y="154"/>
                </a:lnTo>
                <a:lnTo>
                  <a:pt x="104" y="159"/>
                </a:lnTo>
                <a:lnTo>
                  <a:pt x="115" y="162"/>
                </a:lnTo>
                <a:lnTo>
                  <a:pt x="126" y="165"/>
                </a:lnTo>
                <a:lnTo>
                  <a:pt x="138" y="166"/>
                </a:lnTo>
                <a:lnTo>
                  <a:pt x="138" y="166"/>
                </a:lnTo>
                <a:lnTo>
                  <a:pt x="150" y="165"/>
                </a:lnTo>
                <a:lnTo>
                  <a:pt x="161" y="160"/>
                </a:lnTo>
                <a:lnTo>
                  <a:pt x="171" y="155"/>
                </a:lnTo>
                <a:lnTo>
                  <a:pt x="181" y="150"/>
                </a:lnTo>
                <a:lnTo>
                  <a:pt x="181" y="16"/>
                </a:lnTo>
                <a:lnTo>
                  <a:pt x="181" y="16"/>
                </a:lnTo>
                <a:lnTo>
                  <a:pt x="171" y="21"/>
                </a:lnTo>
                <a:lnTo>
                  <a:pt x="161" y="25"/>
                </a:lnTo>
                <a:lnTo>
                  <a:pt x="150" y="29"/>
                </a:lnTo>
                <a:lnTo>
                  <a:pt x="138" y="31"/>
                </a:lnTo>
                <a:lnTo>
                  <a:pt x="138" y="31"/>
                </a:lnTo>
                <a:lnTo>
                  <a:pt x="126" y="29"/>
                </a:lnTo>
                <a:lnTo>
                  <a:pt x="113" y="27"/>
                </a:lnTo>
                <a:lnTo>
                  <a:pt x="101" y="23"/>
                </a:lnTo>
                <a:lnTo>
                  <a:pt x="92" y="17"/>
                </a:lnTo>
                <a:lnTo>
                  <a:pt x="92" y="17"/>
                </a:lnTo>
                <a:lnTo>
                  <a:pt x="82" y="12"/>
                </a:lnTo>
                <a:lnTo>
                  <a:pt x="72" y="8"/>
                </a:lnTo>
                <a:lnTo>
                  <a:pt x="59" y="5"/>
                </a:lnTo>
                <a:lnTo>
                  <a:pt x="47" y="5"/>
                </a:lnTo>
                <a:lnTo>
                  <a:pt x="47" y="5"/>
                </a:lnTo>
                <a:lnTo>
                  <a:pt x="35" y="7"/>
                </a:lnTo>
                <a:lnTo>
                  <a:pt x="24" y="11"/>
                </a:lnTo>
                <a:lnTo>
                  <a:pt x="14" y="15"/>
                </a:lnTo>
                <a:lnTo>
                  <a:pt x="5" y="20"/>
                </a:lnTo>
                <a:lnTo>
                  <a:pt x="5" y="154"/>
                </a:lnTo>
                <a:lnTo>
                  <a:pt x="5" y="154"/>
                </a:lnTo>
                <a:lnTo>
                  <a:pt x="14" y="150"/>
                </a:lnTo>
                <a:lnTo>
                  <a:pt x="24" y="144"/>
                </a:lnTo>
                <a:lnTo>
                  <a:pt x="35" y="142"/>
                </a:lnTo>
                <a:lnTo>
                  <a:pt x="47" y="140"/>
                </a:lnTo>
                <a:lnTo>
                  <a:pt x="47" y="14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71" name="Freeform 252"/>
          <p:cNvSpPr>
            <a:spLocks noEditPoints="1"/>
          </p:cNvSpPr>
          <p:nvPr/>
        </p:nvSpPr>
        <p:spPr bwMode="auto">
          <a:xfrm>
            <a:off x="2844554" y="2463425"/>
            <a:ext cx="65671" cy="392209"/>
          </a:xfrm>
          <a:custGeom>
            <a:avLst/>
            <a:gdLst/>
            <a:ahLst/>
            <a:cxnLst>
              <a:cxn ang="0">
                <a:pos x="42" y="251"/>
              </a:cxn>
              <a:cxn ang="0">
                <a:pos x="0" y="251"/>
              </a:cxn>
              <a:cxn ang="0">
                <a:pos x="0" y="20"/>
              </a:cxn>
              <a:cxn ang="0">
                <a:pos x="0" y="20"/>
              </a:cxn>
              <a:cxn ang="0">
                <a:pos x="0" y="16"/>
              </a:cxn>
              <a:cxn ang="0">
                <a:pos x="2" y="12"/>
              </a:cxn>
              <a:cxn ang="0">
                <a:pos x="7" y="6"/>
              </a:cxn>
              <a:cxn ang="0">
                <a:pos x="13" y="2"/>
              </a:cxn>
              <a:cxn ang="0">
                <a:pos x="17" y="0"/>
              </a:cxn>
              <a:cxn ang="0">
                <a:pos x="21" y="0"/>
              </a:cxn>
              <a:cxn ang="0">
                <a:pos x="21" y="0"/>
              </a:cxn>
              <a:cxn ang="0">
                <a:pos x="25" y="0"/>
              </a:cxn>
              <a:cxn ang="0">
                <a:pos x="29" y="2"/>
              </a:cxn>
              <a:cxn ang="0">
                <a:pos x="36" y="6"/>
              </a:cxn>
              <a:cxn ang="0">
                <a:pos x="40" y="12"/>
              </a:cxn>
              <a:cxn ang="0">
                <a:pos x="41" y="16"/>
              </a:cxn>
              <a:cxn ang="0">
                <a:pos x="42" y="20"/>
              </a:cxn>
              <a:cxn ang="0">
                <a:pos x="42" y="251"/>
              </a:cxn>
              <a:cxn ang="0">
                <a:pos x="11" y="241"/>
              </a:cxn>
              <a:cxn ang="0">
                <a:pos x="31" y="241"/>
              </a:cxn>
              <a:cxn ang="0">
                <a:pos x="31" y="20"/>
              </a:cxn>
              <a:cxn ang="0">
                <a:pos x="31" y="20"/>
              </a:cxn>
              <a:cxn ang="0">
                <a:pos x="30" y="16"/>
              </a:cxn>
              <a:cxn ang="0">
                <a:pos x="27" y="14"/>
              </a:cxn>
              <a:cxn ang="0">
                <a:pos x="25" y="11"/>
              </a:cxn>
              <a:cxn ang="0">
                <a:pos x="21" y="11"/>
              </a:cxn>
              <a:cxn ang="0">
                <a:pos x="21" y="11"/>
              </a:cxn>
              <a:cxn ang="0">
                <a:pos x="18" y="11"/>
              </a:cxn>
              <a:cxn ang="0">
                <a:pos x="14" y="14"/>
              </a:cxn>
              <a:cxn ang="0">
                <a:pos x="13" y="16"/>
              </a:cxn>
              <a:cxn ang="0">
                <a:pos x="11" y="20"/>
              </a:cxn>
              <a:cxn ang="0">
                <a:pos x="11" y="241"/>
              </a:cxn>
            </a:cxnLst>
            <a:rect l="0" t="0" r="r" b="b"/>
            <a:pathLst>
              <a:path w="42" h="251">
                <a:moveTo>
                  <a:pt x="42" y="251"/>
                </a:moveTo>
                <a:lnTo>
                  <a:pt x="0" y="251"/>
                </a:lnTo>
                <a:lnTo>
                  <a:pt x="0" y="20"/>
                </a:lnTo>
                <a:lnTo>
                  <a:pt x="0" y="20"/>
                </a:lnTo>
                <a:lnTo>
                  <a:pt x="0" y="16"/>
                </a:lnTo>
                <a:lnTo>
                  <a:pt x="2" y="12"/>
                </a:lnTo>
                <a:lnTo>
                  <a:pt x="7" y="6"/>
                </a:lnTo>
                <a:lnTo>
                  <a:pt x="13" y="2"/>
                </a:lnTo>
                <a:lnTo>
                  <a:pt x="17" y="0"/>
                </a:lnTo>
                <a:lnTo>
                  <a:pt x="21" y="0"/>
                </a:lnTo>
                <a:lnTo>
                  <a:pt x="21" y="0"/>
                </a:lnTo>
                <a:lnTo>
                  <a:pt x="25" y="0"/>
                </a:lnTo>
                <a:lnTo>
                  <a:pt x="29" y="2"/>
                </a:lnTo>
                <a:lnTo>
                  <a:pt x="36" y="6"/>
                </a:lnTo>
                <a:lnTo>
                  <a:pt x="40" y="12"/>
                </a:lnTo>
                <a:lnTo>
                  <a:pt x="41" y="16"/>
                </a:lnTo>
                <a:lnTo>
                  <a:pt x="42" y="20"/>
                </a:lnTo>
                <a:lnTo>
                  <a:pt x="42" y="251"/>
                </a:lnTo>
                <a:close/>
                <a:moveTo>
                  <a:pt x="11" y="241"/>
                </a:moveTo>
                <a:lnTo>
                  <a:pt x="31" y="241"/>
                </a:lnTo>
                <a:lnTo>
                  <a:pt x="31" y="20"/>
                </a:lnTo>
                <a:lnTo>
                  <a:pt x="31" y="20"/>
                </a:lnTo>
                <a:lnTo>
                  <a:pt x="30" y="16"/>
                </a:lnTo>
                <a:lnTo>
                  <a:pt x="27" y="14"/>
                </a:lnTo>
                <a:lnTo>
                  <a:pt x="25" y="11"/>
                </a:lnTo>
                <a:lnTo>
                  <a:pt x="21" y="11"/>
                </a:lnTo>
                <a:lnTo>
                  <a:pt x="21" y="11"/>
                </a:lnTo>
                <a:lnTo>
                  <a:pt x="18" y="11"/>
                </a:lnTo>
                <a:lnTo>
                  <a:pt x="14" y="14"/>
                </a:lnTo>
                <a:lnTo>
                  <a:pt x="13" y="16"/>
                </a:lnTo>
                <a:lnTo>
                  <a:pt x="11" y="20"/>
                </a:lnTo>
                <a:lnTo>
                  <a:pt x="11" y="24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72" name="Freeform 253"/>
          <p:cNvSpPr>
            <a:spLocks noEditPoints="1"/>
          </p:cNvSpPr>
          <p:nvPr/>
        </p:nvSpPr>
        <p:spPr bwMode="auto">
          <a:xfrm>
            <a:off x="2033058" y="2519454"/>
            <a:ext cx="351807" cy="345517"/>
          </a:xfrm>
          <a:custGeom>
            <a:avLst/>
            <a:gdLst/>
            <a:ahLst/>
            <a:cxnLst>
              <a:cxn ang="0">
                <a:pos x="112" y="223"/>
              </a:cxn>
              <a:cxn ang="0">
                <a:pos x="89" y="220"/>
              </a:cxn>
              <a:cxn ang="0">
                <a:pos x="69" y="213"/>
              </a:cxn>
              <a:cxn ang="0">
                <a:pos x="50" y="204"/>
              </a:cxn>
              <a:cxn ang="0">
                <a:pos x="34" y="190"/>
              </a:cxn>
              <a:cxn ang="0">
                <a:pos x="20" y="173"/>
              </a:cxn>
              <a:cxn ang="0">
                <a:pos x="9" y="154"/>
              </a:cxn>
              <a:cxn ang="0">
                <a:pos x="3" y="134"/>
              </a:cxn>
              <a:cxn ang="0">
                <a:pos x="0" y="111"/>
              </a:cxn>
              <a:cxn ang="0">
                <a:pos x="1" y="100"/>
              </a:cxn>
              <a:cxn ang="0">
                <a:pos x="5" y="78"/>
              </a:cxn>
              <a:cxn ang="0">
                <a:pos x="13" y="58"/>
              </a:cxn>
              <a:cxn ang="0">
                <a:pos x="26" y="40"/>
              </a:cxn>
              <a:cxn ang="0">
                <a:pos x="40" y="26"/>
              </a:cxn>
              <a:cxn ang="0">
                <a:pos x="59" y="13"/>
              </a:cxn>
              <a:cxn ang="0">
                <a:pos x="78" y="5"/>
              </a:cxn>
              <a:cxn ang="0">
                <a:pos x="100" y="1"/>
              </a:cxn>
              <a:cxn ang="0">
                <a:pos x="117" y="0"/>
              </a:cxn>
              <a:cxn ang="0">
                <a:pos x="209" y="57"/>
              </a:cxn>
              <a:cxn ang="0">
                <a:pos x="211" y="62"/>
              </a:cxn>
              <a:cxn ang="0">
                <a:pos x="220" y="86"/>
              </a:cxn>
              <a:cxn ang="0">
                <a:pos x="223" y="111"/>
              </a:cxn>
              <a:cxn ang="0">
                <a:pos x="223" y="123"/>
              </a:cxn>
              <a:cxn ang="0">
                <a:pos x="217" y="144"/>
              </a:cxn>
              <a:cxn ang="0">
                <a:pos x="209" y="165"/>
              </a:cxn>
              <a:cxn ang="0">
                <a:pos x="197" y="182"/>
              </a:cxn>
              <a:cxn ang="0">
                <a:pos x="182" y="197"/>
              </a:cxn>
              <a:cxn ang="0">
                <a:pos x="165" y="209"/>
              </a:cxn>
              <a:cxn ang="0">
                <a:pos x="144" y="217"/>
              </a:cxn>
              <a:cxn ang="0">
                <a:pos x="123" y="221"/>
              </a:cxn>
              <a:cxn ang="0">
                <a:pos x="112" y="223"/>
              </a:cxn>
              <a:cxn ang="0">
                <a:pos x="107" y="11"/>
              </a:cxn>
              <a:cxn ang="0">
                <a:pos x="86" y="13"/>
              </a:cxn>
              <a:cxn ang="0">
                <a:pos x="69" y="20"/>
              </a:cxn>
              <a:cxn ang="0">
                <a:pos x="53" y="30"/>
              </a:cxn>
              <a:cxn ang="0">
                <a:pos x="39" y="42"/>
              </a:cxn>
              <a:cxn ang="0">
                <a:pos x="27" y="57"/>
              </a:cxn>
              <a:cxn ang="0">
                <a:pos x="19" y="73"/>
              </a:cxn>
              <a:cxn ang="0">
                <a:pos x="13" y="92"/>
              </a:cxn>
              <a:cxn ang="0">
                <a:pos x="11" y="111"/>
              </a:cxn>
              <a:cxn ang="0">
                <a:pos x="12" y="122"/>
              </a:cxn>
              <a:cxn ang="0">
                <a:pos x="16" y="140"/>
              </a:cxn>
              <a:cxn ang="0">
                <a:pos x="23" y="159"/>
              </a:cxn>
              <a:cxn ang="0">
                <a:pos x="34" y="176"/>
              </a:cxn>
              <a:cxn ang="0">
                <a:pos x="49" y="189"/>
              </a:cxn>
              <a:cxn ang="0">
                <a:pos x="63" y="200"/>
              </a:cxn>
              <a:cxn ang="0">
                <a:pos x="82" y="207"/>
              </a:cxn>
              <a:cxn ang="0">
                <a:pos x="101" y="211"/>
              </a:cxn>
              <a:cxn ang="0">
                <a:pos x="112" y="212"/>
              </a:cxn>
              <a:cxn ang="0">
                <a:pos x="132" y="209"/>
              </a:cxn>
              <a:cxn ang="0">
                <a:pos x="151" y="204"/>
              </a:cxn>
              <a:cxn ang="0">
                <a:pos x="167" y="194"/>
              </a:cxn>
              <a:cxn ang="0">
                <a:pos x="182" y="182"/>
              </a:cxn>
              <a:cxn ang="0">
                <a:pos x="194" y="167"/>
              </a:cxn>
              <a:cxn ang="0">
                <a:pos x="204" y="150"/>
              </a:cxn>
              <a:cxn ang="0">
                <a:pos x="209" y="131"/>
              </a:cxn>
              <a:cxn ang="0">
                <a:pos x="212" y="111"/>
              </a:cxn>
              <a:cxn ang="0">
                <a:pos x="212" y="101"/>
              </a:cxn>
              <a:cxn ang="0">
                <a:pos x="208" y="81"/>
              </a:cxn>
              <a:cxn ang="0">
                <a:pos x="107" y="120"/>
              </a:cxn>
            </a:cxnLst>
            <a:rect l="0" t="0" r="r" b="b"/>
            <a:pathLst>
              <a:path w="223" h="223">
                <a:moveTo>
                  <a:pt x="112" y="223"/>
                </a:moveTo>
                <a:lnTo>
                  <a:pt x="112" y="223"/>
                </a:lnTo>
                <a:lnTo>
                  <a:pt x="100" y="221"/>
                </a:lnTo>
                <a:lnTo>
                  <a:pt x="89" y="220"/>
                </a:lnTo>
                <a:lnTo>
                  <a:pt x="78" y="217"/>
                </a:lnTo>
                <a:lnTo>
                  <a:pt x="69" y="213"/>
                </a:lnTo>
                <a:lnTo>
                  <a:pt x="59" y="209"/>
                </a:lnTo>
                <a:lnTo>
                  <a:pt x="50" y="204"/>
                </a:lnTo>
                <a:lnTo>
                  <a:pt x="40" y="197"/>
                </a:lnTo>
                <a:lnTo>
                  <a:pt x="34" y="190"/>
                </a:lnTo>
                <a:lnTo>
                  <a:pt x="26" y="182"/>
                </a:lnTo>
                <a:lnTo>
                  <a:pt x="20" y="173"/>
                </a:lnTo>
                <a:lnTo>
                  <a:pt x="13" y="165"/>
                </a:lnTo>
                <a:lnTo>
                  <a:pt x="9" y="154"/>
                </a:lnTo>
                <a:lnTo>
                  <a:pt x="5" y="144"/>
                </a:lnTo>
                <a:lnTo>
                  <a:pt x="3" y="134"/>
                </a:lnTo>
                <a:lnTo>
                  <a:pt x="1" y="123"/>
                </a:lnTo>
                <a:lnTo>
                  <a:pt x="0" y="111"/>
                </a:lnTo>
                <a:lnTo>
                  <a:pt x="0" y="111"/>
                </a:lnTo>
                <a:lnTo>
                  <a:pt x="1" y="100"/>
                </a:lnTo>
                <a:lnTo>
                  <a:pt x="3" y="89"/>
                </a:lnTo>
                <a:lnTo>
                  <a:pt x="5" y="78"/>
                </a:lnTo>
                <a:lnTo>
                  <a:pt x="9" y="67"/>
                </a:lnTo>
                <a:lnTo>
                  <a:pt x="13" y="58"/>
                </a:lnTo>
                <a:lnTo>
                  <a:pt x="20" y="49"/>
                </a:lnTo>
                <a:lnTo>
                  <a:pt x="26" y="40"/>
                </a:lnTo>
                <a:lnTo>
                  <a:pt x="34" y="32"/>
                </a:lnTo>
                <a:lnTo>
                  <a:pt x="40" y="26"/>
                </a:lnTo>
                <a:lnTo>
                  <a:pt x="50" y="19"/>
                </a:lnTo>
                <a:lnTo>
                  <a:pt x="59" y="13"/>
                </a:lnTo>
                <a:lnTo>
                  <a:pt x="69" y="9"/>
                </a:lnTo>
                <a:lnTo>
                  <a:pt x="78" y="5"/>
                </a:lnTo>
                <a:lnTo>
                  <a:pt x="89" y="3"/>
                </a:lnTo>
                <a:lnTo>
                  <a:pt x="100" y="1"/>
                </a:lnTo>
                <a:lnTo>
                  <a:pt x="112" y="0"/>
                </a:lnTo>
                <a:lnTo>
                  <a:pt x="117" y="0"/>
                </a:lnTo>
                <a:lnTo>
                  <a:pt x="117" y="103"/>
                </a:lnTo>
                <a:lnTo>
                  <a:pt x="209" y="57"/>
                </a:lnTo>
                <a:lnTo>
                  <a:pt x="211" y="62"/>
                </a:lnTo>
                <a:lnTo>
                  <a:pt x="211" y="62"/>
                </a:lnTo>
                <a:lnTo>
                  <a:pt x="216" y="73"/>
                </a:lnTo>
                <a:lnTo>
                  <a:pt x="220" y="86"/>
                </a:lnTo>
                <a:lnTo>
                  <a:pt x="221" y="99"/>
                </a:lnTo>
                <a:lnTo>
                  <a:pt x="223" y="111"/>
                </a:lnTo>
                <a:lnTo>
                  <a:pt x="223" y="111"/>
                </a:lnTo>
                <a:lnTo>
                  <a:pt x="223" y="123"/>
                </a:lnTo>
                <a:lnTo>
                  <a:pt x="220" y="134"/>
                </a:lnTo>
                <a:lnTo>
                  <a:pt x="217" y="144"/>
                </a:lnTo>
                <a:lnTo>
                  <a:pt x="213" y="154"/>
                </a:lnTo>
                <a:lnTo>
                  <a:pt x="209" y="165"/>
                </a:lnTo>
                <a:lnTo>
                  <a:pt x="204" y="173"/>
                </a:lnTo>
                <a:lnTo>
                  <a:pt x="197" y="182"/>
                </a:lnTo>
                <a:lnTo>
                  <a:pt x="190" y="190"/>
                </a:lnTo>
                <a:lnTo>
                  <a:pt x="182" y="197"/>
                </a:lnTo>
                <a:lnTo>
                  <a:pt x="174" y="204"/>
                </a:lnTo>
                <a:lnTo>
                  <a:pt x="165" y="209"/>
                </a:lnTo>
                <a:lnTo>
                  <a:pt x="155" y="213"/>
                </a:lnTo>
                <a:lnTo>
                  <a:pt x="144" y="217"/>
                </a:lnTo>
                <a:lnTo>
                  <a:pt x="134" y="220"/>
                </a:lnTo>
                <a:lnTo>
                  <a:pt x="123" y="221"/>
                </a:lnTo>
                <a:lnTo>
                  <a:pt x="112" y="223"/>
                </a:lnTo>
                <a:lnTo>
                  <a:pt x="112" y="223"/>
                </a:lnTo>
                <a:close/>
                <a:moveTo>
                  <a:pt x="107" y="11"/>
                </a:moveTo>
                <a:lnTo>
                  <a:pt x="107" y="11"/>
                </a:lnTo>
                <a:lnTo>
                  <a:pt x="96" y="12"/>
                </a:lnTo>
                <a:lnTo>
                  <a:pt x="86" y="13"/>
                </a:lnTo>
                <a:lnTo>
                  <a:pt x="78" y="18"/>
                </a:lnTo>
                <a:lnTo>
                  <a:pt x="69" y="20"/>
                </a:lnTo>
                <a:lnTo>
                  <a:pt x="61" y="24"/>
                </a:lnTo>
                <a:lnTo>
                  <a:pt x="53" y="30"/>
                </a:lnTo>
                <a:lnTo>
                  <a:pt x="46" y="36"/>
                </a:lnTo>
                <a:lnTo>
                  <a:pt x="39" y="42"/>
                </a:lnTo>
                <a:lnTo>
                  <a:pt x="32" y="50"/>
                </a:lnTo>
                <a:lnTo>
                  <a:pt x="27" y="57"/>
                </a:lnTo>
                <a:lnTo>
                  <a:pt x="23" y="65"/>
                </a:lnTo>
                <a:lnTo>
                  <a:pt x="19" y="73"/>
                </a:lnTo>
                <a:lnTo>
                  <a:pt x="16" y="82"/>
                </a:lnTo>
                <a:lnTo>
                  <a:pt x="13" y="92"/>
                </a:lnTo>
                <a:lnTo>
                  <a:pt x="12" y="101"/>
                </a:lnTo>
                <a:lnTo>
                  <a:pt x="11" y="111"/>
                </a:lnTo>
                <a:lnTo>
                  <a:pt x="11" y="111"/>
                </a:lnTo>
                <a:lnTo>
                  <a:pt x="12" y="122"/>
                </a:lnTo>
                <a:lnTo>
                  <a:pt x="13" y="131"/>
                </a:lnTo>
                <a:lnTo>
                  <a:pt x="16" y="140"/>
                </a:lnTo>
                <a:lnTo>
                  <a:pt x="19" y="150"/>
                </a:lnTo>
                <a:lnTo>
                  <a:pt x="23" y="159"/>
                </a:lnTo>
                <a:lnTo>
                  <a:pt x="28" y="167"/>
                </a:lnTo>
                <a:lnTo>
                  <a:pt x="34" y="176"/>
                </a:lnTo>
                <a:lnTo>
                  <a:pt x="40" y="182"/>
                </a:lnTo>
                <a:lnTo>
                  <a:pt x="49" y="189"/>
                </a:lnTo>
                <a:lnTo>
                  <a:pt x="55" y="194"/>
                </a:lnTo>
                <a:lnTo>
                  <a:pt x="63" y="200"/>
                </a:lnTo>
                <a:lnTo>
                  <a:pt x="73" y="204"/>
                </a:lnTo>
                <a:lnTo>
                  <a:pt x="82" y="207"/>
                </a:lnTo>
                <a:lnTo>
                  <a:pt x="92" y="209"/>
                </a:lnTo>
                <a:lnTo>
                  <a:pt x="101" y="211"/>
                </a:lnTo>
                <a:lnTo>
                  <a:pt x="112" y="212"/>
                </a:lnTo>
                <a:lnTo>
                  <a:pt x="112" y="212"/>
                </a:lnTo>
                <a:lnTo>
                  <a:pt x="121" y="211"/>
                </a:lnTo>
                <a:lnTo>
                  <a:pt x="132" y="209"/>
                </a:lnTo>
                <a:lnTo>
                  <a:pt x="142" y="207"/>
                </a:lnTo>
                <a:lnTo>
                  <a:pt x="151" y="204"/>
                </a:lnTo>
                <a:lnTo>
                  <a:pt x="159" y="200"/>
                </a:lnTo>
                <a:lnTo>
                  <a:pt x="167" y="194"/>
                </a:lnTo>
                <a:lnTo>
                  <a:pt x="175" y="189"/>
                </a:lnTo>
                <a:lnTo>
                  <a:pt x="182" y="182"/>
                </a:lnTo>
                <a:lnTo>
                  <a:pt x="189" y="176"/>
                </a:lnTo>
                <a:lnTo>
                  <a:pt x="194" y="167"/>
                </a:lnTo>
                <a:lnTo>
                  <a:pt x="200" y="159"/>
                </a:lnTo>
                <a:lnTo>
                  <a:pt x="204" y="150"/>
                </a:lnTo>
                <a:lnTo>
                  <a:pt x="208" y="140"/>
                </a:lnTo>
                <a:lnTo>
                  <a:pt x="209" y="131"/>
                </a:lnTo>
                <a:lnTo>
                  <a:pt x="212" y="122"/>
                </a:lnTo>
                <a:lnTo>
                  <a:pt x="212" y="111"/>
                </a:lnTo>
                <a:lnTo>
                  <a:pt x="212" y="111"/>
                </a:lnTo>
                <a:lnTo>
                  <a:pt x="212" y="101"/>
                </a:lnTo>
                <a:lnTo>
                  <a:pt x="209" y="90"/>
                </a:lnTo>
                <a:lnTo>
                  <a:pt x="208" y="81"/>
                </a:lnTo>
                <a:lnTo>
                  <a:pt x="204" y="72"/>
                </a:lnTo>
                <a:lnTo>
                  <a:pt x="107" y="120"/>
                </a:lnTo>
                <a:lnTo>
                  <a:pt x="107"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73" name="Freeform 254"/>
          <p:cNvSpPr>
            <a:spLocks noEditPoints="1"/>
          </p:cNvSpPr>
          <p:nvPr/>
        </p:nvSpPr>
        <p:spPr bwMode="auto">
          <a:xfrm>
            <a:off x="2239451" y="2468091"/>
            <a:ext cx="154796" cy="172760"/>
          </a:xfrm>
          <a:custGeom>
            <a:avLst/>
            <a:gdLst/>
            <a:ahLst/>
            <a:cxnLst>
              <a:cxn ang="0">
                <a:pos x="0" y="112"/>
              </a:cxn>
              <a:cxn ang="0">
                <a:pos x="0" y="0"/>
              </a:cxn>
              <a:cxn ang="0">
                <a:pos x="2" y="0"/>
              </a:cxn>
              <a:cxn ang="0">
                <a:pos x="2" y="0"/>
              </a:cxn>
              <a:cxn ang="0">
                <a:pos x="17" y="1"/>
              </a:cxn>
              <a:cxn ang="0">
                <a:pos x="32" y="4"/>
              </a:cxn>
              <a:cxn ang="0">
                <a:pos x="45" y="9"/>
              </a:cxn>
              <a:cxn ang="0">
                <a:pos x="59" y="16"/>
              </a:cxn>
              <a:cxn ang="0">
                <a:pos x="71" y="24"/>
              </a:cxn>
              <a:cxn ang="0">
                <a:pos x="82" y="35"/>
              </a:cxn>
              <a:cxn ang="0">
                <a:pos x="91" y="45"/>
              </a:cxn>
              <a:cxn ang="0">
                <a:pos x="99" y="59"/>
              </a:cxn>
              <a:cxn ang="0">
                <a:pos x="101" y="62"/>
              </a:cxn>
              <a:cxn ang="0">
                <a:pos x="0" y="112"/>
              </a:cxn>
              <a:cxn ang="0">
                <a:pos x="5" y="5"/>
              </a:cxn>
              <a:cxn ang="0">
                <a:pos x="5" y="104"/>
              </a:cxn>
              <a:cxn ang="0">
                <a:pos x="93" y="59"/>
              </a:cxn>
              <a:cxn ang="0">
                <a:pos x="93" y="59"/>
              </a:cxn>
              <a:cxn ang="0">
                <a:pos x="86" y="48"/>
              </a:cxn>
              <a:cxn ang="0">
                <a:pos x="77" y="37"/>
              </a:cxn>
              <a:cxn ang="0">
                <a:pos x="67" y="28"/>
              </a:cxn>
              <a:cxn ang="0">
                <a:pos x="56" y="20"/>
              </a:cxn>
              <a:cxn ang="0">
                <a:pos x="44" y="14"/>
              </a:cxn>
              <a:cxn ang="0">
                <a:pos x="32" y="9"/>
              </a:cxn>
              <a:cxn ang="0">
                <a:pos x="18" y="6"/>
              </a:cxn>
              <a:cxn ang="0">
                <a:pos x="5" y="5"/>
              </a:cxn>
              <a:cxn ang="0">
                <a:pos x="5" y="5"/>
              </a:cxn>
            </a:cxnLst>
            <a:rect l="0" t="0" r="r" b="b"/>
            <a:pathLst>
              <a:path w="101" h="112">
                <a:moveTo>
                  <a:pt x="0" y="112"/>
                </a:moveTo>
                <a:lnTo>
                  <a:pt x="0" y="0"/>
                </a:lnTo>
                <a:lnTo>
                  <a:pt x="2" y="0"/>
                </a:lnTo>
                <a:lnTo>
                  <a:pt x="2" y="0"/>
                </a:lnTo>
                <a:lnTo>
                  <a:pt x="17" y="1"/>
                </a:lnTo>
                <a:lnTo>
                  <a:pt x="32" y="4"/>
                </a:lnTo>
                <a:lnTo>
                  <a:pt x="45" y="9"/>
                </a:lnTo>
                <a:lnTo>
                  <a:pt x="59" y="16"/>
                </a:lnTo>
                <a:lnTo>
                  <a:pt x="71" y="24"/>
                </a:lnTo>
                <a:lnTo>
                  <a:pt x="82" y="35"/>
                </a:lnTo>
                <a:lnTo>
                  <a:pt x="91" y="45"/>
                </a:lnTo>
                <a:lnTo>
                  <a:pt x="99" y="59"/>
                </a:lnTo>
                <a:lnTo>
                  <a:pt x="101" y="62"/>
                </a:lnTo>
                <a:lnTo>
                  <a:pt x="0" y="112"/>
                </a:lnTo>
                <a:close/>
                <a:moveTo>
                  <a:pt x="5" y="5"/>
                </a:moveTo>
                <a:lnTo>
                  <a:pt x="5" y="104"/>
                </a:lnTo>
                <a:lnTo>
                  <a:pt x="93" y="59"/>
                </a:lnTo>
                <a:lnTo>
                  <a:pt x="93" y="59"/>
                </a:lnTo>
                <a:lnTo>
                  <a:pt x="86" y="48"/>
                </a:lnTo>
                <a:lnTo>
                  <a:pt x="77" y="37"/>
                </a:lnTo>
                <a:lnTo>
                  <a:pt x="67" y="28"/>
                </a:lnTo>
                <a:lnTo>
                  <a:pt x="56" y="20"/>
                </a:lnTo>
                <a:lnTo>
                  <a:pt x="44" y="14"/>
                </a:lnTo>
                <a:lnTo>
                  <a:pt x="32" y="9"/>
                </a:lnTo>
                <a:lnTo>
                  <a:pt x="18" y="6"/>
                </a:lnTo>
                <a:lnTo>
                  <a:pt x="5" y="5"/>
                </a:lnTo>
                <a:lnTo>
                  <a:pt x="5"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74" name="Freeform 255"/>
          <p:cNvSpPr>
            <a:spLocks noEditPoints="1"/>
          </p:cNvSpPr>
          <p:nvPr/>
        </p:nvSpPr>
        <p:spPr bwMode="auto">
          <a:xfrm>
            <a:off x="3670126" y="2542797"/>
            <a:ext cx="323661" cy="224120"/>
          </a:xfrm>
          <a:custGeom>
            <a:avLst/>
            <a:gdLst/>
            <a:ahLst/>
            <a:cxnLst>
              <a:cxn ang="0">
                <a:pos x="189" y="144"/>
              </a:cxn>
              <a:cxn ang="0">
                <a:pos x="18" y="144"/>
              </a:cxn>
              <a:cxn ang="0">
                <a:pos x="18" y="144"/>
              </a:cxn>
              <a:cxn ang="0">
                <a:pos x="11" y="143"/>
              </a:cxn>
              <a:cxn ang="0">
                <a:pos x="6" y="139"/>
              </a:cxn>
              <a:cxn ang="0">
                <a:pos x="2" y="134"/>
              </a:cxn>
              <a:cxn ang="0">
                <a:pos x="0" y="127"/>
              </a:cxn>
              <a:cxn ang="0">
                <a:pos x="0" y="77"/>
              </a:cxn>
              <a:cxn ang="0">
                <a:pos x="65" y="0"/>
              </a:cxn>
              <a:cxn ang="0">
                <a:pos x="143" y="0"/>
              </a:cxn>
              <a:cxn ang="0">
                <a:pos x="207" y="77"/>
              </a:cxn>
              <a:cxn ang="0">
                <a:pos x="207" y="127"/>
              </a:cxn>
              <a:cxn ang="0">
                <a:pos x="207" y="127"/>
              </a:cxn>
              <a:cxn ang="0">
                <a:pos x="206" y="134"/>
              </a:cxn>
              <a:cxn ang="0">
                <a:pos x="202" y="139"/>
              </a:cxn>
              <a:cxn ang="0">
                <a:pos x="196" y="143"/>
              </a:cxn>
              <a:cxn ang="0">
                <a:pos x="189" y="144"/>
              </a:cxn>
              <a:cxn ang="0">
                <a:pos x="189" y="144"/>
              </a:cxn>
              <a:cxn ang="0">
                <a:pos x="11" y="79"/>
              </a:cxn>
              <a:cxn ang="0">
                <a:pos x="11" y="127"/>
              </a:cxn>
              <a:cxn ang="0">
                <a:pos x="11" y="127"/>
              </a:cxn>
              <a:cxn ang="0">
                <a:pos x="11" y="129"/>
              </a:cxn>
              <a:cxn ang="0">
                <a:pos x="14" y="132"/>
              </a:cxn>
              <a:cxn ang="0">
                <a:pos x="15" y="134"/>
              </a:cxn>
              <a:cxn ang="0">
                <a:pos x="18" y="134"/>
              </a:cxn>
              <a:cxn ang="0">
                <a:pos x="189" y="134"/>
              </a:cxn>
              <a:cxn ang="0">
                <a:pos x="189" y="134"/>
              </a:cxn>
              <a:cxn ang="0">
                <a:pos x="192" y="134"/>
              </a:cxn>
              <a:cxn ang="0">
                <a:pos x="195" y="132"/>
              </a:cxn>
              <a:cxn ang="0">
                <a:pos x="196" y="129"/>
              </a:cxn>
              <a:cxn ang="0">
                <a:pos x="196" y="127"/>
              </a:cxn>
              <a:cxn ang="0">
                <a:pos x="196" y="79"/>
              </a:cxn>
              <a:cxn ang="0">
                <a:pos x="138" y="11"/>
              </a:cxn>
              <a:cxn ang="0">
                <a:pos x="69" y="11"/>
              </a:cxn>
              <a:cxn ang="0">
                <a:pos x="11" y="79"/>
              </a:cxn>
            </a:cxnLst>
            <a:rect l="0" t="0" r="r" b="b"/>
            <a:pathLst>
              <a:path w="207" h="144">
                <a:moveTo>
                  <a:pt x="189" y="144"/>
                </a:moveTo>
                <a:lnTo>
                  <a:pt x="18" y="144"/>
                </a:lnTo>
                <a:lnTo>
                  <a:pt x="18" y="144"/>
                </a:lnTo>
                <a:lnTo>
                  <a:pt x="11" y="143"/>
                </a:lnTo>
                <a:lnTo>
                  <a:pt x="6" y="139"/>
                </a:lnTo>
                <a:lnTo>
                  <a:pt x="2" y="134"/>
                </a:lnTo>
                <a:lnTo>
                  <a:pt x="0" y="127"/>
                </a:lnTo>
                <a:lnTo>
                  <a:pt x="0" y="77"/>
                </a:lnTo>
                <a:lnTo>
                  <a:pt x="65" y="0"/>
                </a:lnTo>
                <a:lnTo>
                  <a:pt x="143" y="0"/>
                </a:lnTo>
                <a:lnTo>
                  <a:pt x="207" y="77"/>
                </a:lnTo>
                <a:lnTo>
                  <a:pt x="207" y="127"/>
                </a:lnTo>
                <a:lnTo>
                  <a:pt x="207" y="127"/>
                </a:lnTo>
                <a:lnTo>
                  <a:pt x="206" y="134"/>
                </a:lnTo>
                <a:lnTo>
                  <a:pt x="202" y="139"/>
                </a:lnTo>
                <a:lnTo>
                  <a:pt x="196" y="143"/>
                </a:lnTo>
                <a:lnTo>
                  <a:pt x="189" y="144"/>
                </a:lnTo>
                <a:lnTo>
                  <a:pt x="189" y="144"/>
                </a:lnTo>
                <a:close/>
                <a:moveTo>
                  <a:pt x="11" y="79"/>
                </a:moveTo>
                <a:lnTo>
                  <a:pt x="11" y="127"/>
                </a:lnTo>
                <a:lnTo>
                  <a:pt x="11" y="127"/>
                </a:lnTo>
                <a:lnTo>
                  <a:pt x="11" y="129"/>
                </a:lnTo>
                <a:lnTo>
                  <a:pt x="14" y="132"/>
                </a:lnTo>
                <a:lnTo>
                  <a:pt x="15" y="134"/>
                </a:lnTo>
                <a:lnTo>
                  <a:pt x="18" y="134"/>
                </a:lnTo>
                <a:lnTo>
                  <a:pt x="189" y="134"/>
                </a:lnTo>
                <a:lnTo>
                  <a:pt x="189" y="134"/>
                </a:lnTo>
                <a:lnTo>
                  <a:pt x="192" y="134"/>
                </a:lnTo>
                <a:lnTo>
                  <a:pt x="195" y="132"/>
                </a:lnTo>
                <a:lnTo>
                  <a:pt x="196" y="129"/>
                </a:lnTo>
                <a:lnTo>
                  <a:pt x="196" y="127"/>
                </a:lnTo>
                <a:lnTo>
                  <a:pt x="196" y="79"/>
                </a:lnTo>
                <a:lnTo>
                  <a:pt x="138" y="11"/>
                </a:lnTo>
                <a:lnTo>
                  <a:pt x="69" y="11"/>
                </a:lnTo>
                <a:lnTo>
                  <a:pt x="11" y="7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75" name="Freeform 256"/>
          <p:cNvSpPr>
            <a:spLocks noEditPoints="1"/>
          </p:cNvSpPr>
          <p:nvPr/>
        </p:nvSpPr>
        <p:spPr bwMode="auto">
          <a:xfrm>
            <a:off x="3698270" y="2566145"/>
            <a:ext cx="272063" cy="140075"/>
          </a:xfrm>
          <a:custGeom>
            <a:avLst/>
            <a:gdLst/>
            <a:ahLst/>
            <a:cxnLst>
              <a:cxn ang="0">
                <a:pos x="113" y="90"/>
              </a:cxn>
              <a:cxn ang="0">
                <a:pos x="62" y="90"/>
              </a:cxn>
              <a:cxn ang="0">
                <a:pos x="37" y="66"/>
              </a:cxn>
              <a:cxn ang="0">
                <a:pos x="0" y="66"/>
              </a:cxn>
              <a:cxn ang="0">
                <a:pos x="55" y="0"/>
              </a:cxn>
              <a:cxn ang="0">
                <a:pos x="120" y="0"/>
              </a:cxn>
              <a:cxn ang="0">
                <a:pos x="175" y="66"/>
              </a:cxn>
              <a:cxn ang="0">
                <a:pos x="137" y="66"/>
              </a:cxn>
              <a:cxn ang="0">
                <a:pos x="113" y="90"/>
              </a:cxn>
              <a:cxn ang="0">
                <a:pos x="63" y="85"/>
              </a:cxn>
              <a:cxn ang="0">
                <a:pos x="110" y="85"/>
              </a:cxn>
              <a:cxn ang="0">
                <a:pos x="135" y="60"/>
              </a:cxn>
              <a:cxn ang="0">
                <a:pos x="163" y="60"/>
              </a:cxn>
              <a:cxn ang="0">
                <a:pos x="117" y="5"/>
              </a:cxn>
              <a:cxn ang="0">
                <a:pos x="58" y="5"/>
              </a:cxn>
              <a:cxn ang="0">
                <a:pos x="10" y="60"/>
              </a:cxn>
              <a:cxn ang="0">
                <a:pos x="39" y="60"/>
              </a:cxn>
              <a:cxn ang="0">
                <a:pos x="63" y="85"/>
              </a:cxn>
            </a:cxnLst>
            <a:rect l="0" t="0" r="r" b="b"/>
            <a:pathLst>
              <a:path w="175" h="90">
                <a:moveTo>
                  <a:pt x="113" y="90"/>
                </a:moveTo>
                <a:lnTo>
                  <a:pt x="62" y="90"/>
                </a:lnTo>
                <a:lnTo>
                  <a:pt x="37" y="66"/>
                </a:lnTo>
                <a:lnTo>
                  <a:pt x="0" y="66"/>
                </a:lnTo>
                <a:lnTo>
                  <a:pt x="55" y="0"/>
                </a:lnTo>
                <a:lnTo>
                  <a:pt x="120" y="0"/>
                </a:lnTo>
                <a:lnTo>
                  <a:pt x="175" y="66"/>
                </a:lnTo>
                <a:lnTo>
                  <a:pt x="137" y="66"/>
                </a:lnTo>
                <a:lnTo>
                  <a:pt x="113" y="90"/>
                </a:lnTo>
                <a:close/>
                <a:moveTo>
                  <a:pt x="63" y="85"/>
                </a:moveTo>
                <a:lnTo>
                  <a:pt x="110" y="85"/>
                </a:lnTo>
                <a:lnTo>
                  <a:pt x="135" y="60"/>
                </a:lnTo>
                <a:lnTo>
                  <a:pt x="163" y="60"/>
                </a:lnTo>
                <a:lnTo>
                  <a:pt x="117" y="5"/>
                </a:lnTo>
                <a:lnTo>
                  <a:pt x="58" y="5"/>
                </a:lnTo>
                <a:lnTo>
                  <a:pt x="10" y="60"/>
                </a:lnTo>
                <a:lnTo>
                  <a:pt x="39" y="60"/>
                </a:lnTo>
                <a:lnTo>
                  <a:pt x="63" y="8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76" name="Freeform 257"/>
          <p:cNvSpPr>
            <a:spLocks noEditPoints="1"/>
          </p:cNvSpPr>
          <p:nvPr/>
        </p:nvSpPr>
        <p:spPr bwMode="auto">
          <a:xfrm>
            <a:off x="4491002" y="2542797"/>
            <a:ext cx="323661" cy="224120"/>
          </a:xfrm>
          <a:custGeom>
            <a:avLst/>
            <a:gdLst/>
            <a:ahLst/>
            <a:cxnLst>
              <a:cxn ang="0">
                <a:pos x="189" y="144"/>
              </a:cxn>
              <a:cxn ang="0">
                <a:pos x="18" y="144"/>
              </a:cxn>
              <a:cxn ang="0">
                <a:pos x="18" y="144"/>
              </a:cxn>
              <a:cxn ang="0">
                <a:pos x="11" y="143"/>
              </a:cxn>
              <a:cxn ang="0">
                <a:pos x="6" y="139"/>
              </a:cxn>
              <a:cxn ang="0">
                <a:pos x="2" y="134"/>
              </a:cxn>
              <a:cxn ang="0">
                <a:pos x="0" y="127"/>
              </a:cxn>
              <a:cxn ang="0">
                <a:pos x="0" y="77"/>
              </a:cxn>
              <a:cxn ang="0">
                <a:pos x="64" y="0"/>
              </a:cxn>
              <a:cxn ang="0">
                <a:pos x="143" y="0"/>
              </a:cxn>
              <a:cxn ang="0">
                <a:pos x="207" y="77"/>
              </a:cxn>
              <a:cxn ang="0">
                <a:pos x="207" y="127"/>
              </a:cxn>
              <a:cxn ang="0">
                <a:pos x="207" y="127"/>
              </a:cxn>
              <a:cxn ang="0">
                <a:pos x="205" y="134"/>
              </a:cxn>
              <a:cxn ang="0">
                <a:pos x="201" y="139"/>
              </a:cxn>
              <a:cxn ang="0">
                <a:pos x="196" y="143"/>
              </a:cxn>
              <a:cxn ang="0">
                <a:pos x="189" y="144"/>
              </a:cxn>
              <a:cxn ang="0">
                <a:pos x="189" y="144"/>
              </a:cxn>
              <a:cxn ang="0">
                <a:pos x="11" y="79"/>
              </a:cxn>
              <a:cxn ang="0">
                <a:pos x="11" y="127"/>
              </a:cxn>
              <a:cxn ang="0">
                <a:pos x="11" y="127"/>
              </a:cxn>
              <a:cxn ang="0">
                <a:pos x="11" y="129"/>
              </a:cxn>
              <a:cxn ang="0">
                <a:pos x="14" y="132"/>
              </a:cxn>
              <a:cxn ang="0">
                <a:pos x="15" y="134"/>
              </a:cxn>
              <a:cxn ang="0">
                <a:pos x="18" y="134"/>
              </a:cxn>
              <a:cxn ang="0">
                <a:pos x="189" y="134"/>
              </a:cxn>
              <a:cxn ang="0">
                <a:pos x="189" y="134"/>
              </a:cxn>
              <a:cxn ang="0">
                <a:pos x="192" y="134"/>
              </a:cxn>
              <a:cxn ang="0">
                <a:pos x="195" y="132"/>
              </a:cxn>
              <a:cxn ang="0">
                <a:pos x="196" y="129"/>
              </a:cxn>
              <a:cxn ang="0">
                <a:pos x="196" y="127"/>
              </a:cxn>
              <a:cxn ang="0">
                <a:pos x="196" y="79"/>
              </a:cxn>
              <a:cxn ang="0">
                <a:pos x="138" y="11"/>
              </a:cxn>
              <a:cxn ang="0">
                <a:pos x="69" y="11"/>
              </a:cxn>
              <a:cxn ang="0">
                <a:pos x="11" y="79"/>
              </a:cxn>
            </a:cxnLst>
            <a:rect l="0" t="0" r="r" b="b"/>
            <a:pathLst>
              <a:path w="207" h="144">
                <a:moveTo>
                  <a:pt x="189" y="144"/>
                </a:moveTo>
                <a:lnTo>
                  <a:pt x="18" y="144"/>
                </a:lnTo>
                <a:lnTo>
                  <a:pt x="18" y="144"/>
                </a:lnTo>
                <a:lnTo>
                  <a:pt x="11" y="143"/>
                </a:lnTo>
                <a:lnTo>
                  <a:pt x="6" y="139"/>
                </a:lnTo>
                <a:lnTo>
                  <a:pt x="2" y="134"/>
                </a:lnTo>
                <a:lnTo>
                  <a:pt x="0" y="127"/>
                </a:lnTo>
                <a:lnTo>
                  <a:pt x="0" y="77"/>
                </a:lnTo>
                <a:lnTo>
                  <a:pt x="64" y="0"/>
                </a:lnTo>
                <a:lnTo>
                  <a:pt x="143" y="0"/>
                </a:lnTo>
                <a:lnTo>
                  <a:pt x="207" y="77"/>
                </a:lnTo>
                <a:lnTo>
                  <a:pt x="207" y="127"/>
                </a:lnTo>
                <a:lnTo>
                  <a:pt x="207" y="127"/>
                </a:lnTo>
                <a:lnTo>
                  <a:pt x="205" y="134"/>
                </a:lnTo>
                <a:lnTo>
                  <a:pt x="201" y="139"/>
                </a:lnTo>
                <a:lnTo>
                  <a:pt x="196" y="143"/>
                </a:lnTo>
                <a:lnTo>
                  <a:pt x="189" y="144"/>
                </a:lnTo>
                <a:lnTo>
                  <a:pt x="189" y="144"/>
                </a:lnTo>
                <a:close/>
                <a:moveTo>
                  <a:pt x="11" y="79"/>
                </a:moveTo>
                <a:lnTo>
                  <a:pt x="11" y="127"/>
                </a:lnTo>
                <a:lnTo>
                  <a:pt x="11" y="127"/>
                </a:lnTo>
                <a:lnTo>
                  <a:pt x="11" y="129"/>
                </a:lnTo>
                <a:lnTo>
                  <a:pt x="14" y="132"/>
                </a:lnTo>
                <a:lnTo>
                  <a:pt x="15" y="134"/>
                </a:lnTo>
                <a:lnTo>
                  <a:pt x="18" y="134"/>
                </a:lnTo>
                <a:lnTo>
                  <a:pt x="189" y="134"/>
                </a:lnTo>
                <a:lnTo>
                  <a:pt x="189" y="134"/>
                </a:lnTo>
                <a:lnTo>
                  <a:pt x="192" y="134"/>
                </a:lnTo>
                <a:lnTo>
                  <a:pt x="195" y="132"/>
                </a:lnTo>
                <a:lnTo>
                  <a:pt x="196" y="129"/>
                </a:lnTo>
                <a:lnTo>
                  <a:pt x="196" y="127"/>
                </a:lnTo>
                <a:lnTo>
                  <a:pt x="196" y="79"/>
                </a:lnTo>
                <a:lnTo>
                  <a:pt x="138" y="11"/>
                </a:lnTo>
                <a:lnTo>
                  <a:pt x="69" y="11"/>
                </a:lnTo>
                <a:lnTo>
                  <a:pt x="11" y="7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77" name="Freeform 258"/>
          <p:cNvSpPr>
            <a:spLocks noEditPoints="1"/>
          </p:cNvSpPr>
          <p:nvPr/>
        </p:nvSpPr>
        <p:spPr bwMode="auto">
          <a:xfrm>
            <a:off x="4584817" y="2678205"/>
            <a:ext cx="136033" cy="28015"/>
          </a:xfrm>
          <a:custGeom>
            <a:avLst/>
            <a:gdLst/>
            <a:ahLst/>
            <a:cxnLst>
              <a:cxn ang="0">
                <a:pos x="69" y="17"/>
              </a:cxn>
              <a:cxn ang="0">
                <a:pos x="18" y="17"/>
              </a:cxn>
              <a:cxn ang="0">
                <a:pos x="0" y="0"/>
              </a:cxn>
              <a:cxn ang="0">
                <a:pos x="86" y="0"/>
              </a:cxn>
              <a:cxn ang="0">
                <a:pos x="69" y="17"/>
              </a:cxn>
              <a:cxn ang="0">
                <a:pos x="19" y="12"/>
              </a:cxn>
              <a:cxn ang="0">
                <a:pos x="66" y="12"/>
              </a:cxn>
              <a:cxn ang="0">
                <a:pos x="73" y="5"/>
              </a:cxn>
              <a:cxn ang="0">
                <a:pos x="12" y="5"/>
              </a:cxn>
              <a:cxn ang="0">
                <a:pos x="19" y="12"/>
              </a:cxn>
            </a:cxnLst>
            <a:rect l="0" t="0" r="r" b="b"/>
            <a:pathLst>
              <a:path w="86" h="17">
                <a:moveTo>
                  <a:pt x="69" y="17"/>
                </a:moveTo>
                <a:lnTo>
                  <a:pt x="18" y="17"/>
                </a:lnTo>
                <a:lnTo>
                  <a:pt x="0" y="0"/>
                </a:lnTo>
                <a:lnTo>
                  <a:pt x="86" y="0"/>
                </a:lnTo>
                <a:lnTo>
                  <a:pt x="69" y="17"/>
                </a:lnTo>
                <a:close/>
                <a:moveTo>
                  <a:pt x="19" y="12"/>
                </a:moveTo>
                <a:lnTo>
                  <a:pt x="66" y="12"/>
                </a:lnTo>
                <a:lnTo>
                  <a:pt x="73" y="5"/>
                </a:lnTo>
                <a:lnTo>
                  <a:pt x="12" y="5"/>
                </a:lnTo>
                <a:lnTo>
                  <a:pt x="19" y="12"/>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78" name="Freeform 259"/>
          <p:cNvSpPr>
            <a:spLocks noEditPoints="1"/>
          </p:cNvSpPr>
          <p:nvPr/>
        </p:nvSpPr>
        <p:spPr bwMode="auto">
          <a:xfrm>
            <a:off x="4514456" y="2566146"/>
            <a:ext cx="276755" cy="102721"/>
          </a:xfrm>
          <a:custGeom>
            <a:avLst/>
            <a:gdLst/>
            <a:ahLst/>
            <a:cxnLst>
              <a:cxn ang="0">
                <a:pos x="176" y="66"/>
              </a:cxn>
              <a:cxn ang="0">
                <a:pos x="0" y="66"/>
              </a:cxn>
              <a:cxn ang="0">
                <a:pos x="56" y="0"/>
              </a:cxn>
              <a:cxn ang="0">
                <a:pos x="119" y="0"/>
              </a:cxn>
              <a:cxn ang="0">
                <a:pos x="176" y="66"/>
              </a:cxn>
              <a:cxn ang="0">
                <a:pos x="11" y="60"/>
              </a:cxn>
              <a:cxn ang="0">
                <a:pos x="164" y="60"/>
              </a:cxn>
              <a:cxn ang="0">
                <a:pos x="118" y="5"/>
              </a:cxn>
              <a:cxn ang="0">
                <a:pos x="58" y="5"/>
              </a:cxn>
              <a:cxn ang="0">
                <a:pos x="11" y="60"/>
              </a:cxn>
            </a:cxnLst>
            <a:rect l="0" t="0" r="r" b="b"/>
            <a:pathLst>
              <a:path w="176" h="66">
                <a:moveTo>
                  <a:pt x="176" y="66"/>
                </a:moveTo>
                <a:lnTo>
                  <a:pt x="0" y="66"/>
                </a:lnTo>
                <a:lnTo>
                  <a:pt x="56" y="0"/>
                </a:lnTo>
                <a:lnTo>
                  <a:pt x="119" y="0"/>
                </a:lnTo>
                <a:lnTo>
                  <a:pt x="176" y="66"/>
                </a:lnTo>
                <a:close/>
                <a:moveTo>
                  <a:pt x="11" y="60"/>
                </a:moveTo>
                <a:lnTo>
                  <a:pt x="164" y="60"/>
                </a:lnTo>
                <a:lnTo>
                  <a:pt x="118" y="5"/>
                </a:lnTo>
                <a:lnTo>
                  <a:pt x="58" y="5"/>
                </a:lnTo>
                <a:lnTo>
                  <a:pt x="11" y="6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79" name="Freeform 260"/>
          <p:cNvSpPr>
            <a:spLocks noEditPoints="1"/>
          </p:cNvSpPr>
          <p:nvPr/>
        </p:nvSpPr>
        <p:spPr bwMode="auto">
          <a:xfrm>
            <a:off x="4584817" y="2584821"/>
            <a:ext cx="136033" cy="23347"/>
          </a:xfrm>
          <a:custGeom>
            <a:avLst/>
            <a:gdLst/>
            <a:ahLst/>
            <a:cxnLst>
              <a:cxn ang="0">
                <a:pos x="87" y="17"/>
              </a:cxn>
              <a:cxn ang="0">
                <a:pos x="0" y="17"/>
              </a:cxn>
              <a:cxn ang="0">
                <a:pos x="13" y="0"/>
              </a:cxn>
              <a:cxn ang="0">
                <a:pos x="74" y="0"/>
              </a:cxn>
              <a:cxn ang="0">
                <a:pos x="87" y="17"/>
              </a:cxn>
              <a:cxn ang="0">
                <a:pos x="10" y="12"/>
              </a:cxn>
              <a:cxn ang="0">
                <a:pos x="77" y="12"/>
              </a:cxn>
              <a:cxn ang="0">
                <a:pos x="71" y="5"/>
              </a:cxn>
              <a:cxn ang="0">
                <a:pos x="16" y="5"/>
              </a:cxn>
              <a:cxn ang="0">
                <a:pos x="10" y="12"/>
              </a:cxn>
            </a:cxnLst>
            <a:rect l="0" t="0" r="r" b="b"/>
            <a:pathLst>
              <a:path w="87" h="17">
                <a:moveTo>
                  <a:pt x="87" y="17"/>
                </a:moveTo>
                <a:lnTo>
                  <a:pt x="0" y="17"/>
                </a:lnTo>
                <a:lnTo>
                  <a:pt x="13" y="0"/>
                </a:lnTo>
                <a:lnTo>
                  <a:pt x="74" y="0"/>
                </a:lnTo>
                <a:lnTo>
                  <a:pt x="87" y="17"/>
                </a:lnTo>
                <a:close/>
                <a:moveTo>
                  <a:pt x="10" y="12"/>
                </a:moveTo>
                <a:lnTo>
                  <a:pt x="77" y="12"/>
                </a:lnTo>
                <a:lnTo>
                  <a:pt x="71" y="5"/>
                </a:lnTo>
                <a:lnTo>
                  <a:pt x="16" y="5"/>
                </a:lnTo>
                <a:lnTo>
                  <a:pt x="10" y="12"/>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80" name="Freeform 261"/>
          <p:cNvSpPr>
            <a:spLocks noEditPoints="1"/>
          </p:cNvSpPr>
          <p:nvPr/>
        </p:nvSpPr>
        <p:spPr bwMode="auto">
          <a:xfrm>
            <a:off x="4556673" y="2622175"/>
            <a:ext cx="192321" cy="28015"/>
          </a:xfrm>
          <a:custGeom>
            <a:avLst/>
            <a:gdLst/>
            <a:ahLst/>
            <a:cxnLst>
              <a:cxn ang="0">
                <a:pos x="123" y="18"/>
              </a:cxn>
              <a:cxn ang="0">
                <a:pos x="0" y="18"/>
              </a:cxn>
              <a:cxn ang="0">
                <a:pos x="14" y="0"/>
              </a:cxn>
              <a:cxn ang="0">
                <a:pos x="111" y="0"/>
              </a:cxn>
              <a:cxn ang="0">
                <a:pos x="123" y="18"/>
              </a:cxn>
              <a:cxn ang="0">
                <a:pos x="11" y="12"/>
              </a:cxn>
              <a:cxn ang="0">
                <a:pos x="112" y="12"/>
              </a:cxn>
              <a:cxn ang="0">
                <a:pos x="108" y="6"/>
              </a:cxn>
              <a:cxn ang="0">
                <a:pos x="16" y="6"/>
              </a:cxn>
              <a:cxn ang="0">
                <a:pos x="11" y="12"/>
              </a:cxn>
            </a:cxnLst>
            <a:rect l="0" t="0" r="r" b="b"/>
            <a:pathLst>
              <a:path w="123" h="18">
                <a:moveTo>
                  <a:pt x="123" y="18"/>
                </a:moveTo>
                <a:lnTo>
                  <a:pt x="0" y="18"/>
                </a:lnTo>
                <a:lnTo>
                  <a:pt x="14" y="0"/>
                </a:lnTo>
                <a:lnTo>
                  <a:pt x="111" y="0"/>
                </a:lnTo>
                <a:lnTo>
                  <a:pt x="123" y="18"/>
                </a:lnTo>
                <a:close/>
                <a:moveTo>
                  <a:pt x="11" y="12"/>
                </a:moveTo>
                <a:lnTo>
                  <a:pt x="112" y="12"/>
                </a:lnTo>
                <a:lnTo>
                  <a:pt x="108" y="6"/>
                </a:lnTo>
                <a:lnTo>
                  <a:pt x="16" y="6"/>
                </a:lnTo>
                <a:lnTo>
                  <a:pt x="11" y="12"/>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81" name="Freeform 262"/>
          <p:cNvSpPr>
            <a:spLocks noEditPoints="1"/>
          </p:cNvSpPr>
          <p:nvPr/>
        </p:nvSpPr>
        <p:spPr bwMode="auto">
          <a:xfrm>
            <a:off x="5283736" y="2514784"/>
            <a:ext cx="337733" cy="298825"/>
          </a:xfrm>
          <a:custGeom>
            <a:avLst/>
            <a:gdLst/>
            <a:ahLst/>
            <a:cxnLst>
              <a:cxn ang="0">
                <a:pos x="205" y="192"/>
              </a:cxn>
              <a:cxn ang="0">
                <a:pos x="12" y="192"/>
              </a:cxn>
              <a:cxn ang="0">
                <a:pos x="12" y="192"/>
              </a:cxn>
              <a:cxn ang="0">
                <a:pos x="7" y="191"/>
              </a:cxn>
              <a:cxn ang="0">
                <a:pos x="4" y="188"/>
              </a:cxn>
              <a:cxn ang="0">
                <a:pos x="2" y="184"/>
              </a:cxn>
              <a:cxn ang="0">
                <a:pos x="0" y="180"/>
              </a:cxn>
              <a:cxn ang="0">
                <a:pos x="0" y="42"/>
              </a:cxn>
              <a:cxn ang="0">
                <a:pos x="42" y="0"/>
              </a:cxn>
              <a:cxn ang="0">
                <a:pos x="176" y="0"/>
              </a:cxn>
              <a:cxn ang="0">
                <a:pos x="216" y="42"/>
              </a:cxn>
              <a:cxn ang="0">
                <a:pos x="216" y="180"/>
              </a:cxn>
              <a:cxn ang="0">
                <a:pos x="216" y="180"/>
              </a:cxn>
              <a:cxn ang="0">
                <a:pos x="216" y="184"/>
              </a:cxn>
              <a:cxn ang="0">
                <a:pos x="214" y="188"/>
              </a:cxn>
              <a:cxn ang="0">
                <a:pos x="210" y="191"/>
              </a:cxn>
              <a:cxn ang="0">
                <a:pos x="205" y="192"/>
              </a:cxn>
              <a:cxn ang="0">
                <a:pos x="205" y="192"/>
              </a:cxn>
              <a:cxn ang="0">
                <a:pos x="11" y="48"/>
              </a:cxn>
              <a:cxn ang="0">
                <a:pos x="11" y="180"/>
              </a:cxn>
              <a:cxn ang="0">
                <a:pos x="11" y="180"/>
              </a:cxn>
              <a:cxn ang="0">
                <a:pos x="12" y="181"/>
              </a:cxn>
              <a:cxn ang="0">
                <a:pos x="205" y="181"/>
              </a:cxn>
              <a:cxn ang="0">
                <a:pos x="205" y="181"/>
              </a:cxn>
              <a:cxn ang="0">
                <a:pos x="205" y="180"/>
              </a:cxn>
              <a:cxn ang="0">
                <a:pos x="205" y="48"/>
              </a:cxn>
              <a:cxn ang="0">
                <a:pos x="170" y="11"/>
              </a:cxn>
              <a:cxn ang="0">
                <a:pos x="46" y="11"/>
              </a:cxn>
              <a:cxn ang="0">
                <a:pos x="11" y="48"/>
              </a:cxn>
            </a:cxnLst>
            <a:rect l="0" t="0" r="r" b="b"/>
            <a:pathLst>
              <a:path w="216" h="192">
                <a:moveTo>
                  <a:pt x="205" y="192"/>
                </a:moveTo>
                <a:lnTo>
                  <a:pt x="12" y="192"/>
                </a:lnTo>
                <a:lnTo>
                  <a:pt x="12" y="192"/>
                </a:lnTo>
                <a:lnTo>
                  <a:pt x="7" y="191"/>
                </a:lnTo>
                <a:lnTo>
                  <a:pt x="4" y="188"/>
                </a:lnTo>
                <a:lnTo>
                  <a:pt x="2" y="184"/>
                </a:lnTo>
                <a:lnTo>
                  <a:pt x="0" y="180"/>
                </a:lnTo>
                <a:lnTo>
                  <a:pt x="0" y="42"/>
                </a:lnTo>
                <a:lnTo>
                  <a:pt x="42" y="0"/>
                </a:lnTo>
                <a:lnTo>
                  <a:pt x="176" y="0"/>
                </a:lnTo>
                <a:lnTo>
                  <a:pt x="216" y="42"/>
                </a:lnTo>
                <a:lnTo>
                  <a:pt x="216" y="180"/>
                </a:lnTo>
                <a:lnTo>
                  <a:pt x="216" y="180"/>
                </a:lnTo>
                <a:lnTo>
                  <a:pt x="216" y="184"/>
                </a:lnTo>
                <a:lnTo>
                  <a:pt x="214" y="188"/>
                </a:lnTo>
                <a:lnTo>
                  <a:pt x="210" y="191"/>
                </a:lnTo>
                <a:lnTo>
                  <a:pt x="205" y="192"/>
                </a:lnTo>
                <a:lnTo>
                  <a:pt x="205" y="192"/>
                </a:lnTo>
                <a:close/>
                <a:moveTo>
                  <a:pt x="11" y="48"/>
                </a:moveTo>
                <a:lnTo>
                  <a:pt x="11" y="180"/>
                </a:lnTo>
                <a:lnTo>
                  <a:pt x="11" y="180"/>
                </a:lnTo>
                <a:lnTo>
                  <a:pt x="12" y="181"/>
                </a:lnTo>
                <a:lnTo>
                  <a:pt x="205" y="181"/>
                </a:lnTo>
                <a:lnTo>
                  <a:pt x="205" y="181"/>
                </a:lnTo>
                <a:lnTo>
                  <a:pt x="205" y="180"/>
                </a:lnTo>
                <a:lnTo>
                  <a:pt x="205" y="48"/>
                </a:lnTo>
                <a:lnTo>
                  <a:pt x="170" y="11"/>
                </a:lnTo>
                <a:lnTo>
                  <a:pt x="46" y="11"/>
                </a:lnTo>
                <a:lnTo>
                  <a:pt x="11" y="4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82" name="Freeform 263"/>
          <p:cNvSpPr>
            <a:spLocks noEditPoints="1"/>
          </p:cNvSpPr>
          <p:nvPr/>
        </p:nvSpPr>
        <p:spPr bwMode="auto">
          <a:xfrm>
            <a:off x="5344717" y="2617504"/>
            <a:ext cx="225155" cy="149413"/>
          </a:xfrm>
          <a:custGeom>
            <a:avLst/>
            <a:gdLst/>
            <a:ahLst/>
            <a:cxnLst>
              <a:cxn ang="0">
                <a:pos x="71" y="96"/>
              </a:cxn>
              <a:cxn ang="0">
                <a:pos x="0" y="38"/>
              </a:cxn>
              <a:cxn ang="0">
                <a:pos x="43" y="38"/>
              </a:cxn>
              <a:cxn ang="0">
                <a:pos x="43" y="0"/>
              </a:cxn>
              <a:cxn ang="0">
                <a:pos x="100" y="0"/>
              </a:cxn>
              <a:cxn ang="0">
                <a:pos x="100" y="38"/>
              </a:cxn>
              <a:cxn ang="0">
                <a:pos x="144" y="38"/>
              </a:cxn>
              <a:cxn ang="0">
                <a:pos x="71" y="96"/>
              </a:cxn>
              <a:cxn ang="0">
                <a:pos x="15" y="43"/>
              </a:cxn>
              <a:cxn ang="0">
                <a:pos x="71" y="89"/>
              </a:cxn>
              <a:cxn ang="0">
                <a:pos x="128" y="43"/>
              </a:cxn>
              <a:cxn ang="0">
                <a:pos x="94" y="43"/>
              </a:cxn>
              <a:cxn ang="0">
                <a:pos x="94" y="5"/>
              </a:cxn>
              <a:cxn ang="0">
                <a:pos x="48" y="5"/>
              </a:cxn>
              <a:cxn ang="0">
                <a:pos x="48" y="43"/>
              </a:cxn>
              <a:cxn ang="0">
                <a:pos x="15" y="43"/>
              </a:cxn>
            </a:cxnLst>
            <a:rect l="0" t="0" r="r" b="b"/>
            <a:pathLst>
              <a:path w="144" h="96">
                <a:moveTo>
                  <a:pt x="71" y="96"/>
                </a:moveTo>
                <a:lnTo>
                  <a:pt x="0" y="38"/>
                </a:lnTo>
                <a:lnTo>
                  <a:pt x="43" y="38"/>
                </a:lnTo>
                <a:lnTo>
                  <a:pt x="43" y="0"/>
                </a:lnTo>
                <a:lnTo>
                  <a:pt x="100" y="0"/>
                </a:lnTo>
                <a:lnTo>
                  <a:pt x="100" y="38"/>
                </a:lnTo>
                <a:lnTo>
                  <a:pt x="144" y="38"/>
                </a:lnTo>
                <a:lnTo>
                  <a:pt x="71" y="96"/>
                </a:lnTo>
                <a:close/>
                <a:moveTo>
                  <a:pt x="15" y="43"/>
                </a:moveTo>
                <a:lnTo>
                  <a:pt x="71" y="89"/>
                </a:lnTo>
                <a:lnTo>
                  <a:pt x="128" y="43"/>
                </a:lnTo>
                <a:lnTo>
                  <a:pt x="94" y="43"/>
                </a:lnTo>
                <a:lnTo>
                  <a:pt x="94" y="5"/>
                </a:lnTo>
                <a:lnTo>
                  <a:pt x="48" y="5"/>
                </a:lnTo>
                <a:lnTo>
                  <a:pt x="48" y="43"/>
                </a:lnTo>
                <a:lnTo>
                  <a:pt x="15" y="43"/>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83" name="Freeform 264"/>
          <p:cNvSpPr>
            <a:spLocks noEditPoints="1"/>
          </p:cNvSpPr>
          <p:nvPr/>
        </p:nvSpPr>
        <p:spPr bwMode="auto">
          <a:xfrm>
            <a:off x="5330644" y="2547469"/>
            <a:ext cx="248611" cy="28015"/>
          </a:xfrm>
          <a:custGeom>
            <a:avLst/>
            <a:gdLst/>
            <a:ahLst/>
            <a:cxnLst>
              <a:cxn ang="0">
                <a:pos x="157" y="17"/>
              </a:cxn>
              <a:cxn ang="0">
                <a:pos x="0" y="17"/>
              </a:cxn>
              <a:cxn ang="0">
                <a:pos x="19" y="0"/>
              </a:cxn>
              <a:cxn ang="0">
                <a:pos x="139" y="0"/>
              </a:cxn>
              <a:cxn ang="0">
                <a:pos x="157" y="17"/>
              </a:cxn>
              <a:cxn ang="0">
                <a:pos x="13" y="12"/>
              </a:cxn>
              <a:cxn ang="0">
                <a:pos x="144" y="12"/>
              </a:cxn>
              <a:cxn ang="0">
                <a:pos x="136" y="5"/>
              </a:cxn>
              <a:cxn ang="0">
                <a:pos x="20" y="5"/>
              </a:cxn>
              <a:cxn ang="0">
                <a:pos x="13" y="12"/>
              </a:cxn>
            </a:cxnLst>
            <a:rect l="0" t="0" r="r" b="b"/>
            <a:pathLst>
              <a:path w="157" h="17">
                <a:moveTo>
                  <a:pt x="157" y="17"/>
                </a:moveTo>
                <a:lnTo>
                  <a:pt x="0" y="17"/>
                </a:lnTo>
                <a:lnTo>
                  <a:pt x="19" y="0"/>
                </a:lnTo>
                <a:lnTo>
                  <a:pt x="139" y="0"/>
                </a:lnTo>
                <a:lnTo>
                  <a:pt x="157" y="17"/>
                </a:lnTo>
                <a:close/>
                <a:moveTo>
                  <a:pt x="13" y="12"/>
                </a:moveTo>
                <a:lnTo>
                  <a:pt x="144" y="12"/>
                </a:lnTo>
                <a:lnTo>
                  <a:pt x="136" y="5"/>
                </a:lnTo>
                <a:lnTo>
                  <a:pt x="20" y="5"/>
                </a:lnTo>
                <a:lnTo>
                  <a:pt x="13" y="12"/>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84" name="Freeform 265"/>
          <p:cNvSpPr>
            <a:spLocks noEditPoints="1"/>
          </p:cNvSpPr>
          <p:nvPr/>
        </p:nvSpPr>
        <p:spPr bwMode="auto">
          <a:xfrm>
            <a:off x="6099925" y="2514784"/>
            <a:ext cx="342425" cy="298825"/>
          </a:xfrm>
          <a:custGeom>
            <a:avLst/>
            <a:gdLst/>
            <a:ahLst/>
            <a:cxnLst>
              <a:cxn ang="0">
                <a:pos x="206" y="192"/>
              </a:cxn>
              <a:cxn ang="0">
                <a:pos x="13" y="192"/>
              </a:cxn>
              <a:cxn ang="0">
                <a:pos x="13" y="192"/>
              </a:cxn>
              <a:cxn ang="0">
                <a:pos x="9" y="191"/>
              </a:cxn>
              <a:cxn ang="0">
                <a:pos x="4" y="188"/>
              </a:cxn>
              <a:cxn ang="0">
                <a:pos x="2" y="184"/>
              </a:cxn>
              <a:cxn ang="0">
                <a:pos x="0" y="180"/>
              </a:cxn>
              <a:cxn ang="0">
                <a:pos x="0" y="42"/>
              </a:cxn>
              <a:cxn ang="0">
                <a:pos x="42" y="0"/>
              </a:cxn>
              <a:cxn ang="0">
                <a:pos x="176" y="0"/>
              </a:cxn>
              <a:cxn ang="0">
                <a:pos x="218" y="42"/>
              </a:cxn>
              <a:cxn ang="0">
                <a:pos x="218" y="180"/>
              </a:cxn>
              <a:cxn ang="0">
                <a:pos x="218" y="180"/>
              </a:cxn>
              <a:cxn ang="0">
                <a:pos x="216" y="184"/>
              </a:cxn>
              <a:cxn ang="0">
                <a:pos x="214" y="188"/>
              </a:cxn>
              <a:cxn ang="0">
                <a:pos x="210" y="191"/>
              </a:cxn>
              <a:cxn ang="0">
                <a:pos x="206" y="192"/>
              </a:cxn>
              <a:cxn ang="0">
                <a:pos x="206" y="192"/>
              </a:cxn>
              <a:cxn ang="0">
                <a:pos x="11" y="48"/>
              </a:cxn>
              <a:cxn ang="0">
                <a:pos x="11" y="180"/>
              </a:cxn>
              <a:cxn ang="0">
                <a:pos x="11" y="180"/>
              </a:cxn>
              <a:cxn ang="0">
                <a:pos x="13" y="181"/>
              </a:cxn>
              <a:cxn ang="0">
                <a:pos x="206" y="181"/>
              </a:cxn>
              <a:cxn ang="0">
                <a:pos x="206" y="181"/>
              </a:cxn>
              <a:cxn ang="0">
                <a:pos x="207" y="180"/>
              </a:cxn>
              <a:cxn ang="0">
                <a:pos x="207" y="48"/>
              </a:cxn>
              <a:cxn ang="0">
                <a:pos x="171" y="11"/>
              </a:cxn>
              <a:cxn ang="0">
                <a:pos x="48" y="11"/>
              </a:cxn>
              <a:cxn ang="0">
                <a:pos x="11" y="48"/>
              </a:cxn>
            </a:cxnLst>
            <a:rect l="0" t="0" r="r" b="b"/>
            <a:pathLst>
              <a:path w="218" h="192">
                <a:moveTo>
                  <a:pt x="206" y="192"/>
                </a:moveTo>
                <a:lnTo>
                  <a:pt x="13" y="192"/>
                </a:lnTo>
                <a:lnTo>
                  <a:pt x="13" y="192"/>
                </a:lnTo>
                <a:lnTo>
                  <a:pt x="9" y="191"/>
                </a:lnTo>
                <a:lnTo>
                  <a:pt x="4" y="188"/>
                </a:lnTo>
                <a:lnTo>
                  <a:pt x="2" y="184"/>
                </a:lnTo>
                <a:lnTo>
                  <a:pt x="0" y="180"/>
                </a:lnTo>
                <a:lnTo>
                  <a:pt x="0" y="42"/>
                </a:lnTo>
                <a:lnTo>
                  <a:pt x="42" y="0"/>
                </a:lnTo>
                <a:lnTo>
                  <a:pt x="176" y="0"/>
                </a:lnTo>
                <a:lnTo>
                  <a:pt x="218" y="42"/>
                </a:lnTo>
                <a:lnTo>
                  <a:pt x="218" y="180"/>
                </a:lnTo>
                <a:lnTo>
                  <a:pt x="218" y="180"/>
                </a:lnTo>
                <a:lnTo>
                  <a:pt x="216" y="184"/>
                </a:lnTo>
                <a:lnTo>
                  <a:pt x="214" y="188"/>
                </a:lnTo>
                <a:lnTo>
                  <a:pt x="210" y="191"/>
                </a:lnTo>
                <a:lnTo>
                  <a:pt x="206" y="192"/>
                </a:lnTo>
                <a:lnTo>
                  <a:pt x="206" y="192"/>
                </a:lnTo>
                <a:close/>
                <a:moveTo>
                  <a:pt x="11" y="48"/>
                </a:moveTo>
                <a:lnTo>
                  <a:pt x="11" y="180"/>
                </a:lnTo>
                <a:lnTo>
                  <a:pt x="11" y="180"/>
                </a:lnTo>
                <a:lnTo>
                  <a:pt x="13" y="181"/>
                </a:lnTo>
                <a:lnTo>
                  <a:pt x="206" y="181"/>
                </a:lnTo>
                <a:lnTo>
                  <a:pt x="206" y="181"/>
                </a:lnTo>
                <a:lnTo>
                  <a:pt x="207" y="180"/>
                </a:lnTo>
                <a:lnTo>
                  <a:pt x="207" y="48"/>
                </a:lnTo>
                <a:lnTo>
                  <a:pt x="171" y="11"/>
                </a:lnTo>
                <a:lnTo>
                  <a:pt x="48" y="11"/>
                </a:lnTo>
                <a:lnTo>
                  <a:pt x="11" y="4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85" name="Freeform 266"/>
          <p:cNvSpPr>
            <a:spLocks noEditPoints="1"/>
          </p:cNvSpPr>
          <p:nvPr/>
        </p:nvSpPr>
        <p:spPr bwMode="auto">
          <a:xfrm>
            <a:off x="6156213" y="2617504"/>
            <a:ext cx="225155" cy="149413"/>
          </a:xfrm>
          <a:custGeom>
            <a:avLst/>
            <a:gdLst/>
            <a:ahLst/>
            <a:cxnLst>
              <a:cxn ang="0">
                <a:pos x="101" y="98"/>
              </a:cxn>
              <a:cxn ang="0">
                <a:pos x="43" y="98"/>
              </a:cxn>
              <a:cxn ang="0">
                <a:pos x="43" y="59"/>
              </a:cxn>
              <a:cxn ang="0">
                <a:pos x="0" y="59"/>
              </a:cxn>
              <a:cxn ang="0">
                <a:pos x="73" y="0"/>
              </a:cxn>
              <a:cxn ang="0">
                <a:pos x="144" y="59"/>
              </a:cxn>
              <a:cxn ang="0">
                <a:pos x="101" y="59"/>
              </a:cxn>
              <a:cxn ang="0">
                <a:pos x="101" y="98"/>
              </a:cxn>
              <a:cxn ang="0">
                <a:pos x="48" y="92"/>
              </a:cxn>
              <a:cxn ang="0">
                <a:pos x="96" y="92"/>
              </a:cxn>
              <a:cxn ang="0">
                <a:pos x="96" y="53"/>
              </a:cxn>
              <a:cxn ang="0">
                <a:pos x="128" y="53"/>
              </a:cxn>
              <a:cxn ang="0">
                <a:pos x="73" y="7"/>
              </a:cxn>
              <a:cxn ang="0">
                <a:pos x="16" y="53"/>
              </a:cxn>
              <a:cxn ang="0">
                <a:pos x="48" y="53"/>
              </a:cxn>
              <a:cxn ang="0">
                <a:pos x="48" y="92"/>
              </a:cxn>
            </a:cxnLst>
            <a:rect l="0" t="0" r="r" b="b"/>
            <a:pathLst>
              <a:path w="144" h="98">
                <a:moveTo>
                  <a:pt x="101" y="98"/>
                </a:moveTo>
                <a:lnTo>
                  <a:pt x="43" y="98"/>
                </a:lnTo>
                <a:lnTo>
                  <a:pt x="43" y="59"/>
                </a:lnTo>
                <a:lnTo>
                  <a:pt x="0" y="59"/>
                </a:lnTo>
                <a:lnTo>
                  <a:pt x="73" y="0"/>
                </a:lnTo>
                <a:lnTo>
                  <a:pt x="144" y="59"/>
                </a:lnTo>
                <a:lnTo>
                  <a:pt x="101" y="59"/>
                </a:lnTo>
                <a:lnTo>
                  <a:pt x="101" y="98"/>
                </a:lnTo>
                <a:close/>
                <a:moveTo>
                  <a:pt x="48" y="92"/>
                </a:moveTo>
                <a:lnTo>
                  <a:pt x="96" y="92"/>
                </a:lnTo>
                <a:lnTo>
                  <a:pt x="96" y="53"/>
                </a:lnTo>
                <a:lnTo>
                  <a:pt x="128" y="53"/>
                </a:lnTo>
                <a:lnTo>
                  <a:pt x="73" y="7"/>
                </a:lnTo>
                <a:lnTo>
                  <a:pt x="16" y="53"/>
                </a:lnTo>
                <a:lnTo>
                  <a:pt x="48" y="53"/>
                </a:lnTo>
                <a:lnTo>
                  <a:pt x="48" y="92"/>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86" name="Freeform 267"/>
          <p:cNvSpPr>
            <a:spLocks noEditPoints="1"/>
          </p:cNvSpPr>
          <p:nvPr/>
        </p:nvSpPr>
        <p:spPr bwMode="auto">
          <a:xfrm>
            <a:off x="6146831" y="2547469"/>
            <a:ext cx="248611" cy="28015"/>
          </a:xfrm>
          <a:custGeom>
            <a:avLst/>
            <a:gdLst/>
            <a:ahLst/>
            <a:cxnLst>
              <a:cxn ang="0">
                <a:pos x="158" y="17"/>
              </a:cxn>
              <a:cxn ang="0">
                <a:pos x="0" y="17"/>
              </a:cxn>
              <a:cxn ang="0">
                <a:pos x="19" y="0"/>
              </a:cxn>
              <a:cxn ang="0">
                <a:pos x="139" y="0"/>
              </a:cxn>
              <a:cxn ang="0">
                <a:pos x="158" y="17"/>
              </a:cxn>
              <a:cxn ang="0">
                <a:pos x="14" y="12"/>
              </a:cxn>
              <a:cxn ang="0">
                <a:pos x="145" y="12"/>
              </a:cxn>
              <a:cxn ang="0">
                <a:pos x="136" y="5"/>
              </a:cxn>
              <a:cxn ang="0">
                <a:pos x="22" y="5"/>
              </a:cxn>
              <a:cxn ang="0">
                <a:pos x="14" y="12"/>
              </a:cxn>
            </a:cxnLst>
            <a:rect l="0" t="0" r="r" b="b"/>
            <a:pathLst>
              <a:path w="158" h="17">
                <a:moveTo>
                  <a:pt x="158" y="17"/>
                </a:moveTo>
                <a:lnTo>
                  <a:pt x="0" y="17"/>
                </a:lnTo>
                <a:lnTo>
                  <a:pt x="19" y="0"/>
                </a:lnTo>
                <a:lnTo>
                  <a:pt x="139" y="0"/>
                </a:lnTo>
                <a:lnTo>
                  <a:pt x="158" y="17"/>
                </a:lnTo>
                <a:close/>
                <a:moveTo>
                  <a:pt x="14" y="12"/>
                </a:moveTo>
                <a:lnTo>
                  <a:pt x="145" y="12"/>
                </a:lnTo>
                <a:lnTo>
                  <a:pt x="136" y="5"/>
                </a:lnTo>
                <a:lnTo>
                  <a:pt x="22" y="5"/>
                </a:lnTo>
                <a:lnTo>
                  <a:pt x="14" y="12"/>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87" name="Freeform 268"/>
          <p:cNvSpPr>
            <a:spLocks noEditPoints="1"/>
          </p:cNvSpPr>
          <p:nvPr/>
        </p:nvSpPr>
        <p:spPr bwMode="auto">
          <a:xfrm>
            <a:off x="6897352" y="2645519"/>
            <a:ext cx="356496" cy="121397"/>
          </a:xfrm>
          <a:custGeom>
            <a:avLst/>
            <a:gdLst/>
            <a:ahLst/>
            <a:cxnLst>
              <a:cxn ang="0">
                <a:pos x="229" y="79"/>
              </a:cxn>
              <a:cxn ang="0">
                <a:pos x="0" y="79"/>
              </a:cxn>
              <a:cxn ang="0">
                <a:pos x="0" y="58"/>
              </a:cxn>
              <a:cxn ang="0">
                <a:pos x="30" y="0"/>
              </a:cxn>
              <a:cxn ang="0">
                <a:pos x="69" y="0"/>
              </a:cxn>
              <a:cxn ang="0">
                <a:pos x="114" y="45"/>
              </a:cxn>
              <a:cxn ang="0">
                <a:pos x="160" y="0"/>
              </a:cxn>
              <a:cxn ang="0">
                <a:pos x="199" y="0"/>
              </a:cxn>
              <a:cxn ang="0">
                <a:pos x="229" y="58"/>
              </a:cxn>
              <a:cxn ang="0">
                <a:pos x="229" y="79"/>
              </a:cxn>
              <a:cxn ang="0">
                <a:pos x="11" y="68"/>
              </a:cxn>
              <a:cxn ang="0">
                <a:pos x="218" y="68"/>
              </a:cxn>
              <a:cxn ang="0">
                <a:pos x="218" y="61"/>
              </a:cxn>
              <a:cxn ang="0">
                <a:pos x="192" y="11"/>
              </a:cxn>
              <a:cxn ang="0">
                <a:pos x="164" y="11"/>
              </a:cxn>
              <a:cxn ang="0">
                <a:pos x="114" y="61"/>
              </a:cxn>
              <a:cxn ang="0">
                <a:pos x="64" y="11"/>
              </a:cxn>
              <a:cxn ang="0">
                <a:pos x="36" y="11"/>
              </a:cxn>
              <a:cxn ang="0">
                <a:pos x="11" y="61"/>
              </a:cxn>
              <a:cxn ang="0">
                <a:pos x="11" y="68"/>
              </a:cxn>
            </a:cxnLst>
            <a:rect l="0" t="0" r="r" b="b"/>
            <a:pathLst>
              <a:path w="229" h="79">
                <a:moveTo>
                  <a:pt x="229" y="79"/>
                </a:moveTo>
                <a:lnTo>
                  <a:pt x="0" y="79"/>
                </a:lnTo>
                <a:lnTo>
                  <a:pt x="0" y="58"/>
                </a:lnTo>
                <a:lnTo>
                  <a:pt x="30" y="0"/>
                </a:lnTo>
                <a:lnTo>
                  <a:pt x="69" y="0"/>
                </a:lnTo>
                <a:lnTo>
                  <a:pt x="114" y="45"/>
                </a:lnTo>
                <a:lnTo>
                  <a:pt x="160" y="0"/>
                </a:lnTo>
                <a:lnTo>
                  <a:pt x="199" y="0"/>
                </a:lnTo>
                <a:lnTo>
                  <a:pt x="229" y="58"/>
                </a:lnTo>
                <a:lnTo>
                  <a:pt x="229" y="79"/>
                </a:lnTo>
                <a:close/>
                <a:moveTo>
                  <a:pt x="11" y="68"/>
                </a:moveTo>
                <a:lnTo>
                  <a:pt x="218" y="68"/>
                </a:lnTo>
                <a:lnTo>
                  <a:pt x="218" y="61"/>
                </a:lnTo>
                <a:lnTo>
                  <a:pt x="192" y="11"/>
                </a:lnTo>
                <a:lnTo>
                  <a:pt x="164" y="11"/>
                </a:lnTo>
                <a:lnTo>
                  <a:pt x="114" y="61"/>
                </a:lnTo>
                <a:lnTo>
                  <a:pt x="64" y="11"/>
                </a:lnTo>
                <a:lnTo>
                  <a:pt x="36" y="11"/>
                </a:lnTo>
                <a:lnTo>
                  <a:pt x="11" y="61"/>
                </a:lnTo>
                <a:lnTo>
                  <a:pt x="11" y="6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88" name="Rectangle 269"/>
          <p:cNvSpPr>
            <a:spLocks noChangeArrowheads="1"/>
          </p:cNvSpPr>
          <p:nvPr/>
        </p:nvSpPr>
        <p:spPr bwMode="auto">
          <a:xfrm>
            <a:off x="6897353" y="2794933"/>
            <a:ext cx="351807" cy="4671"/>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89" name="Freeform 270"/>
          <p:cNvSpPr>
            <a:spLocks noEditPoints="1"/>
          </p:cNvSpPr>
          <p:nvPr/>
        </p:nvSpPr>
        <p:spPr bwMode="auto">
          <a:xfrm>
            <a:off x="6967711" y="2486769"/>
            <a:ext cx="211084" cy="186767"/>
          </a:xfrm>
          <a:custGeom>
            <a:avLst/>
            <a:gdLst/>
            <a:ahLst/>
            <a:cxnLst>
              <a:cxn ang="0">
                <a:pos x="68" y="121"/>
              </a:cxn>
              <a:cxn ang="0">
                <a:pos x="0" y="54"/>
              </a:cxn>
              <a:cxn ang="0">
                <a:pos x="52" y="54"/>
              </a:cxn>
              <a:cxn ang="0">
                <a:pos x="52" y="0"/>
              </a:cxn>
              <a:cxn ang="0">
                <a:pos x="84" y="0"/>
              </a:cxn>
              <a:cxn ang="0">
                <a:pos x="84" y="54"/>
              </a:cxn>
              <a:cxn ang="0">
                <a:pos x="135" y="54"/>
              </a:cxn>
              <a:cxn ang="0">
                <a:pos x="68" y="121"/>
              </a:cxn>
              <a:cxn ang="0">
                <a:pos x="14" y="59"/>
              </a:cxn>
              <a:cxn ang="0">
                <a:pos x="68" y="113"/>
              </a:cxn>
              <a:cxn ang="0">
                <a:pos x="123" y="59"/>
              </a:cxn>
              <a:cxn ang="0">
                <a:pos x="79" y="59"/>
              </a:cxn>
              <a:cxn ang="0">
                <a:pos x="79" y="5"/>
              </a:cxn>
              <a:cxn ang="0">
                <a:pos x="57" y="5"/>
              </a:cxn>
              <a:cxn ang="0">
                <a:pos x="57" y="59"/>
              </a:cxn>
              <a:cxn ang="0">
                <a:pos x="14" y="59"/>
              </a:cxn>
            </a:cxnLst>
            <a:rect l="0" t="0" r="r" b="b"/>
            <a:pathLst>
              <a:path w="135" h="121">
                <a:moveTo>
                  <a:pt x="68" y="121"/>
                </a:moveTo>
                <a:lnTo>
                  <a:pt x="0" y="54"/>
                </a:lnTo>
                <a:lnTo>
                  <a:pt x="52" y="54"/>
                </a:lnTo>
                <a:lnTo>
                  <a:pt x="52" y="0"/>
                </a:lnTo>
                <a:lnTo>
                  <a:pt x="84" y="0"/>
                </a:lnTo>
                <a:lnTo>
                  <a:pt x="84" y="54"/>
                </a:lnTo>
                <a:lnTo>
                  <a:pt x="135" y="54"/>
                </a:lnTo>
                <a:lnTo>
                  <a:pt x="68" y="121"/>
                </a:lnTo>
                <a:close/>
                <a:moveTo>
                  <a:pt x="14" y="59"/>
                </a:moveTo>
                <a:lnTo>
                  <a:pt x="68" y="113"/>
                </a:lnTo>
                <a:lnTo>
                  <a:pt x="123" y="59"/>
                </a:lnTo>
                <a:lnTo>
                  <a:pt x="79" y="59"/>
                </a:lnTo>
                <a:lnTo>
                  <a:pt x="79" y="5"/>
                </a:lnTo>
                <a:lnTo>
                  <a:pt x="57" y="5"/>
                </a:lnTo>
                <a:lnTo>
                  <a:pt x="57" y="59"/>
                </a:lnTo>
                <a:lnTo>
                  <a:pt x="14" y="5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90" name="Freeform 271"/>
          <p:cNvSpPr>
            <a:spLocks noEditPoints="1"/>
          </p:cNvSpPr>
          <p:nvPr/>
        </p:nvSpPr>
        <p:spPr bwMode="auto">
          <a:xfrm>
            <a:off x="7708847" y="2645519"/>
            <a:ext cx="356496" cy="121397"/>
          </a:xfrm>
          <a:custGeom>
            <a:avLst/>
            <a:gdLst/>
            <a:ahLst/>
            <a:cxnLst>
              <a:cxn ang="0">
                <a:pos x="228" y="79"/>
              </a:cxn>
              <a:cxn ang="0">
                <a:pos x="0" y="79"/>
              </a:cxn>
              <a:cxn ang="0">
                <a:pos x="0" y="58"/>
              </a:cxn>
              <a:cxn ang="0">
                <a:pos x="30" y="0"/>
              </a:cxn>
              <a:cxn ang="0">
                <a:pos x="93" y="0"/>
              </a:cxn>
              <a:cxn ang="0">
                <a:pos x="93" y="27"/>
              </a:cxn>
              <a:cxn ang="0">
                <a:pos x="136" y="27"/>
              </a:cxn>
              <a:cxn ang="0">
                <a:pos x="136" y="0"/>
              </a:cxn>
              <a:cxn ang="0">
                <a:pos x="198" y="0"/>
              </a:cxn>
              <a:cxn ang="0">
                <a:pos x="228" y="58"/>
              </a:cxn>
              <a:cxn ang="0">
                <a:pos x="228" y="79"/>
              </a:cxn>
              <a:cxn ang="0">
                <a:pos x="11" y="68"/>
              </a:cxn>
              <a:cxn ang="0">
                <a:pos x="217" y="68"/>
              </a:cxn>
              <a:cxn ang="0">
                <a:pos x="217" y="61"/>
              </a:cxn>
              <a:cxn ang="0">
                <a:pos x="193" y="11"/>
              </a:cxn>
              <a:cxn ang="0">
                <a:pos x="147" y="11"/>
              </a:cxn>
              <a:cxn ang="0">
                <a:pos x="147" y="38"/>
              </a:cxn>
              <a:cxn ang="0">
                <a:pos x="82" y="38"/>
              </a:cxn>
              <a:cxn ang="0">
                <a:pos x="82" y="11"/>
              </a:cxn>
              <a:cxn ang="0">
                <a:pos x="36" y="11"/>
              </a:cxn>
              <a:cxn ang="0">
                <a:pos x="11" y="61"/>
              </a:cxn>
              <a:cxn ang="0">
                <a:pos x="11" y="68"/>
              </a:cxn>
            </a:cxnLst>
            <a:rect l="0" t="0" r="r" b="b"/>
            <a:pathLst>
              <a:path w="228" h="79">
                <a:moveTo>
                  <a:pt x="228" y="79"/>
                </a:moveTo>
                <a:lnTo>
                  <a:pt x="0" y="79"/>
                </a:lnTo>
                <a:lnTo>
                  <a:pt x="0" y="58"/>
                </a:lnTo>
                <a:lnTo>
                  <a:pt x="30" y="0"/>
                </a:lnTo>
                <a:lnTo>
                  <a:pt x="93" y="0"/>
                </a:lnTo>
                <a:lnTo>
                  <a:pt x="93" y="27"/>
                </a:lnTo>
                <a:lnTo>
                  <a:pt x="136" y="27"/>
                </a:lnTo>
                <a:lnTo>
                  <a:pt x="136" y="0"/>
                </a:lnTo>
                <a:lnTo>
                  <a:pt x="198" y="0"/>
                </a:lnTo>
                <a:lnTo>
                  <a:pt x="228" y="58"/>
                </a:lnTo>
                <a:lnTo>
                  <a:pt x="228" y="79"/>
                </a:lnTo>
                <a:close/>
                <a:moveTo>
                  <a:pt x="11" y="68"/>
                </a:moveTo>
                <a:lnTo>
                  <a:pt x="217" y="68"/>
                </a:lnTo>
                <a:lnTo>
                  <a:pt x="217" y="61"/>
                </a:lnTo>
                <a:lnTo>
                  <a:pt x="193" y="11"/>
                </a:lnTo>
                <a:lnTo>
                  <a:pt x="147" y="11"/>
                </a:lnTo>
                <a:lnTo>
                  <a:pt x="147" y="38"/>
                </a:lnTo>
                <a:lnTo>
                  <a:pt x="82" y="38"/>
                </a:lnTo>
                <a:lnTo>
                  <a:pt x="82" y="11"/>
                </a:lnTo>
                <a:lnTo>
                  <a:pt x="36" y="11"/>
                </a:lnTo>
                <a:lnTo>
                  <a:pt x="11" y="61"/>
                </a:lnTo>
                <a:lnTo>
                  <a:pt x="11" y="6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91" name="Freeform 272"/>
          <p:cNvSpPr>
            <a:spLocks noEditPoints="1"/>
          </p:cNvSpPr>
          <p:nvPr/>
        </p:nvSpPr>
        <p:spPr bwMode="auto">
          <a:xfrm>
            <a:off x="7779210" y="2472762"/>
            <a:ext cx="211084" cy="191437"/>
          </a:xfrm>
          <a:custGeom>
            <a:avLst/>
            <a:gdLst/>
            <a:ahLst/>
            <a:cxnLst>
              <a:cxn ang="0">
                <a:pos x="84" y="121"/>
              </a:cxn>
              <a:cxn ang="0">
                <a:pos x="51" y="121"/>
              </a:cxn>
              <a:cxn ang="0">
                <a:pos x="51" y="67"/>
              </a:cxn>
              <a:cxn ang="0">
                <a:pos x="0" y="67"/>
              </a:cxn>
              <a:cxn ang="0">
                <a:pos x="68" y="0"/>
              </a:cxn>
              <a:cxn ang="0">
                <a:pos x="135" y="67"/>
              </a:cxn>
              <a:cxn ang="0">
                <a:pos x="84" y="67"/>
              </a:cxn>
              <a:cxn ang="0">
                <a:pos x="84" y="121"/>
              </a:cxn>
              <a:cxn ang="0">
                <a:pos x="57" y="116"/>
              </a:cxn>
              <a:cxn ang="0">
                <a:pos x="78" y="116"/>
              </a:cxn>
              <a:cxn ang="0">
                <a:pos x="78" y="62"/>
              </a:cxn>
              <a:cxn ang="0">
                <a:pos x="122" y="62"/>
              </a:cxn>
              <a:cxn ang="0">
                <a:pos x="68" y="6"/>
              </a:cxn>
              <a:cxn ang="0">
                <a:pos x="12" y="62"/>
              </a:cxn>
              <a:cxn ang="0">
                <a:pos x="57" y="62"/>
              </a:cxn>
              <a:cxn ang="0">
                <a:pos x="57" y="116"/>
              </a:cxn>
            </a:cxnLst>
            <a:rect l="0" t="0" r="r" b="b"/>
            <a:pathLst>
              <a:path w="135" h="121">
                <a:moveTo>
                  <a:pt x="84" y="121"/>
                </a:moveTo>
                <a:lnTo>
                  <a:pt x="51" y="121"/>
                </a:lnTo>
                <a:lnTo>
                  <a:pt x="51" y="67"/>
                </a:lnTo>
                <a:lnTo>
                  <a:pt x="0" y="67"/>
                </a:lnTo>
                <a:lnTo>
                  <a:pt x="68" y="0"/>
                </a:lnTo>
                <a:lnTo>
                  <a:pt x="135" y="67"/>
                </a:lnTo>
                <a:lnTo>
                  <a:pt x="84" y="67"/>
                </a:lnTo>
                <a:lnTo>
                  <a:pt x="84" y="121"/>
                </a:lnTo>
                <a:close/>
                <a:moveTo>
                  <a:pt x="57" y="116"/>
                </a:moveTo>
                <a:lnTo>
                  <a:pt x="78" y="116"/>
                </a:lnTo>
                <a:lnTo>
                  <a:pt x="78" y="62"/>
                </a:lnTo>
                <a:lnTo>
                  <a:pt x="122" y="62"/>
                </a:lnTo>
                <a:lnTo>
                  <a:pt x="68" y="6"/>
                </a:lnTo>
                <a:lnTo>
                  <a:pt x="12" y="62"/>
                </a:lnTo>
                <a:lnTo>
                  <a:pt x="57" y="62"/>
                </a:lnTo>
                <a:lnTo>
                  <a:pt x="57" y="116"/>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92" name="Rectangle 273"/>
          <p:cNvSpPr>
            <a:spLocks noChangeArrowheads="1"/>
          </p:cNvSpPr>
          <p:nvPr/>
        </p:nvSpPr>
        <p:spPr bwMode="auto">
          <a:xfrm>
            <a:off x="7708847" y="2794933"/>
            <a:ext cx="356496" cy="4671"/>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93" name="Freeform 274"/>
          <p:cNvSpPr>
            <a:spLocks noEditPoints="1"/>
          </p:cNvSpPr>
          <p:nvPr/>
        </p:nvSpPr>
        <p:spPr bwMode="auto">
          <a:xfrm>
            <a:off x="8501582" y="2477430"/>
            <a:ext cx="398713" cy="382871"/>
          </a:xfrm>
          <a:custGeom>
            <a:avLst/>
            <a:gdLst/>
            <a:ahLst/>
            <a:cxnLst>
              <a:cxn ang="0">
                <a:pos x="252" y="131"/>
              </a:cxn>
              <a:cxn ang="0">
                <a:pos x="250" y="111"/>
              </a:cxn>
              <a:cxn ang="0">
                <a:pos x="229" y="96"/>
              </a:cxn>
              <a:cxn ang="0">
                <a:pos x="182" y="93"/>
              </a:cxn>
              <a:cxn ang="0">
                <a:pos x="182" y="86"/>
              </a:cxn>
              <a:cxn ang="0">
                <a:pos x="202" y="47"/>
              </a:cxn>
              <a:cxn ang="0">
                <a:pos x="202" y="22"/>
              </a:cxn>
              <a:cxn ang="0">
                <a:pos x="186" y="1"/>
              </a:cxn>
              <a:cxn ang="0">
                <a:pos x="170" y="3"/>
              </a:cxn>
              <a:cxn ang="0">
                <a:pos x="162" y="15"/>
              </a:cxn>
              <a:cxn ang="0">
                <a:pos x="155" y="38"/>
              </a:cxn>
              <a:cxn ang="0">
                <a:pos x="131" y="69"/>
              </a:cxn>
              <a:cxn ang="0">
                <a:pos x="123" y="77"/>
              </a:cxn>
              <a:cxn ang="0">
                <a:pos x="103" y="112"/>
              </a:cxn>
              <a:cxn ang="0">
                <a:pos x="81" y="121"/>
              </a:cxn>
              <a:cxn ang="0">
                <a:pos x="69" y="111"/>
              </a:cxn>
              <a:cxn ang="0">
                <a:pos x="4" y="115"/>
              </a:cxn>
              <a:cxn ang="0">
                <a:pos x="0" y="234"/>
              </a:cxn>
              <a:cxn ang="0">
                <a:pos x="12" y="246"/>
              </a:cxn>
              <a:cxn ang="0">
                <a:pos x="77" y="243"/>
              </a:cxn>
              <a:cxn ang="0">
                <a:pos x="84" y="235"/>
              </a:cxn>
              <a:cxn ang="0">
                <a:pos x="94" y="243"/>
              </a:cxn>
              <a:cxn ang="0">
                <a:pos x="101" y="246"/>
              </a:cxn>
              <a:cxn ang="0">
                <a:pos x="212" y="246"/>
              </a:cxn>
              <a:cxn ang="0">
                <a:pos x="232" y="236"/>
              </a:cxn>
              <a:cxn ang="0">
                <a:pos x="238" y="219"/>
              </a:cxn>
              <a:cxn ang="0">
                <a:pos x="243" y="203"/>
              </a:cxn>
              <a:cxn ang="0">
                <a:pos x="244" y="185"/>
              </a:cxn>
              <a:cxn ang="0">
                <a:pos x="248" y="171"/>
              </a:cxn>
              <a:cxn ang="0">
                <a:pos x="251" y="154"/>
              </a:cxn>
              <a:cxn ang="0">
                <a:pos x="70" y="234"/>
              </a:cxn>
              <a:cxn ang="0">
                <a:pos x="12" y="235"/>
              </a:cxn>
              <a:cxn ang="0">
                <a:pos x="12" y="121"/>
              </a:cxn>
              <a:cxn ang="0">
                <a:pos x="70" y="234"/>
              </a:cxn>
              <a:cxn ang="0">
                <a:pos x="236" y="146"/>
              </a:cxn>
              <a:cxn ang="0">
                <a:pos x="240" y="159"/>
              </a:cxn>
              <a:cxn ang="0">
                <a:pos x="225" y="177"/>
              </a:cxn>
              <a:cxn ang="0">
                <a:pos x="233" y="188"/>
              </a:cxn>
              <a:cxn ang="0">
                <a:pos x="231" y="205"/>
              </a:cxn>
              <a:cxn ang="0">
                <a:pos x="225" y="215"/>
              </a:cxn>
              <a:cxn ang="0">
                <a:pos x="223" y="231"/>
              </a:cxn>
              <a:cxn ang="0">
                <a:pos x="103" y="235"/>
              </a:cxn>
              <a:cxn ang="0">
                <a:pos x="93" y="230"/>
              </a:cxn>
              <a:cxn ang="0">
                <a:pos x="81" y="132"/>
              </a:cxn>
              <a:cxn ang="0">
                <a:pos x="100" y="131"/>
              </a:cxn>
              <a:cxn ang="0">
                <a:pos x="120" y="105"/>
              </a:cxn>
              <a:cxn ang="0">
                <a:pos x="135" y="80"/>
              </a:cxn>
              <a:cxn ang="0">
                <a:pos x="146" y="70"/>
              </a:cxn>
              <a:cxn ang="0">
                <a:pos x="169" y="32"/>
              </a:cxn>
              <a:cxn ang="0">
                <a:pos x="175" y="11"/>
              </a:cxn>
              <a:cxn ang="0">
                <a:pos x="182" y="11"/>
              </a:cxn>
              <a:cxn ang="0">
                <a:pos x="194" y="32"/>
              </a:cxn>
              <a:cxn ang="0">
                <a:pos x="186" y="59"/>
              </a:cxn>
              <a:cxn ang="0">
                <a:pos x="171" y="84"/>
              </a:cxn>
              <a:cxn ang="0">
                <a:pos x="173" y="100"/>
              </a:cxn>
              <a:cxn ang="0">
                <a:pos x="219" y="104"/>
              </a:cxn>
              <a:cxn ang="0">
                <a:pos x="236" y="111"/>
              </a:cxn>
              <a:cxn ang="0">
                <a:pos x="243" y="126"/>
              </a:cxn>
              <a:cxn ang="0">
                <a:pos x="238" y="138"/>
              </a:cxn>
            </a:cxnLst>
            <a:rect l="0" t="0" r="r" b="b"/>
            <a:pathLst>
              <a:path w="254" h="246">
                <a:moveTo>
                  <a:pt x="247" y="143"/>
                </a:moveTo>
                <a:lnTo>
                  <a:pt x="247" y="143"/>
                </a:lnTo>
                <a:lnTo>
                  <a:pt x="251" y="136"/>
                </a:lnTo>
                <a:lnTo>
                  <a:pt x="252" y="131"/>
                </a:lnTo>
                <a:lnTo>
                  <a:pt x="254" y="126"/>
                </a:lnTo>
                <a:lnTo>
                  <a:pt x="254" y="126"/>
                </a:lnTo>
                <a:lnTo>
                  <a:pt x="252" y="117"/>
                </a:lnTo>
                <a:lnTo>
                  <a:pt x="250" y="111"/>
                </a:lnTo>
                <a:lnTo>
                  <a:pt x="246" y="105"/>
                </a:lnTo>
                <a:lnTo>
                  <a:pt x="242" y="101"/>
                </a:lnTo>
                <a:lnTo>
                  <a:pt x="236" y="97"/>
                </a:lnTo>
                <a:lnTo>
                  <a:pt x="229" y="96"/>
                </a:lnTo>
                <a:lnTo>
                  <a:pt x="220" y="93"/>
                </a:lnTo>
                <a:lnTo>
                  <a:pt x="182" y="93"/>
                </a:lnTo>
                <a:lnTo>
                  <a:pt x="182" y="93"/>
                </a:lnTo>
                <a:lnTo>
                  <a:pt x="182" y="93"/>
                </a:lnTo>
                <a:lnTo>
                  <a:pt x="181" y="90"/>
                </a:lnTo>
                <a:lnTo>
                  <a:pt x="181" y="89"/>
                </a:lnTo>
                <a:lnTo>
                  <a:pt x="182" y="86"/>
                </a:lnTo>
                <a:lnTo>
                  <a:pt x="182" y="86"/>
                </a:lnTo>
                <a:lnTo>
                  <a:pt x="182" y="86"/>
                </a:lnTo>
                <a:lnTo>
                  <a:pt x="190" y="76"/>
                </a:lnTo>
                <a:lnTo>
                  <a:pt x="196" y="63"/>
                </a:lnTo>
                <a:lnTo>
                  <a:pt x="202" y="47"/>
                </a:lnTo>
                <a:lnTo>
                  <a:pt x="202" y="47"/>
                </a:lnTo>
                <a:lnTo>
                  <a:pt x="205" y="38"/>
                </a:lnTo>
                <a:lnTo>
                  <a:pt x="204" y="30"/>
                </a:lnTo>
                <a:lnTo>
                  <a:pt x="202" y="22"/>
                </a:lnTo>
                <a:lnTo>
                  <a:pt x="198" y="15"/>
                </a:lnTo>
                <a:lnTo>
                  <a:pt x="192" y="5"/>
                </a:lnTo>
                <a:lnTo>
                  <a:pt x="188" y="1"/>
                </a:lnTo>
                <a:lnTo>
                  <a:pt x="186" y="1"/>
                </a:lnTo>
                <a:lnTo>
                  <a:pt x="186" y="1"/>
                </a:lnTo>
                <a:lnTo>
                  <a:pt x="181" y="0"/>
                </a:lnTo>
                <a:lnTo>
                  <a:pt x="175" y="0"/>
                </a:lnTo>
                <a:lnTo>
                  <a:pt x="170" y="3"/>
                </a:lnTo>
                <a:lnTo>
                  <a:pt x="170" y="3"/>
                </a:lnTo>
                <a:lnTo>
                  <a:pt x="166" y="5"/>
                </a:lnTo>
                <a:lnTo>
                  <a:pt x="163" y="9"/>
                </a:lnTo>
                <a:lnTo>
                  <a:pt x="162" y="15"/>
                </a:lnTo>
                <a:lnTo>
                  <a:pt x="161" y="22"/>
                </a:lnTo>
                <a:lnTo>
                  <a:pt x="161" y="22"/>
                </a:lnTo>
                <a:lnTo>
                  <a:pt x="158" y="30"/>
                </a:lnTo>
                <a:lnTo>
                  <a:pt x="155" y="38"/>
                </a:lnTo>
                <a:lnTo>
                  <a:pt x="151" y="45"/>
                </a:lnTo>
                <a:lnTo>
                  <a:pt x="147" y="51"/>
                </a:lnTo>
                <a:lnTo>
                  <a:pt x="138" y="62"/>
                </a:lnTo>
                <a:lnTo>
                  <a:pt x="131" y="69"/>
                </a:lnTo>
                <a:lnTo>
                  <a:pt x="131" y="69"/>
                </a:lnTo>
                <a:lnTo>
                  <a:pt x="127" y="72"/>
                </a:lnTo>
                <a:lnTo>
                  <a:pt x="127" y="72"/>
                </a:lnTo>
                <a:lnTo>
                  <a:pt x="123" y="77"/>
                </a:lnTo>
                <a:lnTo>
                  <a:pt x="119" y="84"/>
                </a:lnTo>
                <a:lnTo>
                  <a:pt x="111" y="100"/>
                </a:lnTo>
                <a:lnTo>
                  <a:pt x="111" y="100"/>
                </a:lnTo>
                <a:lnTo>
                  <a:pt x="103" y="112"/>
                </a:lnTo>
                <a:lnTo>
                  <a:pt x="94" y="121"/>
                </a:lnTo>
                <a:lnTo>
                  <a:pt x="94" y="121"/>
                </a:lnTo>
                <a:lnTo>
                  <a:pt x="81" y="121"/>
                </a:lnTo>
                <a:lnTo>
                  <a:pt x="81" y="121"/>
                </a:lnTo>
                <a:lnTo>
                  <a:pt x="80" y="117"/>
                </a:lnTo>
                <a:lnTo>
                  <a:pt x="77" y="115"/>
                </a:lnTo>
                <a:lnTo>
                  <a:pt x="73" y="112"/>
                </a:lnTo>
                <a:lnTo>
                  <a:pt x="69" y="111"/>
                </a:lnTo>
                <a:lnTo>
                  <a:pt x="12" y="111"/>
                </a:lnTo>
                <a:lnTo>
                  <a:pt x="12" y="111"/>
                </a:lnTo>
                <a:lnTo>
                  <a:pt x="8" y="112"/>
                </a:lnTo>
                <a:lnTo>
                  <a:pt x="4" y="115"/>
                </a:lnTo>
                <a:lnTo>
                  <a:pt x="1" y="119"/>
                </a:lnTo>
                <a:lnTo>
                  <a:pt x="0" y="123"/>
                </a:lnTo>
                <a:lnTo>
                  <a:pt x="0" y="234"/>
                </a:lnTo>
                <a:lnTo>
                  <a:pt x="0" y="234"/>
                </a:lnTo>
                <a:lnTo>
                  <a:pt x="1" y="239"/>
                </a:lnTo>
                <a:lnTo>
                  <a:pt x="4" y="242"/>
                </a:lnTo>
                <a:lnTo>
                  <a:pt x="8" y="244"/>
                </a:lnTo>
                <a:lnTo>
                  <a:pt x="12" y="246"/>
                </a:lnTo>
                <a:lnTo>
                  <a:pt x="69" y="246"/>
                </a:lnTo>
                <a:lnTo>
                  <a:pt x="69" y="246"/>
                </a:lnTo>
                <a:lnTo>
                  <a:pt x="73" y="244"/>
                </a:lnTo>
                <a:lnTo>
                  <a:pt x="77" y="243"/>
                </a:lnTo>
                <a:lnTo>
                  <a:pt x="80" y="240"/>
                </a:lnTo>
                <a:lnTo>
                  <a:pt x="81" y="236"/>
                </a:lnTo>
                <a:lnTo>
                  <a:pt x="81" y="236"/>
                </a:lnTo>
                <a:lnTo>
                  <a:pt x="84" y="235"/>
                </a:lnTo>
                <a:lnTo>
                  <a:pt x="86" y="234"/>
                </a:lnTo>
                <a:lnTo>
                  <a:pt x="86" y="234"/>
                </a:lnTo>
                <a:lnTo>
                  <a:pt x="90" y="239"/>
                </a:lnTo>
                <a:lnTo>
                  <a:pt x="94" y="243"/>
                </a:lnTo>
                <a:lnTo>
                  <a:pt x="98" y="246"/>
                </a:lnTo>
                <a:lnTo>
                  <a:pt x="100" y="246"/>
                </a:lnTo>
                <a:lnTo>
                  <a:pt x="101" y="246"/>
                </a:lnTo>
                <a:lnTo>
                  <a:pt x="101" y="246"/>
                </a:lnTo>
                <a:lnTo>
                  <a:pt x="174" y="246"/>
                </a:lnTo>
                <a:lnTo>
                  <a:pt x="174" y="246"/>
                </a:lnTo>
                <a:lnTo>
                  <a:pt x="212" y="246"/>
                </a:lnTo>
                <a:lnTo>
                  <a:pt x="212" y="246"/>
                </a:lnTo>
                <a:lnTo>
                  <a:pt x="220" y="244"/>
                </a:lnTo>
                <a:lnTo>
                  <a:pt x="225" y="243"/>
                </a:lnTo>
                <a:lnTo>
                  <a:pt x="229" y="240"/>
                </a:lnTo>
                <a:lnTo>
                  <a:pt x="232" y="236"/>
                </a:lnTo>
                <a:lnTo>
                  <a:pt x="232" y="236"/>
                </a:lnTo>
                <a:lnTo>
                  <a:pt x="235" y="231"/>
                </a:lnTo>
                <a:lnTo>
                  <a:pt x="236" y="224"/>
                </a:lnTo>
                <a:lnTo>
                  <a:pt x="238" y="219"/>
                </a:lnTo>
                <a:lnTo>
                  <a:pt x="236" y="215"/>
                </a:lnTo>
                <a:lnTo>
                  <a:pt x="236" y="215"/>
                </a:lnTo>
                <a:lnTo>
                  <a:pt x="242" y="209"/>
                </a:lnTo>
                <a:lnTo>
                  <a:pt x="243" y="203"/>
                </a:lnTo>
                <a:lnTo>
                  <a:pt x="244" y="196"/>
                </a:lnTo>
                <a:lnTo>
                  <a:pt x="244" y="190"/>
                </a:lnTo>
                <a:lnTo>
                  <a:pt x="244" y="190"/>
                </a:lnTo>
                <a:lnTo>
                  <a:pt x="244" y="185"/>
                </a:lnTo>
                <a:lnTo>
                  <a:pt x="243" y="180"/>
                </a:lnTo>
                <a:lnTo>
                  <a:pt x="243" y="180"/>
                </a:lnTo>
                <a:lnTo>
                  <a:pt x="246" y="177"/>
                </a:lnTo>
                <a:lnTo>
                  <a:pt x="248" y="171"/>
                </a:lnTo>
                <a:lnTo>
                  <a:pt x="250" y="166"/>
                </a:lnTo>
                <a:lnTo>
                  <a:pt x="251" y="159"/>
                </a:lnTo>
                <a:lnTo>
                  <a:pt x="251" y="159"/>
                </a:lnTo>
                <a:lnTo>
                  <a:pt x="251" y="154"/>
                </a:lnTo>
                <a:lnTo>
                  <a:pt x="251" y="150"/>
                </a:lnTo>
                <a:lnTo>
                  <a:pt x="247" y="143"/>
                </a:lnTo>
                <a:lnTo>
                  <a:pt x="247" y="143"/>
                </a:lnTo>
                <a:close/>
                <a:moveTo>
                  <a:pt x="70" y="234"/>
                </a:moveTo>
                <a:lnTo>
                  <a:pt x="70" y="234"/>
                </a:lnTo>
                <a:lnTo>
                  <a:pt x="69" y="235"/>
                </a:lnTo>
                <a:lnTo>
                  <a:pt x="12" y="235"/>
                </a:lnTo>
                <a:lnTo>
                  <a:pt x="12" y="235"/>
                </a:lnTo>
                <a:lnTo>
                  <a:pt x="11" y="234"/>
                </a:lnTo>
                <a:lnTo>
                  <a:pt x="11" y="123"/>
                </a:lnTo>
                <a:lnTo>
                  <a:pt x="11" y="123"/>
                </a:lnTo>
                <a:lnTo>
                  <a:pt x="12" y="121"/>
                </a:lnTo>
                <a:lnTo>
                  <a:pt x="69" y="121"/>
                </a:lnTo>
                <a:lnTo>
                  <a:pt x="69" y="121"/>
                </a:lnTo>
                <a:lnTo>
                  <a:pt x="70" y="123"/>
                </a:lnTo>
                <a:lnTo>
                  <a:pt x="70" y="234"/>
                </a:lnTo>
                <a:close/>
                <a:moveTo>
                  <a:pt x="238" y="138"/>
                </a:moveTo>
                <a:lnTo>
                  <a:pt x="232" y="142"/>
                </a:lnTo>
                <a:lnTo>
                  <a:pt x="236" y="146"/>
                </a:lnTo>
                <a:lnTo>
                  <a:pt x="236" y="146"/>
                </a:lnTo>
                <a:lnTo>
                  <a:pt x="239" y="150"/>
                </a:lnTo>
                <a:lnTo>
                  <a:pt x="240" y="154"/>
                </a:lnTo>
                <a:lnTo>
                  <a:pt x="240" y="159"/>
                </a:lnTo>
                <a:lnTo>
                  <a:pt x="240" y="159"/>
                </a:lnTo>
                <a:lnTo>
                  <a:pt x="239" y="166"/>
                </a:lnTo>
                <a:lnTo>
                  <a:pt x="236" y="170"/>
                </a:lnTo>
                <a:lnTo>
                  <a:pt x="233" y="174"/>
                </a:lnTo>
                <a:lnTo>
                  <a:pt x="225" y="177"/>
                </a:lnTo>
                <a:lnTo>
                  <a:pt x="232" y="182"/>
                </a:lnTo>
                <a:lnTo>
                  <a:pt x="232" y="182"/>
                </a:lnTo>
                <a:lnTo>
                  <a:pt x="233" y="185"/>
                </a:lnTo>
                <a:lnTo>
                  <a:pt x="233" y="188"/>
                </a:lnTo>
                <a:lnTo>
                  <a:pt x="233" y="192"/>
                </a:lnTo>
                <a:lnTo>
                  <a:pt x="233" y="192"/>
                </a:lnTo>
                <a:lnTo>
                  <a:pt x="232" y="200"/>
                </a:lnTo>
                <a:lnTo>
                  <a:pt x="231" y="205"/>
                </a:lnTo>
                <a:lnTo>
                  <a:pt x="227" y="208"/>
                </a:lnTo>
                <a:lnTo>
                  <a:pt x="221" y="211"/>
                </a:lnTo>
                <a:lnTo>
                  <a:pt x="225" y="215"/>
                </a:lnTo>
                <a:lnTo>
                  <a:pt x="225" y="215"/>
                </a:lnTo>
                <a:lnTo>
                  <a:pt x="227" y="221"/>
                </a:lnTo>
                <a:lnTo>
                  <a:pt x="225" y="227"/>
                </a:lnTo>
                <a:lnTo>
                  <a:pt x="223" y="231"/>
                </a:lnTo>
                <a:lnTo>
                  <a:pt x="223" y="231"/>
                </a:lnTo>
                <a:lnTo>
                  <a:pt x="219" y="234"/>
                </a:lnTo>
                <a:lnTo>
                  <a:pt x="212" y="235"/>
                </a:lnTo>
                <a:lnTo>
                  <a:pt x="212" y="235"/>
                </a:lnTo>
                <a:lnTo>
                  <a:pt x="103" y="235"/>
                </a:lnTo>
                <a:lnTo>
                  <a:pt x="103" y="235"/>
                </a:lnTo>
                <a:lnTo>
                  <a:pt x="94" y="231"/>
                </a:lnTo>
                <a:lnTo>
                  <a:pt x="94" y="231"/>
                </a:lnTo>
                <a:lnTo>
                  <a:pt x="93" y="230"/>
                </a:lnTo>
                <a:lnTo>
                  <a:pt x="90" y="227"/>
                </a:lnTo>
                <a:lnTo>
                  <a:pt x="88" y="224"/>
                </a:lnTo>
                <a:lnTo>
                  <a:pt x="81" y="223"/>
                </a:lnTo>
                <a:lnTo>
                  <a:pt x="81" y="132"/>
                </a:lnTo>
                <a:lnTo>
                  <a:pt x="81" y="132"/>
                </a:lnTo>
                <a:lnTo>
                  <a:pt x="96" y="132"/>
                </a:lnTo>
                <a:lnTo>
                  <a:pt x="97" y="132"/>
                </a:lnTo>
                <a:lnTo>
                  <a:pt x="100" y="131"/>
                </a:lnTo>
                <a:lnTo>
                  <a:pt x="100" y="131"/>
                </a:lnTo>
                <a:lnTo>
                  <a:pt x="108" y="121"/>
                </a:lnTo>
                <a:lnTo>
                  <a:pt x="115" y="113"/>
                </a:lnTo>
                <a:lnTo>
                  <a:pt x="120" y="105"/>
                </a:lnTo>
                <a:lnTo>
                  <a:pt x="120" y="105"/>
                </a:lnTo>
                <a:lnTo>
                  <a:pt x="127" y="89"/>
                </a:lnTo>
                <a:lnTo>
                  <a:pt x="131" y="84"/>
                </a:lnTo>
                <a:lnTo>
                  <a:pt x="135" y="80"/>
                </a:lnTo>
                <a:lnTo>
                  <a:pt x="135" y="80"/>
                </a:lnTo>
                <a:lnTo>
                  <a:pt x="136" y="77"/>
                </a:lnTo>
                <a:lnTo>
                  <a:pt x="136" y="77"/>
                </a:lnTo>
                <a:lnTo>
                  <a:pt x="146" y="70"/>
                </a:lnTo>
                <a:lnTo>
                  <a:pt x="157" y="57"/>
                </a:lnTo>
                <a:lnTo>
                  <a:pt x="161" y="50"/>
                </a:lnTo>
                <a:lnTo>
                  <a:pt x="166" y="42"/>
                </a:lnTo>
                <a:lnTo>
                  <a:pt x="169" y="32"/>
                </a:lnTo>
                <a:lnTo>
                  <a:pt x="171" y="23"/>
                </a:lnTo>
                <a:lnTo>
                  <a:pt x="171" y="23"/>
                </a:lnTo>
                <a:lnTo>
                  <a:pt x="173" y="15"/>
                </a:lnTo>
                <a:lnTo>
                  <a:pt x="175" y="11"/>
                </a:lnTo>
                <a:lnTo>
                  <a:pt x="175" y="11"/>
                </a:lnTo>
                <a:lnTo>
                  <a:pt x="179" y="11"/>
                </a:lnTo>
                <a:lnTo>
                  <a:pt x="182" y="11"/>
                </a:lnTo>
                <a:lnTo>
                  <a:pt x="182" y="11"/>
                </a:lnTo>
                <a:lnTo>
                  <a:pt x="186" y="15"/>
                </a:lnTo>
                <a:lnTo>
                  <a:pt x="190" y="22"/>
                </a:lnTo>
                <a:lnTo>
                  <a:pt x="193" y="27"/>
                </a:lnTo>
                <a:lnTo>
                  <a:pt x="194" y="32"/>
                </a:lnTo>
                <a:lnTo>
                  <a:pt x="194" y="38"/>
                </a:lnTo>
                <a:lnTo>
                  <a:pt x="193" y="45"/>
                </a:lnTo>
                <a:lnTo>
                  <a:pt x="193" y="45"/>
                </a:lnTo>
                <a:lnTo>
                  <a:pt x="186" y="59"/>
                </a:lnTo>
                <a:lnTo>
                  <a:pt x="181" y="70"/>
                </a:lnTo>
                <a:lnTo>
                  <a:pt x="174" y="80"/>
                </a:lnTo>
                <a:lnTo>
                  <a:pt x="174" y="80"/>
                </a:lnTo>
                <a:lnTo>
                  <a:pt x="171" y="84"/>
                </a:lnTo>
                <a:lnTo>
                  <a:pt x="170" y="89"/>
                </a:lnTo>
                <a:lnTo>
                  <a:pt x="170" y="94"/>
                </a:lnTo>
                <a:lnTo>
                  <a:pt x="173" y="100"/>
                </a:lnTo>
                <a:lnTo>
                  <a:pt x="173" y="100"/>
                </a:lnTo>
                <a:lnTo>
                  <a:pt x="175" y="103"/>
                </a:lnTo>
                <a:lnTo>
                  <a:pt x="178" y="104"/>
                </a:lnTo>
                <a:lnTo>
                  <a:pt x="182" y="104"/>
                </a:lnTo>
                <a:lnTo>
                  <a:pt x="219" y="104"/>
                </a:lnTo>
                <a:lnTo>
                  <a:pt x="219" y="104"/>
                </a:lnTo>
                <a:lnTo>
                  <a:pt x="223" y="105"/>
                </a:lnTo>
                <a:lnTo>
                  <a:pt x="231" y="108"/>
                </a:lnTo>
                <a:lnTo>
                  <a:pt x="236" y="111"/>
                </a:lnTo>
                <a:lnTo>
                  <a:pt x="239" y="113"/>
                </a:lnTo>
                <a:lnTo>
                  <a:pt x="242" y="119"/>
                </a:lnTo>
                <a:lnTo>
                  <a:pt x="243" y="126"/>
                </a:lnTo>
                <a:lnTo>
                  <a:pt x="243" y="126"/>
                </a:lnTo>
                <a:lnTo>
                  <a:pt x="242" y="131"/>
                </a:lnTo>
                <a:lnTo>
                  <a:pt x="240" y="135"/>
                </a:lnTo>
                <a:lnTo>
                  <a:pt x="238" y="138"/>
                </a:lnTo>
                <a:lnTo>
                  <a:pt x="238" y="13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94" name="Freeform 275"/>
          <p:cNvSpPr>
            <a:spLocks noEditPoints="1"/>
          </p:cNvSpPr>
          <p:nvPr/>
        </p:nvSpPr>
        <p:spPr bwMode="auto">
          <a:xfrm>
            <a:off x="9261480" y="2514783"/>
            <a:ext cx="445621" cy="336179"/>
          </a:xfrm>
          <a:custGeom>
            <a:avLst/>
            <a:gdLst/>
            <a:ahLst/>
            <a:cxnLst>
              <a:cxn ang="0">
                <a:pos x="276" y="33"/>
              </a:cxn>
              <a:cxn ang="0">
                <a:pos x="73" y="12"/>
              </a:cxn>
              <a:cxn ang="0">
                <a:pos x="67" y="6"/>
              </a:cxn>
              <a:cxn ang="0">
                <a:pos x="62" y="2"/>
              </a:cxn>
              <a:cxn ang="0">
                <a:pos x="58" y="2"/>
              </a:cxn>
              <a:cxn ang="0">
                <a:pos x="19" y="0"/>
              </a:cxn>
              <a:cxn ang="0">
                <a:pos x="0" y="19"/>
              </a:cxn>
              <a:cxn ang="0">
                <a:pos x="12" y="35"/>
              </a:cxn>
              <a:cxn ang="0">
                <a:pos x="55" y="60"/>
              </a:cxn>
              <a:cxn ang="0">
                <a:pos x="86" y="131"/>
              </a:cxn>
              <a:cxn ang="0">
                <a:pos x="94" y="147"/>
              </a:cxn>
              <a:cxn ang="0">
                <a:pos x="104" y="156"/>
              </a:cxn>
              <a:cxn ang="0">
                <a:pos x="235" y="156"/>
              </a:cxn>
              <a:cxn ang="0">
                <a:pos x="247" y="143"/>
              </a:cxn>
              <a:cxn ang="0">
                <a:pos x="285" y="58"/>
              </a:cxn>
              <a:cxn ang="0">
                <a:pos x="285" y="38"/>
              </a:cxn>
              <a:cxn ang="0">
                <a:pos x="237" y="139"/>
              </a:cxn>
              <a:cxn ang="0">
                <a:pos x="232" y="145"/>
              </a:cxn>
              <a:cxn ang="0">
                <a:pos x="224" y="145"/>
              </a:cxn>
              <a:cxn ang="0">
                <a:pos x="109" y="145"/>
              </a:cxn>
              <a:cxn ang="0">
                <a:pos x="102" y="139"/>
              </a:cxn>
              <a:cxn ang="0">
                <a:pos x="70" y="69"/>
              </a:cxn>
              <a:cxn ang="0">
                <a:pos x="19" y="27"/>
              </a:cxn>
              <a:cxn ang="0">
                <a:pos x="12" y="22"/>
              </a:cxn>
              <a:cxn ang="0">
                <a:pos x="13" y="14"/>
              </a:cxn>
              <a:cxn ang="0">
                <a:pos x="58" y="11"/>
              </a:cxn>
              <a:cxn ang="0">
                <a:pos x="60" y="12"/>
              </a:cxn>
              <a:cxn ang="0">
                <a:pos x="62" y="14"/>
              </a:cxn>
              <a:cxn ang="0">
                <a:pos x="272" y="42"/>
              </a:cxn>
              <a:cxn ang="0">
                <a:pos x="275" y="43"/>
              </a:cxn>
              <a:cxn ang="0">
                <a:pos x="268" y="69"/>
              </a:cxn>
              <a:cxn ang="0">
                <a:pos x="124" y="166"/>
              </a:cxn>
              <a:cxn ang="0">
                <a:pos x="108" y="177"/>
              </a:cxn>
              <a:cxn ang="0">
                <a:pos x="104" y="192"/>
              </a:cxn>
              <a:cxn ang="0">
                <a:pos x="112" y="210"/>
              </a:cxn>
              <a:cxn ang="0">
                <a:pos x="129" y="218"/>
              </a:cxn>
              <a:cxn ang="0">
                <a:pos x="144" y="212"/>
              </a:cxn>
              <a:cxn ang="0">
                <a:pos x="154" y="197"/>
              </a:cxn>
              <a:cxn ang="0">
                <a:pos x="152" y="181"/>
              </a:cxn>
              <a:cxn ang="0">
                <a:pos x="139" y="168"/>
              </a:cxn>
              <a:cxn ang="0">
                <a:pos x="129" y="208"/>
              </a:cxn>
              <a:cxn ang="0">
                <a:pos x="114" y="197"/>
              </a:cxn>
              <a:cxn ang="0">
                <a:pos x="117" y="180"/>
              </a:cxn>
              <a:cxn ang="0">
                <a:pos x="136" y="177"/>
              </a:cxn>
              <a:cxn ang="0">
                <a:pos x="145" y="192"/>
              </a:cxn>
              <a:cxn ang="0">
                <a:pos x="129" y="208"/>
              </a:cxn>
              <a:cxn ang="0">
                <a:pos x="212" y="166"/>
              </a:cxn>
              <a:cxn ang="0">
                <a:pos x="197" y="177"/>
              </a:cxn>
              <a:cxn ang="0">
                <a:pos x="191" y="192"/>
              </a:cxn>
              <a:cxn ang="0">
                <a:pos x="199" y="210"/>
              </a:cxn>
              <a:cxn ang="0">
                <a:pos x="217" y="218"/>
              </a:cxn>
              <a:cxn ang="0">
                <a:pos x="232" y="212"/>
              </a:cxn>
              <a:cxn ang="0">
                <a:pos x="243" y="197"/>
              </a:cxn>
              <a:cxn ang="0">
                <a:pos x="241" y="181"/>
              </a:cxn>
              <a:cxn ang="0">
                <a:pos x="228" y="168"/>
              </a:cxn>
              <a:cxn ang="0">
                <a:pos x="217" y="208"/>
              </a:cxn>
              <a:cxn ang="0">
                <a:pos x="202" y="197"/>
              </a:cxn>
              <a:cxn ang="0">
                <a:pos x="206" y="180"/>
              </a:cxn>
              <a:cxn ang="0">
                <a:pos x="224" y="177"/>
              </a:cxn>
              <a:cxn ang="0">
                <a:pos x="233" y="192"/>
              </a:cxn>
              <a:cxn ang="0">
                <a:pos x="217" y="208"/>
              </a:cxn>
            </a:cxnLst>
            <a:rect l="0" t="0" r="r" b="b"/>
            <a:pathLst>
              <a:path w="286" h="218">
                <a:moveTo>
                  <a:pt x="285" y="38"/>
                </a:moveTo>
                <a:lnTo>
                  <a:pt x="285" y="38"/>
                </a:lnTo>
                <a:lnTo>
                  <a:pt x="280" y="34"/>
                </a:lnTo>
                <a:lnTo>
                  <a:pt x="276" y="33"/>
                </a:lnTo>
                <a:lnTo>
                  <a:pt x="272" y="33"/>
                </a:lnTo>
                <a:lnTo>
                  <a:pt x="82" y="33"/>
                </a:lnTo>
                <a:lnTo>
                  <a:pt x="73" y="12"/>
                </a:lnTo>
                <a:lnTo>
                  <a:pt x="73" y="12"/>
                </a:lnTo>
                <a:lnTo>
                  <a:pt x="70" y="8"/>
                </a:lnTo>
                <a:lnTo>
                  <a:pt x="70" y="8"/>
                </a:lnTo>
                <a:lnTo>
                  <a:pt x="67" y="6"/>
                </a:lnTo>
                <a:lnTo>
                  <a:pt x="67" y="6"/>
                </a:lnTo>
                <a:lnTo>
                  <a:pt x="66" y="3"/>
                </a:lnTo>
                <a:lnTo>
                  <a:pt x="64" y="3"/>
                </a:lnTo>
                <a:lnTo>
                  <a:pt x="64" y="3"/>
                </a:lnTo>
                <a:lnTo>
                  <a:pt x="62" y="2"/>
                </a:lnTo>
                <a:lnTo>
                  <a:pt x="62" y="2"/>
                </a:lnTo>
                <a:lnTo>
                  <a:pt x="62" y="2"/>
                </a:lnTo>
                <a:lnTo>
                  <a:pt x="59" y="2"/>
                </a:lnTo>
                <a:lnTo>
                  <a:pt x="58" y="2"/>
                </a:lnTo>
                <a:lnTo>
                  <a:pt x="58" y="2"/>
                </a:lnTo>
                <a:lnTo>
                  <a:pt x="56" y="0"/>
                </a:lnTo>
                <a:lnTo>
                  <a:pt x="19" y="0"/>
                </a:lnTo>
                <a:lnTo>
                  <a:pt x="19" y="0"/>
                </a:lnTo>
                <a:lnTo>
                  <a:pt x="12" y="3"/>
                </a:lnTo>
                <a:lnTo>
                  <a:pt x="5" y="6"/>
                </a:lnTo>
                <a:lnTo>
                  <a:pt x="1" y="12"/>
                </a:lnTo>
                <a:lnTo>
                  <a:pt x="0" y="19"/>
                </a:lnTo>
                <a:lnTo>
                  <a:pt x="0" y="19"/>
                </a:lnTo>
                <a:lnTo>
                  <a:pt x="1" y="26"/>
                </a:lnTo>
                <a:lnTo>
                  <a:pt x="5" y="31"/>
                </a:lnTo>
                <a:lnTo>
                  <a:pt x="12" y="35"/>
                </a:lnTo>
                <a:lnTo>
                  <a:pt x="19" y="37"/>
                </a:lnTo>
                <a:lnTo>
                  <a:pt x="44" y="37"/>
                </a:lnTo>
                <a:lnTo>
                  <a:pt x="55" y="60"/>
                </a:lnTo>
                <a:lnTo>
                  <a:pt x="55" y="60"/>
                </a:lnTo>
                <a:lnTo>
                  <a:pt x="59" y="69"/>
                </a:lnTo>
                <a:lnTo>
                  <a:pt x="60" y="73"/>
                </a:lnTo>
                <a:lnTo>
                  <a:pt x="86" y="131"/>
                </a:lnTo>
                <a:lnTo>
                  <a:pt x="86" y="131"/>
                </a:lnTo>
                <a:lnTo>
                  <a:pt x="87" y="133"/>
                </a:lnTo>
                <a:lnTo>
                  <a:pt x="91" y="143"/>
                </a:lnTo>
                <a:lnTo>
                  <a:pt x="91" y="143"/>
                </a:lnTo>
                <a:lnTo>
                  <a:pt x="94" y="147"/>
                </a:lnTo>
                <a:lnTo>
                  <a:pt x="97" y="150"/>
                </a:lnTo>
                <a:lnTo>
                  <a:pt x="100" y="153"/>
                </a:lnTo>
                <a:lnTo>
                  <a:pt x="105" y="156"/>
                </a:lnTo>
                <a:lnTo>
                  <a:pt x="104" y="156"/>
                </a:lnTo>
                <a:lnTo>
                  <a:pt x="229" y="156"/>
                </a:lnTo>
                <a:lnTo>
                  <a:pt x="235" y="156"/>
                </a:lnTo>
                <a:lnTo>
                  <a:pt x="235" y="156"/>
                </a:lnTo>
                <a:lnTo>
                  <a:pt x="235" y="156"/>
                </a:lnTo>
                <a:lnTo>
                  <a:pt x="239" y="153"/>
                </a:lnTo>
                <a:lnTo>
                  <a:pt x="243" y="150"/>
                </a:lnTo>
                <a:lnTo>
                  <a:pt x="245" y="147"/>
                </a:lnTo>
                <a:lnTo>
                  <a:pt x="247" y="143"/>
                </a:lnTo>
                <a:lnTo>
                  <a:pt x="278" y="73"/>
                </a:lnTo>
                <a:lnTo>
                  <a:pt x="278" y="73"/>
                </a:lnTo>
                <a:lnTo>
                  <a:pt x="280" y="68"/>
                </a:lnTo>
                <a:lnTo>
                  <a:pt x="285" y="58"/>
                </a:lnTo>
                <a:lnTo>
                  <a:pt x="286" y="48"/>
                </a:lnTo>
                <a:lnTo>
                  <a:pt x="286" y="42"/>
                </a:lnTo>
                <a:lnTo>
                  <a:pt x="285" y="38"/>
                </a:lnTo>
                <a:lnTo>
                  <a:pt x="285" y="38"/>
                </a:lnTo>
                <a:close/>
                <a:moveTo>
                  <a:pt x="268" y="69"/>
                </a:moveTo>
                <a:lnTo>
                  <a:pt x="239" y="135"/>
                </a:lnTo>
                <a:lnTo>
                  <a:pt x="239" y="134"/>
                </a:lnTo>
                <a:lnTo>
                  <a:pt x="237" y="139"/>
                </a:lnTo>
                <a:lnTo>
                  <a:pt x="237" y="139"/>
                </a:lnTo>
                <a:lnTo>
                  <a:pt x="236" y="142"/>
                </a:lnTo>
                <a:lnTo>
                  <a:pt x="235" y="143"/>
                </a:lnTo>
                <a:lnTo>
                  <a:pt x="232" y="145"/>
                </a:lnTo>
                <a:lnTo>
                  <a:pt x="229" y="145"/>
                </a:lnTo>
                <a:lnTo>
                  <a:pt x="229" y="145"/>
                </a:lnTo>
                <a:lnTo>
                  <a:pt x="229" y="145"/>
                </a:lnTo>
                <a:lnTo>
                  <a:pt x="224" y="145"/>
                </a:lnTo>
                <a:lnTo>
                  <a:pt x="224" y="146"/>
                </a:lnTo>
                <a:lnTo>
                  <a:pt x="114" y="146"/>
                </a:lnTo>
                <a:lnTo>
                  <a:pt x="109" y="145"/>
                </a:lnTo>
                <a:lnTo>
                  <a:pt x="109" y="145"/>
                </a:lnTo>
                <a:lnTo>
                  <a:pt x="106" y="145"/>
                </a:lnTo>
                <a:lnTo>
                  <a:pt x="105" y="143"/>
                </a:lnTo>
                <a:lnTo>
                  <a:pt x="102" y="142"/>
                </a:lnTo>
                <a:lnTo>
                  <a:pt x="102" y="139"/>
                </a:lnTo>
                <a:lnTo>
                  <a:pt x="101" y="134"/>
                </a:lnTo>
                <a:lnTo>
                  <a:pt x="100" y="135"/>
                </a:lnTo>
                <a:lnTo>
                  <a:pt x="70" y="69"/>
                </a:lnTo>
                <a:lnTo>
                  <a:pt x="70" y="69"/>
                </a:lnTo>
                <a:lnTo>
                  <a:pt x="67" y="65"/>
                </a:lnTo>
                <a:lnTo>
                  <a:pt x="64" y="56"/>
                </a:lnTo>
                <a:lnTo>
                  <a:pt x="51" y="27"/>
                </a:lnTo>
                <a:lnTo>
                  <a:pt x="19" y="27"/>
                </a:lnTo>
                <a:lnTo>
                  <a:pt x="19" y="27"/>
                </a:lnTo>
                <a:lnTo>
                  <a:pt x="16" y="26"/>
                </a:lnTo>
                <a:lnTo>
                  <a:pt x="13" y="25"/>
                </a:lnTo>
                <a:lnTo>
                  <a:pt x="12" y="22"/>
                </a:lnTo>
                <a:lnTo>
                  <a:pt x="10" y="19"/>
                </a:lnTo>
                <a:lnTo>
                  <a:pt x="10" y="19"/>
                </a:lnTo>
                <a:lnTo>
                  <a:pt x="12" y="16"/>
                </a:lnTo>
                <a:lnTo>
                  <a:pt x="13" y="14"/>
                </a:lnTo>
                <a:lnTo>
                  <a:pt x="16" y="12"/>
                </a:lnTo>
                <a:lnTo>
                  <a:pt x="19" y="11"/>
                </a:lnTo>
                <a:lnTo>
                  <a:pt x="56" y="11"/>
                </a:lnTo>
                <a:lnTo>
                  <a:pt x="58" y="11"/>
                </a:lnTo>
                <a:lnTo>
                  <a:pt x="58" y="11"/>
                </a:lnTo>
                <a:lnTo>
                  <a:pt x="59" y="12"/>
                </a:lnTo>
                <a:lnTo>
                  <a:pt x="59" y="12"/>
                </a:lnTo>
                <a:lnTo>
                  <a:pt x="60" y="12"/>
                </a:lnTo>
                <a:lnTo>
                  <a:pt x="60" y="12"/>
                </a:lnTo>
                <a:lnTo>
                  <a:pt x="60" y="14"/>
                </a:lnTo>
                <a:lnTo>
                  <a:pt x="60" y="14"/>
                </a:lnTo>
                <a:lnTo>
                  <a:pt x="62" y="14"/>
                </a:lnTo>
                <a:lnTo>
                  <a:pt x="62" y="14"/>
                </a:lnTo>
                <a:lnTo>
                  <a:pt x="63" y="16"/>
                </a:lnTo>
                <a:lnTo>
                  <a:pt x="75" y="42"/>
                </a:lnTo>
                <a:lnTo>
                  <a:pt x="272" y="42"/>
                </a:lnTo>
                <a:lnTo>
                  <a:pt x="272" y="42"/>
                </a:lnTo>
                <a:lnTo>
                  <a:pt x="275" y="43"/>
                </a:lnTo>
                <a:lnTo>
                  <a:pt x="275" y="43"/>
                </a:lnTo>
                <a:lnTo>
                  <a:pt x="275" y="43"/>
                </a:lnTo>
                <a:lnTo>
                  <a:pt x="276" y="48"/>
                </a:lnTo>
                <a:lnTo>
                  <a:pt x="275" y="54"/>
                </a:lnTo>
                <a:lnTo>
                  <a:pt x="272" y="61"/>
                </a:lnTo>
                <a:lnTo>
                  <a:pt x="268" y="69"/>
                </a:lnTo>
                <a:lnTo>
                  <a:pt x="268" y="69"/>
                </a:lnTo>
                <a:close/>
                <a:moveTo>
                  <a:pt x="129" y="166"/>
                </a:moveTo>
                <a:lnTo>
                  <a:pt x="129" y="166"/>
                </a:lnTo>
                <a:lnTo>
                  <a:pt x="124" y="166"/>
                </a:lnTo>
                <a:lnTo>
                  <a:pt x="120" y="168"/>
                </a:lnTo>
                <a:lnTo>
                  <a:pt x="114" y="170"/>
                </a:lnTo>
                <a:lnTo>
                  <a:pt x="112" y="173"/>
                </a:lnTo>
                <a:lnTo>
                  <a:pt x="108" y="177"/>
                </a:lnTo>
                <a:lnTo>
                  <a:pt x="106" y="181"/>
                </a:lnTo>
                <a:lnTo>
                  <a:pt x="105" y="187"/>
                </a:lnTo>
                <a:lnTo>
                  <a:pt x="104" y="192"/>
                </a:lnTo>
                <a:lnTo>
                  <a:pt x="104" y="192"/>
                </a:lnTo>
                <a:lnTo>
                  <a:pt x="105" y="197"/>
                </a:lnTo>
                <a:lnTo>
                  <a:pt x="106" y="201"/>
                </a:lnTo>
                <a:lnTo>
                  <a:pt x="108" y="206"/>
                </a:lnTo>
                <a:lnTo>
                  <a:pt x="112" y="210"/>
                </a:lnTo>
                <a:lnTo>
                  <a:pt x="114" y="212"/>
                </a:lnTo>
                <a:lnTo>
                  <a:pt x="120" y="215"/>
                </a:lnTo>
                <a:lnTo>
                  <a:pt x="124" y="216"/>
                </a:lnTo>
                <a:lnTo>
                  <a:pt x="129" y="218"/>
                </a:lnTo>
                <a:lnTo>
                  <a:pt x="129" y="218"/>
                </a:lnTo>
                <a:lnTo>
                  <a:pt x="135" y="216"/>
                </a:lnTo>
                <a:lnTo>
                  <a:pt x="139" y="215"/>
                </a:lnTo>
                <a:lnTo>
                  <a:pt x="144" y="212"/>
                </a:lnTo>
                <a:lnTo>
                  <a:pt x="147" y="210"/>
                </a:lnTo>
                <a:lnTo>
                  <a:pt x="151" y="206"/>
                </a:lnTo>
                <a:lnTo>
                  <a:pt x="152" y="201"/>
                </a:lnTo>
                <a:lnTo>
                  <a:pt x="154" y="197"/>
                </a:lnTo>
                <a:lnTo>
                  <a:pt x="155" y="192"/>
                </a:lnTo>
                <a:lnTo>
                  <a:pt x="155" y="192"/>
                </a:lnTo>
                <a:lnTo>
                  <a:pt x="154" y="187"/>
                </a:lnTo>
                <a:lnTo>
                  <a:pt x="152" y="181"/>
                </a:lnTo>
                <a:lnTo>
                  <a:pt x="151" y="177"/>
                </a:lnTo>
                <a:lnTo>
                  <a:pt x="147" y="173"/>
                </a:lnTo>
                <a:lnTo>
                  <a:pt x="144" y="170"/>
                </a:lnTo>
                <a:lnTo>
                  <a:pt x="139" y="168"/>
                </a:lnTo>
                <a:lnTo>
                  <a:pt x="135" y="166"/>
                </a:lnTo>
                <a:lnTo>
                  <a:pt x="129" y="166"/>
                </a:lnTo>
                <a:lnTo>
                  <a:pt x="129" y="166"/>
                </a:lnTo>
                <a:close/>
                <a:moveTo>
                  <a:pt x="129" y="208"/>
                </a:moveTo>
                <a:lnTo>
                  <a:pt x="129" y="208"/>
                </a:lnTo>
                <a:lnTo>
                  <a:pt x="122" y="207"/>
                </a:lnTo>
                <a:lnTo>
                  <a:pt x="117" y="203"/>
                </a:lnTo>
                <a:lnTo>
                  <a:pt x="114" y="197"/>
                </a:lnTo>
                <a:lnTo>
                  <a:pt x="113" y="192"/>
                </a:lnTo>
                <a:lnTo>
                  <a:pt x="113" y="192"/>
                </a:lnTo>
                <a:lnTo>
                  <a:pt x="114" y="185"/>
                </a:lnTo>
                <a:lnTo>
                  <a:pt x="117" y="180"/>
                </a:lnTo>
                <a:lnTo>
                  <a:pt x="122" y="177"/>
                </a:lnTo>
                <a:lnTo>
                  <a:pt x="129" y="176"/>
                </a:lnTo>
                <a:lnTo>
                  <a:pt x="129" y="176"/>
                </a:lnTo>
                <a:lnTo>
                  <a:pt x="136" y="177"/>
                </a:lnTo>
                <a:lnTo>
                  <a:pt x="140" y="180"/>
                </a:lnTo>
                <a:lnTo>
                  <a:pt x="144" y="185"/>
                </a:lnTo>
                <a:lnTo>
                  <a:pt x="145" y="192"/>
                </a:lnTo>
                <a:lnTo>
                  <a:pt x="145" y="192"/>
                </a:lnTo>
                <a:lnTo>
                  <a:pt x="144" y="197"/>
                </a:lnTo>
                <a:lnTo>
                  <a:pt x="140" y="203"/>
                </a:lnTo>
                <a:lnTo>
                  <a:pt x="136" y="207"/>
                </a:lnTo>
                <a:lnTo>
                  <a:pt x="129" y="208"/>
                </a:lnTo>
                <a:lnTo>
                  <a:pt x="129" y="208"/>
                </a:lnTo>
                <a:close/>
                <a:moveTo>
                  <a:pt x="217" y="166"/>
                </a:moveTo>
                <a:lnTo>
                  <a:pt x="217" y="166"/>
                </a:lnTo>
                <a:lnTo>
                  <a:pt x="212" y="166"/>
                </a:lnTo>
                <a:lnTo>
                  <a:pt x="208" y="168"/>
                </a:lnTo>
                <a:lnTo>
                  <a:pt x="204" y="170"/>
                </a:lnTo>
                <a:lnTo>
                  <a:pt x="199" y="173"/>
                </a:lnTo>
                <a:lnTo>
                  <a:pt x="197" y="177"/>
                </a:lnTo>
                <a:lnTo>
                  <a:pt x="194" y="181"/>
                </a:lnTo>
                <a:lnTo>
                  <a:pt x="193" y="187"/>
                </a:lnTo>
                <a:lnTo>
                  <a:pt x="191" y="192"/>
                </a:lnTo>
                <a:lnTo>
                  <a:pt x="191" y="192"/>
                </a:lnTo>
                <a:lnTo>
                  <a:pt x="193" y="197"/>
                </a:lnTo>
                <a:lnTo>
                  <a:pt x="194" y="201"/>
                </a:lnTo>
                <a:lnTo>
                  <a:pt x="197" y="206"/>
                </a:lnTo>
                <a:lnTo>
                  <a:pt x="199" y="210"/>
                </a:lnTo>
                <a:lnTo>
                  <a:pt x="204" y="212"/>
                </a:lnTo>
                <a:lnTo>
                  <a:pt x="208" y="215"/>
                </a:lnTo>
                <a:lnTo>
                  <a:pt x="212" y="216"/>
                </a:lnTo>
                <a:lnTo>
                  <a:pt x="217" y="218"/>
                </a:lnTo>
                <a:lnTo>
                  <a:pt x="217" y="218"/>
                </a:lnTo>
                <a:lnTo>
                  <a:pt x="222" y="216"/>
                </a:lnTo>
                <a:lnTo>
                  <a:pt x="228" y="215"/>
                </a:lnTo>
                <a:lnTo>
                  <a:pt x="232" y="212"/>
                </a:lnTo>
                <a:lnTo>
                  <a:pt x="236" y="210"/>
                </a:lnTo>
                <a:lnTo>
                  <a:pt x="239" y="206"/>
                </a:lnTo>
                <a:lnTo>
                  <a:pt x="241" y="201"/>
                </a:lnTo>
                <a:lnTo>
                  <a:pt x="243" y="197"/>
                </a:lnTo>
                <a:lnTo>
                  <a:pt x="243" y="192"/>
                </a:lnTo>
                <a:lnTo>
                  <a:pt x="243" y="192"/>
                </a:lnTo>
                <a:lnTo>
                  <a:pt x="243" y="187"/>
                </a:lnTo>
                <a:lnTo>
                  <a:pt x="241" y="181"/>
                </a:lnTo>
                <a:lnTo>
                  <a:pt x="239" y="177"/>
                </a:lnTo>
                <a:lnTo>
                  <a:pt x="236" y="173"/>
                </a:lnTo>
                <a:lnTo>
                  <a:pt x="232" y="170"/>
                </a:lnTo>
                <a:lnTo>
                  <a:pt x="228" y="168"/>
                </a:lnTo>
                <a:lnTo>
                  <a:pt x="222" y="166"/>
                </a:lnTo>
                <a:lnTo>
                  <a:pt x="217" y="166"/>
                </a:lnTo>
                <a:lnTo>
                  <a:pt x="217" y="166"/>
                </a:lnTo>
                <a:close/>
                <a:moveTo>
                  <a:pt x="217" y="208"/>
                </a:moveTo>
                <a:lnTo>
                  <a:pt x="217" y="208"/>
                </a:lnTo>
                <a:lnTo>
                  <a:pt x="212" y="207"/>
                </a:lnTo>
                <a:lnTo>
                  <a:pt x="206" y="203"/>
                </a:lnTo>
                <a:lnTo>
                  <a:pt x="202" y="197"/>
                </a:lnTo>
                <a:lnTo>
                  <a:pt x="201" y="192"/>
                </a:lnTo>
                <a:lnTo>
                  <a:pt x="201" y="192"/>
                </a:lnTo>
                <a:lnTo>
                  <a:pt x="202" y="185"/>
                </a:lnTo>
                <a:lnTo>
                  <a:pt x="206" y="180"/>
                </a:lnTo>
                <a:lnTo>
                  <a:pt x="212" y="177"/>
                </a:lnTo>
                <a:lnTo>
                  <a:pt x="217" y="176"/>
                </a:lnTo>
                <a:lnTo>
                  <a:pt x="217" y="176"/>
                </a:lnTo>
                <a:lnTo>
                  <a:pt x="224" y="177"/>
                </a:lnTo>
                <a:lnTo>
                  <a:pt x="229" y="180"/>
                </a:lnTo>
                <a:lnTo>
                  <a:pt x="232" y="185"/>
                </a:lnTo>
                <a:lnTo>
                  <a:pt x="233" y="192"/>
                </a:lnTo>
                <a:lnTo>
                  <a:pt x="233" y="192"/>
                </a:lnTo>
                <a:lnTo>
                  <a:pt x="232" y="197"/>
                </a:lnTo>
                <a:lnTo>
                  <a:pt x="229" y="203"/>
                </a:lnTo>
                <a:lnTo>
                  <a:pt x="224" y="207"/>
                </a:lnTo>
                <a:lnTo>
                  <a:pt x="217" y="208"/>
                </a:lnTo>
                <a:lnTo>
                  <a:pt x="217" y="20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95" name="Freeform 276"/>
          <p:cNvSpPr>
            <a:spLocks noEditPoints="1"/>
          </p:cNvSpPr>
          <p:nvPr/>
        </p:nvSpPr>
        <p:spPr bwMode="auto">
          <a:xfrm>
            <a:off x="4481621" y="3280524"/>
            <a:ext cx="333044" cy="196104"/>
          </a:xfrm>
          <a:custGeom>
            <a:avLst/>
            <a:gdLst/>
            <a:ahLst/>
            <a:cxnLst>
              <a:cxn ang="0">
                <a:pos x="31" y="127"/>
              </a:cxn>
              <a:cxn ang="0">
                <a:pos x="0" y="127"/>
              </a:cxn>
              <a:cxn ang="0">
                <a:pos x="0" y="43"/>
              </a:cxn>
              <a:cxn ang="0">
                <a:pos x="155" y="43"/>
              </a:cxn>
              <a:cxn ang="0">
                <a:pos x="155" y="0"/>
              </a:cxn>
              <a:cxn ang="0">
                <a:pos x="213" y="60"/>
              </a:cxn>
              <a:cxn ang="0">
                <a:pos x="155" y="118"/>
              </a:cxn>
              <a:cxn ang="0">
                <a:pos x="155" y="74"/>
              </a:cxn>
              <a:cxn ang="0">
                <a:pos x="31" y="74"/>
              </a:cxn>
              <a:cxn ang="0">
                <a:pos x="31" y="127"/>
              </a:cxn>
              <a:cxn ang="0">
                <a:pos x="6" y="122"/>
              </a:cxn>
              <a:cxn ang="0">
                <a:pos x="26" y="122"/>
              </a:cxn>
              <a:cxn ang="0">
                <a:pos x="26" y="69"/>
              </a:cxn>
              <a:cxn ang="0">
                <a:pos x="161" y="69"/>
              </a:cxn>
              <a:cxn ang="0">
                <a:pos x="161" y="104"/>
              </a:cxn>
              <a:cxn ang="0">
                <a:pos x="207" y="60"/>
              </a:cxn>
              <a:cxn ang="0">
                <a:pos x="161" y="14"/>
              </a:cxn>
              <a:cxn ang="0">
                <a:pos x="161" y="49"/>
              </a:cxn>
              <a:cxn ang="0">
                <a:pos x="6" y="49"/>
              </a:cxn>
              <a:cxn ang="0">
                <a:pos x="6" y="122"/>
              </a:cxn>
            </a:cxnLst>
            <a:rect l="0" t="0" r="r" b="b"/>
            <a:pathLst>
              <a:path w="213" h="127">
                <a:moveTo>
                  <a:pt x="31" y="127"/>
                </a:moveTo>
                <a:lnTo>
                  <a:pt x="0" y="127"/>
                </a:lnTo>
                <a:lnTo>
                  <a:pt x="0" y="43"/>
                </a:lnTo>
                <a:lnTo>
                  <a:pt x="155" y="43"/>
                </a:lnTo>
                <a:lnTo>
                  <a:pt x="155" y="0"/>
                </a:lnTo>
                <a:lnTo>
                  <a:pt x="213" y="60"/>
                </a:lnTo>
                <a:lnTo>
                  <a:pt x="155" y="118"/>
                </a:lnTo>
                <a:lnTo>
                  <a:pt x="155" y="74"/>
                </a:lnTo>
                <a:lnTo>
                  <a:pt x="31" y="74"/>
                </a:lnTo>
                <a:lnTo>
                  <a:pt x="31" y="127"/>
                </a:lnTo>
                <a:close/>
                <a:moveTo>
                  <a:pt x="6" y="122"/>
                </a:moveTo>
                <a:lnTo>
                  <a:pt x="26" y="122"/>
                </a:lnTo>
                <a:lnTo>
                  <a:pt x="26" y="69"/>
                </a:lnTo>
                <a:lnTo>
                  <a:pt x="161" y="69"/>
                </a:lnTo>
                <a:lnTo>
                  <a:pt x="161" y="104"/>
                </a:lnTo>
                <a:lnTo>
                  <a:pt x="207" y="60"/>
                </a:lnTo>
                <a:lnTo>
                  <a:pt x="161" y="14"/>
                </a:lnTo>
                <a:lnTo>
                  <a:pt x="161" y="49"/>
                </a:lnTo>
                <a:lnTo>
                  <a:pt x="6" y="49"/>
                </a:lnTo>
                <a:lnTo>
                  <a:pt x="6" y="122"/>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96" name="Freeform 277"/>
          <p:cNvSpPr>
            <a:spLocks noEditPoints="1"/>
          </p:cNvSpPr>
          <p:nvPr/>
        </p:nvSpPr>
        <p:spPr bwMode="auto">
          <a:xfrm>
            <a:off x="4476932" y="3439276"/>
            <a:ext cx="342425" cy="210113"/>
          </a:xfrm>
          <a:custGeom>
            <a:avLst/>
            <a:gdLst/>
            <a:ahLst/>
            <a:cxnLst>
              <a:cxn ang="0">
                <a:pos x="65" y="135"/>
              </a:cxn>
              <a:cxn ang="0">
                <a:pos x="0" y="70"/>
              </a:cxn>
              <a:cxn ang="0">
                <a:pos x="65" y="5"/>
              </a:cxn>
              <a:cxn ang="0">
                <a:pos x="65" y="51"/>
              </a:cxn>
              <a:cxn ang="0">
                <a:pos x="183" y="51"/>
              </a:cxn>
              <a:cxn ang="0">
                <a:pos x="183" y="0"/>
              </a:cxn>
              <a:cxn ang="0">
                <a:pos x="220" y="0"/>
              </a:cxn>
              <a:cxn ang="0">
                <a:pos x="220" y="89"/>
              </a:cxn>
              <a:cxn ang="0">
                <a:pos x="65" y="89"/>
              </a:cxn>
              <a:cxn ang="0">
                <a:pos x="65" y="135"/>
              </a:cxn>
              <a:cxn ang="0">
                <a:pos x="15" y="70"/>
              </a:cxn>
              <a:cxn ang="0">
                <a:pos x="54" y="109"/>
              </a:cxn>
              <a:cxn ang="0">
                <a:pos x="54" y="78"/>
              </a:cxn>
              <a:cxn ang="0">
                <a:pos x="209" y="78"/>
              </a:cxn>
              <a:cxn ang="0">
                <a:pos x="209" y="11"/>
              </a:cxn>
              <a:cxn ang="0">
                <a:pos x="194" y="11"/>
              </a:cxn>
              <a:cxn ang="0">
                <a:pos x="194" y="62"/>
              </a:cxn>
              <a:cxn ang="0">
                <a:pos x="54" y="62"/>
              </a:cxn>
              <a:cxn ang="0">
                <a:pos x="54" y="31"/>
              </a:cxn>
              <a:cxn ang="0">
                <a:pos x="15" y="70"/>
              </a:cxn>
            </a:cxnLst>
            <a:rect l="0" t="0" r="r" b="b"/>
            <a:pathLst>
              <a:path w="220" h="135">
                <a:moveTo>
                  <a:pt x="65" y="135"/>
                </a:moveTo>
                <a:lnTo>
                  <a:pt x="0" y="70"/>
                </a:lnTo>
                <a:lnTo>
                  <a:pt x="65" y="5"/>
                </a:lnTo>
                <a:lnTo>
                  <a:pt x="65" y="51"/>
                </a:lnTo>
                <a:lnTo>
                  <a:pt x="183" y="51"/>
                </a:lnTo>
                <a:lnTo>
                  <a:pt x="183" y="0"/>
                </a:lnTo>
                <a:lnTo>
                  <a:pt x="220" y="0"/>
                </a:lnTo>
                <a:lnTo>
                  <a:pt x="220" y="89"/>
                </a:lnTo>
                <a:lnTo>
                  <a:pt x="65" y="89"/>
                </a:lnTo>
                <a:lnTo>
                  <a:pt x="65" y="135"/>
                </a:lnTo>
                <a:close/>
                <a:moveTo>
                  <a:pt x="15" y="70"/>
                </a:moveTo>
                <a:lnTo>
                  <a:pt x="54" y="109"/>
                </a:lnTo>
                <a:lnTo>
                  <a:pt x="54" y="78"/>
                </a:lnTo>
                <a:lnTo>
                  <a:pt x="209" y="78"/>
                </a:lnTo>
                <a:lnTo>
                  <a:pt x="209" y="11"/>
                </a:lnTo>
                <a:lnTo>
                  <a:pt x="194" y="11"/>
                </a:lnTo>
                <a:lnTo>
                  <a:pt x="194" y="62"/>
                </a:lnTo>
                <a:lnTo>
                  <a:pt x="54" y="62"/>
                </a:lnTo>
                <a:lnTo>
                  <a:pt x="54" y="31"/>
                </a:lnTo>
                <a:lnTo>
                  <a:pt x="15" y="7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97" name="Freeform 278"/>
          <p:cNvSpPr>
            <a:spLocks noEditPoints="1"/>
          </p:cNvSpPr>
          <p:nvPr/>
        </p:nvSpPr>
        <p:spPr bwMode="auto">
          <a:xfrm>
            <a:off x="2858628" y="3294533"/>
            <a:ext cx="342425" cy="140075"/>
          </a:xfrm>
          <a:custGeom>
            <a:avLst/>
            <a:gdLst/>
            <a:ahLst/>
            <a:cxnLst>
              <a:cxn ang="0">
                <a:pos x="128" y="90"/>
              </a:cxn>
              <a:cxn ang="0">
                <a:pos x="161" y="58"/>
              </a:cxn>
              <a:cxn ang="0">
                <a:pos x="136" y="41"/>
              </a:cxn>
              <a:cxn ang="0">
                <a:pos x="107" y="36"/>
              </a:cxn>
              <a:cxn ang="0">
                <a:pos x="94" y="36"/>
              </a:cxn>
              <a:cxn ang="0">
                <a:pos x="71" y="44"/>
              </a:cxn>
              <a:cxn ang="0">
                <a:pos x="53" y="58"/>
              </a:cxn>
              <a:cxn ang="0">
                <a:pos x="38" y="77"/>
              </a:cxn>
              <a:cxn ang="0">
                <a:pos x="31" y="90"/>
              </a:cxn>
              <a:cxn ang="0">
                <a:pos x="1" y="77"/>
              </a:cxn>
              <a:cxn ang="0">
                <a:pos x="8" y="60"/>
              </a:cxn>
              <a:cxn ang="0">
                <a:pos x="30" y="33"/>
              </a:cxn>
              <a:cxn ang="0">
                <a:pos x="57" y="14"/>
              </a:cxn>
              <a:cxn ang="0">
                <a:pos x="89" y="4"/>
              </a:cxn>
              <a:cxn ang="0">
                <a:pos x="107" y="2"/>
              </a:cxn>
              <a:cxn ang="0">
                <a:pos x="128" y="5"/>
              </a:cxn>
              <a:cxn ang="0">
                <a:pos x="148" y="10"/>
              </a:cxn>
              <a:cxn ang="0">
                <a:pos x="167" y="21"/>
              </a:cxn>
              <a:cxn ang="0">
                <a:pos x="183" y="33"/>
              </a:cxn>
              <a:cxn ang="0">
                <a:pos x="219" y="90"/>
              </a:cxn>
              <a:cxn ang="0">
                <a:pos x="213" y="85"/>
              </a:cxn>
              <a:cxn ang="0">
                <a:pos x="185" y="41"/>
              </a:cxn>
              <a:cxn ang="0">
                <a:pos x="182" y="40"/>
              </a:cxn>
              <a:cxn ang="0">
                <a:pos x="166" y="27"/>
              </a:cxn>
              <a:cxn ang="0">
                <a:pos x="147" y="16"/>
              </a:cxn>
              <a:cxn ang="0">
                <a:pos x="128" y="10"/>
              </a:cxn>
              <a:cxn ang="0">
                <a:pos x="107" y="8"/>
              </a:cxn>
              <a:cxn ang="0">
                <a:pos x="90" y="9"/>
              </a:cxn>
              <a:cxn ang="0">
                <a:pos x="61" y="19"/>
              </a:cxn>
              <a:cxn ang="0">
                <a:pos x="35" y="36"/>
              </a:cxn>
              <a:cxn ang="0">
                <a:pos x="15" y="60"/>
              </a:cxn>
              <a:cxn ang="0">
                <a:pos x="28" y="83"/>
              </a:cxn>
              <a:cxn ang="0">
                <a:pos x="34" y="71"/>
              </a:cxn>
              <a:cxn ang="0">
                <a:pos x="50" y="52"/>
              </a:cxn>
              <a:cxn ang="0">
                <a:pos x="70" y="39"/>
              </a:cxn>
              <a:cxn ang="0">
                <a:pos x="94" y="31"/>
              </a:cxn>
              <a:cxn ang="0">
                <a:pos x="107" y="31"/>
              </a:cxn>
              <a:cxn ang="0">
                <a:pos x="123" y="32"/>
              </a:cxn>
              <a:cxn ang="0">
                <a:pos x="139" y="37"/>
              </a:cxn>
              <a:cxn ang="0">
                <a:pos x="154" y="44"/>
              </a:cxn>
              <a:cxn ang="0">
                <a:pos x="167" y="55"/>
              </a:cxn>
              <a:cxn ang="0">
                <a:pos x="140" y="85"/>
              </a:cxn>
            </a:cxnLst>
            <a:rect l="0" t="0" r="r" b="b"/>
            <a:pathLst>
              <a:path w="219" h="90">
                <a:moveTo>
                  <a:pt x="219" y="90"/>
                </a:moveTo>
                <a:lnTo>
                  <a:pt x="128" y="90"/>
                </a:lnTo>
                <a:lnTo>
                  <a:pt x="161" y="58"/>
                </a:lnTo>
                <a:lnTo>
                  <a:pt x="161" y="58"/>
                </a:lnTo>
                <a:lnTo>
                  <a:pt x="148" y="48"/>
                </a:lnTo>
                <a:lnTo>
                  <a:pt x="136" y="41"/>
                </a:lnTo>
                <a:lnTo>
                  <a:pt x="121" y="37"/>
                </a:lnTo>
                <a:lnTo>
                  <a:pt x="107" y="36"/>
                </a:lnTo>
                <a:lnTo>
                  <a:pt x="107" y="36"/>
                </a:lnTo>
                <a:lnTo>
                  <a:pt x="94" y="36"/>
                </a:lnTo>
                <a:lnTo>
                  <a:pt x="82" y="40"/>
                </a:lnTo>
                <a:lnTo>
                  <a:pt x="71" y="44"/>
                </a:lnTo>
                <a:lnTo>
                  <a:pt x="61" y="50"/>
                </a:lnTo>
                <a:lnTo>
                  <a:pt x="53" y="58"/>
                </a:lnTo>
                <a:lnTo>
                  <a:pt x="44" y="66"/>
                </a:lnTo>
                <a:lnTo>
                  <a:pt x="38" y="77"/>
                </a:lnTo>
                <a:lnTo>
                  <a:pt x="32" y="87"/>
                </a:lnTo>
                <a:lnTo>
                  <a:pt x="31" y="90"/>
                </a:lnTo>
                <a:lnTo>
                  <a:pt x="0" y="78"/>
                </a:lnTo>
                <a:lnTo>
                  <a:pt x="1" y="77"/>
                </a:lnTo>
                <a:lnTo>
                  <a:pt x="1" y="77"/>
                </a:lnTo>
                <a:lnTo>
                  <a:pt x="8" y="60"/>
                </a:lnTo>
                <a:lnTo>
                  <a:pt x="17" y="46"/>
                </a:lnTo>
                <a:lnTo>
                  <a:pt x="30" y="33"/>
                </a:lnTo>
                <a:lnTo>
                  <a:pt x="43" y="23"/>
                </a:lnTo>
                <a:lnTo>
                  <a:pt x="57" y="14"/>
                </a:lnTo>
                <a:lnTo>
                  <a:pt x="73" y="8"/>
                </a:lnTo>
                <a:lnTo>
                  <a:pt x="89" y="4"/>
                </a:lnTo>
                <a:lnTo>
                  <a:pt x="107" y="2"/>
                </a:lnTo>
                <a:lnTo>
                  <a:pt x="107" y="2"/>
                </a:lnTo>
                <a:lnTo>
                  <a:pt x="117" y="4"/>
                </a:lnTo>
                <a:lnTo>
                  <a:pt x="128" y="5"/>
                </a:lnTo>
                <a:lnTo>
                  <a:pt x="139" y="8"/>
                </a:lnTo>
                <a:lnTo>
                  <a:pt x="148" y="10"/>
                </a:lnTo>
                <a:lnTo>
                  <a:pt x="158" y="16"/>
                </a:lnTo>
                <a:lnTo>
                  <a:pt x="167" y="21"/>
                </a:lnTo>
                <a:lnTo>
                  <a:pt x="175" y="27"/>
                </a:lnTo>
                <a:lnTo>
                  <a:pt x="183" y="33"/>
                </a:lnTo>
                <a:lnTo>
                  <a:pt x="219" y="0"/>
                </a:lnTo>
                <a:lnTo>
                  <a:pt x="219" y="90"/>
                </a:lnTo>
                <a:close/>
                <a:moveTo>
                  <a:pt x="140" y="85"/>
                </a:moveTo>
                <a:lnTo>
                  <a:pt x="213" y="85"/>
                </a:lnTo>
                <a:lnTo>
                  <a:pt x="213" y="12"/>
                </a:lnTo>
                <a:lnTo>
                  <a:pt x="185" y="41"/>
                </a:lnTo>
                <a:lnTo>
                  <a:pt x="182" y="40"/>
                </a:lnTo>
                <a:lnTo>
                  <a:pt x="182" y="40"/>
                </a:lnTo>
                <a:lnTo>
                  <a:pt x="174" y="32"/>
                </a:lnTo>
                <a:lnTo>
                  <a:pt x="166" y="27"/>
                </a:lnTo>
                <a:lnTo>
                  <a:pt x="156" y="21"/>
                </a:lnTo>
                <a:lnTo>
                  <a:pt x="147" y="16"/>
                </a:lnTo>
                <a:lnTo>
                  <a:pt x="138" y="13"/>
                </a:lnTo>
                <a:lnTo>
                  <a:pt x="128" y="10"/>
                </a:lnTo>
                <a:lnTo>
                  <a:pt x="117" y="9"/>
                </a:lnTo>
                <a:lnTo>
                  <a:pt x="107" y="8"/>
                </a:lnTo>
                <a:lnTo>
                  <a:pt x="107" y="8"/>
                </a:lnTo>
                <a:lnTo>
                  <a:pt x="90" y="9"/>
                </a:lnTo>
                <a:lnTo>
                  <a:pt x="75" y="13"/>
                </a:lnTo>
                <a:lnTo>
                  <a:pt x="61" y="19"/>
                </a:lnTo>
                <a:lnTo>
                  <a:pt x="47" y="27"/>
                </a:lnTo>
                <a:lnTo>
                  <a:pt x="35" y="36"/>
                </a:lnTo>
                <a:lnTo>
                  <a:pt x="23" y="48"/>
                </a:lnTo>
                <a:lnTo>
                  <a:pt x="15" y="60"/>
                </a:lnTo>
                <a:lnTo>
                  <a:pt x="7" y="75"/>
                </a:lnTo>
                <a:lnTo>
                  <a:pt x="28" y="83"/>
                </a:lnTo>
                <a:lnTo>
                  <a:pt x="28" y="83"/>
                </a:lnTo>
                <a:lnTo>
                  <a:pt x="34" y="71"/>
                </a:lnTo>
                <a:lnTo>
                  <a:pt x="40" y="62"/>
                </a:lnTo>
                <a:lnTo>
                  <a:pt x="50" y="52"/>
                </a:lnTo>
                <a:lnTo>
                  <a:pt x="59" y="44"/>
                </a:lnTo>
                <a:lnTo>
                  <a:pt x="70" y="39"/>
                </a:lnTo>
                <a:lnTo>
                  <a:pt x="82" y="35"/>
                </a:lnTo>
                <a:lnTo>
                  <a:pt x="94" y="31"/>
                </a:lnTo>
                <a:lnTo>
                  <a:pt x="107" y="31"/>
                </a:lnTo>
                <a:lnTo>
                  <a:pt x="107" y="31"/>
                </a:lnTo>
                <a:lnTo>
                  <a:pt x="115" y="31"/>
                </a:lnTo>
                <a:lnTo>
                  <a:pt x="123" y="32"/>
                </a:lnTo>
                <a:lnTo>
                  <a:pt x="131" y="33"/>
                </a:lnTo>
                <a:lnTo>
                  <a:pt x="139" y="37"/>
                </a:lnTo>
                <a:lnTo>
                  <a:pt x="147" y="40"/>
                </a:lnTo>
                <a:lnTo>
                  <a:pt x="154" y="44"/>
                </a:lnTo>
                <a:lnTo>
                  <a:pt x="161" y="50"/>
                </a:lnTo>
                <a:lnTo>
                  <a:pt x="167" y="55"/>
                </a:lnTo>
                <a:lnTo>
                  <a:pt x="169" y="58"/>
                </a:lnTo>
                <a:lnTo>
                  <a:pt x="140" y="8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98" name="Freeform 279"/>
          <p:cNvSpPr>
            <a:spLocks noEditPoints="1"/>
          </p:cNvSpPr>
          <p:nvPr/>
        </p:nvSpPr>
        <p:spPr bwMode="auto">
          <a:xfrm>
            <a:off x="2849245" y="3509314"/>
            <a:ext cx="347115" cy="158751"/>
          </a:xfrm>
          <a:custGeom>
            <a:avLst/>
            <a:gdLst/>
            <a:ahLst/>
            <a:cxnLst>
              <a:cxn ang="0">
                <a:pos x="0" y="0"/>
              </a:cxn>
              <a:cxn ang="0">
                <a:pos x="65" y="37"/>
              </a:cxn>
              <a:cxn ang="0">
                <a:pos x="75" y="45"/>
              </a:cxn>
              <a:cxn ang="0">
                <a:pos x="101" y="54"/>
              </a:cxn>
              <a:cxn ang="0">
                <a:pos x="115" y="56"/>
              </a:cxn>
              <a:cxn ang="0">
                <a:pos x="137" y="52"/>
              </a:cxn>
              <a:cxn ang="0">
                <a:pos x="158" y="42"/>
              </a:cxn>
              <a:cxn ang="0">
                <a:pos x="175" y="26"/>
              </a:cxn>
              <a:cxn ang="0">
                <a:pos x="186" y="6"/>
              </a:cxn>
              <a:cxn ang="0">
                <a:pos x="224" y="14"/>
              </a:cxn>
              <a:cxn ang="0">
                <a:pos x="223" y="19"/>
              </a:cxn>
              <a:cxn ang="0">
                <a:pos x="205" y="49"/>
              </a:cxn>
              <a:cxn ang="0">
                <a:pos x="181" y="73"/>
              </a:cxn>
              <a:cxn ang="0">
                <a:pos x="150" y="88"/>
              </a:cxn>
              <a:cxn ang="0">
                <a:pos x="115" y="94"/>
              </a:cxn>
              <a:cxn ang="0">
                <a:pos x="104" y="94"/>
              </a:cxn>
              <a:cxn ang="0">
                <a:pos x="83" y="89"/>
              </a:cxn>
              <a:cxn ang="0">
                <a:pos x="63" y="81"/>
              </a:cxn>
              <a:cxn ang="0">
                <a:pos x="46" y="71"/>
              </a:cxn>
              <a:cxn ang="0">
                <a:pos x="0" y="102"/>
              </a:cxn>
              <a:cxn ang="0">
                <a:pos x="40" y="52"/>
              </a:cxn>
              <a:cxn ang="0">
                <a:pos x="48" y="60"/>
              </a:cxn>
              <a:cxn ang="0">
                <a:pos x="66" y="71"/>
              </a:cxn>
              <a:cxn ang="0">
                <a:pos x="83" y="79"/>
              </a:cxn>
              <a:cxn ang="0">
                <a:pos x="104" y="83"/>
              </a:cxn>
              <a:cxn ang="0">
                <a:pos x="115" y="83"/>
              </a:cxn>
              <a:cxn ang="0">
                <a:pos x="144" y="79"/>
              </a:cxn>
              <a:cxn ang="0">
                <a:pos x="171" y="65"/>
              </a:cxn>
              <a:cxn ang="0">
                <a:pos x="194" y="46"/>
              </a:cxn>
              <a:cxn ang="0">
                <a:pos x="210" y="21"/>
              </a:cxn>
              <a:cxn ang="0">
                <a:pos x="194" y="14"/>
              </a:cxn>
              <a:cxn ang="0">
                <a:pos x="181" y="35"/>
              </a:cxn>
              <a:cxn ang="0">
                <a:pos x="162" y="52"/>
              </a:cxn>
              <a:cxn ang="0">
                <a:pos x="140" y="62"/>
              </a:cxn>
              <a:cxn ang="0">
                <a:pos x="115" y="67"/>
              </a:cxn>
              <a:cxn ang="0">
                <a:pos x="106" y="65"/>
              </a:cxn>
              <a:cxn ang="0">
                <a:pos x="89" y="62"/>
              </a:cxn>
              <a:cxn ang="0">
                <a:pos x="73" y="56"/>
              </a:cxn>
              <a:cxn ang="0">
                <a:pos x="59" y="46"/>
              </a:cxn>
              <a:cxn ang="0">
                <a:pos x="48" y="37"/>
              </a:cxn>
              <a:cxn ang="0">
                <a:pos x="11" y="11"/>
              </a:cxn>
              <a:cxn ang="0">
                <a:pos x="36" y="49"/>
              </a:cxn>
            </a:cxnLst>
            <a:rect l="0" t="0" r="r" b="b"/>
            <a:pathLst>
              <a:path w="224" h="102">
                <a:moveTo>
                  <a:pt x="0" y="102"/>
                </a:moveTo>
                <a:lnTo>
                  <a:pt x="0" y="0"/>
                </a:lnTo>
                <a:lnTo>
                  <a:pt x="100" y="0"/>
                </a:lnTo>
                <a:lnTo>
                  <a:pt x="65" y="37"/>
                </a:lnTo>
                <a:lnTo>
                  <a:pt x="65" y="37"/>
                </a:lnTo>
                <a:lnTo>
                  <a:pt x="75" y="45"/>
                </a:lnTo>
                <a:lnTo>
                  <a:pt x="88" y="50"/>
                </a:lnTo>
                <a:lnTo>
                  <a:pt x="101" y="54"/>
                </a:lnTo>
                <a:lnTo>
                  <a:pt x="115" y="56"/>
                </a:lnTo>
                <a:lnTo>
                  <a:pt x="115" y="56"/>
                </a:lnTo>
                <a:lnTo>
                  <a:pt x="127" y="54"/>
                </a:lnTo>
                <a:lnTo>
                  <a:pt x="137" y="52"/>
                </a:lnTo>
                <a:lnTo>
                  <a:pt x="148" y="48"/>
                </a:lnTo>
                <a:lnTo>
                  <a:pt x="158" y="42"/>
                </a:lnTo>
                <a:lnTo>
                  <a:pt x="167" y="34"/>
                </a:lnTo>
                <a:lnTo>
                  <a:pt x="175" y="26"/>
                </a:lnTo>
                <a:lnTo>
                  <a:pt x="182" y="17"/>
                </a:lnTo>
                <a:lnTo>
                  <a:pt x="186" y="6"/>
                </a:lnTo>
                <a:lnTo>
                  <a:pt x="189" y="0"/>
                </a:lnTo>
                <a:lnTo>
                  <a:pt x="224" y="14"/>
                </a:lnTo>
                <a:lnTo>
                  <a:pt x="223" y="19"/>
                </a:lnTo>
                <a:lnTo>
                  <a:pt x="223" y="19"/>
                </a:lnTo>
                <a:lnTo>
                  <a:pt x="214" y="35"/>
                </a:lnTo>
                <a:lnTo>
                  <a:pt x="205" y="49"/>
                </a:lnTo>
                <a:lnTo>
                  <a:pt x="193" y="62"/>
                </a:lnTo>
                <a:lnTo>
                  <a:pt x="181" y="73"/>
                </a:lnTo>
                <a:lnTo>
                  <a:pt x="166" y="81"/>
                </a:lnTo>
                <a:lnTo>
                  <a:pt x="150" y="88"/>
                </a:lnTo>
                <a:lnTo>
                  <a:pt x="132" y="92"/>
                </a:lnTo>
                <a:lnTo>
                  <a:pt x="115" y="94"/>
                </a:lnTo>
                <a:lnTo>
                  <a:pt x="115" y="94"/>
                </a:lnTo>
                <a:lnTo>
                  <a:pt x="104" y="94"/>
                </a:lnTo>
                <a:lnTo>
                  <a:pt x="93" y="92"/>
                </a:lnTo>
                <a:lnTo>
                  <a:pt x="83" y="89"/>
                </a:lnTo>
                <a:lnTo>
                  <a:pt x="73" y="85"/>
                </a:lnTo>
                <a:lnTo>
                  <a:pt x="63" y="81"/>
                </a:lnTo>
                <a:lnTo>
                  <a:pt x="54" y="76"/>
                </a:lnTo>
                <a:lnTo>
                  <a:pt x="46" y="71"/>
                </a:lnTo>
                <a:lnTo>
                  <a:pt x="38" y="64"/>
                </a:lnTo>
                <a:lnTo>
                  <a:pt x="0" y="102"/>
                </a:lnTo>
                <a:close/>
                <a:moveTo>
                  <a:pt x="36" y="49"/>
                </a:moveTo>
                <a:lnTo>
                  <a:pt x="40" y="52"/>
                </a:lnTo>
                <a:lnTo>
                  <a:pt x="40" y="52"/>
                </a:lnTo>
                <a:lnTo>
                  <a:pt x="48" y="60"/>
                </a:lnTo>
                <a:lnTo>
                  <a:pt x="56" y="65"/>
                </a:lnTo>
                <a:lnTo>
                  <a:pt x="66" y="71"/>
                </a:lnTo>
                <a:lnTo>
                  <a:pt x="74" y="75"/>
                </a:lnTo>
                <a:lnTo>
                  <a:pt x="83" y="79"/>
                </a:lnTo>
                <a:lnTo>
                  <a:pt x="94" y="81"/>
                </a:lnTo>
                <a:lnTo>
                  <a:pt x="104" y="83"/>
                </a:lnTo>
                <a:lnTo>
                  <a:pt x="115" y="83"/>
                </a:lnTo>
                <a:lnTo>
                  <a:pt x="115" y="83"/>
                </a:lnTo>
                <a:lnTo>
                  <a:pt x="129" y="81"/>
                </a:lnTo>
                <a:lnTo>
                  <a:pt x="144" y="79"/>
                </a:lnTo>
                <a:lnTo>
                  <a:pt x="159" y="73"/>
                </a:lnTo>
                <a:lnTo>
                  <a:pt x="171" y="65"/>
                </a:lnTo>
                <a:lnTo>
                  <a:pt x="183" y="57"/>
                </a:lnTo>
                <a:lnTo>
                  <a:pt x="194" y="46"/>
                </a:lnTo>
                <a:lnTo>
                  <a:pt x="204" y="34"/>
                </a:lnTo>
                <a:lnTo>
                  <a:pt x="210" y="21"/>
                </a:lnTo>
                <a:lnTo>
                  <a:pt x="194" y="14"/>
                </a:lnTo>
                <a:lnTo>
                  <a:pt x="194" y="14"/>
                </a:lnTo>
                <a:lnTo>
                  <a:pt x="189" y="26"/>
                </a:lnTo>
                <a:lnTo>
                  <a:pt x="181" y="35"/>
                </a:lnTo>
                <a:lnTo>
                  <a:pt x="173" y="45"/>
                </a:lnTo>
                <a:lnTo>
                  <a:pt x="162" y="52"/>
                </a:lnTo>
                <a:lnTo>
                  <a:pt x="151" y="58"/>
                </a:lnTo>
                <a:lnTo>
                  <a:pt x="140" y="62"/>
                </a:lnTo>
                <a:lnTo>
                  <a:pt x="127" y="65"/>
                </a:lnTo>
                <a:lnTo>
                  <a:pt x="115" y="67"/>
                </a:lnTo>
                <a:lnTo>
                  <a:pt x="115" y="67"/>
                </a:lnTo>
                <a:lnTo>
                  <a:pt x="106" y="65"/>
                </a:lnTo>
                <a:lnTo>
                  <a:pt x="97" y="65"/>
                </a:lnTo>
                <a:lnTo>
                  <a:pt x="89" y="62"/>
                </a:lnTo>
                <a:lnTo>
                  <a:pt x="81" y="60"/>
                </a:lnTo>
                <a:lnTo>
                  <a:pt x="73" y="56"/>
                </a:lnTo>
                <a:lnTo>
                  <a:pt x="66" y="52"/>
                </a:lnTo>
                <a:lnTo>
                  <a:pt x="59" y="46"/>
                </a:lnTo>
                <a:lnTo>
                  <a:pt x="52" y="41"/>
                </a:lnTo>
                <a:lnTo>
                  <a:pt x="48" y="37"/>
                </a:lnTo>
                <a:lnTo>
                  <a:pt x="74" y="11"/>
                </a:lnTo>
                <a:lnTo>
                  <a:pt x="11" y="11"/>
                </a:lnTo>
                <a:lnTo>
                  <a:pt x="11" y="75"/>
                </a:lnTo>
                <a:lnTo>
                  <a:pt x="36" y="4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99" name="Freeform 280"/>
          <p:cNvSpPr>
            <a:spLocks noEditPoints="1"/>
          </p:cNvSpPr>
          <p:nvPr/>
        </p:nvSpPr>
        <p:spPr bwMode="auto">
          <a:xfrm>
            <a:off x="5260284" y="3355231"/>
            <a:ext cx="234536" cy="214781"/>
          </a:xfrm>
          <a:custGeom>
            <a:avLst/>
            <a:gdLst/>
            <a:ahLst/>
            <a:cxnLst>
              <a:cxn ang="0">
                <a:pos x="152" y="140"/>
              </a:cxn>
              <a:cxn ang="0">
                <a:pos x="50" y="140"/>
              </a:cxn>
              <a:cxn ang="0">
                <a:pos x="50" y="69"/>
              </a:cxn>
              <a:cxn ang="0">
                <a:pos x="0" y="69"/>
              </a:cxn>
              <a:cxn ang="0">
                <a:pos x="69" y="0"/>
              </a:cxn>
              <a:cxn ang="0">
                <a:pos x="139" y="69"/>
              </a:cxn>
              <a:cxn ang="0">
                <a:pos x="89" y="69"/>
              </a:cxn>
              <a:cxn ang="0">
                <a:pos x="89" y="100"/>
              </a:cxn>
              <a:cxn ang="0">
                <a:pos x="113" y="100"/>
              </a:cxn>
              <a:cxn ang="0">
                <a:pos x="152" y="140"/>
              </a:cxn>
              <a:cxn ang="0">
                <a:pos x="60" y="129"/>
              </a:cxn>
              <a:cxn ang="0">
                <a:pos x="127" y="129"/>
              </a:cxn>
              <a:cxn ang="0">
                <a:pos x="109" y="111"/>
              </a:cxn>
              <a:cxn ang="0">
                <a:pos x="78" y="111"/>
              </a:cxn>
              <a:cxn ang="0">
                <a:pos x="78" y="58"/>
              </a:cxn>
              <a:cxn ang="0">
                <a:pos x="113" y="58"/>
              </a:cxn>
              <a:cxn ang="0">
                <a:pos x="69" y="15"/>
              </a:cxn>
              <a:cxn ang="0">
                <a:pos x="25" y="58"/>
              </a:cxn>
              <a:cxn ang="0">
                <a:pos x="60" y="58"/>
              </a:cxn>
              <a:cxn ang="0">
                <a:pos x="60" y="129"/>
              </a:cxn>
            </a:cxnLst>
            <a:rect l="0" t="0" r="r" b="b"/>
            <a:pathLst>
              <a:path w="152" h="140">
                <a:moveTo>
                  <a:pt x="152" y="140"/>
                </a:moveTo>
                <a:lnTo>
                  <a:pt x="50" y="140"/>
                </a:lnTo>
                <a:lnTo>
                  <a:pt x="50" y="69"/>
                </a:lnTo>
                <a:lnTo>
                  <a:pt x="0" y="69"/>
                </a:lnTo>
                <a:lnTo>
                  <a:pt x="69" y="0"/>
                </a:lnTo>
                <a:lnTo>
                  <a:pt x="139" y="69"/>
                </a:lnTo>
                <a:lnTo>
                  <a:pt x="89" y="69"/>
                </a:lnTo>
                <a:lnTo>
                  <a:pt x="89" y="100"/>
                </a:lnTo>
                <a:lnTo>
                  <a:pt x="113" y="100"/>
                </a:lnTo>
                <a:lnTo>
                  <a:pt x="152" y="140"/>
                </a:lnTo>
                <a:close/>
                <a:moveTo>
                  <a:pt x="60" y="129"/>
                </a:moveTo>
                <a:lnTo>
                  <a:pt x="127" y="129"/>
                </a:lnTo>
                <a:lnTo>
                  <a:pt x="109" y="111"/>
                </a:lnTo>
                <a:lnTo>
                  <a:pt x="78" y="111"/>
                </a:lnTo>
                <a:lnTo>
                  <a:pt x="78" y="58"/>
                </a:lnTo>
                <a:lnTo>
                  <a:pt x="113" y="58"/>
                </a:lnTo>
                <a:lnTo>
                  <a:pt x="69" y="15"/>
                </a:lnTo>
                <a:lnTo>
                  <a:pt x="25" y="58"/>
                </a:lnTo>
                <a:lnTo>
                  <a:pt x="60" y="58"/>
                </a:lnTo>
                <a:lnTo>
                  <a:pt x="60" y="12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00" name="Freeform 281"/>
          <p:cNvSpPr>
            <a:spLocks noEditPoints="1"/>
          </p:cNvSpPr>
          <p:nvPr/>
        </p:nvSpPr>
        <p:spPr bwMode="auto">
          <a:xfrm>
            <a:off x="5438533" y="3383246"/>
            <a:ext cx="220465" cy="210113"/>
          </a:xfrm>
          <a:custGeom>
            <a:avLst/>
            <a:gdLst/>
            <a:ahLst/>
            <a:cxnLst>
              <a:cxn ang="0">
                <a:pos x="77" y="134"/>
              </a:cxn>
              <a:cxn ang="0">
                <a:pos x="13" y="71"/>
              </a:cxn>
              <a:cxn ang="0">
                <a:pos x="61" y="71"/>
              </a:cxn>
              <a:cxn ang="0">
                <a:pos x="61" y="34"/>
              </a:cxn>
              <a:cxn ang="0">
                <a:pos x="34" y="34"/>
              </a:cxn>
              <a:cxn ang="0">
                <a:pos x="0" y="0"/>
              </a:cxn>
              <a:cxn ang="0">
                <a:pos x="93" y="0"/>
              </a:cxn>
              <a:cxn ang="0">
                <a:pos x="93" y="71"/>
              </a:cxn>
              <a:cxn ang="0">
                <a:pos x="140" y="71"/>
              </a:cxn>
              <a:cxn ang="0">
                <a:pos x="77" y="134"/>
              </a:cxn>
              <a:cxn ang="0">
                <a:pos x="27" y="76"/>
              </a:cxn>
              <a:cxn ang="0">
                <a:pos x="77" y="126"/>
              </a:cxn>
              <a:cxn ang="0">
                <a:pos x="127" y="76"/>
              </a:cxn>
              <a:cxn ang="0">
                <a:pos x="88" y="76"/>
              </a:cxn>
              <a:cxn ang="0">
                <a:pos x="88" y="6"/>
              </a:cxn>
              <a:cxn ang="0">
                <a:pos x="13" y="6"/>
              </a:cxn>
              <a:cxn ang="0">
                <a:pos x="35" y="29"/>
              </a:cxn>
              <a:cxn ang="0">
                <a:pos x="66" y="29"/>
              </a:cxn>
              <a:cxn ang="0">
                <a:pos x="66" y="76"/>
              </a:cxn>
              <a:cxn ang="0">
                <a:pos x="27" y="76"/>
              </a:cxn>
            </a:cxnLst>
            <a:rect l="0" t="0" r="r" b="b"/>
            <a:pathLst>
              <a:path w="140" h="134">
                <a:moveTo>
                  <a:pt x="77" y="134"/>
                </a:moveTo>
                <a:lnTo>
                  <a:pt x="13" y="71"/>
                </a:lnTo>
                <a:lnTo>
                  <a:pt x="61" y="71"/>
                </a:lnTo>
                <a:lnTo>
                  <a:pt x="61" y="34"/>
                </a:lnTo>
                <a:lnTo>
                  <a:pt x="34" y="34"/>
                </a:lnTo>
                <a:lnTo>
                  <a:pt x="0" y="0"/>
                </a:lnTo>
                <a:lnTo>
                  <a:pt x="93" y="0"/>
                </a:lnTo>
                <a:lnTo>
                  <a:pt x="93" y="71"/>
                </a:lnTo>
                <a:lnTo>
                  <a:pt x="140" y="71"/>
                </a:lnTo>
                <a:lnTo>
                  <a:pt x="77" y="134"/>
                </a:lnTo>
                <a:close/>
                <a:moveTo>
                  <a:pt x="27" y="76"/>
                </a:moveTo>
                <a:lnTo>
                  <a:pt x="77" y="126"/>
                </a:lnTo>
                <a:lnTo>
                  <a:pt x="127" y="76"/>
                </a:lnTo>
                <a:lnTo>
                  <a:pt x="88" y="76"/>
                </a:lnTo>
                <a:lnTo>
                  <a:pt x="88" y="6"/>
                </a:lnTo>
                <a:lnTo>
                  <a:pt x="13" y="6"/>
                </a:lnTo>
                <a:lnTo>
                  <a:pt x="35" y="29"/>
                </a:lnTo>
                <a:lnTo>
                  <a:pt x="66" y="29"/>
                </a:lnTo>
                <a:lnTo>
                  <a:pt x="66" y="76"/>
                </a:lnTo>
                <a:lnTo>
                  <a:pt x="27" y="76"/>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01" name="Freeform 282"/>
          <p:cNvSpPr>
            <a:spLocks noEditPoints="1"/>
          </p:cNvSpPr>
          <p:nvPr/>
        </p:nvSpPr>
        <p:spPr bwMode="auto">
          <a:xfrm>
            <a:off x="3660745" y="3285195"/>
            <a:ext cx="361188" cy="378203"/>
          </a:xfrm>
          <a:custGeom>
            <a:avLst/>
            <a:gdLst/>
            <a:ahLst/>
            <a:cxnLst>
              <a:cxn ang="0">
                <a:pos x="163" y="194"/>
              </a:cxn>
              <a:cxn ang="0">
                <a:pos x="112" y="182"/>
              </a:cxn>
              <a:cxn ang="0">
                <a:pos x="90" y="163"/>
              </a:cxn>
              <a:cxn ang="0">
                <a:pos x="70" y="129"/>
              </a:cxn>
              <a:cxn ang="0">
                <a:pos x="55" y="105"/>
              </a:cxn>
              <a:cxn ang="0">
                <a:pos x="31" y="89"/>
              </a:cxn>
              <a:cxn ang="0">
                <a:pos x="0" y="86"/>
              </a:cxn>
              <a:cxn ang="0">
                <a:pos x="5" y="48"/>
              </a:cxn>
              <a:cxn ang="0">
                <a:pos x="53" y="57"/>
              </a:cxn>
              <a:cxn ang="0">
                <a:pos x="73" y="70"/>
              </a:cxn>
              <a:cxn ang="0">
                <a:pos x="92" y="90"/>
              </a:cxn>
              <a:cxn ang="0">
                <a:pos x="104" y="113"/>
              </a:cxn>
              <a:cxn ang="0">
                <a:pos x="124" y="143"/>
              </a:cxn>
              <a:cxn ang="0">
                <a:pos x="150" y="155"/>
              </a:cxn>
              <a:cxn ang="0">
                <a:pos x="163" y="86"/>
              </a:cxn>
              <a:cxn ang="0">
                <a:pos x="134" y="93"/>
              </a:cxn>
              <a:cxn ang="0">
                <a:pos x="113" y="111"/>
              </a:cxn>
              <a:cxn ang="0">
                <a:pos x="104" y="92"/>
              </a:cxn>
              <a:cxn ang="0">
                <a:pos x="96" y="73"/>
              </a:cxn>
              <a:cxn ang="0">
                <a:pos x="100" y="70"/>
              </a:cxn>
              <a:cxn ang="0">
                <a:pos x="144" y="50"/>
              </a:cxn>
              <a:cxn ang="0">
                <a:pos x="231" y="67"/>
              </a:cxn>
              <a:cxn ang="0">
                <a:pos x="163" y="243"/>
              </a:cxn>
              <a:cxn ang="0">
                <a:pos x="26" y="77"/>
              </a:cxn>
              <a:cxn ang="0">
                <a:pos x="57" y="92"/>
              </a:cxn>
              <a:cxn ang="0">
                <a:pos x="80" y="125"/>
              </a:cxn>
              <a:cxn ang="0">
                <a:pos x="90" y="146"/>
              </a:cxn>
              <a:cxn ang="0">
                <a:pos x="107" y="165"/>
              </a:cxn>
              <a:cxn ang="0">
                <a:pos x="150" y="184"/>
              </a:cxn>
              <a:cxn ang="0">
                <a:pos x="174" y="217"/>
              </a:cxn>
              <a:cxn ang="0">
                <a:pos x="174" y="167"/>
              </a:cxn>
              <a:cxn ang="0">
                <a:pos x="151" y="167"/>
              </a:cxn>
              <a:cxn ang="0">
                <a:pos x="117" y="152"/>
              </a:cxn>
              <a:cxn ang="0">
                <a:pos x="94" y="117"/>
              </a:cxn>
              <a:cxn ang="0">
                <a:pos x="82" y="97"/>
              </a:cxn>
              <a:cxn ang="0">
                <a:pos x="66" y="78"/>
              </a:cxn>
              <a:cxn ang="0">
                <a:pos x="27" y="61"/>
              </a:cxn>
              <a:cxn ang="0">
                <a:pos x="169" y="75"/>
              </a:cxn>
              <a:cxn ang="0">
                <a:pos x="215" y="67"/>
              </a:cxn>
              <a:cxn ang="0">
                <a:pos x="169" y="59"/>
              </a:cxn>
              <a:cxn ang="0">
                <a:pos x="134" y="63"/>
              </a:cxn>
              <a:cxn ang="0">
                <a:pos x="107" y="78"/>
              </a:cxn>
              <a:cxn ang="0">
                <a:pos x="126" y="85"/>
              </a:cxn>
              <a:cxn ang="0">
                <a:pos x="169" y="75"/>
              </a:cxn>
            </a:cxnLst>
            <a:rect l="0" t="0" r="r" b="b"/>
            <a:pathLst>
              <a:path w="231" h="243">
                <a:moveTo>
                  <a:pt x="163" y="243"/>
                </a:moveTo>
                <a:lnTo>
                  <a:pt x="163" y="194"/>
                </a:lnTo>
                <a:lnTo>
                  <a:pt x="163" y="194"/>
                </a:lnTo>
                <a:lnTo>
                  <a:pt x="144" y="193"/>
                </a:lnTo>
                <a:lnTo>
                  <a:pt x="127" y="189"/>
                </a:lnTo>
                <a:lnTo>
                  <a:pt x="112" y="182"/>
                </a:lnTo>
                <a:lnTo>
                  <a:pt x="100" y="174"/>
                </a:lnTo>
                <a:lnTo>
                  <a:pt x="100" y="174"/>
                </a:lnTo>
                <a:lnTo>
                  <a:pt x="90" y="163"/>
                </a:lnTo>
                <a:lnTo>
                  <a:pt x="82" y="152"/>
                </a:lnTo>
                <a:lnTo>
                  <a:pt x="76" y="142"/>
                </a:lnTo>
                <a:lnTo>
                  <a:pt x="70" y="129"/>
                </a:lnTo>
                <a:lnTo>
                  <a:pt x="70" y="129"/>
                </a:lnTo>
                <a:lnTo>
                  <a:pt x="61" y="112"/>
                </a:lnTo>
                <a:lnTo>
                  <a:pt x="55" y="105"/>
                </a:lnTo>
                <a:lnTo>
                  <a:pt x="49" y="98"/>
                </a:lnTo>
                <a:lnTo>
                  <a:pt x="40" y="93"/>
                </a:lnTo>
                <a:lnTo>
                  <a:pt x="31" y="89"/>
                </a:lnTo>
                <a:lnTo>
                  <a:pt x="19" y="86"/>
                </a:lnTo>
                <a:lnTo>
                  <a:pt x="5" y="86"/>
                </a:lnTo>
                <a:lnTo>
                  <a:pt x="0" y="86"/>
                </a:lnTo>
                <a:lnTo>
                  <a:pt x="0" y="48"/>
                </a:lnTo>
                <a:lnTo>
                  <a:pt x="5" y="48"/>
                </a:lnTo>
                <a:lnTo>
                  <a:pt x="5" y="48"/>
                </a:lnTo>
                <a:lnTo>
                  <a:pt x="26" y="50"/>
                </a:lnTo>
                <a:lnTo>
                  <a:pt x="43" y="54"/>
                </a:lnTo>
                <a:lnTo>
                  <a:pt x="53" y="57"/>
                </a:lnTo>
                <a:lnTo>
                  <a:pt x="59" y="61"/>
                </a:lnTo>
                <a:lnTo>
                  <a:pt x="67" y="65"/>
                </a:lnTo>
                <a:lnTo>
                  <a:pt x="73" y="70"/>
                </a:lnTo>
                <a:lnTo>
                  <a:pt x="73" y="70"/>
                </a:lnTo>
                <a:lnTo>
                  <a:pt x="84" y="80"/>
                </a:lnTo>
                <a:lnTo>
                  <a:pt x="92" y="90"/>
                </a:lnTo>
                <a:lnTo>
                  <a:pt x="97" y="101"/>
                </a:lnTo>
                <a:lnTo>
                  <a:pt x="104" y="113"/>
                </a:lnTo>
                <a:lnTo>
                  <a:pt x="104" y="113"/>
                </a:lnTo>
                <a:lnTo>
                  <a:pt x="112" y="129"/>
                </a:lnTo>
                <a:lnTo>
                  <a:pt x="117" y="138"/>
                </a:lnTo>
                <a:lnTo>
                  <a:pt x="124" y="143"/>
                </a:lnTo>
                <a:lnTo>
                  <a:pt x="131" y="148"/>
                </a:lnTo>
                <a:lnTo>
                  <a:pt x="139" y="152"/>
                </a:lnTo>
                <a:lnTo>
                  <a:pt x="150" y="155"/>
                </a:lnTo>
                <a:lnTo>
                  <a:pt x="163" y="157"/>
                </a:lnTo>
                <a:lnTo>
                  <a:pt x="163" y="86"/>
                </a:lnTo>
                <a:lnTo>
                  <a:pt x="163" y="86"/>
                </a:lnTo>
                <a:lnTo>
                  <a:pt x="154" y="86"/>
                </a:lnTo>
                <a:lnTo>
                  <a:pt x="146" y="88"/>
                </a:lnTo>
                <a:lnTo>
                  <a:pt x="134" y="93"/>
                </a:lnTo>
                <a:lnTo>
                  <a:pt x="124" y="98"/>
                </a:lnTo>
                <a:lnTo>
                  <a:pt x="119" y="105"/>
                </a:lnTo>
                <a:lnTo>
                  <a:pt x="113" y="111"/>
                </a:lnTo>
                <a:lnTo>
                  <a:pt x="109" y="104"/>
                </a:lnTo>
                <a:lnTo>
                  <a:pt x="109" y="104"/>
                </a:lnTo>
                <a:lnTo>
                  <a:pt x="104" y="92"/>
                </a:lnTo>
                <a:lnTo>
                  <a:pt x="96" y="80"/>
                </a:lnTo>
                <a:lnTo>
                  <a:pt x="93" y="75"/>
                </a:lnTo>
                <a:lnTo>
                  <a:pt x="96" y="73"/>
                </a:lnTo>
                <a:lnTo>
                  <a:pt x="96" y="73"/>
                </a:lnTo>
                <a:lnTo>
                  <a:pt x="100" y="70"/>
                </a:lnTo>
                <a:lnTo>
                  <a:pt x="100" y="70"/>
                </a:lnTo>
                <a:lnTo>
                  <a:pt x="112" y="61"/>
                </a:lnTo>
                <a:lnTo>
                  <a:pt x="127" y="54"/>
                </a:lnTo>
                <a:lnTo>
                  <a:pt x="144" y="50"/>
                </a:lnTo>
                <a:lnTo>
                  <a:pt x="163" y="48"/>
                </a:lnTo>
                <a:lnTo>
                  <a:pt x="163" y="0"/>
                </a:lnTo>
                <a:lnTo>
                  <a:pt x="231" y="67"/>
                </a:lnTo>
                <a:lnTo>
                  <a:pt x="175" y="121"/>
                </a:lnTo>
                <a:lnTo>
                  <a:pt x="231" y="175"/>
                </a:lnTo>
                <a:lnTo>
                  <a:pt x="163" y="243"/>
                </a:lnTo>
                <a:close/>
                <a:moveTo>
                  <a:pt x="11" y="75"/>
                </a:moveTo>
                <a:lnTo>
                  <a:pt x="11" y="75"/>
                </a:lnTo>
                <a:lnTo>
                  <a:pt x="26" y="77"/>
                </a:lnTo>
                <a:lnTo>
                  <a:pt x="38" y="81"/>
                </a:lnTo>
                <a:lnTo>
                  <a:pt x="49" y="85"/>
                </a:lnTo>
                <a:lnTo>
                  <a:pt x="57" y="92"/>
                </a:lnTo>
                <a:lnTo>
                  <a:pt x="63" y="98"/>
                </a:lnTo>
                <a:lnTo>
                  <a:pt x="69" y="107"/>
                </a:lnTo>
                <a:lnTo>
                  <a:pt x="80" y="125"/>
                </a:lnTo>
                <a:lnTo>
                  <a:pt x="80" y="125"/>
                </a:lnTo>
                <a:lnTo>
                  <a:pt x="85" y="136"/>
                </a:lnTo>
                <a:lnTo>
                  <a:pt x="90" y="146"/>
                </a:lnTo>
                <a:lnTo>
                  <a:pt x="98" y="157"/>
                </a:lnTo>
                <a:lnTo>
                  <a:pt x="107" y="165"/>
                </a:lnTo>
                <a:lnTo>
                  <a:pt x="107" y="165"/>
                </a:lnTo>
                <a:lnTo>
                  <a:pt x="119" y="174"/>
                </a:lnTo>
                <a:lnTo>
                  <a:pt x="134" y="179"/>
                </a:lnTo>
                <a:lnTo>
                  <a:pt x="150" y="184"/>
                </a:lnTo>
                <a:lnTo>
                  <a:pt x="169" y="185"/>
                </a:lnTo>
                <a:lnTo>
                  <a:pt x="174" y="185"/>
                </a:lnTo>
                <a:lnTo>
                  <a:pt x="174" y="217"/>
                </a:lnTo>
                <a:lnTo>
                  <a:pt x="215" y="175"/>
                </a:lnTo>
                <a:lnTo>
                  <a:pt x="174" y="135"/>
                </a:lnTo>
                <a:lnTo>
                  <a:pt x="174" y="167"/>
                </a:lnTo>
                <a:lnTo>
                  <a:pt x="169" y="167"/>
                </a:lnTo>
                <a:lnTo>
                  <a:pt x="169" y="167"/>
                </a:lnTo>
                <a:lnTo>
                  <a:pt x="151" y="167"/>
                </a:lnTo>
                <a:lnTo>
                  <a:pt x="138" y="163"/>
                </a:lnTo>
                <a:lnTo>
                  <a:pt x="127" y="159"/>
                </a:lnTo>
                <a:lnTo>
                  <a:pt x="117" y="152"/>
                </a:lnTo>
                <a:lnTo>
                  <a:pt x="111" y="146"/>
                </a:lnTo>
                <a:lnTo>
                  <a:pt x="104" y="138"/>
                </a:lnTo>
                <a:lnTo>
                  <a:pt x="94" y="117"/>
                </a:lnTo>
                <a:lnTo>
                  <a:pt x="94" y="117"/>
                </a:lnTo>
                <a:lnTo>
                  <a:pt x="89" y="108"/>
                </a:lnTo>
                <a:lnTo>
                  <a:pt x="82" y="97"/>
                </a:lnTo>
                <a:lnTo>
                  <a:pt x="76" y="86"/>
                </a:lnTo>
                <a:lnTo>
                  <a:pt x="66" y="78"/>
                </a:lnTo>
                <a:lnTo>
                  <a:pt x="66" y="78"/>
                </a:lnTo>
                <a:lnTo>
                  <a:pt x="55" y="70"/>
                </a:lnTo>
                <a:lnTo>
                  <a:pt x="42" y="65"/>
                </a:lnTo>
                <a:lnTo>
                  <a:pt x="27" y="61"/>
                </a:lnTo>
                <a:lnTo>
                  <a:pt x="11" y="59"/>
                </a:lnTo>
                <a:lnTo>
                  <a:pt x="11" y="75"/>
                </a:lnTo>
                <a:close/>
                <a:moveTo>
                  <a:pt x="169" y="75"/>
                </a:moveTo>
                <a:lnTo>
                  <a:pt x="174" y="75"/>
                </a:lnTo>
                <a:lnTo>
                  <a:pt x="174" y="108"/>
                </a:lnTo>
                <a:lnTo>
                  <a:pt x="215" y="67"/>
                </a:lnTo>
                <a:lnTo>
                  <a:pt x="174" y="26"/>
                </a:lnTo>
                <a:lnTo>
                  <a:pt x="174" y="59"/>
                </a:lnTo>
                <a:lnTo>
                  <a:pt x="169" y="59"/>
                </a:lnTo>
                <a:lnTo>
                  <a:pt x="169" y="59"/>
                </a:lnTo>
                <a:lnTo>
                  <a:pt x="150" y="61"/>
                </a:lnTo>
                <a:lnTo>
                  <a:pt x="134" y="63"/>
                </a:lnTo>
                <a:lnTo>
                  <a:pt x="119" y="69"/>
                </a:lnTo>
                <a:lnTo>
                  <a:pt x="107" y="78"/>
                </a:lnTo>
                <a:lnTo>
                  <a:pt x="107" y="78"/>
                </a:lnTo>
                <a:lnTo>
                  <a:pt x="116" y="92"/>
                </a:lnTo>
                <a:lnTo>
                  <a:pt x="116" y="92"/>
                </a:lnTo>
                <a:lnTo>
                  <a:pt x="126" y="85"/>
                </a:lnTo>
                <a:lnTo>
                  <a:pt x="138" y="80"/>
                </a:lnTo>
                <a:lnTo>
                  <a:pt x="151" y="77"/>
                </a:lnTo>
                <a:lnTo>
                  <a:pt x="169" y="75"/>
                </a:lnTo>
                <a:lnTo>
                  <a:pt x="169" y="7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02" name="Freeform 283"/>
          <p:cNvSpPr>
            <a:spLocks noEditPoints="1"/>
          </p:cNvSpPr>
          <p:nvPr/>
        </p:nvSpPr>
        <p:spPr bwMode="auto">
          <a:xfrm>
            <a:off x="3665432" y="3499976"/>
            <a:ext cx="117269" cy="84045"/>
          </a:xfrm>
          <a:custGeom>
            <a:avLst/>
            <a:gdLst/>
            <a:ahLst/>
            <a:cxnLst>
              <a:cxn ang="0">
                <a:pos x="2" y="55"/>
              </a:cxn>
              <a:cxn ang="0">
                <a:pos x="0" y="55"/>
              </a:cxn>
              <a:cxn ang="0">
                <a:pos x="0" y="21"/>
              </a:cxn>
              <a:cxn ang="0">
                <a:pos x="2" y="21"/>
              </a:cxn>
              <a:cxn ang="0">
                <a:pos x="2" y="21"/>
              </a:cxn>
              <a:cxn ang="0">
                <a:pos x="19" y="21"/>
              </a:cxn>
              <a:cxn ang="0">
                <a:pos x="33" y="17"/>
              </a:cxn>
              <a:cxn ang="0">
                <a:pos x="39" y="14"/>
              </a:cxn>
              <a:cxn ang="0">
                <a:pos x="44" y="10"/>
              </a:cxn>
              <a:cxn ang="0">
                <a:pos x="50" y="6"/>
              </a:cxn>
              <a:cxn ang="0">
                <a:pos x="54" y="2"/>
              </a:cxn>
              <a:cxn ang="0">
                <a:pos x="56" y="0"/>
              </a:cxn>
              <a:cxn ang="0">
                <a:pos x="58" y="2"/>
              </a:cxn>
              <a:cxn ang="0">
                <a:pos x="58" y="2"/>
              </a:cxn>
              <a:cxn ang="0">
                <a:pos x="64" y="14"/>
              </a:cxn>
              <a:cxn ang="0">
                <a:pos x="73" y="27"/>
              </a:cxn>
              <a:cxn ang="0">
                <a:pos x="74" y="29"/>
              </a:cxn>
              <a:cxn ang="0">
                <a:pos x="73" y="31"/>
              </a:cxn>
              <a:cxn ang="0">
                <a:pos x="73" y="31"/>
              </a:cxn>
              <a:cxn ang="0">
                <a:pos x="68" y="33"/>
              </a:cxn>
              <a:cxn ang="0">
                <a:pos x="68" y="33"/>
              </a:cxn>
              <a:cxn ang="0">
                <a:pos x="62" y="39"/>
              </a:cxn>
              <a:cxn ang="0">
                <a:pos x="55" y="43"/>
              </a:cxn>
              <a:cxn ang="0">
                <a:pos x="48" y="47"/>
              </a:cxn>
              <a:cxn ang="0">
                <a:pos x="40" y="50"/>
              </a:cxn>
              <a:cxn ang="0">
                <a:pos x="23" y="54"/>
              </a:cxn>
              <a:cxn ang="0">
                <a:pos x="2" y="55"/>
              </a:cxn>
              <a:cxn ang="0">
                <a:pos x="2" y="55"/>
              </a:cxn>
              <a:cxn ang="0">
                <a:pos x="5" y="27"/>
              </a:cxn>
              <a:cxn ang="0">
                <a:pos x="5" y="50"/>
              </a:cxn>
              <a:cxn ang="0">
                <a:pos x="5" y="50"/>
              </a:cxn>
              <a:cxn ang="0">
                <a:pos x="23" y="47"/>
              </a:cxn>
              <a:cxn ang="0">
                <a:pos x="39" y="44"/>
              </a:cxn>
              <a:cxn ang="0">
                <a:pos x="54" y="37"/>
              </a:cxn>
              <a:cxn ang="0">
                <a:pos x="66" y="29"/>
              </a:cxn>
              <a:cxn ang="0">
                <a:pos x="66" y="29"/>
              </a:cxn>
              <a:cxn ang="0">
                <a:pos x="67" y="28"/>
              </a:cxn>
              <a:cxn ang="0">
                <a:pos x="67" y="28"/>
              </a:cxn>
              <a:cxn ang="0">
                <a:pos x="60" y="19"/>
              </a:cxn>
              <a:cxn ang="0">
                <a:pos x="55" y="9"/>
              </a:cxn>
              <a:cxn ang="0">
                <a:pos x="55" y="9"/>
              </a:cxn>
              <a:cxn ang="0">
                <a:pos x="46" y="17"/>
              </a:cxn>
              <a:cxn ang="0">
                <a:pos x="35" y="23"/>
              </a:cxn>
              <a:cxn ang="0">
                <a:pos x="21" y="25"/>
              </a:cxn>
              <a:cxn ang="0">
                <a:pos x="5" y="27"/>
              </a:cxn>
              <a:cxn ang="0">
                <a:pos x="5" y="27"/>
              </a:cxn>
            </a:cxnLst>
            <a:rect l="0" t="0" r="r" b="b"/>
            <a:pathLst>
              <a:path w="74" h="55">
                <a:moveTo>
                  <a:pt x="2" y="55"/>
                </a:moveTo>
                <a:lnTo>
                  <a:pt x="0" y="55"/>
                </a:lnTo>
                <a:lnTo>
                  <a:pt x="0" y="21"/>
                </a:lnTo>
                <a:lnTo>
                  <a:pt x="2" y="21"/>
                </a:lnTo>
                <a:lnTo>
                  <a:pt x="2" y="21"/>
                </a:lnTo>
                <a:lnTo>
                  <a:pt x="19" y="21"/>
                </a:lnTo>
                <a:lnTo>
                  <a:pt x="33" y="17"/>
                </a:lnTo>
                <a:lnTo>
                  <a:pt x="39" y="14"/>
                </a:lnTo>
                <a:lnTo>
                  <a:pt x="44" y="10"/>
                </a:lnTo>
                <a:lnTo>
                  <a:pt x="50" y="6"/>
                </a:lnTo>
                <a:lnTo>
                  <a:pt x="54" y="2"/>
                </a:lnTo>
                <a:lnTo>
                  <a:pt x="56" y="0"/>
                </a:lnTo>
                <a:lnTo>
                  <a:pt x="58" y="2"/>
                </a:lnTo>
                <a:lnTo>
                  <a:pt x="58" y="2"/>
                </a:lnTo>
                <a:lnTo>
                  <a:pt x="64" y="14"/>
                </a:lnTo>
                <a:lnTo>
                  <a:pt x="73" y="27"/>
                </a:lnTo>
                <a:lnTo>
                  <a:pt x="74" y="29"/>
                </a:lnTo>
                <a:lnTo>
                  <a:pt x="73" y="31"/>
                </a:lnTo>
                <a:lnTo>
                  <a:pt x="73" y="31"/>
                </a:lnTo>
                <a:lnTo>
                  <a:pt x="68" y="33"/>
                </a:lnTo>
                <a:lnTo>
                  <a:pt x="68" y="33"/>
                </a:lnTo>
                <a:lnTo>
                  <a:pt x="62" y="39"/>
                </a:lnTo>
                <a:lnTo>
                  <a:pt x="55" y="43"/>
                </a:lnTo>
                <a:lnTo>
                  <a:pt x="48" y="47"/>
                </a:lnTo>
                <a:lnTo>
                  <a:pt x="40" y="50"/>
                </a:lnTo>
                <a:lnTo>
                  <a:pt x="23" y="54"/>
                </a:lnTo>
                <a:lnTo>
                  <a:pt x="2" y="55"/>
                </a:lnTo>
                <a:lnTo>
                  <a:pt x="2" y="55"/>
                </a:lnTo>
                <a:close/>
                <a:moveTo>
                  <a:pt x="5" y="27"/>
                </a:moveTo>
                <a:lnTo>
                  <a:pt x="5" y="50"/>
                </a:lnTo>
                <a:lnTo>
                  <a:pt x="5" y="50"/>
                </a:lnTo>
                <a:lnTo>
                  <a:pt x="23" y="47"/>
                </a:lnTo>
                <a:lnTo>
                  <a:pt x="39" y="44"/>
                </a:lnTo>
                <a:lnTo>
                  <a:pt x="54" y="37"/>
                </a:lnTo>
                <a:lnTo>
                  <a:pt x="66" y="29"/>
                </a:lnTo>
                <a:lnTo>
                  <a:pt x="66" y="29"/>
                </a:lnTo>
                <a:lnTo>
                  <a:pt x="67" y="28"/>
                </a:lnTo>
                <a:lnTo>
                  <a:pt x="67" y="28"/>
                </a:lnTo>
                <a:lnTo>
                  <a:pt x="60" y="19"/>
                </a:lnTo>
                <a:lnTo>
                  <a:pt x="55" y="9"/>
                </a:lnTo>
                <a:lnTo>
                  <a:pt x="55" y="9"/>
                </a:lnTo>
                <a:lnTo>
                  <a:pt x="46" y="17"/>
                </a:lnTo>
                <a:lnTo>
                  <a:pt x="35" y="23"/>
                </a:lnTo>
                <a:lnTo>
                  <a:pt x="21" y="25"/>
                </a:lnTo>
                <a:lnTo>
                  <a:pt x="5" y="27"/>
                </a:lnTo>
                <a:lnTo>
                  <a:pt x="5" y="27"/>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03" name="Freeform 284"/>
          <p:cNvSpPr/>
          <p:nvPr/>
        </p:nvSpPr>
        <p:spPr bwMode="auto">
          <a:xfrm>
            <a:off x="11006436" y="3308539"/>
            <a:ext cx="18763" cy="224120"/>
          </a:xfrm>
          <a:custGeom>
            <a:avLst/>
            <a:gdLst/>
            <a:ahLst/>
            <a:cxnLst>
              <a:cxn ang="0">
                <a:pos x="4" y="143"/>
              </a:cxn>
              <a:cxn ang="0">
                <a:pos x="4" y="143"/>
              </a:cxn>
              <a:cxn ang="0">
                <a:pos x="11" y="143"/>
              </a:cxn>
              <a:cxn ang="0">
                <a:pos x="11" y="5"/>
              </a:cxn>
              <a:cxn ang="0">
                <a:pos x="11" y="5"/>
              </a:cxn>
              <a:cxn ang="0">
                <a:pos x="10" y="3"/>
              </a:cxn>
              <a:cxn ang="0">
                <a:pos x="8" y="1"/>
              </a:cxn>
              <a:cxn ang="0">
                <a:pos x="7" y="0"/>
              </a:cxn>
              <a:cxn ang="0">
                <a:pos x="6" y="0"/>
              </a:cxn>
              <a:cxn ang="0">
                <a:pos x="6" y="0"/>
              </a:cxn>
              <a:cxn ang="0">
                <a:pos x="3" y="0"/>
              </a:cxn>
              <a:cxn ang="0">
                <a:pos x="2" y="1"/>
              </a:cxn>
              <a:cxn ang="0">
                <a:pos x="0" y="3"/>
              </a:cxn>
              <a:cxn ang="0">
                <a:pos x="0" y="5"/>
              </a:cxn>
              <a:cxn ang="0">
                <a:pos x="0" y="143"/>
              </a:cxn>
              <a:cxn ang="0">
                <a:pos x="0" y="143"/>
              </a:cxn>
              <a:cxn ang="0">
                <a:pos x="4" y="143"/>
              </a:cxn>
              <a:cxn ang="0">
                <a:pos x="4" y="143"/>
              </a:cxn>
            </a:cxnLst>
            <a:rect l="0" t="0" r="r" b="b"/>
            <a:pathLst>
              <a:path w="11" h="143">
                <a:moveTo>
                  <a:pt x="4" y="143"/>
                </a:moveTo>
                <a:lnTo>
                  <a:pt x="4" y="143"/>
                </a:lnTo>
                <a:lnTo>
                  <a:pt x="11" y="143"/>
                </a:lnTo>
                <a:lnTo>
                  <a:pt x="11" y="5"/>
                </a:lnTo>
                <a:lnTo>
                  <a:pt x="11" y="5"/>
                </a:lnTo>
                <a:lnTo>
                  <a:pt x="10" y="3"/>
                </a:lnTo>
                <a:lnTo>
                  <a:pt x="8" y="1"/>
                </a:lnTo>
                <a:lnTo>
                  <a:pt x="7" y="0"/>
                </a:lnTo>
                <a:lnTo>
                  <a:pt x="6" y="0"/>
                </a:lnTo>
                <a:lnTo>
                  <a:pt x="6" y="0"/>
                </a:lnTo>
                <a:lnTo>
                  <a:pt x="3" y="0"/>
                </a:lnTo>
                <a:lnTo>
                  <a:pt x="2" y="1"/>
                </a:lnTo>
                <a:lnTo>
                  <a:pt x="0" y="3"/>
                </a:lnTo>
                <a:lnTo>
                  <a:pt x="0" y="5"/>
                </a:lnTo>
                <a:lnTo>
                  <a:pt x="0" y="143"/>
                </a:lnTo>
                <a:lnTo>
                  <a:pt x="0" y="143"/>
                </a:lnTo>
                <a:lnTo>
                  <a:pt x="4" y="143"/>
                </a:lnTo>
                <a:lnTo>
                  <a:pt x="4" y="143"/>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04" name="Freeform 285"/>
          <p:cNvSpPr/>
          <p:nvPr/>
        </p:nvSpPr>
        <p:spPr bwMode="auto">
          <a:xfrm>
            <a:off x="11006436" y="3598030"/>
            <a:ext cx="18763" cy="46692"/>
          </a:xfrm>
          <a:custGeom>
            <a:avLst/>
            <a:gdLst/>
            <a:ahLst/>
            <a:cxnLst>
              <a:cxn ang="0">
                <a:pos x="4" y="1"/>
              </a:cxn>
              <a:cxn ang="0">
                <a:pos x="4" y="1"/>
              </a:cxn>
              <a:cxn ang="0">
                <a:pos x="0" y="1"/>
              </a:cxn>
              <a:cxn ang="0">
                <a:pos x="0" y="27"/>
              </a:cxn>
              <a:cxn ang="0">
                <a:pos x="0" y="27"/>
              </a:cxn>
              <a:cxn ang="0">
                <a:pos x="0" y="28"/>
              </a:cxn>
              <a:cxn ang="0">
                <a:pos x="2" y="29"/>
              </a:cxn>
              <a:cxn ang="0">
                <a:pos x="3" y="31"/>
              </a:cxn>
              <a:cxn ang="0">
                <a:pos x="6" y="32"/>
              </a:cxn>
              <a:cxn ang="0">
                <a:pos x="6" y="32"/>
              </a:cxn>
              <a:cxn ang="0">
                <a:pos x="7" y="31"/>
              </a:cxn>
              <a:cxn ang="0">
                <a:pos x="8" y="29"/>
              </a:cxn>
              <a:cxn ang="0">
                <a:pos x="10" y="28"/>
              </a:cxn>
              <a:cxn ang="0">
                <a:pos x="11" y="27"/>
              </a:cxn>
              <a:cxn ang="0">
                <a:pos x="11" y="0"/>
              </a:cxn>
              <a:cxn ang="0">
                <a:pos x="11" y="0"/>
              </a:cxn>
              <a:cxn ang="0">
                <a:pos x="4" y="1"/>
              </a:cxn>
              <a:cxn ang="0">
                <a:pos x="4" y="1"/>
              </a:cxn>
            </a:cxnLst>
            <a:rect l="0" t="0" r="r" b="b"/>
            <a:pathLst>
              <a:path w="11" h="32">
                <a:moveTo>
                  <a:pt x="4" y="1"/>
                </a:moveTo>
                <a:lnTo>
                  <a:pt x="4" y="1"/>
                </a:lnTo>
                <a:lnTo>
                  <a:pt x="0" y="1"/>
                </a:lnTo>
                <a:lnTo>
                  <a:pt x="0" y="27"/>
                </a:lnTo>
                <a:lnTo>
                  <a:pt x="0" y="27"/>
                </a:lnTo>
                <a:lnTo>
                  <a:pt x="0" y="28"/>
                </a:lnTo>
                <a:lnTo>
                  <a:pt x="2" y="29"/>
                </a:lnTo>
                <a:lnTo>
                  <a:pt x="3" y="31"/>
                </a:lnTo>
                <a:lnTo>
                  <a:pt x="6" y="32"/>
                </a:lnTo>
                <a:lnTo>
                  <a:pt x="6" y="32"/>
                </a:lnTo>
                <a:lnTo>
                  <a:pt x="7" y="31"/>
                </a:lnTo>
                <a:lnTo>
                  <a:pt x="8" y="29"/>
                </a:lnTo>
                <a:lnTo>
                  <a:pt x="10" y="28"/>
                </a:lnTo>
                <a:lnTo>
                  <a:pt x="11" y="27"/>
                </a:lnTo>
                <a:lnTo>
                  <a:pt x="11" y="0"/>
                </a:lnTo>
                <a:lnTo>
                  <a:pt x="11" y="0"/>
                </a:lnTo>
                <a:lnTo>
                  <a:pt x="4" y="1"/>
                </a:lnTo>
                <a:lnTo>
                  <a:pt x="4" y="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05" name="Freeform 286"/>
          <p:cNvSpPr/>
          <p:nvPr/>
        </p:nvSpPr>
        <p:spPr bwMode="auto">
          <a:xfrm>
            <a:off x="11123703" y="3308539"/>
            <a:ext cx="18763" cy="60700"/>
          </a:xfrm>
          <a:custGeom>
            <a:avLst/>
            <a:gdLst/>
            <a:ahLst/>
            <a:cxnLst>
              <a:cxn ang="0">
                <a:pos x="5" y="38"/>
              </a:cxn>
              <a:cxn ang="0">
                <a:pos x="5" y="38"/>
              </a:cxn>
              <a:cxn ang="0">
                <a:pos x="11" y="38"/>
              </a:cxn>
              <a:cxn ang="0">
                <a:pos x="11" y="5"/>
              </a:cxn>
              <a:cxn ang="0">
                <a:pos x="11" y="5"/>
              </a:cxn>
              <a:cxn ang="0">
                <a:pos x="11" y="3"/>
              </a:cxn>
              <a:cxn ang="0">
                <a:pos x="9" y="1"/>
              </a:cxn>
              <a:cxn ang="0">
                <a:pos x="8" y="0"/>
              </a:cxn>
              <a:cxn ang="0">
                <a:pos x="5" y="0"/>
              </a:cxn>
              <a:cxn ang="0">
                <a:pos x="5" y="0"/>
              </a:cxn>
              <a:cxn ang="0">
                <a:pos x="3" y="0"/>
              </a:cxn>
              <a:cxn ang="0">
                <a:pos x="1" y="1"/>
              </a:cxn>
              <a:cxn ang="0">
                <a:pos x="0" y="3"/>
              </a:cxn>
              <a:cxn ang="0">
                <a:pos x="0" y="5"/>
              </a:cxn>
              <a:cxn ang="0">
                <a:pos x="0" y="38"/>
              </a:cxn>
              <a:cxn ang="0">
                <a:pos x="0" y="38"/>
              </a:cxn>
              <a:cxn ang="0">
                <a:pos x="5" y="38"/>
              </a:cxn>
              <a:cxn ang="0">
                <a:pos x="5" y="38"/>
              </a:cxn>
            </a:cxnLst>
            <a:rect l="0" t="0" r="r" b="b"/>
            <a:pathLst>
              <a:path w="11" h="38">
                <a:moveTo>
                  <a:pt x="5" y="38"/>
                </a:moveTo>
                <a:lnTo>
                  <a:pt x="5" y="38"/>
                </a:lnTo>
                <a:lnTo>
                  <a:pt x="11" y="38"/>
                </a:lnTo>
                <a:lnTo>
                  <a:pt x="11" y="5"/>
                </a:lnTo>
                <a:lnTo>
                  <a:pt x="11" y="5"/>
                </a:lnTo>
                <a:lnTo>
                  <a:pt x="11" y="3"/>
                </a:lnTo>
                <a:lnTo>
                  <a:pt x="9" y="1"/>
                </a:lnTo>
                <a:lnTo>
                  <a:pt x="8" y="0"/>
                </a:lnTo>
                <a:lnTo>
                  <a:pt x="5" y="0"/>
                </a:lnTo>
                <a:lnTo>
                  <a:pt x="5" y="0"/>
                </a:lnTo>
                <a:lnTo>
                  <a:pt x="3" y="0"/>
                </a:lnTo>
                <a:lnTo>
                  <a:pt x="1" y="1"/>
                </a:lnTo>
                <a:lnTo>
                  <a:pt x="0" y="3"/>
                </a:lnTo>
                <a:lnTo>
                  <a:pt x="0" y="5"/>
                </a:lnTo>
                <a:lnTo>
                  <a:pt x="0" y="38"/>
                </a:lnTo>
                <a:lnTo>
                  <a:pt x="0" y="38"/>
                </a:lnTo>
                <a:lnTo>
                  <a:pt x="5" y="38"/>
                </a:lnTo>
                <a:lnTo>
                  <a:pt x="5" y="3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06" name="Freeform 287"/>
          <p:cNvSpPr/>
          <p:nvPr/>
        </p:nvSpPr>
        <p:spPr bwMode="auto">
          <a:xfrm>
            <a:off x="11123703" y="3434609"/>
            <a:ext cx="18763" cy="210113"/>
          </a:xfrm>
          <a:custGeom>
            <a:avLst/>
            <a:gdLst/>
            <a:ahLst/>
            <a:cxnLst>
              <a:cxn ang="0">
                <a:pos x="5" y="0"/>
              </a:cxn>
              <a:cxn ang="0">
                <a:pos x="5" y="0"/>
              </a:cxn>
              <a:cxn ang="0">
                <a:pos x="0" y="0"/>
              </a:cxn>
              <a:cxn ang="0">
                <a:pos x="0" y="131"/>
              </a:cxn>
              <a:cxn ang="0">
                <a:pos x="0" y="131"/>
              </a:cxn>
              <a:cxn ang="0">
                <a:pos x="0" y="132"/>
              </a:cxn>
              <a:cxn ang="0">
                <a:pos x="1" y="133"/>
              </a:cxn>
              <a:cxn ang="0">
                <a:pos x="3" y="135"/>
              </a:cxn>
              <a:cxn ang="0">
                <a:pos x="5" y="136"/>
              </a:cxn>
              <a:cxn ang="0">
                <a:pos x="5" y="136"/>
              </a:cxn>
              <a:cxn ang="0">
                <a:pos x="8" y="135"/>
              </a:cxn>
              <a:cxn ang="0">
                <a:pos x="9" y="133"/>
              </a:cxn>
              <a:cxn ang="0">
                <a:pos x="11" y="132"/>
              </a:cxn>
              <a:cxn ang="0">
                <a:pos x="11" y="131"/>
              </a:cxn>
              <a:cxn ang="0">
                <a:pos x="11" y="0"/>
              </a:cxn>
              <a:cxn ang="0">
                <a:pos x="11" y="0"/>
              </a:cxn>
              <a:cxn ang="0">
                <a:pos x="5" y="0"/>
              </a:cxn>
              <a:cxn ang="0">
                <a:pos x="5" y="0"/>
              </a:cxn>
            </a:cxnLst>
            <a:rect l="0" t="0" r="r" b="b"/>
            <a:pathLst>
              <a:path w="11" h="136">
                <a:moveTo>
                  <a:pt x="5" y="0"/>
                </a:moveTo>
                <a:lnTo>
                  <a:pt x="5" y="0"/>
                </a:lnTo>
                <a:lnTo>
                  <a:pt x="0" y="0"/>
                </a:lnTo>
                <a:lnTo>
                  <a:pt x="0" y="131"/>
                </a:lnTo>
                <a:lnTo>
                  <a:pt x="0" y="131"/>
                </a:lnTo>
                <a:lnTo>
                  <a:pt x="0" y="132"/>
                </a:lnTo>
                <a:lnTo>
                  <a:pt x="1" y="133"/>
                </a:lnTo>
                <a:lnTo>
                  <a:pt x="3" y="135"/>
                </a:lnTo>
                <a:lnTo>
                  <a:pt x="5" y="136"/>
                </a:lnTo>
                <a:lnTo>
                  <a:pt x="5" y="136"/>
                </a:lnTo>
                <a:lnTo>
                  <a:pt x="8" y="135"/>
                </a:lnTo>
                <a:lnTo>
                  <a:pt x="9" y="133"/>
                </a:lnTo>
                <a:lnTo>
                  <a:pt x="11" y="132"/>
                </a:lnTo>
                <a:lnTo>
                  <a:pt x="11" y="131"/>
                </a:lnTo>
                <a:lnTo>
                  <a:pt x="11" y="0"/>
                </a:lnTo>
                <a:lnTo>
                  <a:pt x="11" y="0"/>
                </a:lnTo>
                <a:lnTo>
                  <a:pt x="5" y="0"/>
                </a:lnTo>
                <a:lnTo>
                  <a:pt x="5" y="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07" name="Freeform 288"/>
          <p:cNvSpPr/>
          <p:nvPr/>
        </p:nvSpPr>
        <p:spPr bwMode="auto">
          <a:xfrm>
            <a:off x="11240972" y="3308539"/>
            <a:ext cx="18763" cy="177428"/>
          </a:xfrm>
          <a:custGeom>
            <a:avLst/>
            <a:gdLst/>
            <a:ahLst/>
            <a:cxnLst>
              <a:cxn ang="0">
                <a:pos x="6" y="113"/>
              </a:cxn>
              <a:cxn ang="0">
                <a:pos x="6" y="113"/>
              </a:cxn>
              <a:cxn ang="0">
                <a:pos x="11" y="113"/>
              </a:cxn>
              <a:cxn ang="0">
                <a:pos x="11" y="5"/>
              </a:cxn>
              <a:cxn ang="0">
                <a:pos x="11" y="5"/>
              </a:cxn>
              <a:cxn ang="0">
                <a:pos x="11" y="3"/>
              </a:cxn>
              <a:cxn ang="0">
                <a:pos x="10" y="1"/>
              </a:cxn>
              <a:cxn ang="0">
                <a:pos x="9" y="0"/>
              </a:cxn>
              <a:cxn ang="0">
                <a:pos x="6" y="0"/>
              </a:cxn>
              <a:cxn ang="0">
                <a:pos x="6" y="0"/>
              </a:cxn>
              <a:cxn ang="0">
                <a:pos x="5" y="0"/>
              </a:cxn>
              <a:cxn ang="0">
                <a:pos x="3" y="1"/>
              </a:cxn>
              <a:cxn ang="0">
                <a:pos x="2" y="3"/>
              </a:cxn>
              <a:cxn ang="0">
                <a:pos x="0" y="5"/>
              </a:cxn>
              <a:cxn ang="0">
                <a:pos x="0" y="113"/>
              </a:cxn>
              <a:cxn ang="0">
                <a:pos x="0" y="113"/>
              </a:cxn>
              <a:cxn ang="0">
                <a:pos x="6" y="113"/>
              </a:cxn>
              <a:cxn ang="0">
                <a:pos x="6" y="113"/>
              </a:cxn>
            </a:cxnLst>
            <a:rect l="0" t="0" r="r" b="b"/>
            <a:pathLst>
              <a:path w="11" h="113">
                <a:moveTo>
                  <a:pt x="6" y="113"/>
                </a:moveTo>
                <a:lnTo>
                  <a:pt x="6" y="113"/>
                </a:lnTo>
                <a:lnTo>
                  <a:pt x="11" y="113"/>
                </a:lnTo>
                <a:lnTo>
                  <a:pt x="11" y="5"/>
                </a:lnTo>
                <a:lnTo>
                  <a:pt x="11" y="5"/>
                </a:lnTo>
                <a:lnTo>
                  <a:pt x="11" y="3"/>
                </a:lnTo>
                <a:lnTo>
                  <a:pt x="10" y="1"/>
                </a:lnTo>
                <a:lnTo>
                  <a:pt x="9" y="0"/>
                </a:lnTo>
                <a:lnTo>
                  <a:pt x="6" y="0"/>
                </a:lnTo>
                <a:lnTo>
                  <a:pt x="6" y="0"/>
                </a:lnTo>
                <a:lnTo>
                  <a:pt x="5" y="0"/>
                </a:lnTo>
                <a:lnTo>
                  <a:pt x="3" y="1"/>
                </a:lnTo>
                <a:lnTo>
                  <a:pt x="2" y="3"/>
                </a:lnTo>
                <a:lnTo>
                  <a:pt x="0" y="5"/>
                </a:lnTo>
                <a:lnTo>
                  <a:pt x="0" y="113"/>
                </a:lnTo>
                <a:lnTo>
                  <a:pt x="0" y="113"/>
                </a:lnTo>
                <a:lnTo>
                  <a:pt x="6" y="113"/>
                </a:lnTo>
                <a:lnTo>
                  <a:pt x="6" y="113"/>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08" name="Freeform 289"/>
          <p:cNvSpPr/>
          <p:nvPr/>
        </p:nvSpPr>
        <p:spPr bwMode="auto">
          <a:xfrm>
            <a:off x="11240972" y="3551338"/>
            <a:ext cx="18763" cy="93383"/>
          </a:xfrm>
          <a:custGeom>
            <a:avLst/>
            <a:gdLst/>
            <a:ahLst/>
            <a:cxnLst>
              <a:cxn ang="0">
                <a:pos x="6" y="1"/>
              </a:cxn>
              <a:cxn ang="0">
                <a:pos x="6" y="1"/>
              </a:cxn>
              <a:cxn ang="0">
                <a:pos x="0" y="1"/>
              </a:cxn>
              <a:cxn ang="0">
                <a:pos x="0" y="57"/>
              </a:cxn>
              <a:cxn ang="0">
                <a:pos x="0" y="57"/>
              </a:cxn>
              <a:cxn ang="0">
                <a:pos x="2" y="58"/>
              </a:cxn>
              <a:cxn ang="0">
                <a:pos x="3" y="59"/>
              </a:cxn>
              <a:cxn ang="0">
                <a:pos x="5" y="61"/>
              </a:cxn>
              <a:cxn ang="0">
                <a:pos x="6" y="62"/>
              </a:cxn>
              <a:cxn ang="0">
                <a:pos x="6" y="62"/>
              </a:cxn>
              <a:cxn ang="0">
                <a:pos x="9" y="61"/>
              </a:cxn>
              <a:cxn ang="0">
                <a:pos x="10" y="59"/>
              </a:cxn>
              <a:cxn ang="0">
                <a:pos x="11" y="58"/>
              </a:cxn>
              <a:cxn ang="0">
                <a:pos x="11" y="57"/>
              </a:cxn>
              <a:cxn ang="0">
                <a:pos x="11" y="0"/>
              </a:cxn>
              <a:cxn ang="0">
                <a:pos x="11" y="0"/>
              </a:cxn>
              <a:cxn ang="0">
                <a:pos x="6" y="1"/>
              </a:cxn>
              <a:cxn ang="0">
                <a:pos x="6" y="1"/>
              </a:cxn>
            </a:cxnLst>
            <a:rect l="0" t="0" r="r" b="b"/>
            <a:pathLst>
              <a:path w="11" h="62">
                <a:moveTo>
                  <a:pt x="6" y="1"/>
                </a:moveTo>
                <a:lnTo>
                  <a:pt x="6" y="1"/>
                </a:lnTo>
                <a:lnTo>
                  <a:pt x="0" y="1"/>
                </a:lnTo>
                <a:lnTo>
                  <a:pt x="0" y="57"/>
                </a:lnTo>
                <a:lnTo>
                  <a:pt x="0" y="57"/>
                </a:lnTo>
                <a:lnTo>
                  <a:pt x="2" y="58"/>
                </a:lnTo>
                <a:lnTo>
                  <a:pt x="3" y="59"/>
                </a:lnTo>
                <a:lnTo>
                  <a:pt x="5" y="61"/>
                </a:lnTo>
                <a:lnTo>
                  <a:pt x="6" y="62"/>
                </a:lnTo>
                <a:lnTo>
                  <a:pt x="6" y="62"/>
                </a:lnTo>
                <a:lnTo>
                  <a:pt x="9" y="61"/>
                </a:lnTo>
                <a:lnTo>
                  <a:pt x="10" y="59"/>
                </a:lnTo>
                <a:lnTo>
                  <a:pt x="11" y="58"/>
                </a:lnTo>
                <a:lnTo>
                  <a:pt x="11" y="57"/>
                </a:lnTo>
                <a:lnTo>
                  <a:pt x="11" y="0"/>
                </a:lnTo>
                <a:lnTo>
                  <a:pt x="11" y="0"/>
                </a:lnTo>
                <a:lnTo>
                  <a:pt x="6" y="1"/>
                </a:lnTo>
                <a:lnTo>
                  <a:pt x="6" y="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09" name="Freeform 290"/>
          <p:cNvSpPr>
            <a:spLocks noEditPoints="1"/>
          </p:cNvSpPr>
          <p:nvPr/>
        </p:nvSpPr>
        <p:spPr bwMode="auto">
          <a:xfrm>
            <a:off x="10978291" y="3527991"/>
            <a:ext cx="75052" cy="74707"/>
          </a:xfrm>
          <a:custGeom>
            <a:avLst/>
            <a:gdLst/>
            <a:ahLst/>
            <a:cxnLst>
              <a:cxn ang="0">
                <a:pos x="23" y="47"/>
              </a:cxn>
              <a:cxn ang="0">
                <a:pos x="23" y="47"/>
              </a:cxn>
              <a:cxn ang="0">
                <a:pos x="19" y="47"/>
              </a:cxn>
              <a:cxn ang="0">
                <a:pos x="14" y="45"/>
              </a:cxn>
              <a:cxn ang="0">
                <a:pos x="10" y="43"/>
              </a:cxn>
              <a:cxn ang="0">
                <a:pos x="7" y="40"/>
              </a:cxn>
              <a:cxn ang="0">
                <a:pos x="4" y="36"/>
              </a:cxn>
              <a:cxn ang="0">
                <a:pos x="2" y="32"/>
              </a:cxn>
              <a:cxn ang="0">
                <a:pos x="0" y="28"/>
              </a:cxn>
              <a:cxn ang="0">
                <a:pos x="0" y="22"/>
              </a:cxn>
              <a:cxn ang="0">
                <a:pos x="0" y="22"/>
              </a:cxn>
              <a:cxn ang="0">
                <a:pos x="0" y="18"/>
              </a:cxn>
              <a:cxn ang="0">
                <a:pos x="2" y="13"/>
              </a:cxn>
              <a:cxn ang="0">
                <a:pos x="4" y="9"/>
              </a:cxn>
              <a:cxn ang="0">
                <a:pos x="7" y="6"/>
              </a:cxn>
              <a:cxn ang="0">
                <a:pos x="10" y="4"/>
              </a:cxn>
              <a:cxn ang="0">
                <a:pos x="14" y="1"/>
              </a:cxn>
              <a:cxn ang="0">
                <a:pos x="19" y="0"/>
              </a:cxn>
              <a:cxn ang="0">
                <a:pos x="23" y="0"/>
              </a:cxn>
              <a:cxn ang="0">
                <a:pos x="23" y="0"/>
              </a:cxn>
              <a:cxn ang="0">
                <a:pos x="29" y="0"/>
              </a:cxn>
              <a:cxn ang="0">
                <a:pos x="33" y="1"/>
              </a:cxn>
              <a:cxn ang="0">
                <a:pos x="37" y="4"/>
              </a:cxn>
              <a:cxn ang="0">
                <a:pos x="41" y="6"/>
              </a:cxn>
              <a:cxn ang="0">
                <a:pos x="44" y="9"/>
              </a:cxn>
              <a:cxn ang="0">
                <a:pos x="46" y="13"/>
              </a:cxn>
              <a:cxn ang="0">
                <a:pos x="48" y="18"/>
              </a:cxn>
              <a:cxn ang="0">
                <a:pos x="48" y="22"/>
              </a:cxn>
              <a:cxn ang="0">
                <a:pos x="48" y="22"/>
              </a:cxn>
              <a:cxn ang="0">
                <a:pos x="48" y="28"/>
              </a:cxn>
              <a:cxn ang="0">
                <a:pos x="46" y="32"/>
              </a:cxn>
              <a:cxn ang="0">
                <a:pos x="44" y="36"/>
              </a:cxn>
              <a:cxn ang="0">
                <a:pos x="41" y="40"/>
              </a:cxn>
              <a:cxn ang="0">
                <a:pos x="37" y="43"/>
              </a:cxn>
              <a:cxn ang="0">
                <a:pos x="33" y="45"/>
              </a:cxn>
              <a:cxn ang="0">
                <a:pos x="29" y="47"/>
              </a:cxn>
              <a:cxn ang="0">
                <a:pos x="23" y="47"/>
              </a:cxn>
              <a:cxn ang="0">
                <a:pos x="23" y="47"/>
              </a:cxn>
              <a:cxn ang="0">
                <a:pos x="23" y="5"/>
              </a:cxn>
              <a:cxn ang="0">
                <a:pos x="23" y="5"/>
              </a:cxn>
              <a:cxn ang="0">
                <a:pos x="17" y="6"/>
              </a:cxn>
              <a:cxn ang="0">
                <a:pos x="11" y="10"/>
              </a:cxn>
              <a:cxn ang="0">
                <a:pos x="7" y="16"/>
              </a:cxn>
              <a:cxn ang="0">
                <a:pos x="6" y="22"/>
              </a:cxn>
              <a:cxn ang="0">
                <a:pos x="6" y="22"/>
              </a:cxn>
              <a:cxn ang="0">
                <a:pos x="7" y="31"/>
              </a:cxn>
              <a:cxn ang="0">
                <a:pos x="11" y="36"/>
              </a:cxn>
              <a:cxn ang="0">
                <a:pos x="17" y="40"/>
              </a:cxn>
              <a:cxn ang="0">
                <a:pos x="23" y="41"/>
              </a:cxn>
              <a:cxn ang="0">
                <a:pos x="23" y="41"/>
              </a:cxn>
              <a:cxn ang="0">
                <a:pos x="31" y="40"/>
              </a:cxn>
              <a:cxn ang="0">
                <a:pos x="37" y="36"/>
              </a:cxn>
              <a:cxn ang="0">
                <a:pos x="41" y="31"/>
              </a:cxn>
              <a:cxn ang="0">
                <a:pos x="42" y="22"/>
              </a:cxn>
              <a:cxn ang="0">
                <a:pos x="42" y="22"/>
              </a:cxn>
              <a:cxn ang="0">
                <a:pos x="41" y="16"/>
              </a:cxn>
              <a:cxn ang="0">
                <a:pos x="37" y="10"/>
              </a:cxn>
              <a:cxn ang="0">
                <a:pos x="31" y="6"/>
              </a:cxn>
              <a:cxn ang="0">
                <a:pos x="23" y="5"/>
              </a:cxn>
              <a:cxn ang="0">
                <a:pos x="23" y="5"/>
              </a:cxn>
            </a:cxnLst>
            <a:rect l="0" t="0" r="r" b="b"/>
            <a:pathLst>
              <a:path w="48" h="47">
                <a:moveTo>
                  <a:pt x="23" y="47"/>
                </a:moveTo>
                <a:lnTo>
                  <a:pt x="23" y="47"/>
                </a:lnTo>
                <a:lnTo>
                  <a:pt x="19" y="47"/>
                </a:lnTo>
                <a:lnTo>
                  <a:pt x="14" y="45"/>
                </a:lnTo>
                <a:lnTo>
                  <a:pt x="10" y="43"/>
                </a:lnTo>
                <a:lnTo>
                  <a:pt x="7" y="40"/>
                </a:lnTo>
                <a:lnTo>
                  <a:pt x="4" y="36"/>
                </a:lnTo>
                <a:lnTo>
                  <a:pt x="2" y="32"/>
                </a:lnTo>
                <a:lnTo>
                  <a:pt x="0" y="28"/>
                </a:lnTo>
                <a:lnTo>
                  <a:pt x="0" y="22"/>
                </a:lnTo>
                <a:lnTo>
                  <a:pt x="0" y="22"/>
                </a:lnTo>
                <a:lnTo>
                  <a:pt x="0" y="18"/>
                </a:lnTo>
                <a:lnTo>
                  <a:pt x="2" y="13"/>
                </a:lnTo>
                <a:lnTo>
                  <a:pt x="4" y="9"/>
                </a:lnTo>
                <a:lnTo>
                  <a:pt x="7" y="6"/>
                </a:lnTo>
                <a:lnTo>
                  <a:pt x="10" y="4"/>
                </a:lnTo>
                <a:lnTo>
                  <a:pt x="14" y="1"/>
                </a:lnTo>
                <a:lnTo>
                  <a:pt x="19" y="0"/>
                </a:lnTo>
                <a:lnTo>
                  <a:pt x="23" y="0"/>
                </a:lnTo>
                <a:lnTo>
                  <a:pt x="23" y="0"/>
                </a:lnTo>
                <a:lnTo>
                  <a:pt x="29" y="0"/>
                </a:lnTo>
                <a:lnTo>
                  <a:pt x="33" y="1"/>
                </a:lnTo>
                <a:lnTo>
                  <a:pt x="37" y="4"/>
                </a:lnTo>
                <a:lnTo>
                  <a:pt x="41" y="6"/>
                </a:lnTo>
                <a:lnTo>
                  <a:pt x="44" y="9"/>
                </a:lnTo>
                <a:lnTo>
                  <a:pt x="46" y="13"/>
                </a:lnTo>
                <a:lnTo>
                  <a:pt x="48" y="18"/>
                </a:lnTo>
                <a:lnTo>
                  <a:pt x="48" y="22"/>
                </a:lnTo>
                <a:lnTo>
                  <a:pt x="48" y="22"/>
                </a:lnTo>
                <a:lnTo>
                  <a:pt x="48" y="28"/>
                </a:lnTo>
                <a:lnTo>
                  <a:pt x="46" y="32"/>
                </a:lnTo>
                <a:lnTo>
                  <a:pt x="44" y="36"/>
                </a:lnTo>
                <a:lnTo>
                  <a:pt x="41" y="40"/>
                </a:lnTo>
                <a:lnTo>
                  <a:pt x="37" y="43"/>
                </a:lnTo>
                <a:lnTo>
                  <a:pt x="33" y="45"/>
                </a:lnTo>
                <a:lnTo>
                  <a:pt x="29" y="47"/>
                </a:lnTo>
                <a:lnTo>
                  <a:pt x="23" y="47"/>
                </a:lnTo>
                <a:lnTo>
                  <a:pt x="23" y="47"/>
                </a:lnTo>
                <a:close/>
                <a:moveTo>
                  <a:pt x="23" y="5"/>
                </a:moveTo>
                <a:lnTo>
                  <a:pt x="23" y="5"/>
                </a:lnTo>
                <a:lnTo>
                  <a:pt x="17" y="6"/>
                </a:lnTo>
                <a:lnTo>
                  <a:pt x="11" y="10"/>
                </a:lnTo>
                <a:lnTo>
                  <a:pt x="7" y="16"/>
                </a:lnTo>
                <a:lnTo>
                  <a:pt x="6" y="22"/>
                </a:lnTo>
                <a:lnTo>
                  <a:pt x="6" y="22"/>
                </a:lnTo>
                <a:lnTo>
                  <a:pt x="7" y="31"/>
                </a:lnTo>
                <a:lnTo>
                  <a:pt x="11" y="36"/>
                </a:lnTo>
                <a:lnTo>
                  <a:pt x="17" y="40"/>
                </a:lnTo>
                <a:lnTo>
                  <a:pt x="23" y="41"/>
                </a:lnTo>
                <a:lnTo>
                  <a:pt x="23" y="41"/>
                </a:lnTo>
                <a:lnTo>
                  <a:pt x="31" y="40"/>
                </a:lnTo>
                <a:lnTo>
                  <a:pt x="37" y="36"/>
                </a:lnTo>
                <a:lnTo>
                  <a:pt x="41" y="31"/>
                </a:lnTo>
                <a:lnTo>
                  <a:pt x="42" y="22"/>
                </a:lnTo>
                <a:lnTo>
                  <a:pt x="42" y="22"/>
                </a:lnTo>
                <a:lnTo>
                  <a:pt x="41" y="16"/>
                </a:lnTo>
                <a:lnTo>
                  <a:pt x="37" y="10"/>
                </a:lnTo>
                <a:lnTo>
                  <a:pt x="31" y="6"/>
                </a:lnTo>
                <a:lnTo>
                  <a:pt x="23" y="5"/>
                </a:lnTo>
                <a:lnTo>
                  <a:pt x="23"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10" name="Freeform 291"/>
          <p:cNvSpPr>
            <a:spLocks noEditPoints="1"/>
          </p:cNvSpPr>
          <p:nvPr/>
        </p:nvSpPr>
        <p:spPr bwMode="auto">
          <a:xfrm>
            <a:off x="11095558" y="3364568"/>
            <a:ext cx="75052" cy="74707"/>
          </a:xfrm>
          <a:custGeom>
            <a:avLst/>
            <a:gdLst/>
            <a:ahLst/>
            <a:cxnLst>
              <a:cxn ang="0">
                <a:pos x="24" y="47"/>
              </a:cxn>
              <a:cxn ang="0">
                <a:pos x="24" y="47"/>
              </a:cxn>
              <a:cxn ang="0">
                <a:pos x="19" y="47"/>
              </a:cxn>
              <a:cxn ang="0">
                <a:pos x="15" y="46"/>
              </a:cxn>
              <a:cxn ang="0">
                <a:pos x="11" y="43"/>
              </a:cxn>
              <a:cxn ang="0">
                <a:pos x="7" y="41"/>
              </a:cxn>
              <a:cxn ang="0">
                <a:pos x="4" y="37"/>
              </a:cxn>
              <a:cxn ang="0">
                <a:pos x="1" y="33"/>
              </a:cxn>
              <a:cxn ang="0">
                <a:pos x="0" y="29"/>
              </a:cxn>
              <a:cxn ang="0">
                <a:pos x="0" y="24"/>
              </a:cxn>
              <a:cxn ang="0">
                <a:pos x="0" y="24"/>
              </a:cxn>
              <a:cxn ang="0">
                <a:pos x="0" y="19"/>
              </a:cxn>
              <a:cxn ang="0">
                <a:pos x="1" y="15"/>
              </a:cxn>
              <a:cxn ang="0">
                <a:pos x="4" y="11"/>
              </a:cxn>
              <a:cxn ang="0">
                <a:pos x="7" y="7"/>
              </a:cxn>
              <a:cxn ang="0">
                <a:pos x="11" y="4"/>
              </a:cxn>
              <a:cxn ang="0">
                <a:pos x="15" y="2"/>
              </a:cxn>
              <a:cxn ang="0">
                <a:pos x="19" y="0"/>
              </a:cxn>
              <a:cxn ang="0">
                <a:pos x="24" y="0"/>
              </a:cxn>
              <a:cxn ang="0">
                <a:pos x="24" y="0"/>
              </a:cxn>
              <a:cxn ang="0">
                <a:pos x="28" y="0"/>
              </a:cxn>
              <a:cxn ang="0">
                <a:pos x="34" y="2"/>
              </a:cxn>
              <a:cxn ang="0">
                <a:pos x="38" y="4"/>
              </a:cxn>
              <a:cxn ang="0">
                <a:pos x="40" y="7"/>
              </a:cxn>
              <a:cxn ang="0">
                <a:pos x="43" y="11"/>
              </a:cxn>
              <a:cxn ang="0">
                <a:pos x="46" y="15"/>
              </a:cxn>
              <a:cxn ang="0">
                <a:pos x="47" y="19"/>
              </a:cxn>
              <a:cxn ang="0">
                <a:pos x="47" y="24"/>
              </a:cxn>
              <a:cxn ang="0">
                <a:pos x="47" y="24"/>
              </a:cxn>
              <a:cxn ang="0">
                <a:pos x="47" y="29"/>
              </a:cxn>
              <a:cxn ang="0">
                <a:pos x="46" y="33"/>
              </a:cxn>
              <a:cxn ang="0">
                <a:pos x="43" y="37"/>
              </a:cxn>
              <a:cxn ang="0">
                <a:pos x="40" y="41"/>
              </a:cxn>
              <a:cxn ang="0">
                <a:pos x="38" y="43"/>
              </a:cxn>
              <a:cxn ang="0">
                <a:pos x="34" y="46"/>
              </a:cxn>
              <a:cxn ang="0">
                <a:pos x="28" y="47"/>
              </a:cxn>
              <a:cxn ang="0">
                <a:pos x="24" y="47"/>
              </a:cxn>
              <a:cxn ang="0">
                <a:pos x="24" y="47"/>
              </a:cxn>
              <a:cxn ang="0">
                <a:pos x="24" y="6"/>
              </a:cxn>
              <a:cxn ang="0">
                <a:pos x="24" y="6"/>
              </a:cxn>
              <a:cxn ang="0">
                <a:pos x="16" y="7"/>
              </a:cxn>
              <a:cxn ang="0">
                <a:pos x="11" y="11"/>
              </a:cxn>
              <a:cxn ang="0">
                <a:pos x="7" y="16"/>
              </a:cxn>
              <a:cxn ang="0">
                <a:pos x="5" y="24"/>
              </a:cxn>
              <a:cxn ang="0">
                <a:pos x="5" y="24"/>
              </a:cxn>
              <a:cxn ang="0">
                <a:pos x="7" y="31"/>
              </a:cxn>
              <a:cxn ang="0">
                <a:pos x="11" y="37"/>
              </a:cxn>
              <a:cxn ang="0">
                <a:pos x="16" y="41"/>
              </a:cxn>
              <a:cxn ang="0">
                <a:pos x="24" y="42"/>
              </a:cxn>
              <a:cxn ang="0">
                <a:pos x="24" y="42"/>
              </a:cxn>
              <a:cxn ang="0">
                <a:pos x="31" y="41"/>
              </a:cxn>
              <a:cxn ang="0">
                <a:pos x="36" y="37"/>
              </a:cxn>
              <a:cxn ang="0">
                <a:pos x="40" y="31"/>
              </a:cxn>
              <a:cxn ang="0">
                <a:pos x="42" y="24"/>
              </a:cxn>
              <a:cxn ang="0">
                <a:pos x="42" y="24"/>
              </a:cxn>
              <a:cxn ang="0">
                <a:pos x="40" y="16"/>
              </a:cxn>
              <a:cxn ang="0">
                <a:pos x="36" y="11"/>
              </a:cxn>
              <a:cxn ang="0">
                <a:pos x="31" y="7"/>
              </a:cxn>
              <a:cxn ang="0">
                <a:pos x="24" y="6"/>
              </a:cxn>
              <a:cxn ang="0">
                <a:pos x="24" y="6"/>
              </a:cxn>
            </a:cxnLst>
            <a:rect l="0" t="0" r="r" b="b"/>
            <a:pathLst>
              <a:path w="47" h="47">
                <a:moveTo>
                  <a:pt x="24" y="47"/>
                </a:moveTo>
                <a:lnTo>
                  <a:pt x="24" y="47"/>
                </a:lnTo>
                <a:lnTo>
                  <a:pt x="19" y="47"/>
                </a:lnTo>
                <a:lnTo>
                  <a:pt x="15" y="46"/>
                </a:lnTo>
                <a:lnTo>
                  <a:pt x="11" y="43"/>
                </a:lnTo>
                <a:lnTo>
                  <a:pt x="7" y="41"/>
                </a:lnTo>
                <a:lnTo>
                  <a:pt x="4" y="37"/>
                </a:lnTo>
                <a:lnTo>
                  <a:pt x="1" y="33"/>
                </a:lnTo>
                <a:lnTo>
                  <a:pt x="0" y="29"/>
                </a:lnTo>
                <a:lnTo>
                  <a:pt x="0" y="24"/>
                </a:lnTo>
                <a:lnTo>
                  <a:pt x="0" y="24"/>
                </a:lnTo>
                <a:lnTo>
                  <a:pt x="0" y="19"/>
                </a:lnTo>
                <a:lnTo>
                  <a:pt x="1" y="15"/>
                </a:lnTo>
                <a:lnTo>
                  <a:pt x="4" y="11"/>
                </a:lnTo>
                <a:lnTo>
                  <a:pt x="7" y="7"/>
                </a:lnTo>
                <a:lnTo>
                  <a:pt x="11" y="4"/>
                </a:lnTo>
                <a:lnTo>
                  <a:pt x="15" y="2"/>
                </a:lnTo>
                <a:lnTo>
                  <a:pt x="19" y="0"/>
                </a:lnTo>
                <a:lnTo>
                  <a:pt x="24" y="0"/>
                </a:lnTo>
                <a:lnTo>
                  <a:pt x="24" y="0"/>
                </a:lnTo>
                <a:lnTo>
                  <a:pt x="28" y="0"/>
                </a:lnTo>
                <a:lnTo>
                  <a:pt x="34" y="2"/>
                </a:lnTo>
                <a:lnTo>
                  <a:pt x="38" y="4"/>
                </a:lnTo>
                <a:lnTo>
                  <a:pt x="40" y="7"/>
                </a:lnTo>
                <a:lnTo>
                  <a:pt x="43" y="11"/>
                </a:lnTo>
                <a:lnTo>
                  <a:pt x="46" y="15"/>
                </a:lnTo>
                <a:lnTo>
                  <a:pt x="47" y="19"/>
                </a:lnTo>
                <a:lnTo>
                  <a:pt x="47" y="24"/>
                </a:lnTo>
                <a:lnTo>
                  <a:pt x="47" y="24"/>
                </a:lnTo>
                <a:lnTo>
                  <a:pt x="47" y="29"/>
                </a:lnTo>
                <a:lnTo>
                  <a:pt x="46" y="33"/>
                </a:lnTo>
                <a:lnTo>
                  <a:pt x="43" y="37"/>
                </a:lnTo>
                <a:lnTo>
                  <a:pt x="40" y="41"/>
                </a:lnTo>
                <a:lnTo>
                  <a:pt x="38" y="43"/>
                </a:lnTo>
                <a:lnTo>
                  <a:pt x="34" y="46"/>
                </a:lnTo>
                <a:lnTo>
                  <a:pt x="28" y="47"/>
                </a:lnTo>
                <a:lnTo>
                  <a:pt x="24" y="47"/>
                </a:lnTo>
                <a:lnTo>
                  <a:pt x="24" y="47"/>
                </a:lnTo>
                <a:close/>
                <a:moveTo>
                  <a:pt x="24" y="6"/>
                </a:moveTo>
                <a:lnTo>
                  <a:pt x="24" y="6"/>
                </a:lnTo>
                <a:lnTo>
                  <a:pt x="16" y="7"/>
                </a:lnTo>
                <a:lnTo>
                  <a:pt x="11" y="11"/>
                </a:lnTo>
                <a:lnTo>
                  <a:pt x="7" y="16"/>
                </a:lnTo>
                <a:lnTo>
                  <a:pt x="5" y="24"/>
                </a:lnTo>
                <a:lnTo>
                  <a:pt x="5" y="24"/>
                </a:lnTo>
                <a:lnTo>
                  <a:pt x="7" y="31"/>
                </a:lnTo>
                <a:lnTo>
                  <a:pt x="11" y="37"/>
                </a:lnTo>
                <a:lnTo>
                  <a:pt x="16" y="41"/>
                </a:lnTo>
                <a:lnTo>
                  <a:pt x="24" y="42"/>
                </a:lnTo>
                <a:lnTo>
                  <a:pt x="24" y="42"/>
                </a:lnTo>
                <a:lnTo>
                  <a:pt x="31" y="41"/>
                </a:lnTo>
                <a:lnTo>
                  <a:pt x="36" y="37"/>
                </a:lnTo>
                <a:lnTo>
                  <a:pt x="40" y="31"/>
                </a:lnTo>
                <a:lnTo>
                  <a:pt x="42" y="24"/>
                </a:lnTo>
                <a:lnTo>
                  <a:pt x="42" y="24"/>
                </a:lnTo>
                <a:lnTo>
                  <a:pt x="40" y="16"/>
                </a:lnTo>
                <a:lnTo>
                  <a:pt x="36" y="11"/>
                </a:lnTo>
                <a:lnTo>
                  <a:pt x="31" y="7"/>
                </a:lnTo>
                <a:lnTo>
                  <a:pt x="24" y="6"/>
                </a:lnTo>
                <a:lnTo>
                  <a:pt x="24" y="6"/>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11" name="Freeform 292"/>
          <p:cNvSpPr>
            <a:spLocks noEditPoints="1"/>
          </p:cNvSpPr>
          <p:nvPr/>
        </p:nvSpPr>
        <p:spPr bwMode="auto">
          <a:xfrm>
            <a:off x="11212829" y="3481299"/>
            <a:ext cx="75052" cy="74707"/>
          </a:xfrm>
          <a:custGeom>
            <a:avLst/>
            <a:gdLst/>
            <a:ahLst/>
            <a:cxnLst>
              <a:cxn ang="0">
                <a:pos x="24" y="47"/>
              </a:cxn>
              <a:cxn ang="0">
                <a:pos x="24" y="47"/>
              </a:cxn>
              <a:cxn ang="0">
                <a:pos x="20" y="47"/>
              </a:cxn>
              <a:cxn ang="0">
                <a:pos x="14" y="46"/>
              </a:cxn>
              <a:cxn ang="0">
                <a:pos x="10" y="43"/>
              </a:cxn>
              <a:cxn ang="0">
                <a:pos x="8" y="40"/>
              </a:cxn>
              <a:cxn ang="0">
                <a:pos x="5" y="36"/>
              </a:cxn>
              <a:cxn ang="0">
                <a:pos x="2" y="32"/>
              </a:cxn>
              <a:cxn ang="0">
                <a:pos x="1" y="28"/>
              </a:cxn>
              <a:cxn ang="0">
                <a:pos x="0" y="23"/>
              </a:cxn>
              <a:cxn ang="0">
                <a:pos x="0" y="23"/>
              </a:cxn>
              <a:cxn ang="0">
                <a:pos x="1" y="19"/>
              </a:cxn>
              <a:cxn ang="0">
                <a:pos x="2" y="13"/>
              </a:cxn>
              <a:cxn ang="0">
                <a:pos x="5" y="9"/>
              </a:cxn>
              <a:cxn ang="0">
                <a:pos x="8" y="7"/>
              </a:cxn>
              <a:cxn ang="0">
                <a:pos x="10" y="4"/>
              </a:cxn>
              <a:cxn ang="0">
                <a:pos x="14" y="1"/>
              </a:cxn>
              <a:cxn ang="0">
                <a:pos x="20" y="0"/>
              </a:cxn>
              <a:cxn ang="0">
                <a:pos x="24" y="0"/>
              </a:cxn>
              <a:cxn ang="0">
                <a:pos x="24" y="0"/>
              </a:cxn>
              <a:cxn ang="0">
                <a:pos x="29" y="0"/>
              </a:cxn>
              <a:cxn ang="0">
                <a:pos x="33" y="1"/>
              </a:cxn>
              <a:cxn ang="0">
                <a:pos x="37" y="4"/>
              </a:cxn>
              <a:cxn ang="0">
                <a:pos x="41" y="7"/>
              </a:cxn>
              <a:cxn ang="0">
                <a:pos x="44" y="9"/>
              </a:cxn>
              <a:cxn ang="0">
                <a:pos x="47" y="13"/>
              </a:cxn>
              <a:cxn ang="0">
                <a:pos x="48" y="19"/>
              </a:cxn>
              <a:cxn ang="0">
                <a:pos x="48" y="23"/>
              </a:cxn>
              <a:cxn ang="0">
                <a:pos x="48" y="23"/>
              </a:cxn>
              <a:cxn ang="0">
                <a:pos x="48" y="28"/>
              </a:cxn>
              <a:cxn ang="0">
                <a:pos x="47" y="32"/>
              </a:cxn>
              <a:cxn ang="0">
                <a:pos x="44" y="36"/>
              </a:cxn>
              <a:cxn ang="0">
                <a:pos x="41" y="40"/>
              </a:cxn>
              <a:cxn ang="0">
                <a:pos x="37" y="43"/>
              </a:cxn>
              <a:cxn ang="0">
                <a:pos x="33" y="46"/>
              </a:cxn>
              <a:cxn ang="0">
                <a:pos x="29" y="47"/>
              </a:cxn>
              <a:cxn ang="0">
                <a:pos x="24" y="47"/>
              </a:cxn>
              <a:cxn ang="0">
                <a:pos x="24" y="47"/>
              </a:cxn>
              <a:cxn ang="0">
                <a:pos x="24" y="5"/>
              </a:cxn>
              <a:cxn ang="0">
                <a:pos x="24" y="5"/>
              </a:cxn>
              <a:cxn ang="0">
                <a:pos x="17" y="7"/>
              </a:cxn>
              <a:cxn ang="0">
                <a:pos x="12" y="11"/>
              </a:cxn>
              <a:cxn ang="0">
                <a:pos x="8" y="16"/>
              </a:cxn>
              <a:cxn ang="0">
                <a:pos x="5" y="23"/>
              </a:cxn>
              <a:cxn ang="0">
                <a:pos x="5" y="23"/>
              </a:cxn>
              <a:cxn ang="0">
                <a:pos x="8" y="31"/>
              </a:cxn>
              <a:cxn ang="0">
                <a:pos x="12" y="36"/>
              </a:cxn>
              <a:cxn ang="0">
                <a:pos x="17" y="40"/>
              </a:cxn>
              <a:cxn ang="0">
                <a:pos x="24" y="42"/>
              </a:cxn>
              <a:cxn ang="0">
                <a:pos x="24" y="42"/>
              </a:cxn>
              <a:cxn ang="0">
                <a:pos x="32" y="40"/>
              </a:cxn>
              <a:cxn ang="0">
                <a:pos x="37" y="36"/>
              </a:cxn>
              <a:cxn ang="0">
                <a:pos x="41" y="31"/>
              </a:cxn>
              <a:cxn ang="0">
                <a:pos x="43" y="23"/>
              </a:cxn>
              <a:cxn ang="0">
                <a:pos x="43" y="23"/>
              </a:cxn>
              <a:cxn ang="0">
                <a:pos x="41" y="16"/>
              </a:cxn>
              <a:cxn ang="0">
                <a:pos x="37" y="11"/>
              </a:cxn>
              <a:cxn ang="0">
                <a:pos x="32" y="7"/>
              </a:cxn>
              <a:cxn ang="0">
                <a:pos x="24" y="5"/>
              </a:cxn>
              <a:cxn ang="0">
                <a:pos x="24" y="5"/>
              </a:cxn>
            </a:cxnLst>
            <a:rect l="0" t="0" r="r" b="b"/>
            <a:pathLst>
              <a:path w="48" h="47">
                <a:moveTo>
                  <a:pt x="24" y="47"/>
                </a:moveTo>
                <a:lnTo>
                  <a:pt x="24" y="47"/>
                </a:lnTo>
                <a:lnTo>
                  <a:pt x="20" y="47"/>
                </a:lnTo>
                <a:lnTo>
                  <a:pt x="14" y="46"/>
                </a:lnTo>
                <a:lnTo>
                  <a:pt x="10" y="43"/>
                </a:lnTo>
                <a:lnTo>
                  <a:pt x="8" y="40"/>
                </a:lnTo>
                <a:lnTo>
                  <a:pt x="5" y="36"/>
                </a:lnTo>
                <a:lnTo>
                  <a:pt x="2" y="32"/>
                </a:lnTo>
                <a:lnTo>
                  <a:pt x="1" y="28"/>
                </a:lnTo>
                <a:lnTo>
                  <a:pt x="0" y="23"/>
                </a:lnTo>
                <a:lnTo>
                  <a:pt x="0" y="23"/>
                </a:lnTo>
                <a:lnTo>
                  <a:pt x="1" y="19"/>
                </a:lnTo>
                <a:lnTo>
                  <a:pt x="2" y="13"/>
                </a:lnTo>
                <a:lnTo>
                  <a:pt x="5" y="9"/>
                </a:lnTo>
                <a:lnTo>
                  <a:pt x="8" y="7"/>
                </a:lnTo>
                <a:lnTo>
                  <a:pt x="10" y="4"/>
                </a:lnTo>
                <a:lnTo>
                  <a:pt x="14" y="1"/>
                </a:lnTo>
                <a:lnTo>
                  <a:pt x="20" y="0"/>
                </a:lnTo>
                <a:lnTo>
                  <a:pt x="24" y="0"/>
                </a:lnTo>
                <a:lnTo>
                  <a:pt x="24" y="0"/>
                </a:lnTo>
                <a:lnTo>
                  <a:pt x="29" y="0"/>
                </a:lnTo>
                <a:lnTo>
                  <a:pt x="33" y="1"/>
                </a:lnTo>
                <a:lnTo>
                  <a:pt x="37" y="4"/>
                </a:lnTo>
                <a:lnTo>
                  <a:pt x="41" y="7"/>
                </a:lnTo>
                <a:lnTo>
                  <a:pt x="44" y="9"/>
                </a:lnTo>
                <a:lnTo>
                  <a:pt x="47" y="13"/>
                </a:lnTo>
                <a:lnTo>
                  <a:pt x="48" y="19"/>
                </a:lnTo>
                <a:lnTo>
                  <a:pt x="48" y="23"/>
                </a:lnTo>
                <a:lnTo>
                  <a:pt x="48" y="23"/>
                </a:lnTo>
                <a:lnTo>
                  <a:pt x="48" y="28"/>
                </a:lnTo>
                <a:lnTo>
                  <a:pt x="47" y="32"/>
                </a:lnTo>
                <a:lnTo>
                  <a:pt x="44" y="36"/>
                </a:lnTo>
                <a:lnTo>
                  <a:pt x="41" y="40"/>
                </a:lnTo>
                <a:lnTo>
                  <a:pt x="37" y="43"/>
                </a:lnTo>
                <a:lnTo>
                  <a:pt x="33" y="46"/>
                </a:lnTo>
                <a:lnTo>
                  <a:pt x="29" y="47"/>
                </a:lnTo>
                <a:lnTo>
                  <a:pt x="24" y="47"/>
                </a:lnTo>
                <a:lnTo>
                  <a:pt x="24" y="47"/>
                </a:lnTo>
                <a:close/>
                <a:moveTo>
                  <a:pt x="24" y="5"/>
                </a:moveTo>
                <a:lnTo>
                  <a:pt x="24" y="5"/>
                </a:lnTo>
                <a:lnTo>
                  <a:pt x="17" y="7"/>
                </a:lnTo>
                <a:lnTo>
                  <a:pt x="12" y="11"/>
                </a:lnTo>
                <a:lnTo>
                  <a:pt x="8" y="16"/>
                </a:lnTo>
                <a:lnTo>
                  <a:pt x="5" y="23"/>
                </a:lnTo>
                <a:lnTo>
                  <a:pt x="5" y="23"/>
                </a:lnTo>
                <a:lnTo>
                  <a:pt x="8" y="31"/>
                </a:lnTo>
                <a:lnTo>
                  <a:pt x="12" y="36"/>
                </a:lnTo>
                <a:lnTo>
                  <a:pt x="17" y="40"/>
                </a:lnTo>
                <a:lnTo>
                  <a:pt x="24" y="42"/>
                </a:lnTo>
                <a:lnTo>
                  <a:pt x="24" y="42"/>
                </a:lnTo>
                <a:lnTo>
                  <a:pt x="32" y="40"/>
                </a:lnTo>
                <a:lnTo>
                  <a:pt x="37" y="36"/>
                </a:lnTo>
                <a:lnTo>
                  <a:pt x="41" y="31"/>
                </a:lnTo>
                <a:lnTo>
                  <a:pt x="43" y="23"/>
                </a:lnTo>
                <a:lnTo>
                  <a:pt x="43" y="23"/>
                </a:lnTo>
                <a:lnTo>
                  <a:pt x="41" y="16"/>
                </a:lnTo>
                <a:lnTo>
                  <a:pt x="37" y="11"/>
                </a:lnTo>
                <a:lnTo>
                  <a:pt x="32" y="7"/>
                </a:lnTo>
                <a:lnTo>
                  <a:pt x="24" y="5"/>
                </a:lnTo>
                <a:lnTo>
                  <a:pt x="24"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12" name="Freeform 293"/>
          <p:cNvSpPr/>
          <p:nvPr/>
        </p:nvSpPr>
        <p:spPr bwMode="auto">
          <a:xfrm>
            <a:off x="10265300" y="3350563"/>
            <a:ext cx="225155" cy="18676"/>
          </a:xfrm>
          <a:custGeom>
            <a:avLst/>
            <a:gdLst/>
            <a:ahLst/>
            <a:cxnLst>
              <a:cxn ang="0">
                <a:pos x="1" y="5"/>
              </a:cxn>
              <a:cxn ang="0">
                <a:pos x="1" y="5"/>
              </a:cxn>
              <a:cxn ang="0">
                <a:pos x="0" y="11"/>
              </a:cxn>
              <a:cxn ang="0">
                <a:pos x="139" y="11"/>
              </a:cxn>
              <a:cxn ang="0">
                <a:pos x="139" y="11"/>
              </a:cxn>
              <a:cxn ang="0">
                <a:pos x="140" y="11"/>
              </a:cxn>
              <a:cxn ang="0">
                <a:pos x="143" y="9"/>
              </a:cxn>
              <a:cxn ang="0">
                <a:pos x="144" y="8"/>
              </a:cxn>
              <a:cxn ang="0">
                <a:pos x="144" y="5"/>
              </a:cxn>
              <a:cxn ang="0">
                <a:pos x="144" y="5"/>
              </a:cxn>
              <a:cxn ang="0">
                <a:pos x="144" y="4"/>
              </a:cxn>
              <a:cxn ang="0">
                <a:pos x="143" y="1"/>
              </a:cxn>
              <a:cxn ang="0">
                <a:pos x="140" y="1"/>
              </a:cxn>
              <a:cxn ang="0">
                <a:pos x="139" y="0"/>
              </a:cxn>
              <a:cxn ang="0">
                <a:pos x="0" y="0"/>
              </a:cxn>
              <a:cxn ang="0">
                <a:pos x="0" y="0"/>
              </a:cxn>
              <a:cxn ang="0">
                <a:pos x="1" y="5"/>
              </a:cxn>
              <a:cxn ang="0">
                <a:pos x="1" y="5"/>
              </a:cxn>
            </a:cxnLst>
            <a:rect l="0" t="0" r="r" b="b"/>
            <a:pathLst>
              <a:path w="144" h="11">
                <a:moveTo>
                  <a:pt x="1" y="5"/>
                </a:moveTo>
                <a:lnTo>
                  <a:pt x="1" y="5"/>
                </a:lnTo>
                <a:lnTo>
                  <a:pt x="0" y="11"/>
                </a:lnTo>
                <a:lnTo>
                  <a:pt x="139" y="11"/>
                </a:lnTo>
                <a:lnTo>
                  <a:pt x="139" y="11"/>
                </a:lnTo>
                <a:lnTo>
                  <a:pt x="140" y="11"/>
                </a:lnTo>
                <a:lnTo>
                  <a:pt x="143" y="9"/>
                </a:lnTo>
                <a:lnTo>
                  <a:pt x="144" y="8"/>
                </a:lnTo>
                <a:lnTo>
                  <a:pt x="144" y="5"/>
                </a:lnTo>
                <a:lnTo>
                  <a:pt x="144" y="5"/>
                </a:lnTo>
                <a:lnTo>
                  <a:pt x="144" y="4"/>
                </a:lnTo>
                <a:lnTo>
                  <a:pt x="143" y="1"/>
                </a:lnTo>
                <a:lnTo>
                  <a:pt x="140" y="1"/>
                </a:lnTo>
                <a:lnTo>
                  <a:pt x="139" y="0"/>
                </a:lnTo>
                <a:lnTo>
                  <a:pt x="0" y="0"/>
                </a:lnTo>
                <a:lnTo>
                  <a:pt x="0" y="0"/>
                </a:lnTo>
                <a:lnTo>
                  <a:pt x="1" y="5"/>
                </a:lnTo>
                <a:lnTo>
                  <a:pt x="1"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13" name="Freeform 294"/>
          <p:cNvSpPr/>
          <p:nvPr/>
        </p:nvSpPr>
        <p:spPr bwMode="auto">
          <a:xfrm>
            <a:off x="10152723" y="3350563"/>
            <a:ext cx="46907" cy="18676"/>
          </a:xfrm>
          <a:custGeom>
            <a:avLst/>
            <a:gdLst/>
            <a:ahLst/>
            <a:cxnLst>
              <a:cxn ang="0">
                <a:pos x="30" y="5"/>
              </a:cxn>
              <a:cxn ang="0">
                <a:pos x="30" y="5"/>
              </a:cxn>
              <a:cxn ang="0">
                <a:pos x="31" y="0"/>
              </a:cxn>
              <a:cxn ang="0">
                <a:pos x="6" y="0"/>
              </a:cxn>
              <a:cxn ang="0">
                <a:pos x="6" y="0"/>
              </a:cxn>
              <a:cxn ang="0">
                <a:pos x="3" y="1"/>
              </a:cxn>
              <a:cxn ang="0">
                <a:pos x="2" y="1"/>
              </a:cxn>
              <a:cxn ang="0">
                <a:pos x="0" y="4"/>
              </a:cxn>
              <a:cxn ang="0">
                <a:pos x="0" y="5"/>
              </a:cxn>
              <a:cxn ang="0">
                <a:pos x="0" y="5"/>
              </a:cxn>
              <a:cxn ang="0">
                <a:pos x="0" y="8"/>
              </a:cxn>
              <a:cxn ang="0">
                <a:pos x="2" y="9"/>
              </a:cxn>
              <a:cxn ang="0">
                <a:pos x="3" y="11"/>
              </a:cxn>
              <a:cxn ang="0">
                <a:pos x="6" y="11"/>
              </a:cxn>
              <a:cxn ang="0">
                <a:pos x="31" y="11"/>
              </a:cxn>
              <a:cxn ang="0">
                <a:pos x="31" y="11"/>
              </a:cxn>
              <a:cxn ang="0">
                <a:pos x="30" y="5"/>
              </a:cxn>
              <a:cxn ang="0">
                <a:pos x="30" y="5"/>
              </a:cxn>
            </a:cxnLst>
            <a:rect l="0" t="0" r="r" b="b"/>
            <a:pathLst>
              <a:path w="31" h="11">
                <a:moveTo>
                  <a:pt x="30" y="5"/>
                </a:moveTo>
                <a:lnTo>
                  <a:pt x="30" y="5"/>
                </a:lnTo>
                <a:lnTo>
                  <a:pt x="31" y="0"/>
                </a:lnTo>
                <a:lnTo>
                  <a:pt x="6" y="0"/>
                </a:lnTo>
                <a:lnTo>
                  <a:pt x="6" y="0"/>
                </a:lnTo>
                <a:lnTo>
                  <a:pt x="3" y="1"/>
                </a:lnTo>
                <a:lnTo>
                  <a:pt x="2" y="1"/>
                </a:lnTo>
                <a:lnTo>
                  <a:pt x="0" y="4"/>
                </a:lnTo>
                <a:lnTo>
                  <a:pt x="0" y="5"/>
                </a:lnTo>
                <a:lnTo>
                  <a:pt x="0" y="5"/>
                </a:lnTo>
                <a:lnTo>
                  <a:pt x="0" y="8"/>
                </a:lnTo>
                <a:lnTo>
                  <a:pt x="2" y="9"/>
                </a:lnTo>
                <a:lnTo>
                  <a:pt x="3" y="11"/>
                </a:lnTo>
                <a:lnTo>
                  <a:pt x="6" y="11"/>
                </a:lnTo>
                <a:lnTo>
                  <a:pt x="31" y="11"/>
                </a:lnTo>
                <a:lnTo>
                  <a:pt x="31" y="11"/>
                </a:lnTo>
                <a:lnTo>
                  <a:pt x="30" y="5"/>
                </a:lnTo>
                <a:lnTo>
                  <a:pt x="30"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14" name="Freeform 295"/>
          <p:cNvSpPr/>
          <p:nvPr/>
        </p:nvSpPr>
        <p:spPr bwMode="auto">
          <a:xfrm>
            <a:off x="10429474" y="3471961"/>
            <a:ext cx="60981" cy="14009"/>
          </a:xfrm>
          <a:custGeom>
            <a:avLst/>
            <a:gdLst/>
            <a:ahLst/>
            <a:cxnLst>
              <a:cxn ang="0">
                <a:pos x="2" y="5"/>
              </a:cxn>
              <a:cxn ang="0">
                <a:pos x="2" y="5"/>
              </a:cxn>
              <a:cxn ang="0">
                <a:pos x="0" y="10"/>
              </a:cxn>
              <a:cxn ang="0">
                <a:pos x="34" y="10"/>
              </a:cxn>
              <a:cxn ang="0">
                <a:pos x="34" y="10"/>
              </a:cxn>
              <a:cxn ang="0">
                <a:pos x="35" y="9"/>
              </a:cxn>
              <a:cxn ang="0">
                <a:pos x="38" y="9"/>
              </a:cxn>
              <a:cxn ang="0">
                <a:pos x="39" y="6"/>
              </a:cxn>
              <a:cxn ang="0">
                <a:pos x="39" y="5"/>
              </a:cxn>
              <a:cxn ang="0">
                <a:pos x="39" y="5"/>
              </a:cxn>
              <a:cxn ang="0">
                <a:pos x="39" y="2"/>
              </a:cxn>
              <a:cxn ang="0">
                <a:pos x="38" y="1"/>
              </a:cxn>
              <a:cxn ang="0">
                <a:pos x="35" y="0"/>
              </a:cxn>
              <a:cxn ang="0">
                <a:pos x="34" y="0"/>
              </a:cxn>
              <a:cxn ang="0">
                <a:pos x="0" y="0"/>
              </a:cxn>
              <a:cxn ang="0">
                <a:pos x="0" y="0"/>
              </a:cxn>
              <a:cxn ang="0">
                <a:pos x="2" y="5"/>
              </a:cxn>
              <a:cxn ang="0">
                <a:pos x="2" y="5"/>
              </a:cxn>
            </a:cxnLst>
            <a:rect l="0" t="0" r="r" b="b"/>
            <a:pathLst>
              <a:path w="39" h="10">
                <a:moveTo>
                  <a:pt x="2" y="5"/>
                </a:moveTo>
                <a:lnTo>
                  <a:pt x="2" y="5"/>
                </a:lnTo>
                <a:lnTo>
                  <a:pt x="0" y="10"/>
                </a:lnTo>
                <a:lnTo>
                  <a:pt x="34" y="10"/>
                </a:lnTo>
                <a:lnTo>
                  <a:pt x="34" y="10"/>
                </a:lnTo>
                <a:lnTo>
                  <a:pt x="35" y="9"/>
                </a:lnTo>
                <a:lnTo>
                  <a:pt x="38" y="9"/>
                </a:lnTo>
                <a:lnTo>
                  <a:pt x="39" y="6"/>
                </a:lnTo>
                <a:lnTo>
                  <a:pt x="39" y="5"/>
                </a:lnTo>
                <a:lnTo>
                  <a:pt x="39" y="5"/>
                </a:lnTo>
                <a:lnTo>
                  <a:pt x="39" y="2"/>
                </a:lnTo>
                <a:lnTo>
                  <a:pt x="38" y="1"/>
                </a:lnTo>
                <a:lnTo>
                  <a:pt x="35" y="0"/>
                </a:lnTo>
                <a:lnTo>
                  <a:pt x="34" y="0"/>
                </a:lnTo>
                <a:lnTo>
                  <a:pt x="0" y="0"/>
                </a:lnTo>
                <a:lnTo>
                  <a:pt x="0" y="0"/>
                </a:lnTo>
                <a:lnTo>
                  <a:pt x="2" y="5"/>
                </a:lnTo>
                <a:lnTo>
                  <a:pt x="2"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15" name="Freeform 296"/>
          <p:cNvSpPr/>
          <p:nvPr/>
        </p:nvSpPr>
        <p:spPr bwMode="auto">
          <a:xfrm>
            <a:off x="10152723" y="3471961"/>
            <a:ext cx="211084" cy="14009"/>
          </a:xfrm>
          <a:custGeom>
            <a:avLst/>
            <a:gdLst/>
            <a:ahLst/>
            <a:cxnLst>
              <a:cxn ang="0">
                <a:pos x="135" y="5"/>
              </a:cxn>
              <a:cxn ang="0">
                <a:pos x="135" y="5"/>
              </a:cxn>
              <a:cxn ang="0">
                <a:pos x="137" y="0"/>
              </a:cxn>
              <a:cxn ang="0">
                <a:pos x="6" y="0"/>
              </a:cxn>
              <a:cxn ang="0">
                <a:pos x="6" y="0"/>
              </a:cxn>
              <a:cxn ang="0">
                <a:pos x="3" y="0"/>
              </a:cxn>
              <a:cxn ang="0">
                <a:pos x="2" y="1"/>
              </a:cxn>
              <a:cxn ang="0">
                <a:pos x="0" y="2"/>
              </a:cxn>
              <a:cxn ang="0">
                <a:pos x="0" y="5"/>
              </a:cxn>
              <a:cxn ang="0">
                <a:pos x="0" y="5"/>
              </a:cxn>
              <a:cxn ang="0">
                <a:pos x="0" y="6"/>
              </a:cxn>
              <a:cxn ang="0">
                <a:pos x="2" y="9"/>
              </a:cxn>
              <a:cxn ang="0">
                <a:pos x="3" y="9"/>
              </a:cxn>
              <a:cxn ang="0">
                <a:pos x="6" y="10"/>
              </a:cxn>
              <a:cxn ang="0">
                <a:pos x="137" y="10"/>
              </a:cxn>
              <a:cxn ang="0">
                <a:pos x="137" y="10"/>
              </a:cxn>
              <a:cxn ang="0">
                <a:pos x="135" y="5"/>
              </a:cxn>
              <a:cxn ang="0">
                <a:pos x="135" y="5"/>
              </a:cxn>
            </a:cxnLst>
            <a:rect l="0" t="0" r="r" b="b"/>
            <a:pathLst>
              <a:path w="137" h="10">
                <a:moveTo>
                  <a:pt x="135" y="5"/>
                </a:moveTo>
                <a:lnTo>
                  <a:pt x="135" y="5"/>
                </a:lnTo>
                <a:lnTo>
                  <a:pt x="137" y="0"/>
                </a:lnTo>
                <a:lnTo>
                  <a:pt x="6" y="0"/>
                </a:lnTo>
                <a:lnTo>
                  <a:pt x="6" y="0"/>
                </a:lnTo>
                <a:lnTo>
                  <a:pt x="3" y="0"/>
                </a:lnTo>
                <a:lnTo>
                  <a:pt x="2" y="1"/>
                </a:lnTo>
                <a:lnTo>
                  <a:pt x="0" y="2"/>
                </a:lnTo>
                <a:lnTo>
                  <a:pt x="0" y="5"/>
                </a:lnTo>
                <a:lnTo>
                  <a:pt x="0" y="5"/>
                </a:lnTo>
                <a:lnTo>
                  <a:pt x="0" y="6"/>
                </a:lnTo>
                <a:lnTo>
                  <a:pt x="2" y="9"/>
                </a:lnTo>
                <a:lnTo>
                  <a:pt x="3" y="9"/>
                </a:lnTo>
                <a:lnTo>
                  <a:pt x="6" y="10"/>
                </a:lnTo>
                <a:lnTo>
                  <a:pt x="137" y="10"/>
                </a:lnTo>
                <a:lnTo>
                  <a:pt x="137" y="10"/>
                </a:lnTo>
                <a:lnTo>
                  <a:pt x="135" y="5"/>
                </a:lnTo>
                <a:lnTo>
                  <a:pt x="135"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16" name="Freeform 297"/>
          <p:cNvSpPr/>
          <p:nvPr/>
        </p:nvSpPr>
        <p:spPr bwMode="auto">
          <a:xfrm>
            <a:off x="10312207" y="3588692"/>
            <a:ext cx="178248" cy="14009"/>
          </a:xfrm>
          <a:custGeom>
            <a:avLst/>
            <a:gdLst/>
            <a:ahLst/>
            <a:cxnLst>
              <a:cxn ang="0">
                <a:pos x="1" y="6"/>
              </a:cxn>
              <a:cxn ang="0">
                <a:pos x="1" y="6"/>
              </a:cxn>
              <a:cxn ang="0">
                <a:pos x="0" y="11"/>
              </a:cxn>
              <a:cxn ang="0">
                <a:pos x="109" y="11"/>
              </a:cxn>
              <a:cxn ang="0">
                <a:pos x="109" y="11"/>
              </a:cxn>
              <a:cxn ang="0">
                <a:pos x="110" y="11"/>
              </a:cxn>
              <a:cxn ang="0">
                <a:pos x="113" y="10"/>
              </a:cxn>
              <a:cxn ang="0">
                <a:pos x="114" y="8"/>
              </a:cxn>
              <a:cxn ang="0">
                <a:pos x="114" y="6"/>
              </a:cxn>
              <a:cxn ang="0">
                <a:pos x="114" y="6"/>
              </a:cxn>
              <a:cxn ang="0">
                <a:pos x="114" y="4"/>
              </a:cxn>
              <a:cxn ang="0">
                <a:pos x="113" y="2"/>
              </a:cxn>
              <a:cxn ang="0">
                <a:pos x="110" y="2"/>
              </a:cxn>
              <a:cxn ang="0">
                <a:pos x="109" y="0"/>
              </a:cxn>
              <a:cxn ang="0">
                <a:pos x="0" y="0"/>
              </a:cxn>
              <a:cxn ang="0">
                <a:pos x="0" y="0"/>
              </a:cxn>
              <a:cxn ang="0">
                <a:pos x="1" y="6"/>
              </a:cxn>
              <a:cxn ang="0">
                <a:pos x="1" y="6"/>
              </a:cxn>
            </a:cxnLst>
            <a:rect l="0" t="0" r="r" b="b"/>
            <a:pathLst>
              <a:path w="114" h="11">
                <a:moveTo>
                  <a:pt x="1" y="6"/>
                </a:moveTo>
                <a:lnTo>
                  <a:pt x="1" y="6"/>
                </a:lnTo>
                <a:lnTo>
                  <a:pt x="0" y="11"/>
                </a:lnTo>
                <a:lnTo>
                  <a:pt x="109" y="11"/>
                </a:lnTo>
                <a:lnTo>
                  <a:pt x="109" y="11"/>
                </a:lnTo>
                <a:lnTo>
                  <a:pt x="110" y="11"/>
                </a:lnTo>
                <a:lnTo>
                  <a:pt x="113" y="10"/>
                </a:lnTo>
                <a:lnTo>
                  <a:pt x="114" y="8"/>
                </a:lnTo>
                <a:lnTo>
                  <a:pt x="114" y="6"/>
                </a:lnTo>
                <a:lnTo>
                  <a:pt x="114" y="6"/>
                </a:lnTo>
                <a:lnTo>
                  <a:pt x="114" y="4"/>
                </a:lnTo>
                <a:lnTo>
                  <a:pt x="113" y="2"/>
                </a:lnTo>
                <a:lnTo>
                  <a:pt x="110" y="2"/>
                </a:lnTo>
                <a:lnTo>
                  <a:pt x="109" y="0"/>
                </a:lnTo>
                <a:lnTo>
                  <a:pt x="0" y="0"/>
                </a:lnTo>
                <a:lnTo>
                  <a:pt x="0" y="0"/>
                </a:lnTo>
                <a:lnTo>
                  <a:pt x="1" y="6"/>
                </a:lnTo>
                <a:lnTo>
                  <a:pt x="1" y="6"/>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17" name="Freeform 298"/>
          <p:cNvSpPr/>
          <p:nvPr/>
        </p:nvSpPr>
        <p:spPr bwMode="auto">
          <a:xfrm>
            <a:off x="10152723" y="3588692"/>
            <a:ext cx="93815" cy="14009"/>
          </a:xfrm>
          <a:custGeom>
            <a:avLst/>
            <a:gdLst/>
            <a:ahLst/>
            <a:cxnLst>
              <a:cxn ang="0">
                <a:pos x="60" y="6"/>
              </a:cxn>
              <a:cxn ang="0">
                <a:pos x="60" y="6"/>
              </a:cxn>
              <a:cxn ang="0">
                <a:pos x="61" y="0"/>
              </a:cxn>
              <a:cxn ang="0">
                <a:pos x="6" y="0"/>
              </a:cxn>
              <a:cxn ang="0">
                <a:pos x="6" y="0"/>
              </a:cxn>
              <a:cxn ang="0">
                <a:pos x="3" y="2"/>
              </a:cxn>
              <a:cxn ang="0">
                <a:pos x="2" y="2"/>
              </a:cxn>
              <a:cxn ang="0">
                <a:pos x="0" y="4"/>
              </a:cxn>
              <a:cxn ang="0">
                <a:pos x="0" y="6"/>
              </a:cxn>
              <a:cxn ang="0">
                <a:pos x="0" y="6"/>
              </a:cxn>
              <a:cxn ang="0">
                <a:pos x="0" y="8"/>
              </a:cxn>
              <a:cxn ang="0">
                <a:pos x="2" y="10"/>
              </a:cxn>
              <a:cxn ang="0">
                <a:pos x="3" y="11"/>
              </a:cxn>
              <a:cxn ang="0">
                <a:pos x="6" y="11"/>
              </a:cxn>
              <a:cxn ang="0">
                <a:pos x="61" y="11"/>
              </a:cxn>
              <a:cxn ang="0">
                <a:pos x="61" y="11"/>
              </a:cxn>
              <a:cxn ang="0">
                <a:pos x="60" y="6"/>
              </a:cxn>
              <a:cxn ang="0">
                <a:pos x="60" y="6"/>
              </a:cxn>
            </a:cxnLst>
            <a:rect l="0" t="0" r="r" b="b"/>
            <a:pathLst>
              <a:path w="61" h="11">
                <a:moveTo>
                  <a:pt x="60" y="6"/>
                </a:moveTo>
                <a:lnTo>
                  <a:pt x="60" y="6"/>
                </a:lnTo>
                <a:lnTo>
                  <a:pt x="61" y="0"/>
                </a:lnTo>
                <a:lnTo>
                  <a:pt x="6" y="0"/>
                </a:lnTo>
                <a:lnTo>
                  <a:pt x="6" y="0"/>
                </a:lnTo>
                <a:lnTo>
                  <a:pt x="3" y="2"/>
                </a:lnTo>
                <a:lnTo>
                  <a:pt x="2" y="2"/>
                </a:lnTo>
                <a:lnTo>
                  <a:pt x="0" y="4"/>
                </a:lnTo>
                <a:lnTo>
                  <a:pt x="0" y="6"/>
                </a:lnTo>
                <a:lnTo>
                  <a:pt x="0" y="6"/>
                </a:lnTo>
                <a:lnTo>
                  <a:pt x="0" y="8"/>
                </a:lnTo>
                <a:lnTo>
                  <a:pt x="2" y="10"/>
                </a:lnTo>
                <a:lnTo>
                  <a:pt x="3" y="11"/>
                </a:lnTo>
                <a:lnTo>
                  <a:pt x="6" y="11"/>
                </a:lnTo>
                <a:lnTo>
                  <a:pt x="61" y="11"/>
                </a:lnTo>
                <a:lnTo>
                  <a:pt x="61" y="11"/>
                </a:lnTo>
                <a:lnTo>
                  <a:pt x="60" y="6"/>
                </a:lnTo>
                <a:lnTo>
                  <a:pt x="60" y="6"/>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18" name="Freeform 299"/>
          <p:cNvSpPr>
            <a:spLocks noEditPoints="1"/>
          </p:cNvSpPr>
          <p:nvPr/>
        </p:nvSpPr>
        <p:spPr bwMode="auto">
          <a:xfrm>
            <a:off x="10194938" y="3322548"/>
            <a:ext cx="75052" cy="74707"/>
          </a:xfrm>
          <a:custGeom>
            <a:avLst/>
            <a:gdLst/>
            <a:ahLst/>
            <a:cxnLst>
              <a:cxn ang="0">
                <a:pos x="25" y="48"/>
              </a:cxn>
              <a:cxn ang="0">
                <a:pos x="25" y="48"/>
              </a:cxn>
              <a:cxn ang="0">
                <a:pos x="21" y="47"/>
              </a:cxn>
              <a:cxn ang="0">
                <a:pos x="15" y="46"/>
              </a:cxn>
              <a:cxn ang="0">
                <a:pos x="11" y="44"/>
              </a:cxn>
              <a:cxn ang="0">
                <a:pos x="9" y="42"/>
              </a:cxn>
              <a:cxn ang="0">
                <a:pos x="4" y="38"/>
              </a:cxn>
              <a:cxn ang="0">
                <a:pos x="3" y="34"/>
              </a:cxn>
              <a:cxn ang="0">
                <a:pos x="2" y="30"/>
              </a:cxn>
              <a:cxn ang="0">
                <a:pos x="0" y="24"/>
              </a:cxn>
              <a:cxn ang="0">
                <a:pos x="0" y="24"/>
              </a:cxn>
              <a:cxn ang="0">
                <a:pos x="2" y="19"/>
              </a:cxn>
              <a:cxn ang="0">
                <a:pos x="3" y="15"/>
              </a:cxn>
              <a:cxn ang="0">
                <a:pos x="4" y="11"/>
              </a:cxn>
              <a:cxn ang="0">
                <a:pos x="9" y="8"/>
              </a:cxn>
              <a:cxn ang="0">
                <a:pos x="11" y="4"/>
              </a:cxn>
              <a:cxn ang="0">
                <a:pos x="15" y="3"/>
              </a:cxn>
              <a:cxn ang="0">
                <a:pos x="21" y="1"/>
              </a:cxn>
              <a:cxn ang="0">
                <a:pos x="25" y="0"/>
              </a:cxn>
              <a:cxn ang="0">
                <a:pos x="25" y="0"/>
              </a:cxn>
              <a:cxn ang="0">
                <a:pos x="30" y="1"/>
              </a:cxn>
              <a:cxn ang="0">
                <a:pos x="34" y="3"/>
              </a:cxn>
              <a:cxn ang="0">
                <a:pos x="38" y="4"/>
              </a:cxn>
              <a:cxn ang="0">
                <a:pos x="42" y="8"/>
              </a:cxn>
              <a:cxn ang="0">
                <a:pos x="45" y="11"/>
              </a:cxn>
              <a:cxn ang="0">
                <a:pos x="46" y="15"/>
              </a:cxn>
              <a:cxn ang="0">
                <a:pos x="48" y="19"/>
              </a:cxn>
              <a:cxn ang="0">
                <a:pos x="49" y="24"/>
              </a:cxn>
              <a:cxn ang="0">
                <a:pos x="49" y="24"/>
              </a:cxn>
              <a:cxn ang="0">
                <a:pos x="48" y="30"/>
              </a:cxn>
              <a:cxn ang="0">
                <a:pos x="46" y="34"/>
              </a:cxn>
              <a:cxn ang="0">
                <a:pos x="45" y="38"/>
              </a:cxn>
              <a:cxn ang="0">
                <a:pos x="42" y="42"/>
              </a:cxn>
              <a:cxn ang="0">
                <a:pos x="38" y="44"/>
              </a:cxn>
              <a:cxn ang="0">
                <a:pos x="34" y="46"/>
              </a:cxn>
              <a:cxn ang="0">
                <a:pos x="30" y="47"/>
              </a:cxn>
              <a:cxn ang="0">
                <a:pos x="25" y="48"/>
              </a:cxn>
              <a:cxn ang="0">
                <a:pos x="25" y="48"/>
              </a:cxn>
              <a:cxn ang="0">
                <a:pos x="25" y="5"/>
              </a:cxn>
              <a:cxn ang="0">
                <a:pos x="25" y="5"/>
              </a:cxn>
              <a:cxn ang="0">
                <a:pos x="18" y="7"/>
              </a:cxn>
              <a:cxn ang="0">
                <a:pos x="11" y="11"/>
              </a:cxn>
              <a:cxn ang="0">
                <a:pos x="7" y="17"/>
              </a:cxn>
              <a:cxn ang="0">
                <a:pos x="6" y="24"/>
              </a:cxn>
              <a:cxn ang="0">
                <a:pos x="6" y="24"/>
              </a:cxn>
              <a:cxn ang="0">
                <a:pos x="7" y="31"/>
              </a:cxn>
              <a:cxn ang="0">
                <a:pos x="11" y="38"/>
              </a:cxn>
              <a:cxn ang="0">
                <a:pos x="18" y="42"/>
              </a:cxn>
              <a:cxn ang="0">
                <a:pos x="25" y="43"/>
              </a:cxn>
              <a:cxn ang="0">
                <a:pos x="25" y="43"/>
              </a:cxn>
              <a:cxn ang="0">
                <a:pos x="31" y="42"/>
              </a:cxn>
              <a:cxn ang="0">
                <a:pos x="38" y="38"/>
              </a:cxn>
              <a:cxn ang="0">
                <a:pos x="42" y="31"/>
              </a:cxn>
              <a:cxn ang="0">
                <a:pos x="44" y="24"/>
              </a:cxn>
              <a:cxn ang="0">
                <a:pos x="44" y="24"/>
              </a:cxn>
              <a:cxn ang="0">
                <a:pos x="42" y="17"/>
              </a:cxn>
              <a:cxn ang="0">
                <a:pos x="38" y="11"/>
              </a:cxn>
              <a:cxn ang="0">
                <a:pos x="31" y="7"/>
              </a:cxn>
              <a:cxn ang="0">
                <a:pos x="25" y="5"/>
              </a:cxn>
              <a:cxn ang="0">
                <a:pos x="25" y="5"/>
              </a:cxn>
            </a:cxnLst>
            <a:rect l="0" t="0" r="r" b="b"/>
            <a:pathLst>
              <a:path w="49" h="48">
                <a:moveTo>
                  <a:pt x="25" y="48"/>
                </a:moveTo>
                <a:lnTo>
                  <a:pt x="25" y="48"/>
                </a:lnTo>
                <a:lnTo>
                  <a:pt x="21" y="47"/>
                </a:lnTo>
                <a:lnTo>
                  <a:pt x="15" y="46"/>
                </a:lnTo>
                <a:lnTo>
                  <a:pt x="11" y="44"/>
                </a:lnTo>
                <a:lnTo>
                  <a:pt x="9" y="42"/>
                </a:lnTo>
                <a:lnTo>
                  <a:pt x="4" y="38"/>
                </a:lnTo>
                <a:lnTo>
                  <a:pt x="3" y="34"/>
                </a:lnTo>
                <a:lnTo>
                  <a:pt x="2" y="30"/>
                </a:lnTo>
                <a:lnTo>
                  <a:pt x="0" y="24"/>
                </a:lnTo>
                <a:lnTo>
                  <a:pt x="0" y="24"/>
                </a:lnTo>
                <a:lnTo>
                  <a:pt x="2" y="19"/>
                </a:lnTo>
                <a:lnTo>
                  <a:pt x="3" y="15"/>
                </a:lnTo>
                <a:lnTo>
                  <a:pt x="4" y="11"/>
                </a:lnTo>
                <a:lnTo>
                  <a:pt x="9" y="8"/>
                </a:lnTo>
                <a:lnTo>
                  <a:pt x="11" y="4"/>
                </a:lnTo>
                <a:lnTo>
                  <a:pt x="15" y="3"/>
                </a:lnTo>
                <a:lnTo>
                  <a:pt x="21" y="1"/>
                </a:lnTo>
                <a:lnTo>
                  <a:pt x="25" y="0"/>
                </a:lnTo>
                <a:lnTo>
                  <a:pt x="25" y="0"/>
                </a:lnTo>
                <a:lnTo>
                  <a:pt x="30" y="1"/>
                </a:lnTo>
                <a:lnTo>
                  <a:pt x="34" y="3"/>
                </a:lnTo>
                <a:lnTo>
                  <a:pt x="38" y="4"/>
                </a:lnTo>
                <a:lnTo>
                  <a:pt x="42" y="8"/>
                </a:lnTo>
                <a:lnTo>
                  <a:pt x="45" y="11"/>
                </a:lnTo>
                <a:lnTo>
                  <a:pt x="46" y="15"/>
                </a:lnTo>
                <a:lnTo>
                  <a:pt x="48" y="19"/>
                </a:lnTo>
                <a:lnTo>
                  <a:pt x="49" y="24"/>
                </a:lnTo>
                <a:lnTo>
                  <a:pt x="49" y="24"/>
                </a:lnTo>
                <a:lnTo>
                  <a:pt x="48" y="30"/>
                </a:lnTo>
                <a:lnTo>
                  <a:pt x="46" y="34"/>
                </a:lnTo>
                <a:lnTo>
                  <a:pt x="45" y="38"/>
                </a:lnTo>
                <a:lnTo>
                  <a:pt x="42" y="42"/>
                </a:lnTo>
                <a:lnTo>
                  <a:pt x="38" y="44"/>
                </a:lnTo>
                <a:lnTo>
                  <a:pt x="34" y="46"/>
                </a:lnTo>
                <a:lnTo>
                  <a:pt x="30" y="47"/>
                </a:lnTo>
                <a:lnTo>
                  <a:pt x="25" y="48"/>
                </a:lnTo>
                <a:lnTo>
                  <a:pt x="25" y="48"/>
                </a:lnTo>
                <a:close/>
                <a:moveTo>
                  <a:pt x="25" y="5"/>
                </a:moveTo>
                <a:lnTo>
                  <a:pt x="25" y="5"/>
                </a:lnTo>
                <a:lnTo>
                  <a:pt x="18" y="7"/>
                </a:lnTo>
                <a:lnTo>
                  <a:pt x="11" y="11"/>
                </a:lnTo>
                <a:lnTo>
                  <a:pt x="7" y="17"/>
                </a:lnTo>
                <a:lnTo>
                  <a:pt x="6" y="24"/>
                </a:lnTo>
                <a:lnTo>
                  <a:pt x="6" y="24"/>
                </a:lnTo>
                <a:lnTo>
                  <a:pt x="7" y="31"/>
                </a:lnTo>
                <a:lnTo>
                  <a:pt x="11" y="38"/>
                </a:lnTo>
                <a:lnTo>
                  <a:pt x="18" y="42"/>
                </a:lnTo>
                <a:lnTo>
                  <a:pt x="25" y="43"/>
                </a:lnTo>
                <a:lnTo>
                  <a:pt x="25" y="43"/>
                </a:lnTo>
                <a:lnTo>
                  <a:pt x="31" y="42"/>
                </a:lnTo>
                <a:lnTo>
                  <a:pt x="38" y="38"/>
                </a:lnTo>
                <a:lnTo>
                  <a:pt x="42" y="31"/>
                </a:lnTo>
                <a:lnTo>
                  <a:pt x="44" y="24"/>
                </a:lnTo>
                <a:lnTo>
                  <a:pt x="44" y="24"/>
                </a:lnTo>
                <a:lnTo>
                  <a:pt x="42" y="17"/>
                </a:lnTo>
                <a:lnTo>
                  <a:pt x="38" y="11"/>
                </a:lnTo>
                <a:lnTo>
                  <a:pt x="31" y="7"/>
                </a:lnTo>
                <a:lnTo>
                  <a:pt x="25" y="5"/>
                </a:lnTo>
                <a:lnTo>
                  <a:pt x="25"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19" name="Freeform 300"/>
          <p:cNvSpPr>
            <a:spLocks noEditPoints="1"/>
          </p:cNvSpPr>
          <p:nvPr/>
        </p:nvSpPr>
        <p:spPr bwMode="auto">
          <a:xfrm>
            <a:off x="10359115" y="3439275"/>
            <a:ext cx="75052" cy="74707"/>
          </a:xfrm>
          <a:custGeom>
            <a:avLst/>
            <a:gdLst/>
            <a:ahLst/>
            <a:cxnLst>
              <a:cxn ang="0">
                <a:pos x="24" y="47"/>
              </a:cxn>
              <a:cxn ang="0">
                <a:pos x="24" y="47"/>
              </a:cxn>
              <a:cxn ang="0">
                <a:pos x="19" y="47"/>
              </a:cxn>
              <a:cxn ang="0">
                <a:pos x="15" y="46"/>
              </a:cxn>
              <a:cxn ang="0">
                <a:pos x="11" y="43"/>
              </a:cxn>
              <a:cxn ang="0">
                <a:pos x="6" y="40"/>
              </a:cxn>
              <a:cxn ang="0">
                <a:pos x="4" y="36"/>
              </a:cxn>
              <a:cxn ang="0">
                <a:pos x="2" y="32"/>
              </a:cxn>
              <a:cxn ang="0">
                <a:pos x="0" y="28"/>
              </a:cxn>
              <a:cxn ang="0">
                <a:pos x="0" y="24"/>
              </a:cxn>
              <a:cxn ang="0">
                <a:pos x="0" y="24"/>
              </a:cxn>
              <a:cxn ang="0">
                <a:pos x="0" y="19"/>
              </a:cxn>
              <a:cxn ang="0">
                <a:pos x="2" y="15"/>
              </a:cxn>
              <a:cxn ang="0">
                <a:pos x="4" y="11"/>
              </a:cxn>
              <a:cxn ang="0">
                <a:pos x="6" y="7"/>
              </a:cxn>
              <a:cxn ang="0">
                <a:pos x="11" y="4"/>
              </a:cxn>
              <a:cxn ang="0">
                <a:pos x="15" y="1"/>
              </a:cxn>
              <a:cxn ang="0">
                <a:pos x="19" y="0"/>
              </a:cxn>
              <a:cxn ang="0">
                <a:pos x="24" y="0"/>
              </a:cxn>
              <a:cxn ang="0">
                <a:pos x="24" y="0"/>
              </a:cxn>
              <a:cxn ang="0">
                <a:pos x="28" y="0"/>
              </a:cxn>
              <a:cxn ang="0">
                <a:pos x="33" y="1"/>
              </a:cxn>
              <a:cxn ang="0">
                <a:pos x="38" y="4"/>
              </a:cxn>
              <a:cxn ang="0">
                <a:pos x="40" y="7"/>
              </a:cxn>
              <a:cxn ang="0">
                <a:pos x="44" y="11"/>
              </a:cxn>
              <a:cxn ang="0">
                <a:pos x="46" y="15"/>
              </a:cxn>
              <a:cxn ang="0">
                <a:pos x="47" y="19"/>
              </a:cxn>
              <a:cxn ang="0">
                <a:pos x="48" y="24"/>
              </a:cxn>
              <a:cxn ang="0">
                <a:pos x="48" y="24"/>
              </a:cxn>
              <a:cxn ang="0">
                <a:pos x="47" y="28"/>
              </a:cxn>
              <a:cxn ang="0">
                <a:pos x="46" y="32"/>
              </a:cxn>
              <a:cxn ang="0">
                <a:pos x="44" y="36"/>
              </a:cxn>
              <a:cxn ang="0">
                <a:pos x="40" y="40"/>
              </a:cxn>
              <a:cxn ang="0">
                <a:pos x="38" y="43"/>
              </a:cxn>
              <a:cxn ang="0">
                <a:pos x="33" y="46"/>
              </a:cxn>
              <a:cxn ang="0">
                <a:pos x="28" y="47"/>
              </a:cxn>
              <a:cxn ang="0">
                <a:pos x="24" y="47"/>
              </a:cxn>
              <a:cxn ang="0">
                <a:pos x="24" y="47"/>
              </a:cxn>
              <a:cxn ang="0">
                <a:pos x="24" y="5"/>
              </a:cxn>
              <a:cxn ang="0">
                <a:pos x="24" y="5"/>
              </a:cxn>
              <a:cxn ang="0">
                <a:pos x="17" y="7"/>
              </a:cxn>
              <a:cxn ang="0">
                <a:pos x="11" y="11"/>
              </a:cxn>
              <a:cxn ang="0">
                <a:pos x="6" y="16"/>
              </a:cxn>
              <a:cxn ang="0">
                <a:pos x="5" y="24"/>
              </a:cxn>
              <a:cxn ang="0">
                <a:pos x="5" y="24"/>
              </a:cxn>
              <a:cxn ang="0">
                <a:pos x="6" y="31"/>
              </a:cxn>
              <a:cxn ang="0">
                <a:pos x="11" y="36"/>
              </a:cxn>
              <a:cxn ang="0">
                <a:pos x="17" y="40"/>
              </a:cxn>
              <a:cxn ang="0">
                <a:pos x="24" y="42"/>
              </a:cxn>
              <a:cxn ang="0">
                <a:pos x="24" y="42"/>
              </a:cxn>
              <a:cxn ang="0">
                <a:pos x="31" y="40"/>
              </a:cxn>
              <a:cxn ang="0">
                <a:pos x="38" y="36"/>
              </a:cxn>
              <a:cxn ang="0">
                <a:pos x="42" y="31"/>
              </a:cxn>
              <a:cxn ang="0">
                <a:pos x="43" y="24"/>
              </a:cxn>
              <a:cxn ang="0">
                <a:pos x="43" y="24"/>
              </a:cxn>
              <a:cxn ang="0">
                <a:pos x="42" y="16"/>
              </a:cxn>
              <a:cxn ang="0">
                <a:pos x="38" y="11"/>
              </a:cxn>
              <a:cxn ang="0">
                <a:pos x="31" y="7"/>
              </a:cxn>
              <a:cxn ang="0">
                <a:pos x="24" y="5"/>
              </a:cxn>
              <a:cxn ang="0">
                <a:pos x="24" y="5"/>
              </a:cxn>
            </a:cxnLst>
            <a:rect l="0" t="0" r="r" b="b"/>
            <a:pathLst>
              <a:path w="48" h="47">
                <a:moveTo>
                  <a:pt x="24" y="47"/>
                </a:moveTo>
                <a:lnTo>
                  <a:pt x="24" y="47"/>
                </a:lnTo>
                <a:lnTo>
                  <a:pt x="19" y="47"/>
                </a:lnTo>
                <a:lnTo>
                  <a:pt x="15" y="46"/>
                </a:lnTo>
                <a:lnTo>
                  <a:pt x="11" y="43"/>
                </a:lnTo>
                <a:lnTo>
                  <a:pt x="6" y="40"/>
                </a:lnTo>
                <a:lnTo>
                  <a:pt x="4" y="36"/>
                </a:lnTo>
                <a:lnTo>
                  <a:pt x="2" y="32"/>
                </a:lnTo>
                <a:lnTo>
                  <a:pt x="0" y="28"/>
                </a:lnTo>
                <a:lnTo>
                  <a:pt x="0" y="24"/>
                </a:lnTo>
                <a:lnTo>
                  <a:pt x="0" y="24"/>
                </a:lnTo>
                <a:lnTo>
                  <a:pt x="0" y="19"/>
                </a:lnTo>
                <a:lnTo>
                  <a:pt x="2" y="15"/>
                </a:lnTo>
                <a:lnTo>
                  <a:pt x="4" y="11"/>
                </a:lnTo>
                <a:lnTo>
                  <a:pt x="6" y="7"/>
                </a:lnTo>
                <a:lnTo>
                  <a:pt x="11" y="4"/>
                </a:lnTo>
                <a:lnTo>
                  <a:pt x="15" y="1"/>
                </a:lnTo>
                <a:lnTo>
                  <a:pt x="19" y="0"/>
                </a:lnTo>
                <a:lnTo>
                  <a:pt x="24" y="0"/>
                </a:lnTo>
                <a:lnTo>
                  <a:pt x="24" y="0"/>
                </a:lnTo>
                <a:lnTo>
                  <a:pt x="28" y="0"/>
                </a:lnTo>
                <a:lnTo>
                  <a:pt x="33" y="1"/>
                </a:lnTo>
                <a:lnTo>
                  <a:pt x="38" y="4"/>
                </a:lnTo>
                <a:lnTo>
                  <a:pt x="40" y="7"/>
                </a:lnTo>
                <a:lnTo>
                  <a:pt x="44" y="11"/>
                </a:lnTo>
                <a:lnTo>
                  <a:pt x="46" y="15"/>
                </a:lnTo>
                <a:lnTo>
                  <a:pt x="47" y="19"/>
                </a:lnTo>
                <a:lnTo>
                  <a:pt x="48" y="24"/>
                </a:lnTo>
                <a:lnTo>
                  <a:pt x="48" y="24"/>
                </a:lnTo>
                <a:lnTo>
                  <a:pt x="47" y="28"/>
                </a:lnTo>
                <a:lnTo>
                  <a:pt x="46" y="32"/>
                </a:lnTo>
                <a:lnTo>
                  <a:pt x="44" y="36"/>
                </a:lnTo>
                <a:lnTo>
                  <a:pt x="40" y="40"/>
                </a:lnTo>
                <a:lnTo>
                  <a:pt x="38" y="43"/>
                </a:lnTo>
                <a:lnTo>
                  <a:pt x="33" y="46"/>
                </a:lnTo>
                <a:lnTo>
                  <a:pt x="28" y="47"/>
                </a:lnTo>
                <a:lnTo>
                  <a:pt x="24" y="47"/>
                </a:lnTo>
                <a:lnTo>
                  <a:pt x="24" y="47"/>
                </a:lnTo>
                <a:close/>
                <a:moveTo>
                  <a:pt x="24" y="5"/>
                </a:moveTo>
                <a:lnTo>
                  <a:pt x="24" y="5"/>
                </a:lnTo>
                <a:lnTo>
                  <a:pt x="17" y="7"/>
                </a:lnTo>
                <a:lnTo>
                  <a:pt x="11" y="11"/>
                </a:lnTo>
                <a:lnTo>
                  <a:pt x="6" y="16"/>
                </a:lnTo>
                <a:lnTo>
                  <a:pt x="5" y="24"/>
                </a:lnTo>
                <a:lnTo>
                  <a:pt x="5" y="24"/>
                </a:lnTo>
                <a:lnTo>
                  <a:pt x="6" y="31"/>
                </a:lnTo>
                <a:lnTo>
                  <a:pt x="11" y="36"/>
                </a:lnTo>
                <a:lnTo>
                  <a:pt x="17" y="40"/>
                </a:lnTo>
                <a:lnTo>
                  <a:pt x="24" y="42"/>
                </a:lnTo>
                <a:lnTo>
                  <a:pt x="24" y="42"/>
                </a:lnTo>
                <a:lnTo>
                  <a:pt x="31" y="40"/>
                </a:lnTo>
                <a:lnTo>
                  <a:pt x="38" y="36"/>
                </a:lnTo>
                <a:lnTo>
                  <a:pt x="42" y="31"/>
                </a:lnTo>
                <a:lnTo>
                  <a:pt x="43" y="24"/>
                </a:lnTo>
                <a:lnTo>
                  <a:pt x="43" y="24"/>
                </a:lnTo>
                <a:lnTo>
                  <a:pt x="42" y="16"/>
                </a:lnTo>
                <a:lnTo>
                  <a:pt x="38" y="11"/>
                </a:lnTo>
                <a:lnTo>
                  <a:pt x="31" y="7"/>
                </a:lnTo>
                <a:lnTo>
                  <a:pt x="24" y="5"/>
                </a:lnTo>
                <a:lnTo>
                  <a:pt x="24"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20" name="Freeform 301"/>
          <p:cNvSpPr>
            <a:spLocks noEditPoints="1"/>
          </p:cNvSpPr>
          <p:nvPr/>
        </p:nvSpPr>
        <p:spPr bwMode="auto">
          <a:xfrm>
            <a:off x="10241845" y="3556006"/>
            <a:ext cx="75052" cy="79377"/>
          </a:xfrm>
          <a:custGeom>
            <a:avLst/>
            <a:gdLst/>
            <a:ahLst/>
            <a:cxnLst>
              <a:cxn ang="0">
                <a:pos x="24" y="49"/>
              </a:cxn>
              <a:cxn ang="0">
                <a:pos x="24" y="49"/>
              </a:cxn>
              <a:cxn ang="0">
                <a:pos x="20" y="48"/>
              </a:cxn>
              <a:cxn ang="0">
                <a:pos x="15" y="46"/>
              </a:cxn>
              <a:cxn ang="0">
                <a:pos x="11" y="45"/>
              </a:cxn>
              <a:cxn ang="0">
                <a:pos x="8" y="42"/>
              </a:cxn>
              <a:cxn ang="0">
                <a:pos x="4" y="38"/>
              </a:cxn>
              <a:cxn ang="0">
                <a:pos x="3" y="34"/>
              </a:cxn>
              <a:cxn ang="0">
                <a:pos x="1" y="30"/>
              </a:cxn>
              <a:cxn ang="0">
                <a:pos x="0" y="25"/>
              </a:cxn>
              <a:cxn ang="0">
                <a:pos x="0" y="25"/>
              </a:cxn>
              <a:cxn ang="0">
                <a:pos x="1" y="19"/>
              </a:cxn>
              <a:cxn ang="0">
                <a:pos x="3" y="15"/>
              </a:cxn>
              <a:cxn ang="0">
                <a:pos x="4" y="11"/>
              </a:cxn>
              <a:cxn ang="0">
                <a:pos x="8" y="7"/>
              </a:cxn>
              <a:cxn ang="0">
                <a:pos x="11" y="4"/>
              </a:cxn>
              <a:cxn ang="0">
                <a:pos x="15" y="3"/>
              </a:cxn>
              <a:cxn ang="0">
                <a:pos x="20" y="2"/>
              </a:cxn>
              <a:cxn ang="0">
                <a:pos x="24" y="0"/>
              </a:cxn>
              <a:cxn ang="0">
                <a:pos x="24" y="0"/>
              </a:cxn>
              <a:cxn ang="0">
                <a:pos x="30" y="2"/>
              </a:cxn>
              <a:cxn ang="0">
                <a:pos x="34" y="3"/>
              </a:cxn>
              <a:cxn ang="0">
                <a:pos x="38" y="4"/>
              </a:cxn>
              <a:cxn ang="0">
                <a:pos x="42" y="7"/>
              </a:cxn>
              <a:cxn ang="0">
                <a:pos x="45" y="11"/>
              </a:cxn>
              <a:cxn ang="0">
                <a:pos x="46" y="15"/>
              </a:cxn>
              <a:cxn ang="0">
                <a:pos x="47" y="19"/>
              </a:cxn>
              <a:cxn ang="0">
                <a:pos x="49" y="25"/>
              </a:cxn>
              <a:cxn ang="0">
                <a:pos x="49" y="25"/>
              </a:cxn>
              <a:cxn ang="0">
                <a:pos x="47" y="30"/>
              </a:cxn>
              <a:cxn ang="0">
                <a:pos x="46" y="34"/>
              </a:cxn>
              <a:cxn ang="0">
                <a:pos x="45" y="38"/>
              </a:cxn>
              <a:cxn ang="0">
                <a:pos x="42" y="42"/>
              </a:cxn>
              <a:cxn ang="0">
                <a:pos x="38" y="45"/>
              </a:cxn>
              <a:cxn ang="0">
                <a:pos x="34" y="46"/>
              </a:cxn>
              <a:cxn ang="0">
                <a:pos x="30" y="48"/>
              </a:cxn>
              <a:cxn ang="0">
                <a:pos x="24" y="49"/>
              </a:cxn>
              <a:cxn ang="0">
                <a:pos x="24" y="49"/>
              </a:cxn>
              <a:cxn ang="0">
                <a:pos x="24" y="6"/>
              </a:cxn>
              <a:cxn ang="0">
                <a:pos x="24" y="6"/>
              </a:cxn>
              <a:cxn ang="0">
                <a:pos x="18" y="7"/>
              </a:cxn>
              <a:cxn ang="0">
                <a:pos x="11" y="11"/>
              </a:cxn>
              <a:cxn ang="0">
                <a:pos x="7" y="18"/>
              </a:cxn>
              <a:cxn ang="0">
                <a:pos x="6" y="25"/>
              </a:cxn>
              <a:cxn ang="0">
                <a:pos x="6" y="25"/>
              </a:cxn>
              <a:cxn ang="0">
                <a:pos x="7" y="31"/>
              </a:cxn>
              <a:cxn ang="0">
                <a:pos x="11" y="38"/>
              </a:cxn>
              <a:cxn ang="0">
                <a:pos x="18" y="42"/>
              </a:cxn>
              <a:cxn ang="0">
                <a:pos x="24" y="44"/>
              </a:cxn>
              <a:cxn ang="0">
                <a:pos x="24" y="44"/>
              </a:cxn>
              <a:cxn ang="0">
                <a:pos x="31" y="42"/>
              </a:cxn>
              <a:cxn ang="0">
                <a:pos x="38" y="38"/>
              </a:cxn>
              <a:cxn ang="0">
                <a:pos x="42" y="31"/>
              </a:cxn>
              <a:cxn ang="0">
                <a:pos x="43" y="25"/>
              </a:cxn>
              <a:cxn ang="0">
                <a:pos x="43" y="25"/>
              </a:cxn>
              <a:cxn ang="0">
                <a:pos x="42" y="18"/>
              </a:cxn>
              <a:cxn ang="0">
                <a:pos x="38" y="11"/>
              </a:cxn>
              <a:cxn ang="0">
                <a:pos x="31" y="7"/>
              </a:cxn>
              <a:cxn ang="0">
                <a:pos x="24" y="6"/>
              </a:cxn>
              <a:cxn ang="0">
                <a:pos x="24" y="6"/>
              </a:cxn>
            </a:cxnLst>
            <a:rect l="0" t="0" r="r" b="b"/>
            <a:pathLst>
              <a:path w="49" h="49">
                <a:moveTo>
                  <a:pt x="24" y="49"/>
                </a:moveTo>
                <a:lnTo>
                  <a:pt x="24" y="49"/>
                </a:lnTo>
                <a:lnTo>
                  <a:pt x="20" y="48"/>
                </a:lnTo>
                <a:lnTo>
                  <a:pt x="15" y="46"/>
                </a:lnTo>
                <a:lnTo>
                  <a:pt x="11" y="45"/>
                </a:lnTo>
                <a:lnTo>
                  <a:pt x="8" y="42"/>
                </a:lnTo>
                <a:lnTo>
                  <a:pt x="4" y="38"/>
                </a:lnTo>
                <a:lnTo>
                  <a:pt x="3" y="34"/>
                </a:lnTo>
                <a:lnTo>
                  <a:pt x="1" y="30"/>
                </a:lnTo>
                <a:lnTo>
                  <a:pt x="0" y="25"/>
                </a:lnTo>
                <a:lnTo>
                  <a:pt x="0" y="25"/>
                </a:lnTo>
                <a:lnTo>
                  <a:pt x="1" y="19"/>
                </a:lnTo>
                <a:lnTo>
                  <a:pt x="3" y="15"/>
                </a:lnTo>
                <a:lnTo>
                  <a:pt x="4" y="11"/>
                </a:lnTo>
                <a:lnTo>
                  <a:pt x="8" y="7"/>
                </a:lnTo>
                <a:lnTo>
                  <a:pt x="11" y="4"/>
                </a:lnTo>
                <a:lnTo>
                  <a:pt x="15" y="3"/>
                </a:lnTo>
                <a:lnTo>
                  <a:pt x="20" y="2"/>
                </a:lnTo>
                <a:lnTo>
                  <a:pt x="24" y="0"/>
                </a:lnTo>
                <a:lnTo>
                  <a:pt x="24" y="0"/>
                </a:lnTo>
                <a:lnTo>
                  <a:pt x="30" y="2"/>
                </a:lnTo>
                <a:lnTo>
                  <a:pt x="34" y="3"/>
                </a:lnTo>
                <a:lnTo>
                  <a:pt x="38" y="4"/>
                </a:lnTo>
                <a:lnTo>
                  <a:pt x="42" y="7"/>
                </a:lnTo>
                <a:lnTo>
                  <a:pt x="45" y="11"/>
                </a:lnTo>
                <a:lnTo>
                  <a:pt x="46" y="15"/>
                </a:lnTo>
                <a:lnTo>
                  <a:pt x="47" y="19"/>
                </a:lnTo>
                <a:lnTo>
                  <a:pt x="49" y="25"/>
                </a:lnTo>
                <a:lnTo>
                  <a:pt x="49" y="25"/>
                </a:lnTo>
                <a:lnTo>
                  <a:pt x="47" y="30"/>
                </a:lnTo>
                <a:lnTo>
                  <a:pt x="46" y="34"/>
                </a:lnTo>
                <a:lnTo>
                  <a:pt x="45" y="38"/>
                </a:lnTo>
                <a:lnTo>
                  <a:pt x="42" y="42"/>
                </a:lnTo>
                <a:lnTo>
                  <a:pt x="38" y="45"/>
                </a:lnTo>
                <a:lnTo>
                  <a:pt x="34" y="46"/>
                </a:lnTo>
                <a:lnTo>
                  <a:pt x="30" y="48"/>
                </a:lnTo>
                <a:lnTo>
                  <a:pt x="24" y="49"/>
                </a:lnTo>
                <a:lnTo>
                  <a:pt x="24" y="49"/>
                </a:lnTo>
                <a:close/>
                <a:moveTo>
                  <a:pt x="24" y="6"/>
                </a:moveTo>
                <a:lnTo>
                  <a:pt x="24" y="6"/>
                </a:lnTo>
                <a:lnTo>
                  <a:pt x="18" y="7"/>
                </a:lnTo>
                <a:lnTo>
                  <a:pt x="11" y="11"/>
                </a:lnTo>
                <a:lnTo>
                  <a:pt x="7" y="18"/>
                </a:lnTo>
                <a:lnTo>
                  <a:pt x="6" y="25"/>
                </a:lnTo>
                <a:lnTo>
                  <a:pt x="6" y="25"/>
                </a:lnTo>
                <a:lnTo>
                  <a:pt x="7" y="31"/>
                </a:lnTo>
                <a:lnTo>
                  <a:pt x="11" y="38"/>
                </a:lnTo>
                <a:lnTo>
                  <a:pt x="18" y="42"/>
                </a:lnTo>
                <a:lnTo>
                  <a:pt x="24" y="44"/>
                </a:lnTo>
                <a:lnTo>
                  <a:pt x="24" y="44"/>
                </a:lnTo>
                <a:lnTo>
                  <a:pt x="31" y="42"/>
                </a:lnTo>
                <a:lnTo>
                  <a:pt x="38" y="38"/>
                </a:lnTo>
                <a:lnTo>
                  <a:pt x="42" y="31"/>
                </a:lnTo>
                <a:lnTo>
                  <a:pt x="43" y="25"/>
                </a:lnTo>
                <a:lnTo>
                  <a:pt x="43" y="25"/>
                </a:lnTo>
                <a:lnTo>
                  <a:pt x="42" y="18"/>
                </a:lnTo>
                <a:lnTo>
                  <a:pt x="38" y="11"/>
                </a:lnTo>
                <a:lnTo>
                  <a:pt x="31" y="7"/>
                </a:lnTo>
                <a:lnTo>
                  <a:pt x="24" y="6"/>
                </a:lnTo>
                <a:lnTo>
                  <a:pt x="24" y="6"/>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21" name="Freeform 302"/>
          <p:cNvSpPr/>
          <p:nvPr/>
        </p:nvSpPr>
        <p:spPr bwMode="auto">
          <a:xfrm>
            <a:off x="9317770" y="3289864"/>
            <a:ext cx="389332" cy="364193"/>
          </a:xfrm>
          <a:custGeom>
            <a:avLst/>
            <a:gdLst/>
            <a:ahLst/>
            <a:cxnLst>
              <a:cxn ang="0">
                <a:pos x="235" y="15"/>
              </a:cxn>
              <a:cxn ang="0">
                <a:pos x="217" y="4"/>
              </a:cxn>
              <a:cxn ang="0">
                <a:pos x="197" y="0"/>
              </a:cxn>
              <a:cxn ang="0">
                <a:pos x="178" y="4"/>
              </a:cxn>
              <a:cxn ang="0">
                <a:pos x="161" y="15"/>
              </a:cxn>
              <a:cxn ang="0">
                <a:pos x="28" y="148"/>
              </a:cxn>
              <a:cxn ang="0">
                <a:pos x="11" y="165"/>
              </a:cxn>
              <a:cxn ang="0">
                <a:pos x="3" y="178"/>
              </a:cxn>
              <a:cxn ang="0">
                <a:pos x="0" y="193"/>
              </a:cxn>
              <a:cxn ang="0">
                <a:pos x="3" y="208"/>
              </a:cxn>
              <a:cxn ang="0">
                <a:pos x="11" y="221"/>
              </a:cxn>
              <a:cxn ang="0">
                <a:pos x="18" y="227"/>
              </a:cxn>
              <a:cxn ang="0">
                <a:pos x="32" y="232"/>
              </a:cxn>
              <a:cxn ang="0">
                <a:pos x="47" y="232"/>
              </a:cxn>
              <a:cxn ang="0">
                <a:pos x="62" y="227"/>
              </a:cxn>
              <a:cxn ang="0">
                <a:pos x="135" y="154"/>
              </a:cxn>
              <a:cxn ang="0">
                <a:pos x="200" y="89"/>
              </a:cxn>
              <a:cxn ang="0">
                <a:pos x="204" y="85"/>
              </a:cxn>
              <a:cxn ang="0">
                <a:pos x="208" y="76"/>
              </a:cxn>
              <a:cxn ang="0">
                <a:pos x="208" y="65"/>
              </a:cxn>
              <a:cxn ang="0">
                <a:pos x="204" y="55"/>
              </a:cxn>
              <a:cxn ang="0">
                <a:pos x="200" y="50"/>
              </a:cxn>
              <a:cxn ang="0">
                <a:pos x="190" y="44"/>
              </a:cxn>
              <a:cxn ang="0">
                <a:pos x="181" y="42"/>
              </a:cxn>
              <a:cxn ang="0">
                <a:pos x="170" y="44"/>
              </a:cxn>
              <a:cxn ang="0">
                <a:pos x="161" y="50"/>
              </a:cxn>
              <a:cxn ang="0">
                <a:pos x="70" y="154"/>
              </a:cxn>
              <a:cxn ang="0">
                <a:pos x="168" y="57"/>
              </a:cxn>
              <a:cxn ang="0">
                <a:pos x="181" y="51"/>
              </a:cxn>
              <a:cxn ang="0">
                <a:pos x="188" y="53"/>
              </a:cxn>
              <a:cxn ang="0">
                <a:pos x="193" y="57"/>
              </a:cxn>
              <a:cxn ang="0">
                <a:pos x="199" y="70"/>
              </a:cxn>
              <a:cxn ang="0">
                <a:pos x="197" y="77"/>
              </a:cxn>
              <a:cxn ang="0">
                <a:pos x="161" y="115"/>
              </a:cxn>
              <a:cxn ang="0">
                <a:pos x="61" y="215"/>
              </a:cxn>
              <a:cxn ang="0">
                <a:pos x="57" y="219"/>
              </a:cxn>
              <a:cxn ang="0">
                <a:pos x="46" y="223"/>
              </a:cxn>
              <a:cxn ang="0">
                <a:pos x="39" y="224"/>
              </a:cxn>
              <a:cxn ang="0">
                <a:pos x="28" y="221"/>
              </a:cxn>
              <a:cxn ang="0">
                <a:pos x="18" y="215"/>
              </a:cxn>
              <a:cxn ang="0">
                <a:pos x="14" y="211"/>
              </a:cxn>
              <a:cxn ang="0">
                <a:pos x="10" y="198"/>
              </a:cxn>
              <a:cxn ang="0">
                <a:pos x="8" y="193"/>
              </a:cxn>
              <a:cxn ang="0">
                <a:pos x="11" y="182"/>
              </a:cxn>
              <a:cxn ang="0">
                <a:pos x="18" y="171"/>
              </a:cxn>
              <a:cxn ang="0">
                <a:pos x="118" y="71"/>
              </a:cxn>
              <a:cxn ang="0">
                <a:pos x="168" y="22"/>
              </a:cxn>
              <a:cxn ang="0">
                <a:pos x="182" y="12"/>
              </a:cxn>
              <a:cxn ang="0">
                <a:pos x="197" y="9"/>
              </a:cxn>
              <a:cxn ang="0">
                <a:pos x="205" y="9"/>
              </a:cxn>
              <a:cxn ang="0">
                <a:pos x="222" y="16"/>
              </a:cxn>
              <a:cxn ang="0">
                <a:pos x="228" y="22"/>
              </a:cxn>
              <a:cxn ang="0">
                <a:pos x="238" y="35"/>
              </a:cxn>
              <a:cxn ang="0">
                <a:pos x="240" y="51"/>
              </a:cxn>
              <a:cxn ang="0">
                <a:pos x="239" y="59"/>
              </a:cxn>
              <a:cxn ang="0">
                <a:pos x="234" y="76"/>
              </a:cxn>
              <a:cxn ang="0">
                <a:pos x="112" y="197"/>
              </a:cxn>
              <a:cxn ang="0">
                <a:pos x="235" y="88"/>
              </a:cxn>
              <a:cxn ang="0">
                <a:pos x="242" y="80"/>
              </a:cxn>
              <a:cxn ang="0">
                <a:pos x="249" y="62"/>
              </a:cxn>
              <a:cxn ang="0">
                <a:pos x="249" y="42"/>
              </a:cxn>
              <a:cxn ang="0">
                <a:pos x="242" y="23"/>
              </a:cxn>
              <a:cxn ang="0">
                <a:pos x="235" y="15"/>
              </a:cxn>
            </a:cxnLst>
            <a:rect l="0" t="0" r="r" b="b"/>
            <a:pathLst>
              <a:path w="250" h="234">
                <a:moveTo>
                  <a:pt x="235" y="15"/>
                </a:moveTo>
                <a:lnTo>
                  <a:pt x="235" y="15"/>
                </a:lnTo>
                <a:lnTo>
                  <a:pt x="227" y="8"/>
                </a:lnTo>
                <a:lnTo>
                  <a:pt x="217" y="4"/>
                </a:lnTo>
                <a:lnTo>
                  <a:pt x="208" y="1"/>
                </a:lnTo>
                <a:lnTo>
                  <a:pt x="197" y="0"/>
                </a:lnTo>
                <a:lnTo>
                  <a:pt x="188" y="1"/>
                </a:lnTo>
                <a:lnTo>
                  <a:pt x="178" y="4"/>
                </a:lnTo>
                <a:lnTo>
                  <a:pt x="169" y="8"/>
                </a:lnTo>
                <a:lnTo>
                  <a:pt x="161" y="15"/>
                </a:lnTo>
                <a:lnTo>
                  <a:pt x="111" y="65"/>
                </a:lnTo>
                <a:lnTo>
                  <a:pt x="28" y="148"/>
                </a:lnTo>
                <a:lnTo>
                  <a:pt x="11" y="165"/>
                </a:lnTo>
                <a:lnTo>
                  <a:pt x="11" y="165"/>
                </a:lnTo>
                <a:lnTo>
                  <a:pt x="5" y="171"/>
                </a:lnTo>
                <a:lnTo>
                  <a:pt x="3" y="178"/>
                </a:lnTo>
                <a:lnTo>
                  <a:pt x="0" y="185"/>
                </a:lnTo>
                <a:lnTo>
                  <a:pt x="0" y="193"/>
                </a:lnTo>
                <a:lnTo>
                  <a:pt x="0" y="201"/>
                </a:lnTo>
                <a:lnTo>
                  <a:pt x="3" y="208"/>
                </a:lnTo>
                <a:lnTo>
                  <a:pt x="5" y="215"/>
                </a:lnTo>
                <a:lnTo>
                  <a:pt x="11" y="221"/>
                </a:lnTo>
                <a:lnTo>
                  <a:pt x="11" y="221"/>
                </a:lnTo>
                <a:lnTo>
                  <a:pt x="18" y="227"/>
                </a:lnTo>
                <a:lnTo>
                  <a:pt x="24" y="231"/>
                </a:lnTo>
                <a:lnTo>
                  <a:pt x="32" y="232"/>
                </a:lnTo>
                <a:lnTo>
                  <a:pt x="39" y="234"/>
                </a:lnTo>
                <a:lnTo>
                  <a:pt x="47" y="232"/>
                </a:lnTo>
                <a:lnTo>
                  <a:pt x="54" y="231"/>
                </a:lnTo>
                <a:lnTo>
                  <a:pt x="62" y="227"/>
                </a:lnTo>
                <a:lnTo>
                  <a:pt x="68" y="221"/>
                </a:lnTo>
                <a:lnTo>
                  <a:pt x="135" y="154"/>
                </a:lnTo>
                <a:lnTo>
                  <a:pt x="168" y="121"/>
                </a:lnTo>
                <a:lnTo>
                  <a:pt x="200" y="89"/>
                </a:lnTo>
                <a:lnTo>
                  <a:pt x="200" y="89"/>
                </a:lnTo>
                <a:lnTo>
                  <a:pt x="204" y="85"/>
                </a:lnTo>
                <a:lnTo>
                  <a:pt x="207" y="80"/>
                </a:lnTo>
                <a:lnTo>
                  <a:pt x="208" y="76"/>
                </a:lnTo>
                <a:lnTo>
                  <a:pt x="208" y="70"/>
                </a:lnTo>
                <a:lnTo>
                  <a:pt x="208" y="65"/>
                </a:lnTo>
                <a:lnTo>
                  <a:pt x="207" y="59"/>
                </a:lnTo>
                <a:lnTo>
                  <a:pt x="204" y="55"/>
                </a:lnTo>
                <a:lnTo>
                  <a:pt x="200" y="50"/>
                </a:lnTo>
                <a:lnTo>
                  <a:pt x="200" y="50"/>
                </a:lnTo>
                <a:lnTo>
                  <a:pt x="196" y="47"/>
                </a:lnTo>
                <a:lnTo>
                  <a:pt x="190" y="44"/>
                </a:lnTo>
                <a:lnTo>
                  <a:pt x="185" y="43"/>
                </a:lnTo>
                <a:lnTo>
                  <a:pt x="181" y="42"/>
                </a:lnTo>
                <a:lnTo>
                  <a:pt x="176" y="43"/>
                </a:lnTo>
                <a:lnTo>
                  <a:pt x="170" y="44"/>
                </a:lnTo>
                <a:lnTo>
                  <a:pt x="165" y="47"/>
                </a:lnTo>
                <a:lnTo>
                  <a:pt x="161" y="50"/>
                </a:lnTo>
                <a:lnTo>
                  <a:pt x="64" y="147"/>
                </a:lnTo>
                <a:lnTo>
                  <a:pt x="70" y="154"/>
                </a:lnTo>
                <a:lnTo>
                  <a:pt x="168" y="57"/>
                </a:lnTo>
                <a:lnTo>
                  <a:pt x="168" y="57"/>
                </a:lnTo>
                <a:lnTo>
                  <a:pt x="173" y="53"/>
                </a:lnTo>
                <a:lnTo>
                  <a:pt x="181" y="51"/>
                </a:lnTo>
                <a:lnTo>
                  <a:pt x="181" y="51"/>
                </a:lnTo>
                <a:lnTo>
                  <a:pt x="188" y="53"/>
                </a:lnTo>
                <a:lnTo>
                  <a:pt x="193" y="57"/>
                </a:lnTo>
                <a:lnTo>
                  <a:pt x="193" y="57"/>
                </a:lnTo>
                <a:lnTo>
                  <a:pt x="197" y="63"/>
                </a:lnTo>
                <a:lnTo>
                  <a:pt x="199" y="70"/>
                </a:lnTo>
                <a:lnTo>
                  <a:pt x="199" y="70"/>
                </a:lnTo>
                <a:lnTo>
                  <a:pt x="197" y="77"/>
                </a:lnTo>
                <a:lnTo>
                  <a:pt x="193" y="82"/>
                </a:lnTo>
                <a:lnTo>
                  <a:pt x="161" y="115"/>
                </a:lnTo>
                <a:lnTo>
                  <a:pt x="128" y="147"/>
                </a:lnTo>
                <a:lnTo>
                  <a:pt x="61" y="215"/>
                </a:lnTo>
                <a:lnTo>
                  <a:pt x="61" y="215"/>
                </a:lnTo>
                <a:lnTo>
                  <a:pt x="57" y="219"/>
                </a:lnTo>
                <a:lnTo>
                  <a:pt x="51" y="221"/>
                </a:lnTo>
                <a:lnTo>
                  <a:pt x="46" y="223"/>
                </a:lnTo>
                <a:lnTo>
                  <a:pt x="39" y="224"/>
                </a:lnTo>
                <a:lnTo>
                  <a:pt x="39" y="224"/>
                </a:lnTo>
                <a:lnTo>
                  <a:pt x="34" y="223"/>
                </a:lnTo>
                <a:lnTo>
                  <a:pt x="28" y="221"/>
                </a:lnTo>
                <a:lnTo>
                  <a:pt x="23" y="219"/>
                </a:lnTo>
                <a:lnTo>
                  <a:pt x="18" y="215"/>
                </a:lnTo>
                <a:lnTo>
                  <a:pt x="18" y="215"/>
                </a:lnTo>
                <a:lnTo>
                  <a:pt x="14" y="211"/>
                </a:lnTo>
                <a:lnTo>
                  <a:pt x="11" y="205"/>
                </a:lnTo>
                <a:lnTo>
                  <a:pt x="10" y="198"/>
                </a:lnTo>
                <a:lnTo>
                  <a:pt x="8" y="193"/>
                </a:lnTo>
                <a:lnTo>
                  <a:pt x="8" y="193"/>
                </a:lnTo>
                <a:lnTo>
                  <a:pt x="10" y="188"/>
                </a:lnTo>
                <a:lnTo>
                  <a:pt x="11" y="182"/>
                </a:lnTo>
                <a:lnTo>
                  <a:pt x="14" y="177"/>
                </a:lnTo>
                <a:lnTo>
                  <a:pt x="18" y="171"/>
                </a:lnTo>
                <a:lnTo>
                  <a:pt x="34" y="155"/>
                </a:lnTo>
                <a:lnTo>
                  <a:pt x="118" y="71"/>
                </a:lnTo>
                <a:lnTo>
                  <a:pt x="168" y="22"/>
                </a:lnTo>
                <a:lnTo>
                  <a:pt x="168" y="22"/>
                </a:lnTo>
                <a:lnTo>
                  <a:pt x="174" y="16"/>
                </a:lnTo>
                <a:lnTo>
                  <a:pt x="182" y="12"/>
                </a:lnTo>
                <a:lnTo>
                  <a:pt x="189" y="9"/>
                </a:lnTo>
                <a:lnTo>
                  <a:pt x="197" y="9"/>
                </a:lnTo>
                <a:lnTo>
                  <a:pt x="197" y="9"/>
                </a:lnTo>
                <a:lnTo>
                  <a:pt x="205" y="9"/>
                </a:lnTo>
                <a:lnTo>
                  <a:pt x="213" y="12"/>
                </a:lnTo>
                <a:lnTo>
                  <a:pt x="222" y="16"/>
                </a:lnTo>
                <a:lnTo>
                  <a:pt x="228" y="22"/>
                </a:lnTo>
                <a:lnTo>
                  <a:pt x="228" y="22"/>
                </a:lnTo>
                <a:lnTo>
                  <a:pt x="234" y="28"/>
                </a:lnTo>
                <a:lnTo>
                  <a:pt x="238" y="35"/>
                </a:lnTo>
                <a:lnTo>
                  <a:pt x="239" y="43"/>
                </a:lnTo>
                <a:lnTo>
                  <a:pt x="240" y="51"/>
                </a:lnTo>
                <a:lnTo>
                  <a:pt x="240" y="51"/>
                </a:lnTo>
                <a:lnTo>
                  <a:pt x="239" y="59"/>
                </a:lnTo>
                <a:lnTo>
                  <a:pt x="238" y="67"/>
                </a:lnTo>
                <a:lnTo>
                  <a:pt x="234" y="76"/>
                </a:lnTo>
                <a:lnTo>
                  <a:pt x="228" y="81"/>
                </a:lnTo>
                <a:lnTo>
                  <a:pt x="112" y="197"/>
                </a:lnTo>
                <a:lnTo>
                  <a:pt x="119" y="204"/>
                </a:lnTo>
                <a:lnTo>
                  <a:pt x="235" y="88"/>
                </a:lnTo>
                <a:lnTo>
                  <a:pt x="235" y="88"/>
                </a:lnTo>
                <a:lnTo>
                  <a:pt x="242" y="80"/>
                </a:lnTo>
                <a:lnTo>
                  <a:pt x="246" y="71"/>
                </a:lnTo>
                <a:lnTo>
                  <a:pt x="249" y="62"/>
                </a:lnTo>
                <a:lnTo>
                  <a:pt x="250" y="51"/>
                </a:lnTo>
                <a:lnTo>
                  <a:pt x="249" y="42"/>
                </a:lnTo>
                <a:lnTo>
                  <a:pt x="246" y="32"/>
                </a:lnTo>
                <a:lnTo>
                  <a:pt x="242" y="23"/>
                </a:lnTo>
                <a:lnTo>
                  <a:pt x="235" y="15"/>
                </a:lnTo>
                <a:lnTo>
                  <a:pt x="235" y="1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22" name="Freeform 303"/>
          <p:cNvSpPr>
            <a:spLocks noEditPoints="1"/>
          </p:cNvSpPr>
          <p:nvPr/>
        </p:nvSpPr>
        <p:spPr bwMode="auto">
          <a:xfrm>
            <a:off x="6925497" y="3574682"/>
            <a:ext cx="300207" cy="60700"/>
          </a:xfrm>
          <a:custGeom>
            <a:avLst/>
            <a:gdLst/>
            <a:ahLst/>
            <a:cxnLst>
              <a:cxn ang="0">
                <a:pos x="19" y="39"/>
              </a:cxn>
              <a:cxn ang="0">
                <a:pos x="15" y="39"/>
              </a:cxn>
              <a:cxn ang="0">
                <a:pos x="5" y="34"/>
              </a:cxn>
              <a:cxn ang="0">
                <a:pos x="0" y="23"/>
              </a:cxn>
              <a:cxn ang="0">
                <a:pos x="0" y="20"/>
              </a:cxn>
              <a:cxn ang="0">
                <a:pos x="1" y="12"/>
              </a:cxn>
              <a:cxn ang="0">
                <a:pos x="12" y="2"/>
              </a:cxn>
              <a:cxn ang="0">
                <a:pos x="19" y="0"/>
              </a:cxn>
              <a:cxn ang="0">
                <a:pos x="78" y="10"/>
              </a:cxn>
              <a:cxn ang="0">
                <a:pos x="82" y="15"/>
              </a:cxn>
              <a:cxn ang="0">
                <a:pos x="92" y="20"/>
              </a:cxn>
              <a:cxn ang="0">
                <a:pos x="96" y="22"/>
              </a:cxn>
              <a:cxn ang="0">
                <a:pos x="105" y="18"/>
              </a:cxn>
              <a:cxn ang="0">
                <a:pos x="113" y="10"/>
              </a:cxn>
              <a:cxn ang="0">
                <a:pos x="173" y="0"/>
              </a:cxn>
              <a:cxn ang="0">
                <a:pos x="177" y="0"/>
              </a:cxn>
              <a:cxn ang="0">
                <a:pos x="188" y="6"/>
              </a:cxn>
              <a:cxn ang="0">
                <a:pos x="193" y="16"/>
              </a:cxn>
              <a:cxn ang="0">
                <a:pos x="193" y="20"/>
              </a:cxn>
              <a:cxn ang="0">
                <a:pos x="192" y="27"/>
              </a:cxn>
              <a:cxn ang="0">
                <a:pos x="181" y="38"/>
              </a:cxn>
              <a:cxn ang="0">
                <a:pos x="173" y="39"/>
              </a:cxn>
              <a:cxn ang="0">
                <a:pos x="19" y="6"/>
              </a:cxn>
              <a:cxn ang="0">
                <a:pos x="13" y="7"/>
              </a:cxn>
              <a:cxn ang="0">
                <a:pos x="5" y="14"/>
              </a:cxn>
              <a:cxn ang="0">
                <a:pos x="5" y="20"/>
              </a:cxn>
              <a:cxn ang="0">
                <a:pos x="9" y="30"/>
              </a:cxn>
              <a:cxn ang="0">
                <a:pos x="19" y="34"/>
              </a:cxn>
              <a:cxn ang="0">
                <a:pos x="173" y="34"/>
              </a:cxn>
              <a:cxn ang="0">
                <a:pos x="184" y="30"/>
              </a:cxn>
              <a:cxn ang="0">
                <a:pos x="188" y="20"/>
              </a:cxn>
              <a:cxn ang="0">
                <a:pos x="186" y="14"/>
              </a:cxn>
              <a:cxn ang="0">
                <a:pos x="178" y="7"/>
              </a:cxn>
              <a:cxn ang="0">
                <a:pos x="123" y="6"/>
              </a:cxn>
              <a:cxn ang="0">
                <a:pos x="119" y="12"/>
              </a:cxn>
              <a:cxn ang="0">
                <a:pos x="108" y="23"/>
              </a:cxn>
              <a:cxn ang="0">
                <a:pos x="96" y="27"/>
              </a:cxn>
              <a:cxn ang="0">
                <a:pos x="89" y="26"/>
              </a:cxn>
              <a:cxn ang="0">
                <a:pos x="78" y="19"/>
              </a:cxn>
              <a:cxn ang="0">
                <a:pos x="70" y="6"/>
              </a:cxn>
            </a:cxnLst>
            <a:rect l="0" t="0" r="r" b="b"/>
            <a:pathLst>
              <a:path w="193" h="39">
                <a:moveTo>
                  <a:pt x="173" y="39"/>
                </a:moveTo>
                <a:lnTo>
                  <a:pt x="19" y="39"/>
                </a:lnTo>
                <a:lnTo>
                  <a:pt x="19" y="39"/>
                </a:lnTo>
                <a:lnTo>
                  <a:pt x="15" y="39"/>
                </a:lnTo>
                <a:lnTo>
                  <a:pt x="12" y="38"/>
                </a:lnTo>
                <a:lnTo>
                  <a:pt x="5" y="34"/>
                </a:lnTo>
                <a:lnTo>
                  <a:pt x="1" y="27"/>
                </a:lnTo>
                <a:lnTo>
                  <a:pt x="0" y="23"/>
                </a:lnTo>
                <a:lnTo>
                  <a:pt x="0" y="20"/>
                </a:lnTo>
                <a:lnTo>
                  <a:pt x="0" y="20"/>
                </a:lnTo>
                <a:lnTo>
                  <a:pt x="0" y="16"/>
                </a:lnTo>
                <a:lnTo>
                  <a:pt x="1" y="12"/>
                </a:lnTo>
                <a:lnTo>
                  <a:pt x="5" y="6"/>
                </a:lnTo>
                <a:lnTo>
                  <a:pt x="12" y="2"/>
                </a:lnTo>
                <a:lnTo>
                  <a:pt x="15" y="0"/>
                </a:lnTo>
                <a:lnTo>
                  <a:pt x="19" y="0"/>
                </a:lnTo>
                <a:lnTo>
                  <a:pt x="73" y="0"/>
                </a:lnTo>
                <a:lnTo>
                  <a:pt x="78" y="10"/>
                </a:lnTo>
                <a:lnTo>
                  <a:pt x="78" y="10"/>
                </a:lnTo>
                <a:lnTo>
                  <a:pt x="82" y="15"/>
                </a:lnTo>
                <a:lnTo>
                  <a:pt x="86" y="18"/>
                </a:lnTo>
                <a:lnTo>
                  <a:pt x="92" y="20"/>
                </a:lnTo>
                <a:lnTo>
                  <a:pt x="96" y="22"/>
                </a:lnTo>
                <a:lnTo>
                  <a:pt x="96" y="22"/>
                </a:lnTo>
                <a:lnTo>
                  <a:pt x="101" y="20"/>
                </a:lnTo>
                <a:lnTo>
                  <a:pt x="105" y="18"/>
                </a:lnTo>
                <a:lnTo>
                  <a:pt x="111" y="15"/>
                </a:lnTo>
                <a:lnTo>
                  <a:pt x="113" y="10"/>
                </a:lnTo>
                <a:lnTo>
                  <a:pt x="119" y="0"/>
                </a:lnTo>
                <a:lnTo>
                  <a:pt x="173" y="0"/>
                </a:lnTo>
                <a:lnTo>
                  <a:pt x="173" y="0"/>
                </a:lnTo>
                <a:lnTo>
                  <a:pt x="177" y="0"/>
                </a:lnTo>
                <a:lnTo>
                  <a:pt x="181" y="2"/>
                </a:lnTo>
                <a:lnTo>
                  <a:pt x="188" y="6"/>
                </a:lnTo>
                <a:lnTo>
                  <a:pt x="192" y="12"/>
                </a:lnTo>
                <a:lnTo>
                  <a:pt x="193" y="16"/>
                </a:lnTo>
                <a:lnTo>
                  <a:pt x="193" y="20"/>
                </a:lnTo>
                <a:lnTo>
                  <a:pt x="193" y="20"/>
                </a:lnTo>
                <a:lnTo>
                  <a:pt x="193" y="23"/>
                </a:lnTo>
                <a:lnTo>
                  <a:pt x="192" y="27"/>
                </a:lnTo>
                <a:lnTo>
                  <a:pt x="188" y="34"/>
                </a:lnTo>
                <a:lnTo>
                  <a:pt x="181" y="38"/>
                </a:lnTo>
                <a:lnTo>
                  <a:pt x="177" y="39"/>
                </a:lnTo>
                <a:lnTo>
                  <a:pt x="173" y="39"/>
                </a:lnTo>
                <a:lnTo>
                  <a:pt x="173" y="39"/>
                </a:lnTo>
                <a:close/>
                <a:moveTo>
                  <a:pt x="19" y="6"/>
                </a:moveTo>
                <a:lnTo>
                  <a:pt x="19" y="6"/>
                </a:lnTo>
                <a:lnTo>
                  <a:pt x="13" y="7"/>
                </a:lnTo>
                <a:lnTo>
                  <a:pt x="9" y="10"/>
                </a:lnTo>
                <a:lnTo>
                  <a:pt x="5" y="14"/>
                </a:lnTo>
                <a:lnTo>
                  <a:pt x="5" y="20"/>
                </a:lnTo>
                <a:lnTo>
                  <a:pt x="5" y="20"/>
                </a:lnTo>
                <a:lnTo>
                  <a:pt x="5" y="26"/>
                </a:lnTo>
                <a:lnTo>
                  <a:pt x="9" y="30"/>
                </a:lnTo>
                <a:lnTo>
                  <a:pt x="13" y="33"/>
                </a:lnTo>
                <a:lnTo>
                  <a:pt x="19" y="34"/>
                </a:lnTo>
                <a:lnTo>
                  <a:pt x="173" y="34"/>
                </a:lnTo>
                <a:lnTo>
                  <a:pt x="173" y="34"/>
                </a:lnTo>
                <a:lnTo>
                  <a:pt x="178" y="33"/>
                </a:lnTo>
                <a:lnTo>
                  <a:pt x="184" y="30"/>
                </a:lnTo>
                <a:lnTo>
                  <a:pt x="186" y="26"/>
                </a:lnTo>
                <a:lnTo>
                  <a:pt x="188" y="20"/>
                </a:lnTo>
                <a:lnTo>
                  <a:pt x="188" y="20"/>
                </a:lnTo>
                <a:lnTo>
                  <a:pt x="186" y="14"/>
                </a:lnTo>
                <a:lnTo>
                  <a:pt x="184" y="10"/>
                </a:lnTo>
                <a:lnTo>
                  <a:pt x="178" y="7"/>
                </a:lnTo>
                <a:lnTo>
                  <a:pt x="173" y="6"/>
                </a:lnTo>
                <a:lnTo>
                  <a:pt x="123" y="6"/>
                </a:lnTo>
                <a:lnTo>
                  <a:pt x="119" y="12"/>
                </a:lnTo>
                <a:lnTo>
                  <a:pt x="119" y="12"/>
                </a:lnTo>
                <a:lnTo>
                  <a:pt x="113" y="19"/>
                </a:lnTo>
                <a:lnTo>
                  <a:pt x="108" y="23"/>
                </a:lnTo>
                <a:lnTo>
                  <a:pt x="103" y="26"/>
                </a:lnTo>
                <a:lnTo>
                  <a:pt x="96" y="27"/>
                </a:lnTo>
                <a:lnTo>
                  <a:pt x="96" y="27"/>
                </a:lnTo>
                <a:lnTo>
                  <a:pt x="89" y="26"/>
                </a:lnTo>
                <a:lnTo>
                  <a:pt x="84" y="23"/>
                </a:lnTo>
                <a:lnTo>
                  <a:pt x="78" y="19"/>
                </a:lnTo>
                <a:lnTo>
                  <a:pt x="74" y="12"/>
                </a:lnTo>
                <a:lnTo>
                  <a:pt x="70" y="6"/>
                </a:lnTo>
                <a:lnTo>
                  <a:pt x="19" y="6"/>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23" name="Freeform 304"/>
          <p:cNvSpPr>
            <a:spLocks noEditPoints="1"/>
          </p:cNvSpPr>
          <p:nvPr/>
        </p:nvSpPr>
        <p:spPr bwMode="auto">
          <a:xfrm>
            <a:off x="6972403" y="3303871"/>
            <a:ext cx="201703" cy="270811"/>
          </a:xfrm>
          <a:custGeom>
            <a:avLst/>
            <a:gdLst/>
            <a:ahLst/>
            <a:cxnLst>
              <a:cxn ang="0">
                <a:pos x="64" y="173"/>
              </a:cxn>
              <a:cxn ang="0">
                <a:pos x="57" y="171"/>
              </a:cxn>
              <a:cxn ang="0">
                <a:pos x="50" y="165"/>
              </a:cxn>
              <a:cxn ang="0">
                <a:pos x="3" y="81"/>
              </a:cxn>
              <a:cxn ang="0">
                <a:pos x="0" y="73"/>
              </a:cxn>
              <a:cxn ang="0">
                <a:pos x="2" y="65"/>
              </a:cxn>
              <a:cxn ang="0">
                <a:pos x="4" y="62"/>
              </a:cxn>
              <a:cxn ang="0">
                <a:pos x="11" y="60"/>
              </a:cxn>
              <a:cxn ang="0">
                <a:pos x="30" y="58"/>
              </a:cxn>
              <a:cxn ang="0">
                <a:pos x="30" y="25"/>
              </a:cxn>
              <a:cxn ang="0">
                <a:pos x="31" y="15"/>
              </a:cxn>
              <a:cxn ang="0">
                <a:pos x="37" y="7"/>
              </a:cxn>
              <a:cxn ang="0">
                <a:pos x="45" y="2"/>
              </a:cxn>
              <a:cxn ang="0">
                <a:pos x="54" y="0"/>
              </a:cxn>
              <a:cxn ang="0">
                <a:pos x="73" y="0"/>
              </a:cxn>
              <a:cxn ang="0">
                <a:pos x="83" y="2"/>
              </a:cxn>
              <a:cxn ang="0">
                <a:pos x="91" y="7"/>
              </a:cxn>
              <a:cxn ang="0">
                <a:pos x="96" y="15"/>
              </a:cxn>
              <a:cxn ang="0">
                <a:pos x="99" y="25"/>
              </a:cxn>
              <a:cxn ang="0">
                <a:pos x="112" y="58"/>
              </a:cxn>
              <a:cxn ang="0">
                <a:pos x="116" y="60"/>
              </a:cxn>
              <a:cxn ang="0">
                <a:pos x="123" y="62"/>
              </a:cxn>
              <a:cxn ang="0">
                <a:pos x="126" y="65"/>
              </a:cxn>
              <a:cxn ang="0">
                <a:pos x="127" y="73"/>
              </a:cxn>
              <a:cxn ang="0">
                <a:pos x="125" y="81"/>
              </a:cxn>
              <a:cxn ang="0">
                <a:pos x="77" y="165"/>
              </a:cxn>
              <a:cxn ang="0">
                <a:pos x="72" y="171"/>
              </a:cxn>
              <a:cxn ang="0">
                <a:pos x="64" y="173"/>
              </a:cxn>
              <a:cxn ang="0">
                <a:pos x="17" y="69"/>
              </a:cxn>
              <a:cxn ang="0">
                <a:pos x="14" y="71"/>
              </a:cxn>
              <a:cxn ang="0">
                <a:pos x="11" y="71"/>
              </a:cxn>
              <a:cxn ang="0">
                <a:pos x="13" y="76"/>
              </a:cxn>
              <a:cxn ang="0">
                <a:pos x="60" y="160"/>
              </a:cxn>
              <a:cxn ang="0">
                <a:pos x="64" y="162"/>
              </a:cxn>
              <a:cxn ang="0">
                <a:pos x="67" y="161"/>
              </a:cxn>
              <a:cxn ang="0">
                <a:pos x="116" y="76"/>
              </a:cxn>
              <a:cxn ang="0">
                <a:pos x="116" y="73"/>
              </a:cxn>
              <a:cxn ang="0">
                <a:pos x="116" y="71"/>
              </a:cxn>
              <a:cxn ang="0">
                <a:pos x="112" y="69"/>
              </a:cxn>
              <a:cxn ang="0">
                <a:pos x="88" y="25"/>
              </a:cxn>
              <a:cxn ang="0">
                <a:pos x="87" y="19"/>
              </a:cxn>
              <a:cxn ang="0">
                <a:pos x="79" y="13"/>
              </a:cxn>
              <a:cxn ang="0">
                <a:pos x="54" y="11"/>
              </a:cxn>
              <a:cxn ang="0">
                <a:pos x="49" y="13"/>
              </a:cxn>
              <a:cxn ang="0">
                <a:pos x="42" y="19"/>
              </a:cxn>
              <a:cxn ang="0">
                <a:pos x="41" y="69"/>
              </a:cxn>
            </a:cxnLst>
            <a:rect l="0" t="0" r="r" b="b"/>
            <a:pathLst>
              <a:path w="127" h="173">
                <a:moveTo>
                  <a:pt x="64" y="173"/>
                </a:moveTo>
                <a:lnTo>
                  <a:pt x="64" y="173"/>
                </a:lnTo>
                <a:lnTo>
                  <a:pt x="60" y="173"/>
                </a:lnTo>
                <a:lnTo>
                  <a:pt x="57" y="171"/>
                </a:lnTo>
                <a:lnTo>
                  <a:pt x="53" y="168"/>
                </a:lnTo>
                <a:lnTo>
                  <a:pt x="50" y="165"/>
                </a:lnTo>
                <a:lnTo>
                  <a:pt x="3" y="81"/>
                </a:lnTo>
                <a:lnTo>
                  <a:pt x="3" y="81"/>
                </a:lnTo>
                <a:lnTo>
                  <a:pt x="2" y="77"/>
                </a:lnTo>
                <a:lnTo>
                  <a:pt x="0" y="73"/>
                </a:lnTo>
                <a:lnTo>
                  <a:pt x="0" y="69"/>
                </a:lnTo>
                <a:lnTo>
                  <a:pt x="2" y="65"/>
                </a:lnTo>
                <a:lnTo>
                  <a:pt x="2" y="65"/>
                </a:lnTo>
                <a:lnTo>
                  <a:pt x="4" y="62"/>
                </a:lnTo>
                <a:lnTo>
                  <a:pt x="8" y="61"/>
                </a:lnTo>
                <a:lnTo>
                  <a:pt x="11" y="60"/>
                </a:lnTo>
                <a:lnTo>
                  <a:pt x="17" y="58"/>
                </a:lnTo>
                <a:lnTo>
                  <a:pt x="30" y="58"/>
                </a:lnTo>
                <a:lnTo>
                  <a:pt x="30" y="25"/>
                </a:lnTo>
                <a:lnTo>
                  <a:pt x="30" y="25"/>
                </a:lnTo>
                <a:lnTo>
                  <a:pt x="30" y="19"/>
                </a:lnTo>
                <a:lnTo>
                  <a:pt x="31" y="15"/>
                </a:lnTo>
                <a:lnTo>
                  <a:pt x="34" y="11"/>
                </a:lnTo>
                <a:lnTo>
                  <a:pt x="37" y="7"/>
                </a:lnTo>
                <a:lnTo>
                  <a:pt x="41" y="4"/>
                </a:lnTo>
                <a:lnTo>
                  <a:pt x="45" y="2"/>
                </a:lnTo>
                <a:lnTo>
                  <a:pt x="50" y="0"/>
                </a:lnTo>
                <a:lnTo>
                  <a:pt x="54" y="0"/>
                </a:lnTo>
                <a:lnTo>
                  <a:pt x="73" y="0"/>
                </a:lnTo>
                <a:lnTo>
                  <a:pt x="73" y="0"/>
                </a:lnTo>
                <a:lnTo>
                  <a:pt x="79" y="0"/>
                </a:lnTo>
                <a:lnTo>
                  <a:pt x="83" y="2"/>
                </a:lnTo>
                <a:lnTo>
                  <a:pt x="88" y="4"/>
                </a:lnTo>
                <a:lnTo>
                  <a:pt x="91" y="7"/>
                </a:lnTo>
                <a:lnTo>
                  <a:pt x="94" y="11"/>
                </a:lnTo>
                <a:lnTo>
                  <a:pt x="96" y="15"/>
                </a:lnTo>
                <a:lnTo>
                  <a:pt x="98" y="19"/>
                </a:lnTo>
                <a:lnTo>
                  <a:pt x="99" y="25"/>
                </a:lnTo>
                <a:lnTo>
                  <a:pt x="99" y="58"/>
                </a:lnTo>
                <a:lnTo>
                  <a:pt x="112" y="58"/>
                </a:lnTo>
                <a:lnTo>
                  <a:pt x="112" y="58"/>
                </a:lnTo>
                <a:lnTo>
                  <a:pt x="116" y="60"/>
                </a:lnTo>
                <a:lnTo>
                  <a:pt x="121" y="61"/>
                </a:lnTo>
                <a:lnTo>
                  <a:pt x="123" y="62"/>
                </a:lnTo>
                <a:lnTo>
                  <a:pt x="126" y="65"/>
                </a:lnTo>
                <a:lnTo>
                  <a:pt x="126" y="65"/>
                </a:lnTo>
                <a:lnTo>
                  <a:pt x="127" y="69"/>
                </a:lnTo>
                <a:lnTo>
                  <a:pt x="127" y="73"/>
                </a:lnTo>
                <a:lnTo>
                  <a:pt x="127" y="77"/>
                </a:lnTo>
                <a:lnTo>
                  <a:pt x="125" y="81"/>
                </a:lnTo>
                <a:lnTo>
                  <a:pt x="77" y="165"/>
                </a:lnTo>
                <a:lnTo>
                  <a:pt x="77" y="165"/>
                </a:lnTo>
                <a:lnTo>
                  <a:pt x="75" y="168"/>
                </a:lnTo>
                <a:lnTo>
                  <a:pt x="72" y="171"/>
                </a:lnTo>
                <a:lnTo>
                  <a:pt x="68" y="173"/>
                </a:lnTo>
                <a:lnTo>
                  <a:pt x="64" y="173"/>
                </a:lnTo>
                <a:lnTo>
                  <a:pt x="64" y="173"/>
                </a:lnTo>
                <a:close/>
                <a:moveTo>
                  <a:pt x="17" y="69"/>
                </a:moveTo>
                <a:lnTo>
                  <a:pt x="17" y="69"/>
                </a:lnTo>
                <a:lnTo>
                  <a:pt x="14" y="71"/>
                </a:lnTo>
                <a:lnTo>
                  <a:pt x="11" y="71"/>
                </a:lnTo>
                <a:lnTo>
                  <a:pt x="11" y="71"/>
                </a:lnTo>
                <a:lnTo>
                  <a:pt x="11" y="73"/>
                </a:lnTo>
                <a:lnTo>
                  <a:pt x="13" y="76"/>
                </a:lnTo>
                <a:lnTo>
                  <a:pt x="60" y="160"/>
                </a:lnTo>
                <a:lnTo>
                  <a:pt x="60" y="160"/>
                </a:lnTo>
                <a:lnTo>
                  <a:pt x="62" y="161"/>
                </a:lnTo>
                <a:lnTo>
                  <a:pt x="64" y="162"/>
                </a:lnTo>
                <a:lnTo>
                  <a:pt x="64" y="162"/>
                </a:lnTo>
                <a:lnTo>
                  <a:pt x="67" y="161"/>
                </a:lnTo>
                <a:lnTo>
                  <a:pt x="68" y="160"/>
                </a:lnTo>
                <a:lnTo>
                  <a:pt x="116" y="76"/>
                </a:lnTo>
                <a:lnTo>
                  <a:pt x="116" y="76"/>
                </a:lnTo>
                <a:lnTo>
                  <a:pt x="116" y="73"/>
                </a:lnTo>
                <a:lnTo>
                  <a:pt x="116" y="71"/>
                </a:lnTo>
                <a:lnTo>
                  <a:pt x="116" y="71"/>
                </a:lnTo>
                <a:lnTo>
                  <a:pt x="115" y="71"/>
                </a:lnTo>
                <a:lnTo>
                  <a:pt x="112" y="69"/>
                </a:lnTo>
                <a:lnTo>
                  <a:pt x="88" y="69"/>
                </a:lnTo>
                <a:lnTo>
                  <a:pt x="88" y="25"/>
                </a:lnTo>
                <a:lnTo>
                  <a:pt x="88" y="25"/>
                </a:lnTo>
                <a:lnTo>
                  <a:pt x="87" y="19"/>
                </a:lnTo>
                <a:lnTo>
                  <a:pt x="84" y="15"/>
                </a:lnTo>
                <a:lnTo>
                  <a:pt x="79" y="13"/>
                </a:lnTo>
                <a:lnTo>
                  <a:pt x="73" y="11"/>
                </a:lnTo>
                <a:lnTo>
                  <a:pt x="54" y="11"/>
                </a:lnTo>
                <a:lnTo>
                  <a:pt x="54" y="11"/>
                </a:lnTo>
                <a:lnTo>
                  <a:pt x="49" y="13"/>
                </a:lnTo>
                <a:lnTo>
                  <a:pt x="45" y="15"/>
                </a:lnTo>
                <a:lnTo>
                  <a:pt x="42" y="19"/>
                </a:lnTo>
                <a:lnTo>
                  <a:pt x="41" y="25"/>
                </a:lnTo>
                <a:lnTo>
                  <a:pt x="41" y="69"/>
                </a:lnTo>
                <a:lnTo>
                  <a:pt x="17" y="6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24" name="Freeform 305"/>
          <p:cNvSpPr>
            <a:spLocks noEditPoints="1"/>
          </p:cNvSpPr>
          <p:nvPr/>
        </p:nvSpPr>
        <p:spPr bwMode="auto">
          <a:xfrm>
            <a:off x="7732301" y="3574682"/>
            <a:ext cx="304899" cy="60700"/>
          </a:xfrm>
          <a:custGeom>
            <a:avLst/>
            <a:gdLst/>
            <a:ahLst/>
            <a:cxnLst>
              <a:cxn ang="0">
                <a:pos x="21" y="39"/>
              </a:cxn>
              <a:cxn ang="0">
                <a:pos x="17" y="39"/>
              </a:cxn>
              <a:cxn ang="0">
                <a:pos x="6" y="34"/>
              </a:cxn>
              <a:cxn ang="0">
                <a:pos x="0" y="23"/>
              </a:cxn>
              <a:cxn ang="0">
                <a:pos x="0" y="20"/>
              </a:cxn>
              <a:cxn ang="0">
                <a:pos x="2" y="12"/>
              </a:cxn>
              <a:cxn ang="0">
                <a:pos x="13" y="2"/>
              </a:cxn>
              <a:cxn ang="0">
                <a:pos x="21" y="0"/>
              </a:cxn>
              <a:cxn ang="0">
                <a:pos x="60" y="2"/>
              </a:cxn>
              <a:cxn ang="0">
                <a:pos x="64" y="10"/>
              </a:cxn>
              <a:cxn ang="0">
                <a:pos x="79" y="20"/>
              </a:cxn>
              <a:cxn ang="0">
                <a:pos x="107" y="22"/>
              </a:cxn>
              <a:cxn ang="0">
                <a:pos x="115" y="20"/>
              </a:cxn>
              <a:cxn ang="0">
                <a:pos x="130" y="10"/>
              </a:cxn>
              <a:cxn ang="0">
                <a:pos x="135" y="0"/>
              </a:cxn>
              <a:cxn ang="0">
                <a:pos x="175" y="0"/>
              </a:cxn>
              <a:cxn ang="0">
                <a:pos x="181" y="2"/>
              </a:cxn>
              <a:cxn ang="0">
                <a:pos x="192" y="12"/>
              </a:cxn>
              <a:cxn ang="0">
                <a:pos x="194" y="20"/>
              </a:cxn>
              <a:cxn ang="0">
                <a:pos x="194" y="23"/>
              </a:cxn>
              <a:cxn ang="0">
                <a:pos x="188" y="34"/>
              </a:cxn>
              <a:cxn ang="0">
                <a:pos x="179" y="39"/>
              </a:cxn>
              <a:cxn ang="0">
                <a:pos x="175" y="39"/>
              </a:cxn>
              <a:cxn ang="0">
                <a:pos x="21" y="6"/>
              </a:cxn>
              <a:cxn ang="0">
                <a:pos x="10" y="10"/>
              </a:cxn>
              <a:cxn ang="0">
                <a:pos x="6" y="20"/>
              </a:cxn>
              <a:cxn ang="0">
                <a:pos x="7" y="26"/>
              </a:cxn>
              <a:cxn ang="0">
                <a:pos x="15" y="33"/>
              </a:cxn>
              <a:cxn ang="0">
                <a:pos x="175" y="34"/>
              </a:cxn>
              <a:cxn ang="0">
                <a:pos x="180" y="33"/>
              </a:cxn>
              <a:cxn ang="0">
                <a:pos x="188" y="26"/>
              </a:cxn>
              <a:cxn ang="0">
                <a:pos x="188" y="20"/>
              </a:cxn>
              <a:cxn ang="0">
                <a:pos x="184" y="10"/>
              </a:cxn>
              <a:cxn ang="0">
                <a:pos x="175" y="6"/>
              </a:cxn>
              <a:cxn ang="0">
                <a:pos x="138" y="6"/>
              </a:cxn>
              <a:cxn ang="0">
                <a:pos x="126" y="20"/>
              </a:cxn>
              <a:cxn ang="0">
                <a:pos x="107" y="27"/>
              </a:cxn>
              <a:cxn ang="0">
                <a:pos x="88" y="27"/>
              </a:cxn>
              <a:cxn ang="0">
                <a:pos x="68" y="20"/>
              </a:cxn>
              <a:cxn ang="0">
                <a:pos x="56" y="6"/>
              </a:cxn>
            </a:cxnLst>
            <a:rect l="0" t="0" r="r" b="b"/>
            <a:pathLst>
              <a:path w="194" h="39">
                <a:moveTo>
                  <a:pt x="175" y="39"/>
                </a:moveTo>
                <a:lnTo>
                  <a:pt x="21" y="39"/>
                </a:lnTo>
                <a:lnTo>
                  <a:pt x="21" y="39"/>
                </a:lnTo>
                <a:lnTo>
                  <a:pt x="17" y="39"/>
                </a:lnTo>
                <a:lnTo>
                  <a:pt x="13" y="38"/>
                </a:lnTo>
                <a:lnTo>
                  <a:pt x="6" y="34"/>
                </a:lnTo>
                <a:lnTo>
                  <a:pt x="2" y="27"/>
                </a:lnTo>
                <a:lnTo>
                  <a:pt x="0" y="23"/>
                </a:lnTo>
                <a:lnTo>
                  <a:pt x="0" y="20"/>
                </a:lnTo>
                <a:lnTo>
                  <a:pt x="0" y="20"/>
                </a:lnTo>
                <a:lnTo>
                  <a:pt x="0" y="16"/>
                </a:lnTo>
                <a:lnTo>
                  <a:pt x="2" y="12"/>
                </a:lnTo>
                <a:lnTo>
                  <a:pt x="6" y="6"/>
                </a:lnTo>
                <a:lnTo>
                  <a:pt x="13" y="2"/>
                </a:lnTo>
                <a:lnTo>
                  <a:pt x="17" y="0"/>
                </a:lnTo>
                <a:lnTo>
                  <a:pt x="21" y="0"/>
                </a:lnTo>
                <a:lnTo>
                  <a:pt x="60" y="0"/>
                </a:lnTo>
                <a:lnTo>
                  <a:pt x="60" y="2"/>
                </a:lnTo>
                <a:lnTo>
                  <a:pt x="60" y="2"/>
                </a:lnTo>
                <a:lnTo>
                  <a:pt x="64" y="10"/>
                </a:lnTo>
                <a:lnTo>
                  <a:pt x="71" y="16"/>
                </a:lnTo>
                <a:lnTo>
                  <a:pt x="79" y="20"/>
                </a:lnTo>
                <a:lnTo>
                  <a:pt x="88" y="22"/>
                </a:lnTo>
                <a:lnTo>
                  <a:pt x="107" y="22"/>
                </a:lnTo>
                <a:lnTo>
                  <a:pt x="107" y="22"/>
                </a:lnTo>
                <a:lnTo>
                  <a:pt x="115" y="20"/>
                </a:lnTo>
                <a:lnTo>
                  <a:pt x="123" y="16"/>
                </a:lnTo>
                <a:lnTo>
                  <a:pt x="130" y="10"/>
                </a:lnTo>
                <a:lnTo>
                  <a:pt x="134" y="2"/>
                </a:lnTo>
                <a:lnTo>
                  <a:pt x="135" y="0"/>
                </a:lnTo>
                <a:lnTo>
                  <a:pt x="175" y="0"/>
                </a:lnTo>
                <a:lnTo>
                  <a:pt x="175" y="0"/>
                </a:lnTo>
                <a:lnTo>
                  <a:pt x="179" y="0"/>
                </a:lnTo>
                <a:lnTo>
                  <a:pt x="181" y="2"/>
                </a:lnTo>
                <a:lnTo>
                  <a:pt x="188" y="6"/>
                </a:lnTo>
                <a:lnTo>
                  <a:pt x="192" y="12"/>
                </a:lnTo>
                <a:lnTo>
                  <a:pt x="194" y="16"/>
                </a:lnTo>
                <a:lnTo>
                  <a:pt x="194" y="20"/>
                </a:lnTo>
                <a:lnTo>
                  <a:pt x="194" y="20"/>
                </a:lnTo>
                <a:lnTo>
                  <a:pt x="194" y="23"/>
                </a:lnTo>
                <a:lnTo>
                  <a:pt x="192" y="27"/>
                </a:lnTo>
                <a:lnTo>
                  <a:pt x="188" y="34"/>
                </a:lnTo>
                <a:lnTo>
                  <a:pt x="181" y="38"/>
                </a:lnTo>
                <a:lnTo>
                  <a:pt x="179" y="39"/>
                </a:lnTo>
                <a:lnTo>
                  <a:pt x="175" y="39"/>
                </a:lnTo>
                <a:lnTo>
                  <a:pt x="175" y="39"/>
                </a:lnTo>
                <a:close/>
                <a:moveTo>
                  <a:pt x="21" y="6"/>
                </a:moveTo>
                <a:lnTo>
                  <a:pt x="21" y="6"/>
                </a:lnTo>
                <a:lnTo>
                  <a:pt x="15" y="7"/>
                </a:lnTo>
                <a:lnTo>
                  <a:pt x="10" y="10"/>
                </a:lnTo>
                <a:lnTo>
                  <a:pt x="7" y="14"/>
                </a:lnTo>
                <a:lnTo>
                  <a:pt x="6" y="20"/>
                </a:lnTo>
                <a:lnTo>
                  <a:pt x="6" y="20"/>
                </a:lnTo>
                <a:lnTo>
                  <a:pt x="7" y="26"/>
                </a:lnTo>
                <a:lnTo>
                  <a:pt x="10" y="30"/>
                </a:lnTo>
                <a:lnTo>
                  <a:pt x="15" y="33"/>
                </a:lnTo>
                <a:lnTo>
                  <a:pt x="21" y="34"/>
                </a:lnTo>
                <a:lnTo>
                  <a:pt x="175" y="34"/>
                </a:lnTo>
                <a:lnTo>
                  <a:pt x="175" y="34"/>
                </a:lnTo>
                <a:lnTo>
                  <a:pt x="180" y="33"/>
                </a:lnTo>
                <a:lnTo>
                  <a:pt x="184" y="30"/>
                </a:lnTo>
                <a:lnTo>
                  <a:pt x="188" y="26"/>
                </a:lnTo>
                <a:lnTo>
                  <a:pt x="188" y="20"/>
                </a:lnTo>
                <a:lnTo>
                  <a:pt x="188" y="20"/>
                </a:lnTo>
                <a:lnTo>
                  <a:pt x="188" y="14"/>
                </a:lnTo>
                <a:lnTo>
                  <a:pt x="184" y="10"/>
                </a:lnTo>
                <a:lnTo>
                  <a:pt x="180" y="7"/>
                </a:lnTo>
                <a:lnTo>
                  <a:pt x="175" y="6"/>
                </a:lnTo>
                <a:lnTo>
                  <a:pt x="138" y="6"/>
                </a:lnTo>
                <a:lnTo>
                  <a:pt x="138" y="6"/>
                </a:lnTo>
                <a:lnTo>
                  <a:pt x="133" y="14"/>
                </a:lnTo>
                <a:lnTo>
                  <a:pt x="126" y="20"/>
                </a:lnTo>
                <a:lnTo>
                  <a:pt x="117" y="25"/>
                </a:lnTo>
                <a:lnTo>
                  <a:pt x="107" y="27"/>
                </a:lnTo>
                <a:lnTo>
                  <a:pt x="88" y="27"/>
                </a:lnTo>
                <a:lnTo>
                  <a:pt x="88" y="27"/>
                </a:lnTo>
                <a:lnTo>
                  <a:pt x="77" y="25"/>
                </a:lnTo>
                <a:lnTo>
                  <a:pt x="68" y="20"/>
                </a:lnTo>
                <a:lnTo>
                  <a:pt x="61" y="14"/>
                </a:lnTo>
                <a:lnTo>
                  <a:pt x="56" y="6"/>
                </a:lnTo>
                <a:lnTo>
                  <a:pt x="21" y="6"/>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25" name="Freeform 306"/>
          <p:cNvSpPr>
            <a:spLocks noEditPoints="1"/>
          </p:cNvSpPr>
          <p:nvPr/>
        </p:nvSpPr>
        <p:spPr bwMode="auto">
          <a:xfrm>
            <a:off x="7788591" y="3303871"/>
            <a:ext cx="197011" cy="270811"/>
          </a:xfrm>
          <a:custGeom>
            <a:avLst/>
            <a:gdLst/>
            <a:ahLst/>
            <a:cxnLst>
              <a:cxn ang="0">
                <a:pos x="54" y="173"/>
              </a:cxn>
              <a:cxn ang="0">
                <a:pos x="49" y="173"/>
              </a:cxn>
              <a:cxn ang="0">
                <a:pos x="39" y="169"/>
              </a:cxn>
              <a:cxn ang="0">
                <a:pos x="34" y="162"/>
              </a:cxn>
              <a:cxn ang="0">
                <a:pos x="30" y="154"/>
              </a:cxn>
              <a:cxn ang="0">
                <a:pos x="29" y="115"/>
              </a:cxn>
              <a:cxn ang="0">
                <a:pos x="15" y="115"/>
              </a:cxn>
              <a:cxn ang="0">
                <a:pos x="7" y="112"/>
              </a:cxn>
              <a:cxn ang="0">
                <a:pos x="2" y="107"/>
              </a:cxn>
              <a:cxn ang="0">
                <a:pos x="0" y="104"/>
              </a:cxn>
              <a:cxn ang="0">
                <a:pos x="0" y="96"/>
              </a:cxn>
              <a:cxn ang="0">
                <a:pos x="50" y="8"/>
              </a:cxn>
              <a:cxn ang="0">
                <a:pos x="53" y="6"/>
              </a:cxn>
              <a:cxn ang="0">
                <a:pos x="60" y="0"/>
              </a:cxn>
              <a:cxn ang="0">
                <a:pos x="64" y="0"/>
              </a:cxn>
              <a:cxn ang="0">
                <a:pos x="70" y="3"/>
              </a:cxn>
              <a:cxn ang="0">
                <a:pos x="77" y="8"/>
              </a:cxn>
              <a:cxn ang="0">
                <a:pos x="124" y="92"/>
              </a:cxn>
              <a:cxn ang="0">
                <a:pos x="127" y="100"/>
              </a:cxn>
              <a:cxn ang="0">
                <a:pos x="126" y="107"/>
              </a:cxn>
              <a:cxn ang="0">
                <a:pos x="123" y="111"/>
              </a:cxn>
              <a:cxn ang="0">
                <a:pos x="116" y="114"/>
              </a:cxn>
              <a:cxn ang="0">
                <a:pos x="97" y="115"/>
              </a:cxn>
              <a:cxn ang="0">
                <a:pos x="97" y="149"/>
              </a:cxn>
              <a:cxn ang="0">
                <a:pos x="96" y="158"/>
              </a:cxn>
              <a:cxn ang="0">
                <a:pos x="91" y="166"/>
              </a:cxn>
              <a:cxn ang="0">
                <a:pos x="83" y="172"/>
              </a:cxn>
              <a:cxn ang="0">
                <a:pos x="73" y="173"/>
              </a:cxn>
              <a:cxn ang="0">
                <a:pos x="64" y="11"/>
              </a:cxn>
              <a:cxn ang="0">
                <a:pos x="61" y="13"/>
              </a:cxn>
              <a:cxn ang="0">
                <a:pos x="11" y="98"/>
              </a:cxn>
              <a:cxn ang="0">
                <a:pos x="11" y="100"/>
              </a:cxn>
              <a:cxn ang="0">
                <a:pos x="11" y="102"/>
              </a:cxn>
              <a:cxn ang="0">
                <a:pos x="15" y="104"/>
              </a:cxn>
              <a:cxn ang="0">
                <a:pos x="39" y="149"/>
              </a:cxn>
              <a:cxn ang="0">
                <a:pos x="41" y="154"/>
              </a:cxn>
              <a:cxn ang="0">
                <a:pos x="49" y="161"/>
              </a:cxn>
              <a:cxn ang="0">
                <a:pos x="73" y="162"/>
              </a:cxn>
              <a:cxn ang="0">
                <a:pos x="79" y="161"/>
              </a:cxn>
              <a:cxn ang="0">
                <a:pos x="85" y="154"/>
              </a:cxn>
              <a:cxn ang="0">
                <a:pos x="87" y="104"/>
              </a:cxn>
              <a:cxn ang="0">
                <a:pos x="111" y="104"/>
              </a:cxn>
              <a:cxn ang="0">
                <a:pos x="116" y="102"/>
              </a:cxn>
              <a:cxn ang="0">
                <a:pos x="116" y="100"/>
              </a:cxn>
              <a:cxn ang="0">
                <a:pos x="68" y="14"/>
              </a:cxn>
              <a:cxn ang="0">
                <a:pos x="65" y="13"/>
              </a:cxn>
              <a:cxn ang="0">
                <a:pos x="64" y="11"/>
              </a:cxn>
            </a:cxnLst>
            <a:rect l="0" t="0" r="r" b="b"/>
            <a:pathLst>
              <a:path w="127" h="173">
                <a:moveTo>
                  <a:pt x="73" y="173"/>
                </a:moveTo>
                <a:lnTo>
                  <a:pt x="54" y="173"/>
                </a:lnTo>
                <a:lnTo>
                  <a:pt x="54" y="173"/>
                </a:lnTo>
                <a:lnTo>
                  <a:pt x="49" y="173"/>
                </a:lnTo>
                <a:lnTo>
                  <a:pt x="45" y="172"/>
                </a:lnTo>
                <a:lnTo>
                  <a:pt x="39" y="169"/>
                </a:lnTo>
                <a:lnTo>
                  <a:pt x="37" y="166"/>
                </a:lnTo>
                <a:lnTo>
                  <a:pt x="34" y="162"/>
                </a:lnTo>
                <a:lnTo>
                  <a:pt x="31" y="158"/>
                </a:lnTo>
                <a:lnTo>
                  <a:pt x="30" y="154"/>
                </a:lnTo>
                <a:lnTo>
                  <a:pt x="29" y="149"/>
                </a:lnTo>
                <a:lnTo>
                  <a:pt x="29" y="115"/>
                </a:lnTo>
                <a:lnTo>
                  <a:pt x="15" y="115"/>
                </a:lnTo>
                <a:lnTo>
                  <a:pt x="15" y="115"/>
                </a:lnTo>
                <a:lnTo>
                  <a:pt x="11" y="114"/>
                </a:lnTo>
                <a:lnTo>
                  <a:pt x="7" y="112"/>
                </a:lnTo>
                <a:lnTo>
                  <a:pt x="4" y="111"/>
                </a:lnTo>
                <a:lnTo>
                  <a:pt x="2" y="107"/>
                </a:lnTo>
                <a:lnTo>
                  <a:pt x="2" y="107"/>
                </a:lnTo>
                <a:lnTo>
                  <a:pt x="0" y="104"/>
                </a:lnTo>
                <a:lnTo>
                  <a:pt x="0" y="100"/>
                </a:lnTo>
                <a:lnTo>
                  <a:pt x="0" y="96"/>
                </a:lnTo>
                <a:lnTo>
                  <a:pt x="3" y="92"/>
                </a:lnTo>
                <a:lnTo>
                  <a:pt x="50" y="8"/>
                </a:lnTo>
                <a:lnTo>
                  <a:pt x="50" y="8"/>
                </a:lnTo>
                <a:lnTo>
                  <a:pt x="53" y="6"/>
                </a:lnTo>
                <a:lnTo>
                  <a:pt x="56" y="3"/>
                </a:lnTo>
                <a:lnTo>
                  <a:pt x="60" y="0"/>
                </a:lnTo>
                <a:lnTo>
                  <a:pt x="64" y="0"/>
                </a:lnTo>
                <a:lnTo>
                  <a:pt x="64" y="0"/>
                </a:lnTo>
                <a:lnTo>
                  <a:pt x="68" y="0"/>
                </a:lnTo>
                <a:lnTo>
                  <a:pt x="70" y="3"/>
                </a:lnTo>
                <a:lnTo>
                  <a:pt x="73" y="6"/>
                </a:lnTo>
                <a:lnTo>
                  <a:pt x="77" y="8"/>
                </a:lnTo>
                <a:lnTo>
                  <a:pt x="124" y="92"/>
                </a:lnTo>
                <a:lnTo>
                  <a:pt x="124" y="92"/>
                </a:lnTo>
                <a:lnTo>
                  <a:pt x="126" y="96"/>
                </a:lnTo>
                <a:lnTo>
                  <a:pt x="127" y="100"/>
                </a:lnTo>
                <a:lnTo>
                  <a:pt x="127" y="104"/>
                </a:lnTo>
                <a:lnTo>
                  <a:pt x="126" y="107"/>
                </a:lnTo>
                <a:lnTo>
                  <a:pt x="126" y="107"/>
                </a:lnTo>
                <a:lnTo>
                  <a:pt x="123" y="111"/>
                </a:lnTo>
                <a:lnTo>
                  <a:pt x="119" y="112"/>
                </a:lnTo>
                <a:lnTo>
                  <a:pt x="116" y="114"/>
                </a:lnTo>
                <a:lnTo>
                  <a:pt x="111" y="115"/>
                </a:lnTo>
                <a:lnTo>
                  <a:pt x="97" y="115"/>
                </a:lnTo>
                <a:lnTo>
                  <a:pt x="97" y="149"/>
                </a:lnTo>
                <a:lnTo>
                  <a:pt x="97" y="149"/>
                </a:lnTo>
                <a:lnTo>
                  <a:pt x="97" y="154"/>
                </a:lnTo>
                <a:lnTo>
                  <a:pt x="96" y="158"/>
                </a:lnTo>
                <a:lnTo>
                  <a:pt x="93" y="162"/>
                </a:lnTo>
                <a:lnTo>
                  <a:pt x="91" y="166"/>
                </a:lnTo>
                <a:lnTo>
                  <a:pt x="87" y="169"/>
                </a:lnTo>
                <a:lnTo>
                  <a:pt x="83" y="172"/>
                </a:lnTo>
                <a:lnTo>
                  <a:pt x="77" y="173"/>
                </a:lnTo>
                <a:lnTo>
                  <a:pt x="73" y="173"/>
                </a:lnTo>
                <a:lnTo>
                  <a:pt x="73" y="173"/>
                </a:lnTo>
                <a:close/>
                <a:moveTo>
                  <a:pt x="64" y="11"/>
                </a:moveTo>
                <a:lnTo>
                  <a:pt x="64" y="11"/>
                </a:lnTo>
                <a:lnTo>
                  <a:pt x="61" y="13"/>
                </a:lnTo>
                <a:lnTo>
                  <a:pt x="60" y="14"/>
                </a:lnTo>
                <a:lnTo>
                  <a:pt x="11" y="98"/>
                </a:lnTo>
                <a:lnTo>
                  <a:pt x="11" y="98"/>
                </a:lnTo>
                <a:lnTo>
                  <a:pt x="11" y="100"/>
                </a:lnTo>
                <a:lnTo>
                  <a:pt x="11" y="102"/>
                </a:lnTo>
                <a:lnTo>
                  <a:pt x="11" y="102"/>
                </a:lnTo>
                <a:lnTo>
                  <a:pt x="12" y="103"/>
                </a:lnTo>
                <a:lnTo>
                  <a:pt x="15" y="104"/>
                </a:lnTo>
                <a:lnTo>
                  <a:pt x="39" y="104"/>
                </a:lnTo>
                <a:lnTo>
                  <a:pt x="39" y="149"/>
                </a:lnTo>
                <a:lnTo>
                  <a:pt x="39" y="149"/>
                </a:lnTo>
                <a:lnTo>
                  <a:pt x="41" y="154"/>
                </a:lnTo>
                <a:lnTo>
                  <a:pt x="43" y="158"/>
                </a:lnTo>
                <a:lnTo>
                  <a:pt x="49" y="161"/>
                </a:lnTo>
                <a:lnTo>
                  <a:pt x="54" y="162"/>
                </a:lnTo>
                <a:lnTo>
                  <a:pt x="73" y="162"/>
                </a:lnTo>
                <a:lnTo>
                  <a:pt x="73" y="162"/>
                </a:lnTo>
                <a:lnTo>
                  <a:pt x="79" y="161"/>
                </a:lnTo>
                <a:lnTo>
                  <a:pt x="83" y="158"/>
                </a:lnTo>
                <a:lnTo>
                  <a:pt x="85" y="154"/>
                </a:lnTo>
                <a:lnTo>
                  <a:pt x="87" y="149"/>
                </a:lnTo>
                <a:lnTo>
                  <a:pt x="87" y="104"/>
                </a:lnTo>
                <a:lnTo>
                  <a:pt x="111" y="104"/>
                </a:lnTo>
                <a:lnTo>
                  <a:pt x="111" y="104"/>
                </a:lnTo>
                <a:lnTo>
                  <a:pt x="114" y="103"/>
                </a:lnTo>
                <a:lnTo>
                  <a:pt x="116" y="102"/>
                </a:lnTo>
                <a:lnTo>
                  <a:pt x="116" y="102"/>
                </a:lnTo>
                <a:lnTo>
                  <a:pt x="116" y="100"/>
                </a:lnTo>
                <a:lnTo>
                  <a:pt x="115" y="98"/>
                </a:lnTo>
                <a:lnTo>
                  <a:pt x="68" y="14"/>
                </a:lnTo>
                <a:lnTo>
                  <a:pt x="68" y="14"/>
                </a:lnTo>
                <a:lnTo>
                  <a:pt x="65" y="13"/>
                </a:lnTo>
                <a:lnTo>
                  <a:pt x="64" y="11"/>
                </a:lnTo>
                <a:lnTo>
                  <a:pt x="64"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26" name="Freeform 307"/>
          <p:cNvSpPr>
            <a:spLocks noEditPoints="1"/>
          </p:cNvSpPr>
          <p:nvPr/>
        </p:nvSpPr>
        <p:spPr bwMode="auto">
          <a:xfrm>
            <a:off x="6273483" y="3495306"/>
            <a:ext cx="173559" cy="158751"/>
          </a:xfrm>
          <a:custGeom>
            <a:avLst/>
            <a:gdLst/>
            <a:ahLst/>
            <a:cxnLst>
              <a:cxn ang="0">
                <a:pos x="81" y="102"/>
              </a:cxn>
              <a:cxn ang="0">
                <a:pos x="81" y="102"/>
              </a:cxn>
              <a:cxn ang="0">
                <a:pos x="81" y="102"/>
              </a:cxn>
              <a:cxn ang="0">
                <a:pos x="81" y="102"/>
              </a:cxn>
              <a:cxn ang="0">
                <a:pos x="76" y="102"/>
              </a:cxn>
              <a:cxn ang="0">
                <a:pos x="73" y="101"/>
              </a:cxn>
              <a:cxn ang="0">
                <a:pos x="71" y="98"/>
              </a:cxn>
              <a:cxn ang="0">
                <a:pos x="0" y="29"/>
              </a:cxn>
              <a:cxn ang="0">
                <a:pos x="18" y="12"/>
              </a:cxn>
              <a:cxn ang="0">
                <a:pos x="18" y="12"/>
              </a:cxn>
              <a:cxn ang="0">
                <a:pos x="23" y="8"/>
              </a:cxn>
              <a:cxn ang="0">
                <a:pos x="30" y="5"/>
              </a:cxn>
              <a:cxn ang="0">
                <a:pos x="41" y="1"/>
              </a:cxn>
              <a:cxn ang="0">
                <a:pos x="45" y="0"/>
              </a:cxn>
              <a:cxn ang="0">
                <a:pos x="107" y="62"/>
              </a:cxn>
              <a:cxn ang="0">
                <a:pos x="107" y="62"/>
              </a:cxn>
              <a:cxn ang="0">
                <a:pos x="110" y="67"/>
              </a:cxn>
              <a:cxn ang="0">
                <a:pos x="111" y="74"/>
              </a:cxn>
              <a:cxn ang="0">
                <a:pos x="110" y="78"/>
              </a:cxn>
              <a:cxn ang="0">
                <a:pos x="108" y="82"/>
              </a:cxn>
              <a:cxn ang="0">
                <a:pos x="104" y="87"/>
              </a:cxn>
              <a:cxn ang="0">
                <a:pos x="100" y="93"/>
              </a:cxn>
              <a:cxn ang="0">
                <a:pos x="100" y="93"/>
              </a:cxn>
              <a:cxn ang="0">
                <a:pos x="95" y="97"/>
              </a:cxn>
              <a:cxn ang="0">
                <a:pos x="91" y="99"/>
              </a:cxn>
              <a:cxn ang="0">
                <a:pos x="86" y="102"/>
              </a:cxn>
              <a:cxn ang="0">
                <a:pos x="81" y="102"/>
              </a:cxn>
              <a:cxn ang="0">
                <a:pos x="81" y="102"/>
              </a:cxn>
              <a:cxn ang="0">
                <a:pos x="79" y="91"/>
              </a:cxn>
              <a:cxn ang="0">
                <a:pos x="79" y="91"/>
              </a:cxn>
              <a:cxn ang="0">
                <a:pos x="81" y="91"/>
              </a:cxn>
              <a:cxn ang="0">
                <a:pos x="81" y="91"/>
              </a:cxn>
              <a:cxn ang="0">
                <a:pos x="87" y="90"/>
              </a:cxn>
              <a:cxn ang="0">
                <a:pos x="92" y="85"/>
              </a:cxn>
              <a:cxn ang="0">
                <a:pos x="92" y="85"/>
              </a:cxn>
              <a:cxn ang="0">
                <a:pos x="98" y="78"/>
              </a:cxn>
              <a:cxn ang="0">
                <a:pos x="100" y="74"/>
              </a:cxn>
              <a:cxn ang="0">
                <a:pos x="99" y="71"/>
              </a:cxn>
              <a:cxn ang="0">
                <a:pos x="99" y="70"/>
              </a:cxn>
              <a:cxn ang="0">
                <a:pos x="41" y="12"/>
              </a:cxn>
              <a:cxn ang="0">
                <a:pos x="41" y="12"/>
              </a:cxn>
              <a:cxn ang="0">
                <a:pos x="29" y="17"/>
              </a:cxn>
              <a:cxn ang="0">
                <a:pos x="25" y="18"/>
              </a:cxn>
              <a:cxn ang="0">
                <a:pos x="15" y="28"/>
              </a:cxn>
              <a:cxn ang="0">
                <a:pos x="79" y="91"/>
              </a:cxn>
              <a:cxn ang="0">
                <a:pos x="79" y="91"/>
              </a:cxn>
              <a:cxn ang="0">
                <a:pos x="79" y="91"/>
              </a:cxn>
              <a:cxn ang="0">
                <a:pos x="79" y="91"/>
              </a:cxn>
            </a:cxnLst>
            <a:rect l="0" t="0" r="r" b="b"/>
            <a:pathLst>
              <a:path w="111" h="102">
                <a:moveTo>
                  <a:pt x="81" y="102"/>
                </a:moveTo>
                <a:lnTo>
                  <a:pt x="81" y="102"/>
                </a:lnTo>
                <a:lnTo>
                  <a:pt x="81" y="102"/>
                </a:lnTo>
                <a:lnTo>
                  <a:pt x="81" y="102"/>
                </a:lnTo>
                <a:lnTo>
                  <a:pt x="76" y="102"/>
                </a:lnTo>
                <a:lnTo>
                  <a:pt x="73" y="101"/>
                </a:lnTo>
                <a:lnTo>
                  <a:pt x="71" y="98"/>
                </a:lnTo>
                <a:lnTo>
                  <a:pt x="0" y="29"/>
                </a:lnTo>
                <a:lnTo>
                  <a:pt x="18" y="12"/>
                </a:lnTo>
                <a:lnTo>
                  <a:pt x="18" y="12"/>
                </a:lnTo>
                <a:lnTo>
                  <a:pt x="23" y="8"/>
                </a:lnTo>
                <a:lnTo>
                  <a:pt x="30" y="5"/>
                </a:lnTo>
                <a:lnTo>
                  <a:pt x="41" y="1"/>
                </a:lnTo>
                <a:lnTo>
                  <a:pt x="45" y="0"/>
                </a:lnTo>
                <a:lnTo>
                  <a:pt x="107" y="62"/>
                </a:lnTo>
                <a:lnTo>
                  <a:pt x="107" y="62"/>
                </a:lnTo>
                <a:lnTo>
                  <a:pt x="110" y="67"/>
                </a:lnTo>
                <a:lnTo>
                  <a:pt x="111" y="74"/>
                </a:lnTo>
                <a:lnTo>
                  <a:pt x="110" y="78"/>
                </a:lnTo>
                <a:lnTo>
                  <a:pt x="108" y="82"/>
                </a:lnTo>
                <a:lnTo>
                  <a:pt x="104" y="87"/>
                </a:lnTo>
                <a:lnTo>
                  <a:pt x="100" y="93"/>
                </a:lnTo>
                <a:lnTo>
                  <a:pt x="100" y="93"/>
                </a:lnTo>
                <a:lnTo>
                  <a:pt x="95" y="97"/>
                </a:lnTo>
                <a:lnTo>
                  <a:pt x="91" y="99"/>
                </a:lnTo>
                <a:lnTo>
                  <a:pt x="86" y="102"/>
                </a:lnTo>
                <a:lnTo>
                  <a:pt x="81" y="102"/>
                </a:lnTo>
                <a:lnTo>
                  <a:pt x="81" y="102"/>
                </a:lnTo>
                <a:close/>
                <a:moveTo>
                  <a:pt x="79" y="91"/>
                </a:moveTo>
                <a:lnTo>
                  <a:pt x="79" y="91"/>
                </a:lnTo>
                <a:lnTo>
                  <a:pt x="81" y="91"/>
                </a:lnTo>
                <a:lnTo>
                  <a:pt x="81" y="91"/>
                </a:lnTo>
                <a:lnTo>
                  <a:pt x="87" y="90"/>
                </a:lnTo>
                <a:lnTo>
                  <a:pt x="92" y="85"/>
                </a:lnTo>
                <a:lnTo>
                  <a:pt x="92" y="85"/>
                </a:lnTo>
                <a:lnTo>
                  <a:pt x="98" y="78"/>
                </a:lnTo>
                <a:lnTo>
                  <a:pt x="100" y="74"/>
                </a:lnTo>
                <a:lnTo>
                  <a:pt x="99" y="71"/>
                </a:lnTo>
                <a:lnTo>
                  <a:pt x="99" y="70"/>
                </a:lnTo>
                <a:lnTo>
                  <a:pt x="41" y="12"/>
                </a:lnTo>
                <a:lnTo>
                  <a:pt x="41" y="12"/>
                </a:lnTo>
                <a:lnTo>
                  <a:pt x="29" y="17"/>
                </a:lnTo>
                <a:lnTo>
                  <a:pt x="25" y="18"/>
                </a:lnTo>
                <a:lnTo>
                  <a:pt x="15" y="28"/>
                </a:lnTo>
                <a:lnTo>
                  <a:pt x="79" y="91"/>
                </a:lnTo>
                <a:lnTo>
                  <a:pt x="79" y="91"/>
                </a:lnTo>
                <a:lnTo>
                  <a:pt x="79" y="91"/>
                </a:lnTo>
                <a:lnTo>
                  <a:pt x="79" y="9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27" name="Freeform 308"/>
          <p:cNvSpPr>
            <a:spLocks noEditPoints="1"/>
          </p:cNvSpPr>
          <p:nvPr/>
        </p:nvSpPr>
        <p:spPr bwMode="auto">
          <a:xfrm>
            <a:off x="6085854" y="3294534"/>
            <a:ext cx="173559" cy="168089"/>
          </a:xfrm>
          <a:custGeom>
            <a:avLst/>
            <a:gdLst/>
            <a:ahLst/>
            <a:cxnLst>
              <a:cxn ang="0">
                <a:pos x="88" y="108"/>
              </a:cxn>
              <a:cxn ang="0">
                <a:pos x="44" y="63"/>
              </a:cxn>
              <a:cxn ang="0">
                <a:pos x="25" y="55"/>
              </a:cxn>
              <a:cxn ang="0">
                <a:pos x="0" y="20"/>
              </a:cxn>
              <a:cxn ang="0">
                <a:pos x="21" y="0"/>
              </a:cxn>
              <a:cxn ang="0">
                <a:pos x="57" y="23"/>
              </a:cxn>
              <a:cxn ang="0">
                <a:pos x="65" y="41"/>
              </a:cxn>
              <a:cxn ang="0">
                <a:pos x="110" y="86"/>
              </a:cxn>
              <a:cxn ang="0">
                <a:pos x="107" y="90"/>
              </a:cxn>
              <a:cxn ang="0">
                <a:pos x="107" y="90"/>
              </a:cxn>
              <a:cxn ang="0">
                <a:pos x="100" y="97"/>
              </a:cxn>
              <a:cxn ang="0">
                <a:pos x="100" y="98"/>
              </a:cxn>
              <a:cxn ang="0">
                <a:pos x="88" y="108"/>
              </a:cxn>
              <a:cxn ang="0">
                <a:pos x="31" y="47"/>
              </a:cxn>
              <a:cxn ang="0">
                <a:pos x="49" y="55"/>
              </a:cxn>
              <a:cxn ang="0">
                <a:pos x="88" y="94"/>
              </a:cxn>
              <a:cxn ang="0">
                <a:pos x="93" y="89"/>
              </a:cxn>
              <a:cxn ang="0">
                <a:pos x="93" y="89"/>
              </a:cxn>
              <a:cxn ang="0">
                <a:pos x="95" y="87"/>
              </a:cxn>
              <a:cxn ang="0">
                <a:pos x="56" y="48"/>
              </a:cxn>
              <a:cxn ang="0">
                <a:pos x="48" y="29"/>
              </a:cxn>
              <a:cxn ang="0">
                <a:pos x="22" y="13"/>
              </a:cxn>
              <a:cxn ang="0">
                <a:pos x="15" y="21"/>
              </a:cxn>
              <a:cxn ang="0">
                <a:pos x="31" y="47"/>
              </a:cxn>
            </a:cxnLst>
            <a:rect l="0" t="0" r="r" b="b"/>
            <a:pathLst>
              <a:path w="110" h="108">
                <a:moveTo>
                  <a:pt x="88" y="108"/>
                </a:moveTo>
                <a:lnTo>
                  <a:pt x="44" y="63"/>
                </a:lnTo>
                <a:lnTo>
                  <a:pt x="25" y="55"/>
                </a:lnTo>
                <a:lnTo>
                  <a:pt x="0" y="20"/>
                </a:lnTo>
                <a:lnTo>
                  <a:pt x="21" y="0"/>
                </a:lnTo>
                <a:lnTo>
                  <a:pt x="57" y="23"/>
                </a:lnTo>
                <a:lnTo>
                  <a:pt x="65" y="41"/>
                </a:lnTo>
                <a:lnTo>
                  <a:pt x="110" y="86"/>
                </a:lnTo>
                <a:lnTo>
                  <a:pt x="107" y="90"/>
                </a:lnTo>
                <a:lnTo>
                  <a:pt x="107" y="90"/>
                </a:lnTo>
                <a:lnTo>
                  <a:pt x="100" y="97"/>
                </a:lnTo>
                <a:lnTo>
                  <a:pt x="100" y="98"/>
                </a:lnTo>
                <a:lnTo>
                  <a:pt x="88" y="108"/>
                </a:lnTo>
                <a:close/>
                <a:moveTo>
                  <a:pt x="31" y="47"/>
                </a:moveTo>
                <a:lnTo>
                  <a:pt x="49" y="55"/>
                </a:lnTo>
                <a:lnTo>
                  <a:pt x="88" y="94"/>
                </a:lnTo>
                <a:lnTo>
                  <a:pt x="93" y="89"/>
                </a:lnTo>
                <a:lnTo>
                  <a:pt x="93" y="89"/>
                </a:lnTo>
                <a:lnTo>
                  <a:pt x="95" y="87"/>
                </a:lnTo>
                <a:lnTo>
                  <a:pt x="56" y="48"/>
                </a:lnTo>
                <a:lnTo>
                  <a:pt x="48" y="29"/>
                </a:lnTo>
                <a:lnTo>
                  <a:pt x="22" y="13"/>
                </a:lnTo>
                <a:lnTo>
                  <a:pt x="15" y="21"/>
                </a:lnTo>
                <a:lnTo>
                  <a:pt x="31" y="47"/>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28" name="Freeform 309"/>
          <p:cNvSpPr>
            <a:spLocks noEditPoints="1"/>
          </p:cNvSpPr>
          <p:nvPr/>
        </p:nvSpPr>
        <p:spPr bwMode="auto">
          <a:xfrm>
            <a:off x="6109306" y="3317878"/>
            <a:ext cx="318969" cy="317503"/>
          </a:xfrm>
          <a:custGeom>
            <a:avLst/>
            <a:gdLst/>
            <a:ahLst/>
            <a:cxnLst>
              <a:cxn ang="0">
                <a:pos x="171" y="6"/>
              </a:cxn>
              <a:cxn ang="0">
                <a:pos x="154" y="19"/>
              </a:cxn>
              <a:cxn ang="0">
                <a:pos x="152" y="33"/>
              </a:cxn>
              <a:cxn ang="0">
                <a:pos x="163" y="59"/>
              </a:cxn>
              <a:cxn ang="0">
                <a:pos x="196" y="44"/>
              </a:cxn>
              <a:cxn ang="0">
                <a:pos x="179" y="64"/>
              </a:cxn>
              <a:cxn ang="0">
                <a:pos x="170" y="76"/>
              </a:cxn>
              <a:cxn ang="0">
                <a:pos x="160" y="94"/>
              </a:cxn>
              <a:cxn ang="0">
                <a:pos x="117" y="108"/>
              </a:cxn>
              <a:cxn ang="0">
                <a:pos x="35" y="192"/>
              </a:cxn>
              <a:cxn ang="0">
                <a:pos x="21" y="198"/>
              </a:cxn>
              <a:cxn ang="0">
                <a:pos x="11" y="192"/>
              </a:cxn>
              <a:cxn ang="0">
                <a:pos x="5" y="184"/>
              </a:cxn>
              <a:cxn ang="0">
                <a:pos x="8" y="171"/>
              </a:cxn>
              <a:cxn ang="0">
                <a:pos x="98" y="96"/>
              </a:cxn>
              <a:cxn ang="0">
                <a:pos x="105" y="88"/>
              </a:cxn>
              <a:cxn ang="0">
                <a:pos x="119" y="64"/>
              </a:cxn>
              <a:cxn ang="0">
                <a:pos x="128" y="32"/>
              </a:cxn>
              <a:cxn ang="0">
                <a:pos x="133" y="14"/>
              </a:cxn>
              <a:cxn ang="0">
                <a:pos x="154" y="6"/>
              </a:cxn>
              <a:cxn ang="0">
                <a:pos x="162" y="6"/>
              </a:cxn>
              <a:cxn ang="0">
                <a:pos x="23" y="192"/>
              </a:cxn>
              <a:cxn ang="0">
                <a:pos x="32" y="188"/>
              </a:cxn>
              <a:cxn ang="0">
                <a:pos x="36" y="173"/>
              </a:cxn>
              <a:cxn ang="0">
                <a:pos x="28" y="167"/>
              </a:cxn>
              <a:cxn ang="0">
                <a:pos x="17" y="167"/>
              </a:cxn>
              <a:cxn ang="0">
                <a:pos x="11" y="173"/>
              </a:cxn>
              <a:cxn ang="0">
                <a:pos x="13" y="188"/>
              </a:cxn>
              <a:cxn ang="0">
                <a:pos x="23" y="192"/>
              </a:cxn>
              <a:cxn ang="0">
                <a:pos x="154" y="0"/>
              </a:cxn>
              <a:cxn ang="0">
                <a:pos x="133" y="6"/>
              </a:cxn>
              <a:cxn ang="0">
                <a:pos x="125" y="18"/>
              </a:cxn>
              <a:cxn ang="0">
                <a:pos x="112" y="63"/>
              </a:cxn>
              <a:cxn ang="0">
                <a:pos x="94" y="92"/>
              </a:cxn>
              <a:cxn ang="0">
                <a:pos x="4" y="167"/>
              </a:cxn>
              <a:cxn ang="0">
                <a:pos x="0" y="184"/>
              </a:cxn>
              <a:cxn ang="0">
                <a:pos x="7" y="196"/>
              </a:cxn>
              <a:cxn ang="0">
                <a:pos x="17" y="202"/>
              </a:cxn>
              <a:cxn ang="0">
                <a:pos x="28" y="202"/>
              </a:cxn>
              <a:cxn ang="0">
                <a:pos x="116" y="115"/>
              </a:cxn>
              <a:cxn ang="0">
                <a:pos x="131" y="107"/>
              </a:cxn>
              <a:cxn ang="0">
                <a:pos x="175" y="98"/>
              </a:cxn>
              <a:cxn ang="0">
                <a:pos x="175" y="73"/>
              </a:cxn>
              <a:cxn ang="0">
                <a:pos x="194" y="56"/>
              </a:cxn>
              <a:cxn ang="0">
                <a:pos x="205" y="34"/>
              </a:cxn>
              <a:cxn ang="0">
                <a:pos x="159" y="23"/>
              </a:cxn>
              <a:cxn ang="0">
                <a:pos x="183" y="5"/>
              </a:cxn>
              <a:cxn ang="0">
                <a:pos x="162" y="0"/>
              </a:cxn>
              <a:cxn ang="0">
                <a:pos x="20" y="187"/>
              </a:cxn>
              <a:cxn ang="0">
                <a:pos x="16" y="181"/>
              </a:cxn>
              <a:cxn ang="0">
                <a:pos x="17" y="173"/>
              </a:cxn>
              <a:cxn ang="0">
                <a:pos x="23" y="171"/>
              </a:cxn>
              <a:cxn ang="0">
                <a:pos x="30" y="173"/>
              </a:cxn>
              <a:cxn ang="0">
                <a:pos x="31" y="179"/>
              </a:cxn>
              <a:cxn ang="0">
                <a:pos x="30" y="184"/>
              </a:cxn>
              <a:cxn ang="0">
                <a:pos x="23" y="187"/>
              </a:cxn>
            </a:cxnLst>
            <a:rect l="0" t="0" r="r" b="b"/>
            <a:pathLst>
              <a:path w="205" h="203">
                <a:moveTo>
                  <a:pt x="162" y="6"/>
                </a:moveTo>
                <a:lnTo>
                  <a:pt x="162" y="6"/>
                </a:lnTo>
                <a:lnTo>
                  <a:pt x="171" y="6"/>
                </a:lnTo>
                <a:lnTo>
                  <a:pt x="179" y="9"/>
                </a:lnTo>
                <a:lnTo>
                  <a:pt x="156" y="18"/>
                </a:lnTo>
                <a:lnTo>
                  <a:pt x="154" y="19"/>
                </a:lnTo>
                <a:lnTo>
                  <a:pt x="154" y="22"/>
                </a:lnTo>
                <a:lnTo>
                  <a:pt x="152" y="32"/>
                </a:lnTo>
                <a:lnTo>
                  <a:pt x="152" y="33"/>
                </a:lnTo>
                <a:lnTo>
                  <a:pt x="152" y="34"/>
                </a:lnTo>
                <a:lnTo>
                  <a:pt x="160" y="53"/>
                </a:lnTo>
                <a:lnTo>
                  <a:pt x="163" y="59"/>
                </a:lnTo>
                <a:lnTo>
                  <a:pt x="167" y="56"/>
                </a:lnTo>
                <a:lnTo>
                  <a:pt x="196" y="44"/>
                </a:lnTo>
                <a:lnTo>
                  <a:pt x="196" y="44"/>
                </a:lnTo>
                <a:lnTo>
                  <a:pt x="192" y="50"/>
                </a:lnTo>
                <a:lnTo>
                  <a:pt x="186" y="57"/>
                </a:lnTo>
                <a:lnTo>
                  <a:pt x="179" y="64"/>
                </a:lnTo>
                <a:lnTo>
                  <a:pt x="173" y="68"/>
                </a:lnTo>
                <a:lnTo>
                  <a:pt x="169" y="71"/>
                </a:lnTo>
                <a:lnTo>
                  <a:pt x="170" y="76"/>
                </a:lnTo>
                <a:lnTo>
                  <a:pt x="177" y="92"/>
                </a:lnTo>
                <a:lnTo>
                  <a:pt x="177" y="92"/>
                </a:lnTo>
                <a:lnTo>
                  <a:pt x="160" y="94"/>
                </a:lnTo>
                <a:lnTo>
                  <a:pt x="142" y="99"/>
                </a:lnTo>
                <a:lnTo>
                  <a:pt x="124" y="104"/>
                </a:lnTo>
                <a:lnTo>
                  <a:pt x="117" y="108"/>
                </a:lnTo>
                <a:lnTo>
                  <a:pt x="112" y="113"/>
                </a:lnTo>
                <a:lnTo>
                  <a:pt x="35" y="192"/>
                </a:lnTo>
                <a:lnTo>
                  <a:pt x="35" y="192"/>
                </a:lnTo>
                <a:lnTo>
                  <a:pt x="31" y="195"/>
                </a:lnTo>
                <a:lnTo>
                  <a:pt x="27" y="196"/>
                </a:lnTo>
                <a:lnTo>
                  <a:pt x="21" y="198"/>
                </a:lnTo>
                <a:lnTo>
                  <a:pt x="21" y="198"/>
                </a:lnTo>
                <a:lnTo>
                  <a:pt x="16" y="196"/>
                </a:lnTo>
                <a:lnTo>
                  <a:pt x="11" y="192"/>
                </a:lnTo>
                <a:lnTo>
                  <a:pt x="11" y="192"/>
                </a:lnTo>
                <a:lnTo>
                  <a:pt x="7" y="188"/>
                </a:lnTo>
                <a:lnTo>
                  <a:pt x="5" y="184"/>
                </a:lnTo>
                <a:lnTo>
                  <a:pt x="5" y="180"/>
                </a:lnTo>
                <a:lnTo>
                  <a:pt x="5" y="176"/>
                </a:lnTo>
                <a:lnTo>
                  <a:pt x="8" y="171"/>
                </a:lnTo>
                <a:lnTo>
                  <a:pt x="11" y="167"/>
                </a:lnTo>
                <a:lnTo>
                  <a:pt x="98" y="96"/>
                </a:lnTo>
                <a:lnTo>
                  <a:pt x="98" y="96"/>
                </a:lnTo>
                <a:lnTo>
                  <a:pt x="98" y="95"/>
                </a:lnTo>
                <a:lnTo>
                  <a:pt x="98" y="95"/>
                </a:lnTo>
                <a:lnTo>
                  <a:pt x="105" y="88"/>
                </a:lnTo>
                <a:lnTo>
                  <a:pt x="109" y="80"/>
                </a:lnTo>
                <a:lnTo>
                  <a:pt x="115" y="72"/>
                </a:lnTo>
                <a:lnTo>
                  <a:pt x="119" y="64"/>
                </a:lnTo>
                <a:lnTo>
                  <a:pt x="124" y="46"/>
                </a:lnTo>
                <a:lnTo>
                  <a:pt x="128" y="32"/>
                </a:lnTo>
                <a:lnTo>
                  <a:pt x="128" y="32"/>
                </a:lnTo>
                <a:lnTo>
                  <a:pt x="131" y="21"/>
                </a:lnTo>
                <a:lnTo>
                  <a:pt x="131" y="21"/>
                </a:lnTo>
                <a:lnTo>
                  <a:pt x="133" y="14"/>
                </a:lnTo>
                <a:lnTo>
                  <a:pt x="136" y="11"/>
                </a:lnTo>
                <a:lnTo>
                  <a:pt x="143" y="9"/>
                </a:lnTo>
                <a:lnTo>
                  <a:pt x="154" y="6"/>
                </a:lnTo>
                <a:lnTo>
                  <a:pt x="155" y="6"/>
                </a:lnTo>
                <a:lnTo>
                  <a:pt x="155" y="6"/>
                </a:lnTo>
                <a:lnTo>
                  <a:pt x="162" y="6"/>
                </a:lnTo>
                <a:lnTo>
                  <a:pt x="162" y="6"/>
                </a:lnTo>
                <a:close/>
                <a:moveTo>
                  <a:pt x="23" y="192"/>
                </a:moveTo>
                <a:lnTo>
                  <a:pt x="23" y="192"/>
                </a:lnTo>
                <a:lnTo>
                  <a:pt x="28" y="192"/>
                </a:lnTo>
                <a:lnTo>
                  <a:pt x="32" y="188"/>
                </a:lnTo>
                <a:lnTo>
                  <a:pt x="32" y="188"/>
                </a:lnTo>
                <a:lnTo>
                  <a:pt x="36" y="184"/>
                </a:lnTo>
                <a:lnTo>
                  <a:pt x="36" y="179"/>
                </a:lnTo>
                <a:lnTo>
                  <a:pt x="36" y="173"/>
                </a:lnTo>
                <a:lnTo>
                  <a:pt x="32" y="169"/>
                </a:lnTo>
                <a:lnTo>
                  <a:pt x="32" y="169"/>
                </a:lnTo>
                <a:lnTo>
                  <a:pt x="28" y="167"/>
                </a:lnTo>
                <a:lnTo>
                  <a:pt x="23" y="165"/>
                </a:lnTo>
                <a:lnTo>
                  <a:pt x="23" y="165"/>
                </a:lnTo>
                <a:lnTo>
                  <a:pt x="17" y="167"/>
                </a:lnTo>
                <a:lnTo>
                  <a:pt x="13" y="169"/>
                </a:lnTo>
                <a:lnTo>
                  <a:pt x="13" y="169"/>
                </a:lnTo>
                <a:lnTo>
                  <a:pt x="11" y="173"/>
                </a:lnTo>
                <a:lnTo>
                  <a:pt x="9" y="179"/>
                </a:lnTo>
                <a:lnTo>
                  <a:pt x="11" y="184"/>
                </a:lnTo>
                <a:lnTo>
                  <a:pt x="13" y="188"/>
                </a:lnTo>
                <a:lnTo>
                  <a:pt x="13" y="188"/>
                </a:lnTo>
                <a:lnTo>
                  <a:pt x="17" y="192"/>
                </a:lnTo>
                <a:lnTo>
                  <a:pt x="23" y="192"/>
                </a:lnTo>
                <a:close/>
                <a:moveTo>
                  <a:pt x="162" y="0"/>
                </a:moveTo>
                <a:lnTo>
                  <a:pt x="162" y="0"/>
                </a:lnTo>
                <a:lnTo>
                  <a:pt x="154" y="0"/>
                </a:lnTo>
                <a:lnTo>
                  <a:pt x="154" y="0"/>
                </a:lnTo>
                <a:lnTo>
                  <a:pt x="142" y="3"/>
                </a:lnTo>
                <a:lnTo>
                  <a:pt x="133" y="6"/>
                </a:lnTo>
                <a:lnTo>
                  <a:pt x="129" y="11"/>
                </a:lnTo>
                <a:lnTo>
                  <a:pt x="125" y="18"/>
                </a:lnTo>
                <a:lnTo>
                  <a:pt x="125" y="18"/>
                </a:lnTo>
                <a:lnTo>
                  <a:pt x="121" y="33"/>
                </a:lnTo>
                <a:lnTo>
                  <a:pt x="116" y="52"/>
                </a:lnTo>
                <a:lnTo>
                  <a:pt x="112" y="63"/>
                </a:lnTo>
                <a:lnTo>
                  <a:pt x="108" y="73"/>
                </a:lnTo>
                <a:lnTo>
                  <a:pt x="102" y="83"/>
                </a:lnTo>
                <a:lnTo>
                  <a:pt x="94" y="92"/>
                </a:lnTo>
                <a:lnTo>
                  <a:pt x="7" y="163"/>
                </a:lnTo>
                <a:lnTo>
                  <a:pt x="7" y="163"/>
                </a:lnTo>
                <a:lnTo>
                  <a:pt x="4" y="167"/>
                </a:lnTo>
                <a:lnTo>
                  <a:pt x="1" y="173"/>
                </a:lnTo>
                <a:lnTo>
                  <a:pt x="0" y="179"/>
                </a:lnTo>
                <a:lnTo>
                  <a:pt x="0" y="184"/>
                </a:lnTo>
                <a:lnTo>
                  <a:pt x="3" y="190"/>
                </a:lnTo>
                <a:lnTo>
                  <a:pt x="7" y="196"/>
                </a:lnTo>
                <a:lnTo>
                  <a:pt x="7" y="196"/>
                </a:lnTo>
                <a:lnTo>
                  <a:pt x="11" y="199"/>
                </a:lnTo>
                <a:lnTo>
                  <a:pt x="15" y="200"/>
                </a:lnTo>
                <a:lnTo>
                  <a:pt x="17" y="202"/>
                </a:lnTo>
                <a:lnTo>
                  <a:pt x="21" y="203"/>
                </a:lnTo>
                <a:lnTo>
                  <a:pt x="21" y="203"/>
                </a:lnTo>
                <a:lnTo>
                  <a:pt x="28" y="202"/>
                </a:lnTo>
                <a:lnTo>
                  <a:pt x="34" y="199"/>
                </a:lnTo>
                <a:lnTo>
                  <a:pt x="39" y="196"/>
                </a:lnTo>
                <a:lnTo>
                  <a:pt x="116" y="115"/>
                </a:lnTo>
                <a:lnTo>
                  <a:pt x="116" y="115"/>
                </a:lnTo>
                <a:lnTo>
                  <a:pt x="121" y="111"/>
                </a:lnTo>
                <a:lnTo>
                  <a:pt x="131" y="107"/>
                </a:lnTo>
                <a:lnTo>
                  <a:pt x="143" y="104"/>
                </a:lnTo>
                <a:lnTo>
                  <a:pt x="155" y="102"/>
                </a:lnTo>
                <a:lnTo>
                  <a:pt x="175" y="98"/>
                </a:lnTo>
                <a:lnTo>
                  <a:pt x="185" y="96"/>
                </a:lnTo>
                <a:lnTo>
                  <a:pt x="175" y="73"/>
                </a:lnTo>
                <a:lnTo>
                  <a:pt x="175" y="73"/>
                </a:lnTo>
                <a:lnTo>
                  <a:pt x="182" y="68"/>
                </a:lnTo>
                <a:lnTo>
                  <a:pt x="189" y="63"/>
                </a:lnTo>
                <a:lnTo>
                  <a:pt x="194" y="56"/>
                </a:lnTo>
                <a:lnTo>
                  <a:pt x="198" y="49"/>
                </a:lnTo>
                <a:lnTo>
                  <a:pt x="204" y="38"/>
                </a:lnTo>
                <a:lnTo>
                  <a:pt x="205" y="34"/>
                </a:lnTo>
                <a:lnTo>
                  <a:pt x="166" y="50"/>
                </a:lnTo>
                <a:lnTo>
                  <a:pt x="158" y="33"/>
                </a:lnTo>
                <a:lnTo>
                  <a:pt x="159" y="23"/>
                </a:lnTo>
                <a:lnTo>
                  <a:pt x="192" y="9"/>
                </a:lnTo>
                <a:lnTo>
                  <a:pt x="192" y="9"/>
                </a:lnTo>
                <a:lnTo>
                  <a:pt x="183" y="5"/>
                </a:lnTo>
                <a:lnTo>
                  <a:pt x="174" y="0"/>
                </a:lnTo>
                <a:lnTo>
                  <a:pt x="162" y="0"/>
                </a:lnTo>
                <a:lnTo>
                  <a:pt x="162" y="0"/>
                </a:lnTo>
                <a:close/>
                <a:moveTo>
                  <a:pt x="23" y="187"/>
                </a:moveTo>
                <a:lnTo>
                  <a:pt x="23" y="187"/>
                </a:lnTo>
                <a:lnTo>
                  <a:pt x="20" y="187"/>
                </a:lnTo>
                <a:lnTo>
                  <a:pt x="17" y="184"/>
                </a:lnTo>
                <a:lnTo>
                  <a:pt x="17" y="184"/>
                </a:lnTo>
                <a:lnTo>
                  <a:pt x="16" y="181"/>
                </a:lnTo>
                <a:lnTo>
                  <a:pt x="15" y="179"/>
                </a:lnTo>
                <a:lnTo>
                  <a:pt x="16" y="176"/>
                </a:lnTo>
                <a:lnTo>
                  <a:pt x="17" y="173"/>
                </a:lnTo>
                <a:lnTo>
                  <a:pt x="17" y="173"/>
                </a:lnTo>
                <a:lnTo>
                  <a:pt x="20" y="171"/>
                </a:lnTo>
                <a:lnTo>
                  <a:pt x="23" y="171"/>
                </a:lnTo>
                <a:lnTo>
                  <a:pt x="23" y="171"/>
                </a:lnTo>
                <a:lnTo>
                  <a:pt x="27" y="171"/>
                </a:lnTo>
                <a:lnTo>
                  <a:pt x="30" y="173"/>
                </a:lnTo>
                <a:lnTo>
                  <a:pt x="30" y="173"/>
                </a:lnTo>
                <a:lnTo>
                  <a:pt x="31" y="176"/>
                </a:lnTo>
                <a:lnTo>
                  <a:pt x="31" y="179"/>
                </a:lnTo>
                <a:lnTo>
                  <a:pt x="31" y="181"/>
                </a:lnTo>
                <a:lnTo>
                  <a:pt x="30" y="184"/>
                </a:lnTo>
                <a:lnTo>
                  <a:pt x="30" y="184"/>
                </a:lnTo>
                <a:lnTo>
                  <a:pt x="27" y="187"/>
                </a:lnTo>
                <a:lnTo>
                  <a:pt x="23" y="187"/>
                </a:lnTo>
                <a:lnTo>
                  <a:pt x="23" y="187"/>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29" name="Freeform 310"/>
          <p:cNvSpPr/>
          <p:nvPr/>
        </p:nvSpPr>
        <p:spPr bwMode="auto">
          <a:xfrm>
            <a:off x="6118687" y="3327217"/>
            <a:ext cx="295517" cy="298825"/>
          </a:xfrm>
          <a:custGeom>
            <a:avLst/>
            <a:gdLst/>
            <a:ahLst/>
            <a:cxnLst>
              <a:cxn ang="0">
                <a:pos x="157" y="0"/>
              </a:cxn>
              <a:cxn ang="0">
                <a:pos x="174" y="3"/>
              </a:cxn>
              <a:cxn ang="0">
                <a:pos x="149" y="13"/>
              </a:cxn>
              <a:cxn ang="0">
                <a:pos x="147" y="26"/>
              </a:cxn>
              <a:cxn ang="0">
                <a:pos x="147" y="28"/>
              </a:cxn>
              <a:cxn ang="0">
                <a:pos x="158" y="53"/>
              </a:cxn>
              <a:cxn ang="0">
                <a:pos x="191" y="38"/>
              </a:cxn>
              <a:cxn ang="0">
                <a:pos x="187" y="44"/>
              </a:cxn>
              <a:cxn ang="0">
                <a:pos x="174" y="58"/>
              </a:cxn>
              <a:cxn ang="0">
                <a:pos x="164" y="65"/>
              </a:cxn>
              <a:cxn ang="0">
                <a:pos x="172" y="86"/>
              </a:cxn>
              <a:cxn ang="0">
                <a:pos x="155" y="88"/>
              </a:cxn>
              <a:cxn ang="0">
                <a:pos x="119" y="98"/>
              </a:cxn>
              <a:cxn ang="0">
                <a:pos x="107" y="107"/>
              </a:cxn>
              <a:cxn ang="0">
                <a:pos x="30" y="186"/>
              </a:cxn>
              <a:cxn ang="0">
                <a:pos x="22" y="190"/>
              </a:cxn>
              <a:cxn ang="0">
                <a:pos x="16" y="192"/>
              </a:cxn>
              <a:cxn ang="0">
                <a:pos x="6" y="186"/>
              </a:cxn>
              <a:cxn ang="0">
                <a:pos x="2" y="182"/>
              </a:cxn>
              <a:cxn ang="0">
                <a:pos x="0" y="174"/>
              </a:cxn>
              <a:cxn ang="0">
                <a:pos x="3" y="165"/>
              </a:cxn>
              <a:cxn ang="0">
                <a:pos x="93" y="90"/>
              </a:cxn>
              <a:cxn ang="0">
                <a:pos x="93" y="89"/>
              </a:cxn>
              <a:cxn ang="0">
                <a:pos x="100" y="82"/>
              </a:cxn>
              <a:cxn ang="0">
                <a:pos x="110" y="66"/>
              </a:cxn>
              <a:cxn ang="0">
                <a:pos x="119" y="40"/>
              </a:cxn>
              <a:cxn ang="0">
                <a:pos x="123" y="26"/>
              </a:cxn>
              <a:cxn ang="0">
                <a:pos x="126" y="15"/>
              </a:cxn>
              <a:cxn ang="0">
                <a:pos x="131" y="5"/>
              </a:cxn>
              <a:cxn ang="0">
                <a:pos x="149" y="0"/>
              </a:cxn>
              <a:cxn ang="0">
                <a:pos x="150" y="0"/>
              </a:cxn>
              <a:cxn ang="0">
                <a:pos x="157" y="0"/>
              </a:cxn>
            </a:cxnLst>
            <a:rect l="0" t="0" r="r" b="b"/>
            <a:pathLst>
              <a:path w="191" h="192">
                <a:moveTo>
                  <a:pt x="157" y="0"/>
                </a:moveTo>
                <a:lnTo>
                  <a:pt x="157" y="0"/>
                </a:lnTo>
                <a:lnTo>
                  <a:pt x="166" y="0"/>
                </a:lnTo>
                <a:lnTo>
                  <a:pt x="174" y="3"/>
                </a:lnTo>
                <a:lnTo>
                  <a:pt x="151" y="12"/>
                </a:lnTo>
                <a:lnTo>
                  <a:pt x="149" y="13"/>
                </a:lnTo>
                <a:lnTo>
                  <a:pt x="149" y="16"/>
                </a:lnTo>
                <a:lnTo>
                  <a:pt x="147" y="26"/>
                </a:lnTo>
                <a:lnTo>
                  <a:pt x="147" y="27"/>
                </a:lnTo>
                <a:lnTo>
                  <a:pt x="147" y="28"/>
                </a:lnTo>
                <a:lnTo>
                  <a:pt x="155" y="47"/>
                </a:lnTo>
                <a:lnTo>
                  <a:pt x="158" y="53"/>
                </a:lnTo>
                <a:lnTo>
                  <a:pt x="162" y="50"/>
                </a:lnTo>
                <a:lnTo>
                  <a:pt x="191" y="38"/>
                </a:lnTo>
                <a:lnTo>
                  <a:pt x="191" y="38"/>
                </a:lnTo>
                <a:lnTo>
                  <a:pt x="187" y="44"/>
                </a:lnTo>
                <a:lnTo>
                  <a:pt x="181" y="51"/>
                </a:lnTo>
                <a:lnTo>
                  <a:pt x="174" y="58"/>
                </a:lnTo>
                <a:lnTo>
                  <a:pt x="168" y="62"/>
                </a:lnTo>
                <a:lnTo>
                  <a:pt x="164" y="65"/>
                </a:lnTo>
                <a:lnTo>
                  <a:pt x="165" y="70"/>
                </a:lnTo>
                <a:lnTo>
                  <a:pt x="172" y="86"/>
                </a:lnTo>
                <a:lnTo>
                  <a:pt x="172" y="86"/>
                </a:lnTo>
                <a:lnTo>
                  <a:pt x="155" y="88"/>
                </a:lnTo>
                <a:lnTo>
                  <a:pt x="137" y="93"/>
                </a:lnTo>
                <a:lnTo>
                  <a:pt x="119" y="98"/>
                </a:lnTo>
                <a:lnTo>
                  <a:pt x="112" y="102"/>
                </a:lnTo>
                <a:lnTo>
                  <a:pt x="107" y="107"/>
                </a:lnTo>
                <a:lnTo>
                  <a:pt x="30" y="186"/>
                </a:lnTo>
                <a:lnTo>
                  <a:pt x="30" y="186"/>
                </a:lnTo>
                <a:lnTo>
                  <a:pt x="26" y="189"/>
                </a:lnTo>
                <a:lnTo>
                  <a:pt x="22" y="190"/>
                </a:lnTo>
                <a:lnTo>
                  <a:pt x="16" y="192"/>
                </a:lnTo>
                <a:lnTo>
                  <a:pt x="16" y="192"/>
                </a:lnTo>
                <a:lnTo>
                  <a:pt x="11" y="190"/>
                </a:lnTo>
                <a:lnTo>
                  <a:pt x="6" y="186"/>
                </a:lnTo>
                <a:lnTo>
                  <a:pt x="6" y="186"/>
                </a:lnTo>
                <a:lnTo>
                  <a:pt x="2" y="182"/>
                </a:lnTo>
                <a:lnTo>
                  <a:pt x="0" y="178"/>
                </a:lnTo>
                <a:lnTo>
                  <a:pt x="0" y="174"/>
                </a:lnTo>
                <a:lnTo>
                  <a:pt x="0" y="170"/>
                </a:lnTo>
                <a:lnTo>
                  <a:pt x="3" y="165"/>
                </a:lnTo>
                <a:lnTo>
                  <a:pt x="6" y="161"/>
                </a:lnTo>
                <a:lnTo>
                  <a:pt x="93" y="90"/>
                </a:lnTo>
                <a:lnTo>
                  <a:pt x="93" y="90"/>
                </a:lnTo>
                <a:lnTo>
                  <a:pt x="93" y="89"/>
                </a:lnTo>
                <a:lnTo>
                  <a:pt x="93" y="89"/>
                </a:lnTo>
                <a:lnTo>
                  <a:pt x="100" y="82"/>
                </a:lnTo>
                <a:lnTo>
                  <a:pt x="104" y="74"/>
                </a:lnTo>
                <a:lnTo>
                  <a:pt x="110" y="66"/>
                </a:lnTo>
                <a:lnTo>
                  <a:pt x="114" y="58"/>
                </a:lnTo>
                <a:lnTo>
                  <a:pt x="119" y="40"/>
                </a:lnTo>
                <a:lnTo>
                  <a:pt x="123" y="26"/>
                </a:lnTo>
                <a:lnTo>
                  <a:pt x="123" y="26"/>
                </a:lnTo>
                <a:lnTo>
                  <a:pt x="126" y="15"/>
                </a:lnTo>
                <a:lnTo>
                  <a:pt x="126" y="15"/>
                </a:lnTo>
                <a:lnTo>
                  <a:pt x="128" y="8"/>
                </a:lnTo>
                <a:lnTo>
                  <a:pt x="131" y="5"/>
                </a:lnTo>
                <a:lnTo>
                  <a:pt x="138" y="3"/>
                </a:lnTo>
                <a:lnTo>
                  <a:pt x="149" y="0"/>
                </a:lnTo>
                <a:lnTo>
                  <a:pt x="150" y="0"/>
                </a:lnTo>
                <a:lnTo>
                  <a:pt x="150" y="0"/>
                </a:lnTo>
                <a:lnTo>
                  <a:pt x="157" y="0"/>
                </a:lnTo>
                <a:lnTo>
                  <a:pt x="157" y="0"/>
                </a:lnTo>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30" name="Freeform 311"/>
          <p:cNvSpPr/>
          <p:nvPr/>
        </p:nvSpPr>
        <p:spPr bwMode="auto">
          <a:xfrm>
            <a:off x="6123379" y="3574681"/>
            <a:ext cx="42219" cy="42024"/>
          </a:xfrm>
          <a:custGeom>
            <a:avLst/>
            <a:gdLst/>
            <a:ahLst/>
            <a:cxnLst>
              <a:cxn ang="0">
                <a:pos x="14" y="27"/>
              </a:cxn>
              <a:cxn ang="0">
                <a:pos x="14" y="27"/>
              </a:cxn>
              <a:cxn ang="0">
                <a:pos x="19" y="27"/>
              </a:cxn>
              <a:cxn ang="0">
                <a:pos x="23" y="23"/>
              </a:cxn>
              <a:cxn ang="0">
                <a:pos x="23" y="23"/>
              </a:cxn>
              <a:cxn ang="0">
                <a:pos x="27" y="19"/>
              </a:cxn>
              <a:cxn ang="0">
                <a:pos x="27" y="14"/>
              </a:cxn>
              <a:cxn ang="0">
                <a:pos x="27" y="8"/>
              </a:cxn>
              <a:cxn ang="0">
                <a:pos x="23" y="4"/>
              </a:cxn>
              <a:cxn ang="0">
                <a:pos x="23" y="4"/>
              </a:cxn>
              <a:cxn ang="0">
                <a:pos x="19" y="2"/>
              </a:cxn>
              <a:cxn ang="0">
                <a:pos x="14" y="0"/>
              </a:cxn>
              <a:cxn ang="0">
                <a:pos x="14" y="0"/>
              </a:cxn>
              <a:cxn ang="0">
                <a:pos x="8" y="2"/>
              </a:cxn>
              <a:cxn ang="0">
                <a:pos x="4" y="4"/>
              </a:cxn>
              <a:cxn ang="0">
                <a:pos x="4" y="4"/>
              </a:cxn>
              <a:cxn ang="0">
                <a:pos x="2" y="8"/>
              </a:cxn>
              <a:cxn ang="0">
                <a:pos x="0" y="14"/>
              </a:cxn>
              <a:cxn ang="0">
                <a:pos x="2" y="19"/>
              </a:cxn>
              <a:cxn ang="0">
                <a:pos x="4" y="23"/>
              </a:cxn>
              <a:cxn ang="0">
                <a:pos x="4" y="23"/>
              </a:cxn>
              <a:cxn ang="0">
                <a:pos x="8" y="27"/>
              </a:cxn>
              <a:cxn ang="0">
                <a:pos x="14" y="27"/>
              </a:cxn>
            </a:cxnLst>
            <a:rect l="0" t="0" r="r" b="b"/>
            <a:pathLst>
              <a:path w="27" h="27">
                <a:moveTo>
                  <a:pt x="14" y="27"/>
                </a:moveTo>
                <a:lnTo>
                  <a:pt x="14" y="27"/>
                </a:lnTo>
                <a:lnTo>
                  <a:pt x="19" y="27"/>
                </a:lnTo>
                <a:lnTo>
                  <a:pt x="23" y="23"/>
                </a:lnTo>
                <a:lnTo>
                  <a:pt x="23" y="23"/>
                </a:lnTo>
                <a:lnTo>
                  <a:pt x="27" y="19"/>
                </a:lnTo>
                <a:lnTo>
                  <a:pt x="27" y="14"/>
                </a:lnTo>
                <a:lnTo>
                  <a:pt x="27" y="8"/>
                </a:lnTo>
                <a:lnTo>
                  <a:pt x="23" y="4"/>
                </a:lnTo>
                <a:lnTo>
                  <a:pt x="23" y="4"/>
                </a:lnTo>
                <a:lnTo>
                  <a:pt x="19" y="2"/>
                </a:lnTo>
                <a:lnTo>
                  <a:pt x="14" y="0"/>
                </a:lnTo>
                <a:lnTo>
                  <a:pt x="14" y="0"/>
                </a:lnTo>
                <a:lnTo>
                  <a:pt x="8" y="2"/>
                </a:lnTo>
                <a:lnTo>
                  <a:pt x="4" y="4"/>
                </a:lnTo>
                <a:lnTo>
                  <a:pt x="4" y="4"/>
                </a:lnTo>
                <a:lnTo>
                  <a:pt x="2" y="8"/>
                </a:lnTo>
                <a:lnTo>
                  <a:pt x="0" y="14"/>
                </a:lnTo>
                <a:lnTo>
                  <a:pt x="2" y="19"/>
                </a:lnTo>
                <a:lnTo>
                  <a:pt x="4" y="23"/>
                </a:lnTo>
                <a:lnTo>
                  <a:pt x="4" y="23"/>
                </a:lnTo>
                <a:lnTo>
                  <a:pt x="8" y="27"/>
                </a:lnTo>
                <a:lnTo>
                  <a:pt x="14" y="27"/>
                </a:lnTo>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31" name="Freeform 312"/>
          <p:cNvSpPr/>
          <p:nvPr/>
        </p:nvSpPr>
        <p:spPr bwMode="auto">
          <a:xfrm>
            <a:off x="6109306" y="3317878"/>
            <a:ext cx="318969" cy="317503"/>
          </a:xfrm>
          <a:custGeom>
            <a:avLst/>
            <a:gdLst/>
            <a:ahLst/>
            <a:cxnLst>
              <a:cxn ang="0">
                <a:pos x="162" y="0"/>
              </a:cxn>
              <a:cxn ang="0">
                <a:pos x="162" y="0"/>
              </a:cxn>
              <a:cxn ang="0">
                <a:pos x="154" y="0"/>
              </a:cxn>
              <a:cxn ang="0">
                <a:pos x="154" y="0"/>
              </a:cxn>
              <a:cxn ang="0">
                <a:pos x="142" y="3"/>
              </a:cxn>
              <a:cxn ang="0">
                <a:pos x="133" y="6"/>
              </a:cxn>
              <a:cxn ang="0">
                <a:pos x="129" y="11"/>
              </a:cxn>
              <a:cxn ang="0">
                <a:pos x="125" y="18"/>
              </a:cxn>
              <a:cxn ang="0">
                <a:pos x="125" y="18"/>
              </a:cxn>
              <a:cxn ang="0">
                <a:pos x="121" y="33"/>
              </a:cxn>
              <a:cxn ang="0">
                <a:pos x="116" y="52"/>
              </a:cxn>
              <a:cxn ang="0">
                <a:pos x="112" y="63"/>
              </a:cxn>
              <a:cxn ang="0">
                <a:pos x="108" y="73"/>
              </a:cxn>
              <a:cxn ang="0">
                <a:pos x="102" y="83"/>
              </a:cxn>
              <a:cxn ang="0">
                <a:pos x="94" y="92"/>
              </a:cxn>
              <a:cxn ang="0">
                <a:pos x="7" y="163"/>
              </a:cxn>
              <a:cxn ang="0">
                <a:pos x="7" y="163"/>
              </a:cxn>
              <a:cxn ang="0">
                <a:pos x="4" y="167"/>
              </a:cxn>
              <a:cxn ang="0">
                <a:pos x="1" y="173"/>
              </a:cxn>
              <a:cxn ang="0">
                <a:pos x="0" y="179"/>
              </a:cxn>
              <a:cxn ang="0">
                <a:pos x="0" y="184"/>
              </a:cxn>
              <a:cxn ang="0">
                <a:pos x="3" y="190"/>
              </a:cxn>
              <a:cxn ang="0">
                <a:pos x="7" y="196"/>
              </a:cxn>
              <a:cxn ang="0">
                <a:pos x="7" y="196"/>
              </a:cxn>
              <a:cxn ang="0">
                <a:pos x="11" y="199"/>
              </a:cxn>
              <a:cxn ang="0">
                <a:pos x="15" y="200"/>
              </a:cxn>
              <a:cxn ang="0">
                <a:pos x="17" y="202"/>
              </a:cxn>
              <a:cxn ang="0">
                <a:pos x="21" y="203"/>
              </a:cxn>
              <a:cxn ang="0">
                <a:pos x="21" y="203"/>
              </a:cxn>
              <a:cxn ang="0">
                <a:pos x="28" y="202"/>
              </a:cxn>
              <a:cxn ang="0">
                <a:pos x="34" y="199"/>
              </a:cxn>
              <a:cxn ang="0">
                <a:pos x="39" y="196"/>
              </a:cxn>
              <a:cxn ang="0">
                <a:pos x="116" y="115"/>
              </a:cxn>
              <a:cxn ang="0">
                <a:pos x="116" y="115"/>
              </a:cxn>
              <a:cxn ang="0">
                <a:pos x="121" y="111"/>
              </a:cxn>
              <a:cxn ang="0">
                <a:pos x="131" y="107"/>
              </a:cxn>
              <a:cxn ang="0">
                <a:pos x="143" y="104"/>
              </a:cxn>
              <a:cxn ang="0">
                <a:pos x="155" y="102"/>
              </a:cxn>
              <a:cxn ang="0">
                <a:pos x="175" y="98"/>
              </a:cxn>
              <a:cxn ang="0">
                <a:pos x="185" y="96"/>
              </a:cxn>
              <a:cxn ang="0">
                <a:pos x="175" y="73"/>
              </a:cxn>
              <a:cxn ang="0">
                <a:pos x="175" y="73"/>
              </a:cxn>
              <a:cxn ang="0">
                <a:pos x="182" y="68"/>
              </a:cxn>
              <a:cxn ang="0">
                <a:pos x="189" y="63"/>
              </a:cxn>
              <a:cxn ang="0">
                <a:pos x="194" y="56"/>
              </a:cxn>
              <a:cxn ang="0">
                <a:pos x="198" y="49"/>
              </a:cxn>
              <a:cxn ang="0">
                <a:pos x="204" y="38"/>
              </a:cxn>
              <a:cxn ang="0">
                <a:pos x="205" y="34"/>
              </a:cxn>
              <a:cxn ang="0">
                <a:pos x="166" y="50"/>
              </a:cxn>
              <a:cxn ang="0">
                <a:pos x="158" y="33"/>
              </a:cxn>
              <a:cxn ang="0">
                <a:pos x="159" y="23"/>
              </a:cxn>
              <a:cxn ang="0">
                <a:pos x="192" y="9"/>
              </a:cxn>
              <a:cxn ang="0">
                <a:pos x="192" y="9"/>
              </a:cxn>
              <a:cxn ang="0">
                <a:pos x="183" y="5"/>
              </a:cxn>
              <a:cxn ang="0">
                <a:pos x="174" y="0"/>
              </a:cxn>
              <a:cxn ang="0">
                <a:pos x="162" y="0"/>
              </a:cxn>
              <a:cxn ang="0">
                <a:pos x="162" y="0"/>
              </a:cxn>
            </a:cxnLst>
            <a:rect l="0" t="0" r="r" b="b"/>
            <a:pathLst>
              <a:path w="205" h="203">
                <a:moveTo>
                  <a:pt x="162" y="0"/>
                </a:moveTo>
                <a:lnTo>
                  <a:pt x="162" y="0"/>
                </a:lnTo>
                <a:lnTo>
                  <a:pt x="154" y="0"/>
                </a:lnTo>
                <a:lnTo>
                  <a:pt x="154" y="0"/>
                </a:lnTo>
                <a:lnTo>
                  <a:pt x="142" y="3"/>
                </a:lnTo>
                <a:lnTo>
                  <a:pt x="133" y="6"/>
                </a:lnTo>
                <a:lnTo>
                  <a:pt x="129" y="11"/>
                </a:lnTo>
                <a:lnTo>
                  <a:pt x="125" y="18"/>
                </a:lnTo>
                <a:lnTo>
                  <a:pt x="125" y="18"/>
                </a:lnTo>
                <a:lnTo>
                  <a:pt x="121" y="33"/>
                </a:lnTo>
                <a:lnTo>
                  <a:pt x="116" y="52"/>
                </a:lnTo>
                <a:lnTo>
                  <a:pt x="112" y="63"/>
                </a:lnTo>
                <a:lnTo>
                  <a:pt x="108" y="73"/>
                </a:lnTo>
                <a:lnTo>
                  <a:pt x="102" y="83"/>
                </a:lnTo>
                <a:lnTo>
                  <a:pt x="94" y="92"/>
                </a:lnTo>
                <a:lnTo>
                  <a:pt x="7" y="163"/>
                </a:lnTo>
                <a:lnTo>
                  <a:pt x="7" y="163"/>
                </a:lnTo>
                <a:lnTo>
                  <a:pt x="4" y="167"/>
                </a:lnTo>
                <a:lnTo>
                  <a:pt x="1" y="173"/>
                </a:lnTo>
                <a:lnTo>
                  <a:pt x="0" y="179"/>
                </a:lnTo>
                <a:lnTo>
                  <a:pt x="0" y="184"/>
                </a:lnTo>
                <a:lnTo>
                  <a:pt x="3" y="190"/>
                </a:lnTo>
                <a:lnTo>
                  <a:pt x="7" y="196"/>
                </a:lnTo>
                <a:lnTo>
                  <a:pt x="7" y="196"/>
                </a:lnTo>
                <a:lnTo>
                  <a:pt x="11" y="199"/>
                </a:lnTo>
                <a:lnTo>
                  <a:pt x="15" y="200"/>
                </a:lnTo>
                <a:lnTo>
                  <a:pt x="17" y="202"/>
                </a:lnTo>
                <a:lnTo>
                  <a:pt x="21" y="203"/>
                </a:lnTo>
                <a:lnTo>
                  <a:pt x="21" y="203"/>
                </a:lnTo>
                <a:lnTo>
                  <a:pt x="28" y="202"/>
                </a:lnTo>
                <a:lnTo>
                  <a:pt x="34" y="199"/>
                </a:lnTo>
                <a:lnTo>
                  <a:pt x="39" y="196"/>
                </a:lnTo>
                <a:lnTo>
                  <a:pt x="116" y="115"/>
                </a:lnTo>
                <a:lnTo>
                  <a:pt x="116" y="115"/>
                </a:lnTo>
                <a:lnTo>
                  <a:pt x="121" y="111"/>
                </a:lnTo>
                <a:lnTo>
                  <a:pt x="131" y="107"/>
                </a:lnTo>
                <a:lnTo>
                  <a:pt x="143" y="104"/>
                </a:lnTo>
                <a:lnTo>
                  <a:pt x="155" y="102"/>
                </a:lnTo>
                <a:lnTo>
                  <a:pt x="175" y="98"/>
                </a:lnTo>
                <a:lnTo>
                  <a:pt x="185" y="96"/>
                </a:lnTo>
                <a:lnTo>
                  <a:pt x="175" y="73"/>
                </a:lnTo>
                <a:lnTo>
                  <a:pt x="175" y="73"/>
                </a:lnTo>
                <a:lnTo>
                  <a:pt x="182" y="68"/>
                </a:lnTo>
                <a:lnTo>
                  <a:pt x="189" y="63"/>
                </a:lnTo>
                <a:lnTo>
                  <a:pt x="194" y="56"/>
                </a:lnTo>
                <a:lnTo>
                  <a:pt x="198" y="49"/>
                </a:lnTo>
                <a:lnTo>
                  <a:pt x="204" y="38"/>
                </a:lnTo>
                <a:lnTo>
                  <a:pt x="205" y="34"/>
                </a:lnTo>
                <a:lnTo>
                  <a:pt x="166" y="50"/>
                </a:lnTo>
                <a:lnTo>
                  <a:pt x="158" y="33"/>
                </a:lnTo>
                <a:lnTo>
                  <a:pt x="159" y="23"/>
                </a:lnTo>
                <a:lnTo>
                  <a:pt x="192" y="9"/>
                </a:lnTo>
                <a:lnTo>
                  <a:pt x="192" y="9"/>
                </a:lnTo>
                <a:lnTo>
                  <a:pt x="183" y="5"/>
                </a:lnTo>
                <a:lnTo>
                  <a:pt x="174" y="0"/>
                </a:lnTo>
                <a:lnTo>
                  <a:pt x="162" y="0"/>
                </a:lnTo>
                <a:lnTo>
                  <a:pt x="162" y="0"/>
                </a:lnTo>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32" name="Freeform 313"/>
          <p:cNvSpPr/>
          <p:nvPr/>
        </p:nvSpPr>
        <p:spPr bwMode="auto">
          <a:xfrm>
            <a:off x="6132761" y="3584020"/>
            <a:ext cx="23455" cy="23347"/>
          </a:xfrm>
          <a:custGeom>
            <a:avLst/>
            <a:gdLst/>
            <a:ahLst/>
            <a:cxnLst>
              <a:cxn ang="0">
                <a:pos x="8" y="16"/>
              </a:cxn>
              <a:cxn ang="0">
                <a:pos x="8" y="16"/>
              </a:cxn>
              <a:cxn ang="0">
                <a:pos x="5" y="16"/>
              </a:cxn>
              <a:cxn ang="0">
                <a:pos x="2" y="13"/>
              </a:cxn>
              <a:cxn ang="0">
                <a:pos x="2" y="13"/>
              </a:cxn>
              <a:cxn ang="0">
                <a:pos x="1" y="10"/>
              </a:cxn>
              <a:cxn ang="0">
                <a:pos x="0" y="8"/>
              </a:cxn>
              <a:cxn ang="0">
                <a:pos x="1" y="5"/>
              </a:cxn>
              <a:cxn ang="0">
                <a:pos x="2" y="2"/>
              </a:cxn>
              <a:cxn ang="0">
                <a:pos x="2" y="2"/>
              </a:cxn>
              <a:cxn ang="0">
                <a:pos x="5" y="0"/>
              </a:cxn>
              <a:cxn ang="0">
                <a:pos x="8" y="0"/>
              </a:cxn>
              <a:cxn ang="0">
                <a:pos x="8" y="0"/>
              </a:cxn>
              <a:cxn ang="0">
                <a:pos x="12" y="0"/>
              </a:cxn>
              <a:cxn ang="0">
                <a:pos x="15" y="2"/>
              </a:cxn>
              <a:cxn ang="0">
                <a:pos x="15" y="2"/>
              </a:cxn>
              <a:cxn ang="0">
                <a:pos x="16" y="5"/>
              </a:cxn>
              <a:cxn ang="0">
                <a:pos x="16" y="8"/>
              </a:cxn>
              <a:cxn ang="0">
                <a:pos x="16" y="10"/>
              </a:cxn>
              <a:cxn ang="0">
                <a:pos x="15" y="13"/>
              </a:cxn>
              <a:cxn ang="0">
                <a:pos x="15" y="13"/>
              </a:cxn>
              <a:cxn ang="0">
                <a:pos x="12" y="16"/>
              </a:cxn>
              <a:cxn ang="0">
                <a:pos x="8" y="16"/>
              </a:cxn>
              <a:cxn ang="0">
                <a:pos x="8" y="16"/>
              </a:cxn>
            </a:cxnLst>
            <a:rect l="0" t="0" r="r" b="b"/>
            <a:pathLst>
              <a:path w="16" h="16">
                <a:moveTo>
                  <a:pt x="8" y="16"/>
                </a:moveTo>
                <a:lnTo>
                  <a:pt x="8" y="16"/>
                </a:lnTo>
                <a:lnTo>
                  <a:pt x="5" y="16"/>
                </a:lnTo>
                <a:lnTo>
                  <a:pt x="2" y="13"/>
                </a:lnTo>
                <a:lnTo>
                  <a:pt x="2" y="13"/>
                </a:lnTo>
                <a:lnTo>
                  <a:pt x="1" y="10"/>
                </a:lnTo>
                <a:lnTo>
                  <a:pt x="0" y="8"/>
                </a:lnTo>
                <a:lnTo>
                  <a:pt x="1" y="5"/>
                </a:lnTo>
                <a:lnTo>
                  <a:pt x="2" y="2"/>
                </a:lnTo>
                <a:lnTo>
                  <a:pt x="2" y="2"/>
                </a:lnTo>
                <a:lnTo>
                  <a:pt x="5" y="0"/>
                </a:lnTo>
                <a:lnTo>
                  <a:pt x="8" y="0"/>
                </a:lnTo>
                <a:lnTo>
                  <a:pt x="8" y="0"/>
                </a:lnTo>
                <a:lnTo>
                  <a:pt x="12" y="0"/>
                </a:lnTo>
                <a:lnTo>
                  <a:pt x="15" y="2"/>
                </a:lnTo>
                <a:lnTo>
                  <a:pt x="15" y="2"/>
                </a:lnTo>
                <a:lnTo>
                  <a:pt x="16" y="5"/>
                </a:lnTo>
                <a:lnTo>
                  <a:pt x="16" y="8"/>
                </a:lnTo>
                <a:lnTo>
                  <a:pt x="16" y="10"/>
                </a:lnTo>
                <a:lnTo>
                  <a:pt x="15" y="13"/>
                </a:lnTo>
                <a:lnTo>
                  <a:pt x="15" y="13"/>
                </a:lnTo>
                <a:lnTo>
                  <a:pt x="12" y="16"/>
                </a:lnTo>
                <a:lnTo>
                  <a:pt x="8" y="16"/>
                </a:lnTo>
                <a:lnTo>
                  <a:pt x="8" y="16"/>
                </a:lnTo>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33" name="Freeform 314"/>
          <p:cNvSpPr>
            <a:spLocks noEditPoints="1"/>
          </p:cNvSpPr>
          <p:nvPr/>
        </p:nvSpPr>
        <p:spPr bwMode="auto">
          <a:xfrm>
            <a:off x="8567252" y="3289863"/>
            <a:ext cx="187629" cy="140075"/>
          </a:xfrm>
          <a:custGeom>
            <a:avLst/>
            <a:gdLst/>
            <a:ahLst/>
            <a:cxnLst>
              <a:cxn ang="0">
                <a:pos x="54" y="5"/>
              </a:cxn>
              <a:cxn ang="0">
                <a:pos x="54" y="5"/>
              </a:cxn>
              <a:cxn ang="0">
                <a:pos x="67" y="7"/>
              </a:cxn>
              <a:cxn ang="0">
                <a:pos x="81" y="11"/>
              </a:cxn>
              <a:cxn ang="0">
                <a:pos x="93" y="17"/>
              </a:cxn>
              <a:cxn ang="0">
                <a:pos x="104" y="27"/>
              </a:cxn>
              <a:cxn ang="0">
                <a:pos x="112" y="35"/>
              </a:cxn>
              <a:cxn ang="0">
                <a:pos x="66" y="81"/>
              </a:cxn>
              <a:cxn ang="0">
                <a:pos x="8" y="23"/>
              </a:cxn>
              <a:cxn ang="0">
                <a:pos x="8" y="23"/>
              </a:cxn>
              <a:cxn ang="0">
                <a:pos x="17" y="15"/>
              </a:cxn>
              <a:cxn ang="0">
                <a:pos x="29" y="11"/>
              </a:cxn>
              <a:cxn ang="0">
                <a:pos x="40" y="7"/>
              </a:cxn>
              <a:cxn ang="0">
                <a:pos x="54" y="5"/>
              </a:cxn>
              <a:cxn ang="0">
                <a:pos x="54" y="0"/>
              </a:cxn>
              <a:cxn ang="0">
                <a:pos x="54" y="0"/>
              </a:cxn>
              <a:cxn ang="0">
                <a:pos x="39" y="1"/>
              </a:cxn>
              <a:cxn ang="0">
                <a:pos x="25" y="5"/>
              </a:cxn>
              <a:cxn ang="0">
                <a:pos x="12" y="12"/>
              </a:cxn>
              <a:cxn ang="0">
                <a:pos x="0" y="22"/>
              </a:cxn>
              <a:cxn ang="0">
                <a:pos x="66" y="88"/>
              </a:cxn>
              <a:cxn ang="0">
                <a:pos x="120" y="35"/>
              </a:cxn>
              <a:cxn ang="0">
                <a:pos x="108" y="23"/>
              </a:cxn>
              <a:cxn ang="0">
                <a:pos x="108" y="23"/>
              </a:cxn>
              <a:cxn ang="0">
                <a:pos x="96" y="13"/>
              </a:cxn>
              <a:cxn ang="0">
                <a:pos x="82" y="7"/>
              </a:cxn>
              <a:cxn ang="0">
                <a:pos x="67" y="1"/>
              </a:cxn>
              <a:cxn ang="0">
                <a:pos x="54" y="0"/>
              </a:cxn>
              <a:cxn ang="0">
                <a:pos x="54" y="0"/>
              </a:cxn>
            </a:cxnLst>
            <a:rect l="0" t="0" r="r" b="b"/>
            <a:pathLst>
              <a:path w="120" h="88">
                <a:moveTo>
                  <a:pt x="54" y="5"/>
                </a:moveTo>
                <a:lnTo>
                  <a:pt x="54" y="5"/>
                </a:lnTo>
                <a:lnTo>
                  <a:pt x="67" y="7"/>
                </a:lnTo>
                <a:lnTo>
                  <a:pt x="81" y="11"/>
                </a:lnTo>
                <a:lnTo>
                  <a:pt x="93" y="17"/>
                </a:lnTo>
                <a:lnTo>
                  <a:pt x="104" y="27"/>
                </a:lnTo>
                <a:lnTo>
                  <a:pt x="112" y="35"/>
                </a:lnTo>
                <a:lnTo>
                  <a:pt x="66" y="81"/>
                </a:lnTo>
                <a:lnTo>
                  <a:pt x="8" y="23"/>
                </a:lnTo>
                <a:lnTo>
                  <a:pt x="8" y="23"/>
                </a:lnTo>
                <a:lnTo>
                  <a:pt x="17" y="15"/>
                </a:lnTo>
                <a:lnTo>
                  <a:pt x="29" y="11"/>
                </a:lnTo>
                <a:lnTo>
                  <a:pt x="40" y="7"/>
                </a:lnTo>
                <a:lnTo>
                  <a:pt x="54" y="5"/>
                </a:lnTo>
                <a:close/>
                <a:moveTo>
                  <a:pt x="54" y="0"/>
                </a:moveTo>
                <a:lnTo>
                  <a:pt x="54" y="0"/>
                </a:lnTo>
                <a:lnTo>
                  <a:pt x="39" y="1"/>
                </a:lnTo>
                <a:lnTo>
                  <a:pt x="25" y="5"/>
                </a:lnTo>
                <a:lnTo>
                  <a:pt x="12" y="12"/>
                </a:lnTo>
                <a:lnTo>
                  <a:pt x="0" y="22"/>
                </a:lnTo>
                <a:lnTo>
                  <a:pt x="66" y="88"/>
                </a:lnTo>
                <a:lnTo>
                  <a:pt x="120" y="35"/>
                </a:lnTo>
                <a:lnTo>
                  <a:pt x="108" y="23"/>
                </a:lnTo>
                <a:lnTo>
                  <a:pt x="108" y="23"/>
                </a:lnTo>
                <a:lnTo>
                  <a:pt x="96" y="13"/>
                </a:lnTo>
                <a:lnTo>
                  <a:pt x="82" y="7"/>
                </a:lnTo>
                <a:lnTo>
                  <a:pt x="67" y="1"/>
                </a:lnTo>
                <a:lnTo>
                  <a:pt x="54" y="0"/>
                </a:lnTo>
                <a:lnTo>
                  <a:pt x="54" y="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36" name="Freeform 317"/>
          <p:cNvSpPr>
            <a:spLocks noEditPoints="1"/>
          </p:cNvSpPr>
          <p:nvPr/>
        </p:nvSpPr>
        <p:spPr bwMode="auto">
          <a:xfrm>
            <a:off x="8586015" y="3355232"/>
            <a:ext cx="300207" cy="298825"/>
          </a:xfrm>
          <a:custGeom>
            <a:avLst/>
            <a:gdLst/>
            <a:ahLst/>
            <a:cxnLst>
              <a:cxn ang="0">
                <a:pos x="115" y="15"/>
              </a:cxn>
              <a:cxn ang="0">
                <a:pos x="161" y="61"/>
              </a:cxn>
              <a:cxn ang="0">
                <a:pos x="161" y="61"/>
              </a:cxn>
              <a:cxn ang="0">
                <a:pos x="169" y="71"/>
              </a:cxn>
              <a:cxn ang="0">
                <a:pos x="175" y="82"/>
              </a:cxn>
              <a:cxn ang="0">
                <a:pos x="178" y="94"/>
              </a:cxn>
              <a:cxn ang="0">
                <a:pos x="179" y="108"/>
              </a:cxn>
              <a:cxn ang="0">
                <a:pos x="179" y="108"/>
              </a:cxn>
              <a:cxn ang="0">
                <a:pos x="178" y="121"/>
              </a:cxn>
              <a:cxn ang="0">
                <a:pos x="175" y="133"/>
              </a:cxn>
              <a:cxn ang="0">
                <a:pos x="169" y="144"/>
              </a:cxn>
              <a:cxn ang="0">
                <a:pos x="161" y="155"/>
              </a:cxn>
              <a:cxn ang="0">
                <a:pos x="155" y="160"/>
              </a:cxn>
              <a:cxn ang="0">
                <a:pos x="155" y="160"/>
              </a:cxn>
              <a:cxn ang="0">
                <a:pos x="144" y="169"/>
              </a:cxn>
              <a:cxn ang="0">
                <a:pos x="134" y="174"/>
              </a:cxn>
              <a:cxn ang="0">
                <a:pos x="121" y="178"/>
              </a:cxn>
              <a:cxn ang="0">
                <a:pos x="108" y="179"/>
              </a:cxn>
              <a:cxn ang="0">
                <a:pos x="108" y="179"/>
              </a:cxn>
              <a:cxn ang="0">
                <a:pos x="96" y="178"/>
              </a:cxn>
              <a:cxn ang="0">
                <a:pos x="82" y="174"/>
              </a:cxn>
              <a:cxn ang="0">
                <a:pos x="71" y="169"/>
              </a:cxn>
              <a:cxn ang="0">
                <a:pos x="62" y="160"/>
              </a:cxn>
              <a:cxn ang="0">
                <a:pos x="16" y="115"/>
              </a:cxn>
              <a:cxn ang="0">
                <a:pos x="115" y="15"/>
              </a:cxn>
              <a:cxn ang="0">
                <a:pos x="115" y="0"/>
              </a:cxn>
              <a:cxn ang="0">
                <a:pos x="0" y="115"/>
              </a:cxn>
              <a:cxn ang="0">
                <a:pos x="54" y="167"/>
              </a:cxn>
              <a:cxn ang="0">
                <a:pos x="54" y="167"/>
              </a:cxn>
              <a:cxn ang="0">
                <a:pos x="66" y="178"/>
              </a:cxn>
              <a:cxn ang="0">
                <a:pos x="80" y="185"/>
              </a:cxn>
              <a:cxn ang="0">
                <a:pos x="93" y="189"/>
              </a:cxn>
              <a:cxn ang="0">
                <a:pos x="108" y="190"/>
              </a:cxn>
              <a:cxn ang="0">
                <a:pos x="108" y="190"/>
              </a:cxn>
              <a:cxn ang="0">
                <a:pos x="123" y="189"/>
              </a:cxn>
              <a:cxn ang="0">
                <a:pos x="138" y="185"/>
              </a:cxn>
              <a:cxn ang="0">
                <a:pos x="151" y="178"/>
              </a:cxn>
              <a:cxn ang="0">
                <a:pos x="163" y="167"/>
              </a:cxn>
              <a:cxn ang="0">
                <a:pos x="169" y="162"/>
              </a:cxn>
              <a:cxn ang="0">
                <a:pos x="169" y="162"/>
              </a:cxn>
              <a:cxn ang="0">
                <a:pos x="178" y="150"/>
              </a:cxn>
              <a:cxn ang="0">
                <a:pos x="185" y="136"/>
              </a:cxn>
              <a:cxn ang="0">
                <a:pos x="189" y="123"/>
              </a:cxn>
              <a:cxn ang="0">
                <a:pos x="190" y="108"/>
              </a:cxn>
              <a:cxn ang="0">
                <a:pos x="189" y="93"/>
              </a:cxn>
              <a:cxn ang="0">
                <a:pos x="185" y="79"/>
              </a:cxn>
              <a:cxn ang="0">
                <a:pos x="178" y="66"/>
              </a:cxn>
              <a:cxn ang="0">
                <a:pos x="169" y="54"/>
              </a:cxn>
              <a:cxn ang="0">
                <a:pos x="115" y="0"/>
              </a:cxn>
              <a:cxn ang="0">
                <a:pos x="115" y="0"/>
              </a:cxn>
            </a:cxnLst>
            <a:rect l="0" t="0" r="r" b="b"/>
            <a:pathLst>
              <a:path w="190" h="190">
                <a:moveTo>
                  <a:pt x="115" y="15"/>
                </a:moveTo>
                <a:lnTo>
                  <a:pt x="161" y="61"/>
                </a:lnTo>
                <a:lnTo>
                  <a:pt x="161" y="61"/>
                </a:lnTo>
                <a:lnTo>
                  <a:pt x="169" y="71"/>
                </a:lnTo>
                <a:lnTo>
                  <a:pt x="175" y="82"/>
                </a:lnTo>
                <a:lnTo>
                  <a:pt x="178" y="94"/>
                </a:lnTo>
                <a:lnTo>
                  <a:pt x="179" y="108"/>
                </a:lnTo>
                <a:lnTo>
                  <a:pt x="179" y="108"/>
                </a:lnTo>
                <a:lnTo>
                  <a:pt x="178" y="121"/>
                </a:lnTo>
                <a:lnTo>
                  <a:pt x="175" y="133"/>
                </a:lnTo>
                <a:lnTo>
                  <a:pt x="169" y="144"/>
                </a:lnTo>
                <a:lnTo>
                  <a:pt x="161" y="155"/>
                </a:lnTo>
                <a:lnTo>
                  <a:pt x="155" y="160"/>
                </a:lnTo>
                <a:lnTo>
                  <a:pt x="155" y="160"/>
                </a:lnTo>
                <a:lnTo>
                  <a:pt x="144" y="169"/>
                </a:lnTo>
                <a:lnTo>
                  <a:pt x="134" y="174"/>
                </a:lnTo>
                <a:lnTo>
                  <a:pt x="121" y="178"/>
                </a:lnTo>
                <a:lnTo>
                  <a:pt x="108" y="179"/>
                </a:lnTo>
                <a:lnTo>
                  <a:pt x="108" y="179"/>
                </a:lnTo>
                <a:lnTo>
                  <a:pt x="96" y="178"/>
                </a:lnTo>
                <a:lnTo>
                  <a:pt x="82" y="174"/>
                </a:lnTo>
                <a:lnTo>
                  <a:pt x="71" y="169"/>
                </a:lnTo>
                <a:lnTo>
                  <a:pt x="62" y="160"/>
                </a:lnTo>
                <a:lnTo>
                  <a:pt x="16" y="115"/>
                </a:lnTo>
                <a:lnTo>
                  <a:pt x="115" y="15"/>
                </a:lnTo>
                <a:close/>
                <a:moveTo>
                  <a:pt x="115" y="0"/>
                </a:moveTo>
                <a:lnTo>
                  <a:pt x="0" y="115"/>
                </a:lnTo>
                <a:lnTo>
                  <a:pt x="54" y="167"/>
                </a:lnTo>
                <a:lnTo>
                  <a:pt x="54" y="167"/>
                </a:lnTo>
                <a:lnTo>
                  <a:pt x="66" y="178"/>
                </a:lnTo>
                <a:lnTo>
                  <a:pt x="80" y="185"/>
                </a:lnTo>
                <a:lnTo>
                  <a:pt x="93" y="189"/>
                </a:lnTo>
                <a:lnTo>
                  <a:pt x="108" y="190"/>
                </a:lnTo>
                <a:lnTo>
                  <a:pt x="108" y="190"/>
                </a:lnTo>
                <a:lnTo>
                  <a:pt x="123" y="189"/>
                </a:lnTo>
                <a:lnTo>
                  <a:pt x="138" y="185"/>
                </a:lnTo>
                <a:lnTo>
                  <a:pt x="151" y="178"/>
                </a:lnTo>
                <a:lnTo>
                  <a:pt x="163" y="167"/>
                </a:lnTo>
                <a:lnTo>
                  <a:pt x="169" y="162"/>
                </a:lnTo>
                <a:lnTo>
                  <a:pt x="169" y="162"/>
                </a:lnTo>
                <a:lnTo>
                  <a:pt x="178" y="150"/>
                </a:lnTo>
                <a:lnTo>
                  <a:pt x="185" y="136"/>
                </a:lnTo>
                <a:lnTo>
                  <a:pt x="189" y="123"/>
                </a:lnTo>
                <a:lnTo>
                  <a:pt x="190" y="108"/>
                </a:lnTo>
                <a:lnTo>
                  <a:pt x="189" y="93"/>
                </a:lnTo>
                <a:lnTo>
                  <a:pt x="185" y="79"/>
                </a:lnTo>
                <a:lnTo>
                  <a:pt x="178" y="66"/>
                </a:lnTo>
                <a:lnTo>
                  <a:pt x="169" y="54"/>
                </a:lnTo>
                <a:lnTo>
                  <a:pt x="115" y="0"/>
                </a:lnTo>
                <a:lnTo>
                  <a:pt x="115" y="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39" name="Freeform 320"/>
          <p:cNvSpPr>
            <a:spLocks noEditPoints="1"/>
          </p:cNvSpPr>
          <p:nvPr/>
        </p:nvSpPr>
        <p:spPr bwMode="auto">
          <a:xfrm>
            <a:off x="8525038" y="3336554"/>
            <a:ext cx="136033" cy="186767"/>
          </a:xfrm>
          <a:custGeom>
            <a:avLst/>
            <a:gdLst/>
            <a:ahLst/>
            <a:cxnLst>
              <a:cxn ang="0">
                <a:pos x="22" y="8"/>
              </a:cxn>
              <a:cxn ang="0">
                <a:pos x="80" y="66"/>
              </a:cxn>
              <a:cxn ang="0">
                <a:pos x="34" y="112"/>
              </a:cxn>
              <a:cxn ang="0">
                <a:pos x="26" y="104"/>
              </a:cxn>
              <a:cxn ang="0">
                <a:pos x="26" y="104"/>
              </a:cxn>
              <a:cxn ang="0">
                <a:pos x="18" y="93"/>
              </a:cxn>
              <a:cxn ang="0">
                <a:pos x="11" y="81"/>
              </a:cxn>
              <a:cxn ang="0">
                <a:pos x="7" y="68"/>
              </a:cxn>
              <a:cxn ang="0">
                <a:pos x="6" y="56"/>
              </a:cxn>
              <a:cxn ang="0">
                <a:pos x="6" y="43"/>
              </a:cxn>
              <a:cxn ang="0">
                <a:pos x="9" y="31"/>
              </a:cxn>
              <a:cxn ang="0">
                <a:pos x="14" y="19"/>
              </a:cxn>
              <a:cxn ang="0">
                <a:pos x="22" y="8"/>
              </a:cxn>
              <a:cxn ang="0">
                <a:pos x="22" y="0"/>
              </a:cxn>
              <a:cxn ang="0">
                <a:pos x="22" y="0"/>
              </a:cxn>
              <a:cxn ang="0">
                <a:pos x="13" y="12"/>
              </a:cxn>
              <a:cxn ang="0">
                <a:pos x="6" y="25"/>
              </a:cxn>
              <a:cxn ang="0">
                <a:pos x="2" y="39"/>
              </a:cxn>
              <a:cxn ang="0">
                <a:pos x="0" y="54"/>
              </a:cxn>
              <a:cxn ang="0">
                <a:pos x="2" y="68"/>
              </a:cxn>
              <a:cxn ang="0">
                <a:pos x="6" y="82"/>
              </a:cxn>
              <a:cxn ang="0">
                <a:pos x="13" y="95"/>
              </a:cxn>
              <a:cxn ang="0">
                <a:pos x="22" y="108"/>
              </a:cxn>
              <a:cxn ang="0">
                <a:pos x="34" y="118"/>
              </a:cxn>
              <a:cxn ang="0">
                <a:pos x="88" y="66"/>
              </a:cxn>
              <a:cxn ang="0">
                <a:pos x="22" y="0"/>
              </a:cxn>
              <a:cxn ang="0">
                <a:pos x="22" y="0"/>
              </a:cxn>
            </a:cxnLst>
            <a:rect l="0" t="0" r="r" b="b"/>
            <a:pathLst>
              <a:path w="88" h="118">
                <a:moveTo>
                  <a:pt x="22" y="8"/>
                </a:moveTo>
                <a:lnTo>
                  <a:pt x="80" y="66"/>
                </a:lnTo>
                <a:lnTo>
                  <a:pt x="34" y="112"/>
                </a:lnTo>
                <a:lnTo>
                  <a:pt x="26" y="104"/>
                </a:lnTo>
                <a:lnTo>
                  <a:pt x="26" y="104"/>
                </a:lnTo>
                <a:lnTo>
                  <a:pt x="18" y="93"/>
                </a:lnTo>
                <a:lnTo>
                  <a:pt x="11" y="81"/>
                </a:lnTo>
                <a:lnTo>
                  <a:pt x="7" y="68"/>
                </a:lnTo>
                <a:lnTo>
                  <a:pt x="6" y="56"/>
                </a:lnTo>
                <a:lnTo>
                  <a:pt x="6" y="43"/>
                </a:lnTo>
                <a:lnTo>
                  <a:pt x="9" y="31"/>
                </a:lnTo>
                <a:lnTo>
                  <a:pt x="14" y="19"/>
                </a:lnTo>
                <a:lnTo>
                  <a:pt x="22" y="8"/>
                </a:lnTo>
                <a:close/>
                <a:moveTo>
                  <a:pt x="22" y="0"/>
                </a:moveTo>
                <a:lnTo>
                  <a:pt x="22" y="0"/>
                </a:lnTo>
                <a:lnTo>
                  <a:pt x="13" y="12"/>
                </a:lnTo>
                <a:lnTo>
                  <a:pt x="6" y="25"/>
                </a:lnTo>
                <a:lnTo>
                  <a:pt x="2" y="39"/>
                </a:lnTo>
                <a:lnTo>
                  <a:pt x="0" y="54"/>
                </a:lnTo>
                <a:lnTo>
                  <a:pt x="2" y="68"/>
                </a:lnTo>
                <a:lnTo>
                  <a:pt x="6" y="82"/>
                </a:lnTo>
                <a:lnTo>
                  <a:pt x="13" y="95"/>
                </a:lnTo>
                <a:lnTo>
                  <a:pt x="22" y="108"/>
                </a:lnTo>
                <a:lnTo>
                  <a:pt x="34" y="118"/>
                </a:lnTo>
                <a:lnTo>
                  <a:pt x="88" y="66"/>
                </a:lnTo>
                <a:lnTo>
                  <a:pt x="22" y="0"/>
                </a:lnTo>
                <a:lnTo>
                  <a:pt x="22" y="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42" name="Freeform 323"/>
          <p:cNvSpPr>
            <a:spLocks noEditPoints="1"/>
          </p:cNvSpPr>
          <p:nvPr/>
        </p:nvSpPr>
        <p:spPr bwMode="auto">
          <a:xfrm>
            <a:off x="2023676" y="3448614"/>
            <a:ext cx="375259" cy="163421"/>
          </a:xfrm>
          <a:custGeom>
            <a:avLst/>
            <a:gdLst/>
            <a:ahLst/>
            <a:cxnLst>
              <a:cxn ang="0">
                <a:pos x="225" y="104"/>
              </a:cxn>
              <a:cxn ang="0">
                <a:pos x="15" y="104"/>
              </a:cxn>
              <a:cxn ang="0">
                <a:pos x="15" y="104"/>
              </a:cxn>
              <a:cxn ang="0">
                <a:pos x="9" y="103"/>
              </a:cxn>
              <a:cxn ang="0">
                <a:pos x="4" y="100"/>
              </a:cxn>
              <a:cxn ang="0">
                <a:pos x="1" y="95"/>
              </a:cxn>
              <a:cxn ang="0">
                <a:pos x="0" y="88"/>
              </a:cxn>
              <a:cxn ang="0">
                <a:pos x="0" y="0"/>
              </a:cxn>
              <a:cxn ang="0">
                <a:pos x="240" y="0"/>
              </a:cxn>
              <a:cxn ang="0">
                <a:pos x="240" y="88"/>
              </a:cxn>
              <a:cxn ang="0">
                <a:pos x="240" y="88"/>
              </a:cxn>
              <a:cxn ang="0">
                <a:pos x="239" y="95"/>
              </a:cxn>
              <a:cxn ang="0">
                <a:pos x="236" y="100"/>
              </a:cxn>
              <a:cxn ang="0">
                <a:pos x="231" y="103"/>
              </a:cxn>
              <a:cxn ang="0">
                <a:pos x="225" y="104"/>
              </a:cxn>
              <a:cxn ang="0">
                <a:pos x="225" y="104"/>
              </a:cxn>
              <a:cxn ang="0">
                <a:pos x="5" y="6"/>
              </a:cxn>
              <a:cxn ang="0">
                <a:pos x="5" y="88"/>
              </a:cxn>
              <a:cxn ang="0">
                <a:pos x="5" y="88"/>
              </a:cxn>
              <a:cxn ang="0">
                <a:pos x="7" y="93"/>
              </a:cxn>
              <a:cxn ang="0">
                <a:pos x="8" y="96"/>
              </a:cxn>
              <a:cxn ang="0">
                <a:pos x="11" y="99"/>
              </a:cxn>
              <a:cxn ang="0">
                <a:pos x="15" y="99"/>
              </a:cxn>
              <a:cxn ang="0">
                <a:pos x="225" y="99"/>
              </a:cxn>
              <a:cxn ang="0">
                <a:pos x="225" y="99"/>
              </a:cxn>
              <a:cxn ang="0">
                <a:pos x="229" y="99"/>
              </a:cxn>
              <a:cxn ang="0">
                <a:pos x="232" y="96"/>
              </a:cxn>
              <a:cxn ang="0">
                <a:pos x="233" y="93"/>
              </a:cxn>
              <a:cxn ang="0">
                <a:pos x="235" y="88"/>
              </a:cxn>
              <a:cxn ang="0">
                <a:pos x="235" y="6"/>
              </a:cxn>
              <a:cxn ang="0">
                <a:pos x="5" y="6"/>
              </a:cxn>
            </a:cxnLst>
            <a:rect l="0" t="0" r="r" b="b"/>
            <a:pathLst>
              <a:path w="240" h="104">
                <a:moveTo>
                  <a:pt x="225" y="104"/>
                </a:moveTo>
                <a:lnTo>
                  <a:pt x="15" y="104"/>
                </a:lnTo>
                <a:lnTo>
                  <a:pt x="15" y="104"/>
                </a:lnTo>
                <a:lnTo>
                  <a:pt x="9" y="103"/>
                </a:lnTo>
                <a:lnTo>
                  <a:pt x="4" y="100"/>
                </a:lnTo>
                <a:lnTo>
                  <a:pt x="1" y="95"/>
                </a:lnTo>
                <a:lnTo>
                  <a:pt x="0" y="88"/>
                </a:lnTo>
                <a:lnTo>
                  <a:pt x="0" y="0"/>
                </a:lnTo>
                <a:lnTo>
                  <a:pt x="240" y="0"/>
                </a:lnTo>
                <a:lnTo>
                  <a:pt x="240" y="88"/>
                </a:lnTo>
                <a:lnTo>
                  <a:pt x="240" y="88"/>
                </a:lnTo>
                <a:lnTo>
                  <a:pt x="239" y="95"/>
                </a:lnTo>
                <a:lnTo>
                  <a:pt x="236" y="100"/>
                </a:lnTo>
                <a:lnTo>
                  <a:pt x="231" y="103"/>
                </a:lnTo>
                <a:lnTo>
                  <a:pt x="225" y="104"/>
                </a:lnTo>
                <a:lnTo>
                  <a:pt x="225" y="104"/>
                </a:lnTo>
                <a:close/>
                <a:moveTo>
                  <a:pt x="5" y="6"/>
                </a:moveTo>
                <a:lnTo>
                  <a:pt x="5" y="88"/>
                </a:lnTo>
                <a:lnTo>
                  <a:pt x="5" y="88"/>
                </a:lnTo>
                <a:lnTo>
                  <a:pt x="7" y="93"/>
                </a:lnTo>
                <a:lnTo>
                  <a:pt x="8" y="96"/>
                </a:lnTo>
                <a:lnTo>
                  <a:pt x="11" y="99"/>
                </a:lnTo>
                <a:lnTo>
                  <a:pt x="15" y="99"/>
                </a:lnTo>
                <a:lnTo>
                  <a:pt x="225" y="99"/>
                </a:lnTo>
                <a:lnTo>
                  <a:pt x="225" y="99"/>
                </a:lnTo>
                <a:lnTo>
                  <a:pt x="229" y="99"/>
                </a:lnTo>
                <a:lnTo>
                  <a:pt x="232" y="96"/>
                </a:lnTo>
                <a:lnTo>
                  <a:pt x="233" y="93"/>
                </a:lnTo>
                <a:lnTo>
                  <a:pt x="235" y="88"/>
                </a:lnTo>
                <a:lnTo>
                  <a:pt x="235" y="6"/>
                </a:lnTo>
                <a:lnTo>
                  <a:pt x="5" y="6"/>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43" name="Freeform 324"/>
          <p:cNvSpPr>
            <a:spLocks noEditPoints="1"/>
          </p:cNvSpPr>
          <p:nvPr/>
        </p:nvSpPr>
        <p:spPr bwMode="auto">
          <a:xfrm>
            <a:off x="2230069" y="3518652"/>
            <a:ext cx="126651" cy="51363"/>
          </a:xfrm>
          <a:custGeom>
            <a:avLst/>
            <a:gdLst/>
            <a:ahLst/>
            <a:cxnLst>
              <a:cxn ang="0">
                <a:pos x="76" y="33"/>
              </a:cxn>
              <a:cxn ang="0">
                <a:pos x="6" y="33"/>
              </a:cxn>
              <a:cxn ang="0">
                <a:pos x="6" y="33"/>
              </a:cxn>
              <a:cxn ang="0">
                <a:pos x="3" y="31"/>
              </a:cxn>
              <a:cxn ang="0">
                <a:pos x="2" y="31"/>
              </a:cxn>
              <a:cxn ang="0">
                <a:pos x="0" y="28"/>
              </a:cxn>
              <a:cxn ang="0">
                <a:pos x="0" y="26"/>
              </a:cxn>
              <a:cxn ang="0">
                <a:pos x="0" y="7"/>
              </a:cxn>
              <a:cxn ang="0">
                <a:pos x="0" y="7"/>
              </a:cxn>
              <a:cxn ang="0">
                <a:pos x="0" y="4"/>
              </a:cxn>
              <a:cxn ang="0">
                <a:pos x="2" y="1"/>
              </a:cxn>
              <a:cxn ang="0">
                <a:pos x="3" y="0"/>
              </a:cxn>
              <a:cxn ang="0">
                <a:pos x="6" y="0"/>
              </a:cxn>
              <a:cxn ang="0">
                <a:pos x="76" y="0"/>
              </a:cxn>
              <a:cxn ang="0">
                <a:pos x="76" y="0"/>
              </a:cxn>
              <a:cxn ang="0">
                <a:pos x="77" y="0"/>
              </a:cxn>
              <a:cxn ang="0">
                <a:pos x="80" y="1"/>
              </a:cxn>
              <a:cxn ang="0">
                <a:pos x="81" y="4"/>
              </a:cxn>
              <a:cxn ang="0">
                <a:pos x="81" y="7"/>
              </a:cxn>
              <a:cxn ang="0">
                <a:pos x="81" y="26"/>
              </a:cxn>
              <a:cxn ang="0">
                <a:pos x="81" y="26"/>
              </a:cxn>
              <a:cxn ang="0">
                <a:pos x="81" y="28"/>
              </a:cxn>
              <a:cxn ang="0">
                <a:pos x="80" y="31"/>
              </a:cxn>
              <a:cxn ang="0">
                <a:pos x="77" y="31"/>
              </a:cxn>
              <a:cxn ang="0">
                <a:pos x="76" y="33"/>
              </a:cxn>
              <a:cxn ang="0">
                <a:pos x="76" y="33"/>
              </a:cxn>
              <a:cxn ang="0">
                <a:pos x="6" y="6"/>
              </a:cxn>
              <a:cxn ang="0">
                <a:pos x="6" y="6"/>
              </a:cxn>
              <a:cxn ang="0">
                <a:pos x="6" y="7"/>
              </a:cxn>
              <a:cxn ang="0">
                <a:pos x="6" y="26"/>
              </a:cxn>
              <a:cxn ang="0">
                <a:pos x="6" y="26"/>
              </a:cxn>
              <a:cxn ang="0">
                <a:pos x="6" y="27"/>
              </a:cxn>
              <a:cxn ang="0">
                <a:pos x="76" y="27"/>
              </a:cxn>
              <a:cxn ang="0">
                <a:pos x="76" y="27"/>
              </a:cxn>
              <a:cxn ang="0">
                <a:pos x="76" y="26"/>
              </a:cxn>
              <a:cxn ang="0">
                <a:pos x="76" y="7"/>
              </a:cxn>
              <a:cxn ang="0">
                <a:pos x="76" y="7"/>
              </a:cxn>
              <a:cxn ang="0">
                <a:pos x="76" y="6"/>
              </a:cxn>
              <a:cxn ang="0">
                <a:pos x="6" y="6"/>
              </a:cxn>
            </a:cxnLst>
            <a:rect l="0" t="0" r="r" b="b"/>
            <a:pathLst>
              <a:path w="81" h="33">
                <a:moveTo>
                  <a:pt x="76" y="33"/>
                </a:moveTo>
                <a:lnTo>
                  <a:pt x="6" y="33"/>
                </a:lnTo>
                <a:lnTo>
                  <a:pt x="6" y="33"/>
                </a:lnTo>
                <a:lnTo>
                  <a:pt x="3" y="31"/>
                </a:lnTo>
                <a:lnTo>
                  <a:pt x="2" y="31"/>
                </a:lnTo>
                <a:lnTo>
                  <a:pt x="0" y="28"/>
                </a:lnTo>
                <a:lnTo>
                  <a:pt x="0" y="26"/>
                </a:lnTo>
                <a:lnTo>
                  <a:pt x="0" y="7"/>
                </a:lnTo>
                <a:lnTo>
                  <a:pt x="0" y="7"/>
                </a:lnTo>
                <a:lnTo>
                  <a:pt x="0" y="4"/>
                </a:lnTo>
                <a:lnTo>
                  <a:pt x="2" y="1"/>
                </a:lnTo>
                <a:lnTo>
                  <a:pt x="3" y="0"/>
                </a:lnTo>
                <a:lnTo>
                  <a:pt x="6" y="0"/>
                </a:lnTo>
                <a:lnTo>
                  <a:pt x="76" y="0"/>
                </a:lnTo>
                <a:lnTo>
                  <a:pt x="76" y="0"/>
                </a:lnTo>
                <a:lnTo>
                  <a:pt x="77" y="0"/>
                </a:lnTo>
                <a:lnTo>
                  <a:pt x="80" y="1"/>
                </a:lnTo>
                <a:lnTo>
                  <a:pt x="81" y="4"/>
                </a:lnTo>
                <a:lnTo>
                  <a:pt x="81" y="7"/>
                </a:lnTo>
                <a:lnTo>
                  <a:pt x="81" y="26"/>
                </a:lnTo>
                <a:lnTo>
                  <a:pt x="81" y="26"/>
                </a:lnTo>
                <a:lnTo>
                  <a:pt x="81" y="28"/>
                </a:lnTo>
                <a:lnTo>
                  <a:pt x="80" y="31"/>
                </a:lnTo>
                <a:lnTo>
                  <a:pt x="77" y="31"/>
                </a:lnTo>
                <a:lnTo>
                  <a:pt x="76" y="33"/>
                </a:lnTo>
                <a:lnTo>
                  <a:pt x="76" y="33"/>
                </a:lnTo>
                <a:close/>
                <a:moveTo>
                  <a:pt x="6" y="6"/>
                </a:moveTo>
                <a:lnTo>
                  <a:pt x="6" y="6"/>
                </a:lnTo>
                <a:lnTo>
                  <a:pt x="6" y="7"/>
                </a:lnTo>
                <a:lnTo>
                  <a:pt x="6" y="26"/>
                </a:lnTo>
                <a:lnTo>
                  <a:pt x="6" y="26"/>
                </a:lnTo>
                <a:lnTo>
                  <a:pt x="6" y="27"/>
                </a:lnTo>
                <a:lnTo>
                  <a:pt x="76" y="27"/>
                </a:lnTo>
                <a:lnTo>
                  <a:pt x="76" y="27"/>
                </a:lnTo>
                <a:lnTo>
                  <a:pt x="76" y="26"/>
                </a:lnTo>
                <a:lnTo>
                  <a:pt x="76" y="7"/>
                </a:lnTo>
                <a:lnTo>
                  <a:pt x="76" y="7"/>
                </a:lnTo>
                <a:lnTo>
                  <a:pt x="76" y="6"/>
                </a:lnTo>
                <a:lnTo>
                  <a:pt x="6" y="6"/>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44" name="Freeform 325"/>
          <p:cNvSpPr>
            <a:spLocks noEditPoints="1"/>
          </p:cNvSpPr>
          <p:nvPr/>
        </p:nvSpPr>
        <p:spPr bwMode="auto">
          <a:xfrm>
            <a:off x="2023676" y="3350563"/>
            <a:ext cx="375259" cy="70039"/>
          </a:xfrm>
          <a:custGeom>
            <a:avLst/>
            <a:gdLst/>
            <a:ahLst/>
            <a:cxnLst>
              <a:cxn ang="0">
                <a:pos x="240" y="45"/>
              </a:cxn>
              <a:cxn ang="0">
                <a:pos x="0" y="45"/>
              </a:cxn>
              <a:cxn ang="0">
                <a:pos x="0" y="15"/>
              </a:cxn>
              <a:cxn ang="0">
                <a:pos x="0" y="15"/>
              </a:cxn>
              <a:cxn ang="0">
                <a:pos x="1" y="10"/>
              </a:cxn>
              <a:cxn ang="0">
                <a:pos x="4" y="4"/>
              </a:cxn>
              <a:cxn ang="0">
                <a:pos x="9" y="0"/>
              </a:cxn>
              <a:cxn ang="0">
                <a:pos x="15" y="0"/>
              </a:cxn>
              <a:cxn ang="0">
                <a:pos x="225" y="0"/>
              </a:cxn>
              <a:cxn ang="0">
                <a:pos x="225" y="0"/>
              </a:cxn>
              <a:cxn ang="0">
                <a:pos x="231" y="0"/>
              </a:cxn>
              <a:cxn ang="0">
                <a:pos x="236" y="4"/>
              </a:cxn>
              <a:cxn ang="0">
                <a:pos x="239" y="10"/>
              </a:cxn>
              <a:cxn ang="0">
                <a:pos x="240" y="15"/>
              </a:cxn>
              <a:cxn ang="0">
                <a:pos x="240" y="45"/>
              </a:cxn>
              <a:cxn ang="0">
                <a:pos x="5" y="39"/>
              </a:cxn>
              <a:cxn ang="0">
                <a:pos x="235" y="39"/>
              </a:cxn>
              <a:cxn ang="0">
                <a:pos x="235" y="15"/>
              </a:cxn>
              <a:cxn ang="0">
                <a:pos x="235" y="15"/>
              </a:cxn>
              <a:cxn ang="0">
                <a:pos x="233" y="11"/>
              </a:cxn>
              <a:cxn ang="0">
                <a:pos x="232" y="8"/>
              </a:cxn>
              <a:cxn ang="0">
                <a:pos x="229" y="5"/>
              </a:cxn>
              <a:cxn ang="0">
                <a:pos x="225" y="5"/>
              </a:cxn>
              <a:cxn ang="0">
                <a:pos x="15" y="5"/>
              </a:cxn>
              <a:cxn ang="0">
                <a:pos x="15" y="5"/>
              </a:cxn>
              <a:cxn ang="0">
                <a:pos x="11" y="5"/>
              </a:cxn>
              <a:cxn ang="0">
                <a:pos x="8" y="8"/>
              </a:cxn>
              <a:cxn ang="0">
                <a:pos x="7" y="11"/>
              </a:cxn>
              <a:cxn ang="0">
                <a:pos x="5" y="15"/>
              </a:cxn>
              <a:cxn ang="0">
                <a:pos x="5" y="39"/>
              </a:cxn>
            </a:cxnLst>
            <a:rect l="0" t="0" r="r" b="b"/>
            <a:pathLst>
              <a:path w="240" h="45">
                <a:moveTo>
                  <a:pt x="240" y="45"/>
                </a:moveTo>
                <a:lnTo>
                  <a:pt x="0" y="45"/>
                </a:lnTo>
                <a:lnTo>
                  <a:pt x="0" y="15"/>
                </a:lnTo>
                <a:lnTo>
                  <a:pt x="0" y="15"/>
                </a:lnTo>
                <a:lnTo>
                  <a:pt x="1" y="10"/>
                </a:lnTo>
                <a:lnTo>
                  <a:pt x="4" y="4"/>
                </a:lnTo>
                <a:lnTo>
                  <a:pt x="9" y="0"/>
                </a:lnTo>
                <a:lnTo>
                  <a:pt x="15" y="0"/>
                </a:lnTo>
                <a:lnTo>
                  <a:pt x="225" y="0"/>
                </a:lnTo>
                <a:lnTo>
                  <a:pt x="225" y="0"/>
                </a:lnTo>
                <a:lnTo>
                  <a:pt x="231" y="0"/>
                </a:lnTo>
                <a:lnTo>
                  <a:pt x="236" y="4"/>
                </a:lnTo>
                <a:lnTo>
                  <a:pt x="239" y="10"/>
                </a:lnTo>
                <a:lnTo>
                  <a:pt x="240" y="15"/>
                </a:lnTo>
                <a:lnTo>
                  <a:pt x="240" y="45"/>
                </a:lnTo>
                <a:close/>
                <a:moveTo>
                  <a:pt x="5" y="39"/>
                </a:moveTo>
                <a:lnTo>
                  <a:pt x="235" y="39"/>
                </a:lnTo>
                <a:lnTo>
                  <a:pt x="235" y="15"/>
                </a:lnTo>
                <a:lnTo>
                  <a:pt x="235" y="15"/>
                </a:lnTo>
                <a:lnTo>
                  <a:pt x="233" y="11"/>
                </a:lnTo>
                <a:lnTo>
                  <a:pt x="232" y="8"/>
                </a:lnTo>
                <a:lnTo>
                  <a:pt x="229" y="5"/>
                </a:lnTo>
                <a:lnTo>
                  <a:pt x="225" y="5"/>
                </a:lnTo>
                <a:lnTo>
                  <a:pt x="15" y="5"/>
                </a:lnTo>
                <a:lnTo>
                  <a:pt x="15" y="5"/>
                </a:lnTo>
                <a:lnTo>
                  <a:pt x="11" y="5"/>
                </a:lnTo>
                <a:lnTo>
                  <a:pt x="8" y="8"/>
                </a:lnTo>
                <a:lnTo>
                  <a:pt x="7" y="11"/>
                </a:lnTo>
                <a:lnTo>
                  <a:pt x="5" y="15"/>
                </a:lnTo>
                <a:lnTo>
                  <a:pt x="5" y="3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45" name="Freeform 326"/>
          <p:cNvSpPr>
            <a:spLocks noEditPoints="1"/>
          </p:cNvSpPr>
          <p:nvPr/>
        </p:nvSpPr>
        <p:spPr bwMode="auto">
          <a:xfrm>
            <a:off x="2000222" y="4125644"/>
            <a:ext cx="417476" cy="326841"/>
          </a:xfrm>
          <a:custGeom>
            <a:avLst/>
            <a:gdLst/>
            <a:ahLst/>
            <a:cxnLst>
              <a:cxn ang="0">
                <a:pos x="80" y="212"/>
              </a:cxn>
              <a:cxn ang="0">
                <a:pos x="68" y="205"/>
              </a:cxn>
              <a:cxn ang="0">
                <a:pos x="54" y="108"/>
              </a:cxn>
              <a:cxn ang="0">
                <a:pos x="45" y="110"/>
              </a:cxn>
              <a:cxn ang="0">
                <a:pos x="4" y="77"/>
              </a:cxn>
              <a:cxn ang="0">
                <a:pos x="0" y="67"/>
              </a:cxn>
              <a:cxn ang="0">
                <a:pos x="3" y="59"/>
              </a:cxn>
              <a:cxn ang="0">
                <a:pos x="61" y="0"/>
              </a:cxn>
              <a:cxn ang="0">
                <a:pos x="96" y="0"/>
              </a:cxn>
              <a:cxn ang="0">
                <a:pos x="110" y="4"/>
              </a:cxn>
              <a:cxn ang="0">
                <a:pos x="110" y="10"/>
              </a:cxn>
              <a:cxn ang="0">
                <a:pos x="116" y="21"/>
              </a:cxn>
              <a:cxn ang="0">
                <a:pos x="129" y="27"/>
              </a:cxn>
              <a:cxn ang="0">
                <a:pos x="139" y="27"/>
              </a:cxn>
              <a:cxn ang="0">
                <a:pos x="153" y="21"/>
              </a:cxn>
              <a:cxn ang="0">
                <a:pos x="158" y="10"/>
              </a:cxn>
              <a:cxn ang="0">
                <a:pos x="161" y="1"/>
              </a:cxn>
              <a:cxn ang="0">
                <a:pos x="172" y="0"/>
              </a:cxn>
              <a:cxn ang="0">
                <a:pos x="207" y="0"/>
              </a:cxn>
              <a:cxn ang="0">
                <a:pos x="265" y="59"/>
              </a:cxn>
              <a:cxn ang="0">
                <a:pos x="268" y="67"/>
              </a:cxn>
              <a:cxn ang="0">
                <a:pos x="233" y="108"/>
              </a:cxn>
              <a:cxn ang="0">
                <a:pos x="223" y="112"/>
              </a:cxn>
              <a:cxn ang="0">
                <a:pos x="219" y="110"/>
              </a:cxn>
              <a:cxn ang="0">
                <a:pos x="202" y="200"/>
              </a:cxn>
              <a:cxn ang="0">
                <a:pos x="197" y="209"/>
              </a:cxn>
              <a:cxn ang="0">
                <a:pos x="189" y="212"/>
              </a:cxn>
              <a:cxn ang="0">
                <a:pos x="73" y="79"/>
              </a:cxn>
              <a:cxn ang="0">
                <a:pos x="77" y="87"/>
              </a:cxn>
              <a:cxn ang="0">
                <a:pos x="79" y="201"/>
              </a:cxn>
              <a:cxn ang="0">
                <a:pos x="189" y="201"/>
              </a:cxn>
              <a:cxn ang="0">
                <a:pos x="191" y="87"/>
              </a:cxn>
              <a:cxn ang="0">
                <a:pos x="193" y="81"/>
              </a:cxn>
              <a:cxn ang="0">
                <a:pos x="199" y="79"/>
              </a:cxn>
              <a:cxn ang="0">
                <a:pos x="222" y="100"/>
              </a:cxn>
              <a:cxn ang="0">
                <a:pos x="224" y="100"/>
              </a:cxn>
              <a:cxn ang="0">
                <a:pos x="257" y="67"/>
              </a:cxn>
              <a:cxn ang="0">
                <a:pos x="207" y="13"/>
              </a:cxn>
              <a:cxn ang="0">
                <a:pos x="172" y="10"/>
              </a:cxn>
              <a:cxn ang="0">
                <a:pos x="169" y="10"/>
              </a:cxn>
              <a:cxn ang="0">
                <a:pos x="162" y="27"/>
              </a:cxn>
              <a:cxn ang="0">
                <a:pos x="148" y="36"/>
              </a:cxn>
              <a:cxn ang="0">
                <a:pos x="134" y="39"/>
              </a:cxn>
              <a:cxn ang="0">
                <a:pos x="115" y="33"/>
              </a:cxn>
              <a:cxn ang="0">
                <a:pos x="103" y="21"/>
              </a:cxn>
              <a:cxn ang="0">
                <a:pos x="99" y="10"/>
              </a:cxn>
              <a:cxn ang="0">
                <a:pos x="66" y="10"/>
              </a:cxn>
              <a:cxn ang="0">
                <a:pos x="11" y="66"/>
              </a:cxn>
              <a:cxn ang="0">
                <a:pos x="11" y="69"/>
              </a:cxn>
              <a:cxn ang="0">
                <a:pos x="45" y="101"/>
              </a:cxn>
              <a:cxn ang="0">
                <a:pos x="64" y="82"/>
              </a:cxn>
              <a:cxn ang="0">
                <a:pos x="71" y="79"/>
              </a:cxn>
            </a:cxnLst>
            <a:rect l="0" t="0" r="r" b="b"/>
            <a:pathLst>
              <a:path w="268" h="212">
                <a:moveTo>
                  <a:pt x="189" y="212"/>
                </a:moveTo>
                <a:lnTo>
                  <a:pt x="80" y="212"/>
                </a:lnTo>
                <a:lnTo>
                  <a:pt x="80" y="212"/>
                </a:lnTo>
                <a:lnTo>
                  <a:pt x="75" y="212"/>
                </a:lnTo>
                <a:lnTo>
                  <a:pt x="71" y="209"/>
                </a:lnTo>
                <a:lnTo>
                  <a:pt x="68" y="205"/>
                </a:lnTo>
                <a:lnTo>
                  <a:pt x="66" y="200"/>
                </a:lnTo>
                <a:lnTo>
                  <a:pt x="66" y="94"/>
                </a:lnTo>
                <a:lnTo>
                  <a:pt x="54" y="108"/>
                </a:lnTo>
                <a:lnTo>
                  <a:pt x="54" y="108"/>
                </a:lnTo>
                <a:lnTo>
                  <a:pt x="50" y="110"/>
                </a:lnTo>
                <a:lnTo>
                  <a:pt x="45" y="110"/>
                </a:lnTo>
                <a:lnTo>
                  <a:pt x="41" y="110"/>
                </a:lnTo>
                <a:lnTo>
                  <a:pt x="37" y="108"/>
                </a:lnTo>
                <a:lnTo>
                  <a:pt x="4" y="77"/>
                </a:lnTo>
                <a:lnTo>
                  <a:pt x="4" y="77"/>
                </a:lnTo>
                <a:lnTo>
                  <a:pt x="2" y="73"/>
                </a:lnTo>
                <a:lnTo>
                  <a:pt x="0" y="67"/>
                </a:lnTo>
                <a:lnTo>
                  <a:pt x="0" y="67"/>
                </a:lnTo>
                <a:lnTo>
                  <a:pt x="0" y="63"/>
                </a:lnTo>
                <a:lnTo>
                  <a:pt x="3" y="59"/>
                </a:lnTo>
                <a:lnTo>
                  <a:pt x="54" y="6"/>
                </a:lnTo>
                <a:lnTo>
                  <a:pt x="54" y="6"/>
                </a:lnTo>
                <a:lnTo>
                  <a:pt x="61" y="0"/>
                </a:lnTo>
                <a:lnTo>
                  <a:pt x="65" y="0"/>
                </a:lnTo>
                <a:lnTo>
                  <a:pt x="96" y="0"/>
                </a:lnTo>
                <a:lnTo>
                  <a:pt x="96" y="0"/>
                </a:lnTo>
                <a:lnTo>
                  <a:pt x="104" y="0"/>
                </a:lnTo>
                <a:lnTo>
                  <a:pt x="107" y="1"/>
                </a:lnTo>
                <a:lnTo>
                  <a:pt x="110" y="4"/>
                </a:lnTo>
                <a:lnTo>
                  <a:pt x="110" y="5"/>
                </a:lnTo>
                <a:lnTo>
                  <a:pt x="110" y="5"/>
                </a:lnTo>
                <a:lnTo>
                  <a:pt x="110" y="10"/>
                </a:lnTo>
                <a:lnTo>
                  <a:pt x="111" y="15"/>
                </a:lnTo>
                <a:lnTo>
                  <a:pt x="114" y="19"/>
                </a:lnTo>
                <a:lnTo>
                  <a:pt x="116" y="21"/>
                </a:lnTo>
                <a:lnTo>
                  <a:pt x="119" y="24"/>
                </a:lnTo>
                <a:lnTo>
                  <a:pt x="125" y="27"/>
                </a:lnTo>
                <a:lnTo>
                  <a:pt x="129" y="27"/>
                </a:lnTo>
                <a:lnTo>
                  <a:pt x="134" y="28"/>
                </a:lnTo>
                <a:lnTo>
                  <a:pt x="134" y="28"/>
                </a:lnTo>
                <a:lnTo>
                  <a:pt x="139" y="27"/>
                </a:lnTo>
                <a:lnTo>
                  <a:pt x="145" y="27"/>
                </a:lnTo>
                <a:lnTo>
                  <a:pt x="149" y="24"/>
                </a:lnTo>
                <a:lnTo>
                  <a:pt x="153" y="21"/>
                </a:lnTo>
                <a:lnTo>
                  <a:pt x="156" y="19"/>
                </a:lnTo>
                <a:lnTo>
                  <a:pt x="157" y="15"/>
                </a:lnTo>
                <a:lnTo>
                  <a:pt x="158" y="10"/>
                </a:lnTo>
                <a:lnTo>
                  <a:pt x="160" y="5"/>
                </a:lnTo>
                <a:lnTo>
                  <a:pt x="160" y="4"/>
                </a:lnTo>
                <a:lnTo>
                  <a:pt x="161" y="1"/>
                </a:lnTo>
                <a:lnTo>
                  <a:pt x="161" y="1"/>
                </a:lnTo>
                <a:lnTo>
                  <a:pt x="164" y="0"/>
                </a:lnTo>
                <a:lnTo>
                  <a:pt x="172" y="0"/>
                </a:lnTo>
                <a:lnTo>
                  <a:pt x="204" y="0"/>
                </a:lnTo>
                <a:lnTo>
                  <a:pt x="204" y="0"/>
                </a:lnTo>
                <a:lnTo>
                  <a:pt x="207" y="0"/>
                </a:lnTo>
                <a:lnTo>
                  <a:pt x="214" y="6"/>
                </a:lnTo>
                <a:lnTo>
                  <a:pt x="265" y="59"/>
                </a:lnTo>
                <a:lnTo>
                  <a:pt x="265" y="59"/>
                </a:lnTo>
                <a:lnTo>
                  <a:pt x="268" y="63"/>
                </a:lnTo>
                <a:lnTo>
                  <a:pt x="268" y="67"/>
                </a:lnTo>
                <a:lnTo>
                  <a:pt x="268" y="67"/>
                </a:lnTo>
                <a:lnTo>
                  <a:pt x="268" y="73"/>
                </a:lnTo>
                <a:lnTo>
                  <a:pt x="265" y="77"/>
                </a:lnTo>
                <a:lnTo>
                  <a:pt x="233" y="108"/>
                </a:lnTo>
                <a:lnTo>
                  <a:pt x="233" y="108"/>
                </a:lnTo>
                <a:lnTo>
                  <a:pt x="229" y="110"/>
                </a:lnTo>
                <a:lnTo>
                  <a:pt x="223" y="112"/>
                </a:lnTo>
                <a:lnTo>
                  <a:pt x="223" y="112"/>
                </a:lnTo>
                <a:lnTo>
                  <a:pt x="223" y="112"/>
                </a:lnTo>
                <a:lnTo>
                  <a:pt x="219" y="110"/>
                </a:lnTo>
                <a:lnTo>
                  <a:pt x="215" y="108"/>
                </a:lnTo>
                <a:lnTo>
                  <a:pt x="202" y="94"/>
                </a:lnTo>
                <a:lnTo>
                  <a:pt x="202" y="200"/>
                </a:lnTo>
                <a:lnTo>
                  <a:pt x="202" y="200"/>
                </a:lnTo>
                <a:lnTo>
                  <a:pt x="200" y="205"/>
                </a:lnTo>
                <a:lnTo>
                  <a:pt x="197" y="209"/>
                </a:lnTo>
                <a:lnTo>
                  <a:pt x="193" y="212"/>
                </a:lnTo>
                <a:lnTo>
                  <a:pt x="189" y="212"/>
                </a:lnTo>
                <a:lnTo>
                  <a:pt x="189" y="212"/>
                </a:lnTo>
                <a:close/>
                <a:moveTo>
                  <a:pt x="71" y="79"/>
                </a:moveTo>
                <a:lnTo>
                  <a:pt x="71" y="79"/>
                </a:lnTo>
                <a:lnTo>
                  <a:pt x="73" y="79"/>
                </a:lnTo>
                <a:lnTo>
                  <a:pt x="76" y="81"/>
                </a:lnTo>
                <a:lnTo>
                  <a:pt x="77" y="83"/>
                </a:lnTo>
                <a:lnTo>
                  <a:pt x="77" y="87"/>
                </a:lnTo>
                <a:lnTo>
                  <a:pt x="77" y="200"/>
                </a:lnTo>
                <a:lnTo>
                  <a:pt x="77" y="200"/>
                </a:lnTo>
                <a:lnTo>
                  <a:pt x="79" y="201"/>
                </a:lnTo>
                <a:lnTo>
                  <a:pt x="80" y="201"/>
                </a:lnTo>
                <a:lnTo>
                  <a:pt x="189" y="201"/>
                </a:lnTo>
                <a:lnTo>
                  <a:pt x="189" y="201"/>
                </a:lnTo>
                <a:lnTo>
                  <a:pt x="191" y="201"/>
                </a:lnTo>
                <a:lnTo>
                  <a:pt x="191" y="200"/>
                </a:lnTo>
                <a:lnTo>
                  <a:pt x="191" y="87"/>
                </a:lnTo>
                <a:lnTo>
                  <a:pt x="191" y="87"/>
                </a:lnTo>
                <a:lnTo>
                  <a:pt x="191" y="83"/>
                </a:lnTo>
                <a:lnTo>
                  <a:pt x="193" y="81"/>
                </a:lnTo>
                <a:lnTo>
                  <a:pt x="196" y="79"/>
                </a:lnTo>
                <a:lnTo>
                  <a:pt x="199" y="79"/>
                </a:lnTo>
                <a:lnTo>
                  <a:pt x="199" y="79"/>
                </a:lnTo>
                <a:lnTo>
                  <a:pt x="202" y="79"/>
                </a:lnTo>
                <a:lnTo>
                  <a:pt x="206" y="82"/>
                </a:lnTo>
                <a:lnTo>
                  <a:pt x="222" y="100"/>
                </a:lnTo>
                <a:lnTo>
                  <a:pt x="222" y="100"/>
                </a:lnTo>
                <a:lnTo>
                  <a:pt x="223" y="101"/>
                </a:lnTo>
                <a:lnTo>
                  <a:pt x="224" y="100"/>
                </a:lnTo>
                <a:lnTo>
                  <a:pt x="257" y="69"/>
                </a:lnTo>
                <a:lnTo>
                  <a:pt x="257" y="69"/>
                </a:lnTo>
                <a:lnTo>
                  <a:pt x="257" y="67"/>
                </a:lnTo>
                <a:lnTo>
                  <a:pt x="257" y="67"/>
                </a:lnTo>
                <a:lnTo>
                  <a:pt x="257" y="66"/>
                </a:lnTo>
                <a:lnTo>
                  <a:pt x="207" y="13"/>
                </a:lnTo>
                <a:lnTo>
                  <a:pt x="207" y="13"/>
                </a:lnTo>
                <a:lnTo>
                  <a:pt x="203" y="10"/>
                </a:lnTo>
                <a:lnTo>
                  <a:pt x="172" y="10"/>
                </a:lnTo>
                <a:lnTo>
                  <a:pt x="172" y="10"/>
                </a:lnTo>
                <a:lnTo>
                  <a:pt x="169" y="10"/>
                </a:lnTo>
                <a:lnTo>
                  <a:pt x="169" y="10"/>
                </a:lnTo>
                <a:lnTo>
                  <a:pt x="168" y="16"/>
                </a:lnTo>
                <a:lnTo>
                  <a:pt x="166" y="21"/>
                </a:lnTo>
                <a:lnTo>
                  <a:pt x="162" y="27"/>
                </a:lnTo>
                <a:lnTo>
                  <a:pt x="158" y="31"/>
                </a:lnTo>
                <a:lnTo>
                  <a:pt x="153" y="33"/>
                </a:lnTo>
                <a:lnTo>
                  <a:pt x="148" y="36"/>
                </a:lnTo>
                <a:lnTo>
                  <a:pt x="141" y="37"/>
                </a:lnTo>
                <a:lnTo>
                  <a:pt x="134" y="39"/>
                </a:lnTo>
                <a:lnTo>
                  <a:pt x="134" y="39"/>
                </a:lnTo>
                <a:lnTo>
                  <a:pt x="127" y="37"/>
                </a:lnTo>
                <a:lnTo>
                  <a:pt x="121" y="36"/>
                </a:lnTo>
                <a:lnTo>
                  <a:pt x="115" y="33"/>
                </a:lnTo>
                <a:lnTo>
                  <a:pt x="110" y="31"/>
                </a:lnTo>
                <a:lnTo>
                  <a:pt x="106" y="27"/>
                </a:lnTo>
                <a:lnTo>
                  <a:pt x="103" y="21"/>
                </a:lnTo>
                <a:lnTo>
                  <a:pt x="100" y="16"/>
                </a:lnTo>
                <a:lnTo>
                  <a:pt x="99" y="10"/>
                </a:lnTo>
                <a:lnTo>
                  <a:pt x="99" y="10"/>
                </a:lnTo>
                <a:lnTo>
                  <a:pt x="96" y="10"/>
                </a:lnTo>
                <a:lnTo>
                  <a:pt x="66" y="10"/>
                </a:lnTo>
                <a:lnTo>
                  <a:pt x="66" y="10"/>
                </a:lnTo>
                <a:lnTo>
                  <a:pt x="62" y="13"/>
                </a:lnTo>
                <a:lnTo>
                  <a:pt x="11" y="66"/>
                </a:lnTo>
                <a:lnTo>
                  <a:pt x="11" y="66"/>
                </a:lnTo>
                <a:lnTo>
                  <a:pt x="11" y="67"/>
                </a:lnTo>
                <a:lnTo>
                  <a:pt x="11" y="67"/>
                </a:lnTo>
                <a:lnTo>
                  <a:pt x="11" y="69"/>
                </a:lnTo>
                <a:lnTo>
                  <a:pt x="44" y="100"/>
                </a:lnTo>
                <a:lnTo>
                  <a:pt x="44" y="100"/>
                </a:lnTo>
                <a:lnTo>
                  <a:pt x="45" y="101"/>
                </a:lnTo>
                <a:lnTo>
                  <a:pt x="46" y="100"/>
                </a:lnTo>
                <a:lnTo>
                  <a:pt x="64" y="82"/>
                </a:lnTo>
                <a:lnTo>
                  <a:pt x="64" y="82"/>
                </a:lnTo>
                <a:lnTo>
                  <a:pt x="66" y="79"/>
                </a:lnTo>
                <a:lnTo>
                  <a:pt x="71" y="79"/>
                </a:lnTo>
                <a:lnTo>
                  <a:pt x="71" y="7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46" name="Freeform 327"/>
          <p:cNvSpPr>
            <a:spLocks noEditPoints="1"/>
          </p:cNvSpPr>
          <p:nvPr/>
        </p:nvSpPr>
        <p:spPr bwMode="auto">
          <a:xfrm>
            <a:off x="2863316" y="4116304"/>
            <a:ext cx="347115" cy="345517"/>
          </a:xfrm>
          <a:custGeom>
            <a:avLst/>
            <a:gdLst/>
            <a:ahLst/>
            <a:cxnLst>
              <a:cxn ang="0">
                <a:pos x="90" y="222"/>
              </a:cxn>
              <a:cxn ang="0">
                <a:pos x="51" y="208"/>
              </a:cxn>
              <a:cxn ang="0">
                <a:pos x="36" y="214"/>
              </a:cxn>
              <a:cxn ang="0">
                <a:pos x="14" y="208"/>
              </a:cxn>
              <a:cxn ang="0">
                <a:pos x="0" y="180"/>
              </a:cxn>
              <a:cxn ang="0">
                <a:pos x="8" y="96"/>
              </a:cxn>
              <a:cxn ang="0">
                <a:pos x="29" y="85"/>
              </a:cxn>
              <a:cxn ang="0">
                <a:pos x="43" y="88"/>
              </a:cxn>
              <a:cxn ang="0">
                <a:pos x="50" y="89"/>
              </a:cxn>
              <a:cxn ang="0">
                <a:pos x="74" y="70"/>
              </a:cxn>
              <a:cxn ang="0">
                <a:pos x="95" y="42"/>
              </a:cxn>
              <a:cxn ang="0">
                <a:pos x="106" y="22"/>
              </a:cxn>
              <a:cxn ang="0">
                <a:pos x="118" y="4"/>
              </a:cxn>
              <a:cxn ang="0">
                <a:pos x="136" y="0"/>
              </a:cxn>
              <a:cxn ang="0">
                <a:pos x="149" y="12"/>
              </a:cxn>
              <a:cxn ang="0">
                <a:pos x="144" y="52"/>
              </a:cxn>
              <a:cxn ang="0">
                <a:pos x="132" y="76"/>
              </a:cxn>
              <a:cxn ang="0">
                <a:pos x="144" y="80"/>
              </a:cxn>
              <a:cxn ang="0">
                <a:pos x="202" y="80"/>
              </a:cxn>
              <a:cxn ang="0">
                <a:pos x="218" y="92"/>
              </a:cxn>
              <a:cxn ang="0">
                <a:pos x="217" y="112"/>
              </a:cxn>
              <a:cxn ang="0">
                <a:pos x="212" y="134"/>
              </a:cxn>
              <a:cxn ang="0">
                <a:pos x="195" y="156"/>
              </a:cxn>
              <a:cxn ang="0">
                <a:pos x="199" y="172"/>
              </a:cxn>
              <a:cxn ang="0">
                <a:pos x="179" y="189"/>
              </a:cxn>
              <a:cxn ang="0">
                <a:pos x="182" y="204"/>
              </a:cxn>
              <a:cxn ang="0">
                <a:pos x="168" y="220"/>
              </a:cxn>
              <a:cxn ang="0">
                <a:pos x="140" y="223"/>
              </a:cxn>
              <a:cxn ang="0">
                <a:pos x="56" y="199"/>
              </a:cxn>
              <a:cxn ang="0">
                <a:pos x="91" y="211"/>
              </a:cxn>
              <a:cxn ang="0">
                <a:pos x="140" y="212"/>
              </a:cxn>
              <a:cxn ang="0">
                <a:pos x="167" y="208"/>
              </a:cxn>
              <a:cxn ang="0">
                <a:pos x="167" y="192"/>
              </a:cxn>
              <a:cxn ang="0">
                <a:pos x="178" y="179"/>
              </a:cxn>
              <a:cxn ang="0">
                <a:pos x="189" y="168"/>
              </a:cxn>
              <a:cxn ang="0">
                <a:pos x="178" y="145"/>
              </a:cxn>
              <a:cxn ang="0">
                <a:pos x="201" y="138"/>
              </a:cxn>
              <a:cxn ang="0">
                <a:pos x="194" y="123"/>
              </a:cxn>
              <a:cxn ang="0">
                <a:pos x="203" y="111"/>
              </a:cxn>
              <a:cxn ang="0">
                <a:pos x="209" y="96"/>
              </a:cxn>
              <a:cxn ang="0">
                <a:pos x="155" y="89"/>
              </a:cxn>
              <a:cxn ang="0">
                <a:pos x="132" y="91"/>
              </a:cxn>
              <a:cxn ang="0">
                <a:pos x="121" y="75"/>
              </a:cxn>
              <a:cxn ang="0">
                <a:pos x="131" y="56"/>
              </a:cxn>
              <a:cxn ang="0">
                <a:pos x="141" y="22"/>
              </a:cxn>
              <a:cxn ang="0">
                <a:pos x="132" y="11"/>
              </a:cxn>
              <a:cxn ang="0">
                <a:pos x="117" y="23"/>
              </a:cxn>
              <a:cxn ang="0">
                <a:pos x="112" y="35"/>
              </a:cxn>
              <a:cxn ang="0">
                <a:pos x="101" y="56"/>
              </a:cxn>
              <a:cxn ang="0">
                <a:pos x="72" y="87"/>
              </a:cxn>
              <a:cxn ang="0">
                <a:pos x="47" y="100"/>
              </a:cxn>
              <a:cxn ang="0">
                <a:pos x="37" y="97"/>
              </a:cxn>
              <a:cxn ang="0">
                <a:pos x="20" y="100"/>
              </a:cxn>
              <a:cxn ang="0">
                <a:pos x="10" y="118"/>
              </a:cxn>
              <a:cxn ang="0">
                <a:pos x="16" y="196"/>
              </a:cxn>
              <a:cxn ang="0">
                <a:pos x="29" y="203"/>
              </a:cxn>
              <a:cxn ang="0">
                <a:pos x="36" y="201"/>
              </a:cxn>
            </a:cxnLst>
            <a:rect l="0" t="0" r="r" b="b"/>
            <a:pathLst>
              <a:path w="221" h="223">
                <a:moveTo>
                  <a:pt x="120" y="223"/>
                </a:moveTo>
                <a:lnTo>
                  <a:pt x="120" y="223"/>
                </a:lnTo>
                <a:lnTo>
                  <a:pt x="104" y="223"/>
                </a:lnTo>
                <a:lnTo>
                  <a:pt x="90" y="222"/>
                </a:lnTo>
                <a:lnTo>
                  <a:pt x="90" y="222"/>
                </a:lnTo>
                <a:lnTo>
                  <a:pt x="79" y="219"/>
                </a:lnTo>
                <a:lnTo>
                  <a:pt x="70" y="215"/>
                </a:lnTo>
                <a:lnTo>
                  <a:pt x="70" y="215"/>
                </a:lnTo>
                <a:lnTo>
                  <a:pt x="56" y="210"/>
                </a:lnTo>
                <a:lnTo>
                  <a:pt x="51" y="208"/>
                </a:lnTo>
                <a:lnTo>
                  <a:pt x="44" y="210"/>
                </a:lnTo>
                <a:lnTo>
                  <a:pt x="44" y="210"/>
                </a:lnTo>
                <a:lnTo>
                  <a:pt x="40" y="211"/>
                </a:lnTo>
                <a:lnTo>
                  <a:pt x="40" y="211"/>
                </a:lnTo>
                <a:lnTo>
                  <a:pt x="36" y="214"/>
                </a:lnTo>
                <a:lnTo>
                  <a:pt x="29" y="214"/>
                </a:lnTo>
                <a:lnTo>
                  <a:pt x="29" y="214"/>
                </a:lnTo>
                <a:lnTo>
                  <a:pt x="29" y="214"/>
                </a:lnTo>
                <a:lnTo>
                  <a:pt x="21" y="212"/>
                </a:lnTo>
                <a:lnTo>
                  <a:pt x="14" y="208"/>
                </a:lnTo>
                <a:lnTo>
                  <a:pt x="14" y="208"/>
                </a:lnTo>
                <a:lnTo>
                  <a:pt x="8" y="203"/>
                </a:lnTo>
                <a:lnTo>
                  <a:pt x="4" y="196"/>
                </a:lnTo>
                <a:lnTo>
                  <a:pt x="0" y="188"/>
                </a:lnTo>
                <a:lnTo>
                  <a:pt x="0" y="180"/>
                </a:lnTo>
                <a:lnTo>
                  <a:pt x="0" y="118"/>
                </a:lnTo>
                <a:lnTo>
                  <a:pt x="0" y="118"/>
                </a:lnTo>
                <a:lnTo>
                  <a:pt x="0" y="110"/>
                </a:lnTo>
                <a:lnTo>
                  <a:pt x="4" y="103"/>
                </a:lnTo>
                <a:lnTo>
                  <a:pt x="8" y="96"/>
                </a:lnTo>
                <a:lnTo>
                  <a:pt x="13" y="91"/>
                </a:lnTo>
                <a:lnTo>
                  <a:pt x="13" y="91"/>
                </a:lnTo>
                <a:lnTo>
                  <a:pt x="18" y="88"/>
                </a:lnTo>
                <a:lnTo>
                  <a:pt x="24" y="87"/>
                </a:lnTo>
                <a:lnTo>
                  <a:pt x="29" y="85"/>
                </a:lnTo>
                <a:lnTo>
                  <a:pt x="33" y="85"/>
                </a:lnTo>
                <a:lnTo>
                  <a:pt x="33" y="85"/>
                </a:lnTo>
                <a:lnTo>
                  <a:pt x="39" y="85"/>
                </a:lnTo>
                <a:lnTo>
                  <a:pt x="43" y="88"/>
                </a:lnTo>
                <a:lnTo>
                  <a:pt x="43" y="88"/>
                </a:lnTo>
                <a:lnTo>
                  <a:pt x="44" y="89"/>
                </a:lnTo>
                <a:lnTo>
                  <a:pt x="44" y="89"/>
                </a:lnTo>
                <a:lnTo>
                  <a:pt x="47" y="89"/>
                </a:lnTo>
                <a:lnTo>
                  <a:pt x="47" y="89"/>
                </a:lnTo>
                <a:lnTo>
                  <a:pt x="50" y="89"/>
                </a:lnTo>
                <a:lnTo>
                  <a:pt x="54" y="88"/>
                </a:lnTo>
                <a:lnTo>
                  <a:pt x="60" y="83"/>
                </a:lnTo>
                <a:lnTo>
                  <a:pt x="72" y="72"/>
                </a:lnTo>
                <a:lnTo>
                  <a:pt x="74" y="70"/>
                </a:lnTo>
                <a:lnTo>
                  <a:pt x="74" y="70"/>
                </a:lnTo>
                <a:lnTo>
                  <a:pt x="83" y="61"/>
                </a:lnTo>
                <a:lnTo>
                  <a:pt x="91" y="49"/>
                </a:lnTo>
                <a:lnTo>
                  <a:pt x="91" y="49"/>
                </a:lnTo>
                <a:lnTo>
                  <a:pt x="95" y="42"/>
                </a:lnTo>
                <a:lnTo>
                  <a:pt x="95" y="42"/>
                </a:lnTo>
                <a:lnTo>
                  <a:pt x="99" y="37"/>
                </a:lnTo>
                <a:lnTo>
                  <a:pt x="101" y="31"/>
                </a:lnTo>
                <a:lnTo>
                  <a:pt x="101" y="31"/>
                </a:lnTo>
                <a:lnTo>
                  <a:pt x="106" y="22"/>
                </a:lnTo>
                <a:lnTo>
                  <a:pt x="106" y="22"/>
                </a:lnTo>
                <a:lnTo>
                  <a:pt x="108" y="18"/>
                </a:lnTo>
                <a:lnTo>
                  <a:pt x="108" y="18"/>
                </a:lnTo>
                <a:lnTo>
                  <a:pt x="112" y="11"/>
                </a:lnTo>
                <a:lnTo>
                  <a:pt x="114" y="7"/>
                </a:lnTo>
                <a:lnTo>
                  <a:pt x="118" y="4"/>
                </a:lnTo>
                <a:lnTo>
                  <a:pt x="118" y="4"/>
                </a:lnTo>
                <a:lnTo>
                  <a:pt x="124" y="2"/>
                </a:lnTo>
                <a:lnTo>
                  <a:pt x="131" y="0"/>
                </a:lnTo>
                <a:lnTo>
                  <a:pt x="131" y="0"/>
                </a:lnTo>
                <a:lnTo>
                  <a:pt x="136" y="0"/>
                </a:lnTo>
                <a:lnTo>
                  <a:pt x="140" y="2"/>
                </a:lnTo>
                <a:lnTo>
                  <a:pt x="144" y="4"/>
                </a:lnTo>
                <a:lnTo>
                  <a:pt x="147" y="8"/>
                </a:lnTo>
                <a:lnTo>
                  <a:pt x="147" y="8"/>
                </a:lnTo>
                <a:lnTo>
                  <a:pt x="149" y="12"/>
                </a:lnTo>
                <a:lnTo>
                  <a:pt x="152" y="18"/>
                </a:lnTo>
                <a:lnTo>
                  <a:pt x="152" y="23"/>
                </a:lnTo>
                <a:lnTo>
                  <a:pt x="152" y="29"/>
                </a:lnTo>
                <a:lnTo>
                  <a:pt x="149" y="41"/>
                </a:lnTo>
                <a:lnTo>
                  <a:pt x="144" y="52"/>
                </a:lnTo>
                <a:lnTo>
                  <a:pt x="144" y="52"/>
                </a:lnTo>
                <a:lnTo>
                  <a:pt x="139" y="61"/>
                </a:lnTo>
                <a:lnTo>
                  <a:pt x="139" y="61"/>
                </a:lnTo>
                <a:lnTo>
                  <a:pt x="135" y="69"/>
                </a:lnTo>
                <a:lnTo>
                  <a:pt x="132" y="76"/>
                </a:lnTo>
                <a:lnTo>
                  <a:pt x="132" y="76"/>
                </a:lnTo>
                <a:lnTo>
                  <a:pt x="132" y="80"/>
                </a:lnTo>
                <a:lnTo>
                  <a:pt x="133" y="80"/>
                </a:lnTo>
                <a:lnTo>
                  <a:pt x="133" y="80"/>
                </a:lnTo>
                <a:lnTo>
                  <a:pt x="144" y="80"/>
                </a:lnTo>
                <a:lnTo>
                  <a:pt x="144" y="80"/>
                </a:lnTo>
                <a:lnTo>
                  <a:pt x="155" y="79"/>
                </a:lnTo>
                <a:lnTo>
                  <a:pt x="198" y="79"/>
                </a:lnTo>
                <a:lnTo>
                  <a:pt x="198" y="79"/>
                </a:lnTo>
                <a:lnTo>
                  <a:pt x="202" y="80"/>
                </a:lnTo>
                <a:lnTo>
                  <a:pt x="207" y="80"/>
                </a:lnTo>
                <a:lnTo>
                  <a:pt x="210" y="83"/>
                </a:lnTo>
                <a:lnTo>
                  <a:pt x="214" y="85"/>
                </a:lnTo>
                <a:lnTo>
                  <a:pt x="217" y="88"/>
                </a:lnTo>
                <a:lnTo>
                  <a:pt x="218" y="92"/>
                </a:lnTo>
                <a:lnTo>
                  <a:pt x="220" y="96"/>
                </a:lnTo>
                <a:lnTo>
                  <a:pt x="221" y="100"/>
                </a:lnTo>
                <a:lnTo>
                  <a:pt x="221" y="100"/>
                </a:lnTo>
                <a:lnTo>
                  <a:pt x="220" y="107"/>
                </a:lnTo>
                <a:lnTo>
                  <a:pt x="217" y="112"/>
                </a:lnTo>
                <a:lnTo>
                  <a:pt x="213" y="118"/>
                </a:lnTo>
                <a:lnTo>
                  <a:pt x="207" y="120"/>
                </a:lnTo>
                <a:lnTo>
                  <a:pt x="207" y="120"/>
                </a:lnTo>
                <a:lnTo>
                  <a:pt x="210" y="127"/>
                </a:lnTo>
                <a:lnTo>
                  <a:pt x="212" y="134"/>
                </a:lnTo>
                <a:lnTo>
                  <a:pt x="212" y="134"/>
                </a:lnTo>
                <a:lnTo>
                  <a:pt x="210" y="141"/>
                </a:lnTo>
                <a:lnTo>
                  <a:pt x="207" y="147"/>
                </a:lnTo>
                <a:lnTo>
                  <a:pt x="202" y="153"/>
                </a:lnTo>
                <a:lnTo>
                  <a:pt x="195" y="156"/>
                </a:lnTo>
                <a:lnTo>
                  <a:pt x="195" y="156"/>
                </a:lnTo>
                <a:lnTo>
                  <a:pt x="198" y="161"/>
                </a:lnTo>
                <a:lnTo>
                  <a:pt x="199" y="168"/>
                </a:lnTo>
                <a:lnTo>
                  <a:pt x="199" y="168"/>
                </a:lnTo>
                <a:lnTo>
                  <a:pt x="199" y="172"/>
                </a:lnTo>
                <a:lnTo>
                  <a:pt x="198" y="176"/>
                </a:lnTo>
                <a:lnTo>
                  <a:pt x="194" y="183"/>
                </a:lnTo>
                <a:lnTo>
                  <a:pt x="187" y="187"/>
                </a:lnTo>
                <a:lnTo>
                  <a:pt x="183" y="188"/>
                </a:lnTo>
                <a:lnTo>
                  <a:pt x="179" y="189"/>
                </a:lnTo>
                <a:lnTo>
                  <a:pt x="179" y="189"/>
                </a:lnTo>
                <a:lnTo>
                  <a:pt x="180" y="195"/>
                </a:lnTo>
                <a:lnTo>
                  <a:pt x="182" y="200"/>
                </a:lnTo>
                <a:lnTo>
                  <a:pt x="182" y="200"/>
                </a:lnTo>
                <a:lnTo>
                  <a:pt x="182" y="204"/>
                </a:lnTo>
                <a:lnTo>
                  <a:pt x="180" y="208"/>
                </a:lnTo>
                <a:lnTo>
                  <a:pt x="178" y="212"/>
                </a:lnTo>
                <a:lnTo>
                  <a:pt x="175" y="216"/>
                </a:lnTo>
                <a:lnTo>
                  <a:pt x="172" y="219"/>
                </a:lnTo>
                <a:lnTo>
                  <a:pt x="168" y="220"/>
                </a:lnTo>
                <a:lnTo>
                  <a:pt x="164" y="222"/>
                </a:lnTo>
                <a:lnTo>
                  <a:pt x="160" y="222"/>
                </a:lnTo>
                <a:lnTo>
                  <a:pt x="160" y="222"/>
                </a:lnTo>
                <a:lnTo>
                  <a:pt x="140" y="223"/>
                </a:lnTo>
                <a:lnTo>
                  <a:pt x="140" y="223"/>
                </a:lnTo>
                <a:lnTo>
                  <a:pt x="120" y="223"/>
                </a:lnTo>
                <a:lnTo>
                  <a:pt x="120" y="223"/>
                </a:lnTo>
                <a:close/>
                <a:moveTo>
                  <a:pt x="51" y="197"/>
                </a:moveTo>
                <a:lnTo>
                  <a:pt x="51" y="197"/>
                </a:lnTo>
                <a:lnTo>
                  <a:pt x="56" y="199"/>
                </a:lnTo>
                <a:lnTo>
                  <a:pt x="63" y="200"/>
                </a:lnTo>
                <a:lnTo>
                  <a:pt x="74" y="204"/>
                </a:lnTo>
                <a:lnTo>
                  <a:pt x="74" y="204"/>
                </a:lnTo>
                <a:lnTo>
                  <a:pt x="83" y="208"/>
                </a:lnTo>
                <a:lnTo>
                  <a:pt x="91" y="211"/>
                </a:lnTo>
                <a:lnTo>
                  <a:pt x="91" y="211"/>
                </a:lnTo>
                <a:lnTo>
                  <a:pt x="105" y="212"/>
                </a:lnTo>
                <a:lnTo>
                  <a:pt x="120" y="212"/>
                </a:lnTo>
                <a:lnTo>
                  <a:pt x="120" y="212"/>
                </a:lnTo>
                <a:lnTo>
                  <a:pt x="140" y="212"/>
                </a:lnTo>
                <a:lnTo>
                  <a:pt x="140" y="212"/>
                </a:lnTo>
                <a:lnTo>
                  <a:pt x="160" y="211"/>
                </a:lnTo>
                <a:lnTo>
                  <a:pt x="160" y="211"/>
                </a:lnTo>
                <a:lnTo>
                  <a:pt x="164" y="211"/>
                </a:lnTo>
                <a:lnTo>
                  <a:pt x="167" y="208"/>
                </a:lnTo>
                <a:lnTo>
                  <a:pt x="170" y="204"/>
                </a:lnTo>
                <a:lnTo>
                  <a:pt x="171" y="200"/>
                </a:lnTo>
                <a:lnTo>
                  <a:pt x="171" y="200"/>
                </a:lnTo>
                <a:lnTo>
                  <a:pt x="170" y="196"/>
                </a:lnTo>
                <a:lnTo>
                  <a:pt x="167" y="192"/>
                </a:lnTo>
                <a:lnTo>
                  <a:pt x="164" y="191"/>
                </a:lnTo>
                <a:lnTo>
                  <a:pt x="160" y="189"/>
                </a:lnTo>
                <a:lnTo>
                  <a:pt x="160" y="179"/>
                </a:lnTo>
                <a:lnTo>
                  <a:pt x="178" y="179"/>
                </a:lnTo>
                <a:lnTo>
                  <a:pt x="178" y="179"/>
                </a:lnTo>
                <a:lnTo>
                  <a:pt x="182" y="177"/>
                </a:lnTo>
                <a:lnTo>
                  <a:pt x="186" y="174"/>
                </a:lnTo>
                <a:lnTo>
                  <a:pt x="187" y="172"/>
                </a:lnTo>
                <a:lnTo>
                  <a:pt x="189" y="168"/>
                </a:lnTo>
                <a:lnTo>
                  <a:pt x="189" y="168"/>
                </a:lnTo>
                <a:lnTo>
                  <a:pt x="187" y="162"/>
                </a:lnTo>
                <a:lnTo>
                  <a:pt x="186" y="160"/>
                </a:lnTo>
                <a:lnTo>
                  <a:pt x="182" y="157"/>
                </a:lnTo>
                <a:lnTo>
                  <a:pt x="178" y="156"/>
                </a:lnTo>
                <a:lnTo>
                  <a:pt x="178" y="145"/>
                </a:lnTo>
                <a:lnTo>
                  <a:pt x="190" y="145"/>
                </a:lnTo>
                <a:lnTo>
                  <a:pt x="190" y="145"/>
                </a:lnTo>
                <a:lnTo>
                  <a:pt x="194" y="145"/>
                </a:lnTo>
                <a:lnTo>
                  <a:pt x="198" y="142"/>
                </a:lnTo>
                <a:lnTo>
                  <a:pt x="201" y="138"/>
                </a:lnTo>
                <a:lnTo>
                  <a:pt x="201" y="134"/>
                </a:lnTo>
                <a:lnTo>
                  <a:pt x="201" y="134"/>
                </a:lnTo>
                <a:lnTo>
                  <a:pt x="201" y="130"/>
                </a:lnTo>
                <a:lnTo>
                  <a:pt x="198" y="126"/>
                </a:lnTo>
                <a:lnTo>
                  <a:pt x="194" y="123"/>
                </a:lnTo>
                <a:lnTo>
                  <a:pt x="190" y="123"/>
                </a:lnTo>
                <a:lnTo>
                  <a:pt x="190" y="112"/>
                </a:lnTo>
                <a:lnTo>
                  <a:pt x="198" y="112"/>
                </a:lnTo>
                <a:lnTo>
                  <a:pt x="198" y="112"/>
                </a:lnTo>
                <a:lnTo>
                  <a:pt x="203" y="111"/>
                </a:lnTo>
                <a:lnTo>
                  <a:pt x="206" y="108"/>
                </a:lnTo>
                <a:lnTo>
                  <a:pt x="209" y="106"/>
                </a:lnTo>
                <a:lnTo>
                  <a:pt x="210" y="100"/>
                </a:lnTo>
                <a:lnTo>
                  <a:pt x="210" y="100"/>
                </a:lnTo>
                <a:lnTo>
                  <a:pt x="209" y="96"/>
                </a:lnTo>
                <a:lnTo>
                  <a:pt x="206" y="93"/>
                </a:lnTo>
                <a:lnTo>
                  <a:pt x="203" y="91"/>
                </a:lnTo>
                <a:lnTo>
                  <a:pt x="198" y="89"/>
                </a:lnTo>
                <a:lnTo>
                  <a:pt x="155" y="89"/>
                </a:lnTo>
                <a:lnTo>
                  <a:pt x="155" y="89"/>
                </a:lnTo>
                <a:lnTo>
                  <a:pt x="144" y="91"/>
                </a:lnTo>
                <a:lnTo>
                  <a:pt x="144" y="91"/>
                </a:lnTo>
                <a:lnTo>
                  <a:pt x="133" y="91"/>
                </a:lnTo>
                <a:lnTo>
                  <a:pt x="132" y="91"/>
                </a:lnTo>
                <a:lnTo>
                  <a:pt x="132" y="91"/>
                </a:lnTo>
                <a:lnTo>
                  <a:pt x="126" y="89"/>
                </a:lnTo>
                <a:lnTo>
                  <a:pt x="124" y="87"/>
                </a:lnTo>
                <a:lnTo>
                  <a:pt x="124" y="87"/>
                </a:lnTo>
                <a:lnTo>
                  <a:pt x="121" y="81"/>
                </a:lnTo>
                <a:lnTo>
                  <a:pt x="121" y="75"/>
                </a:lnTo>
                <a:lnTo>
                  <a:pt x="121" y="75"/>
                </a:lnTo>
                <a:lnTo>
                  <a:pt x="122" y="69"/>
                </a:lnTo>
                <a:lnTo>
                  <a:pt x="124" y="64"/>
                </a:lnTo>
                <a:lnTo>
                  <a:pt x="131" y="56"/>
                </a:lnTo>
                <a:lnTo>
                  <a:pt x="131" y="56"/>
                </a:lnTo>
                <a:lnTo>
                  <a:pt x="135" y="46"/>
                </a:lnTo>
                <a:lnTo>
                  <a:pt x="135" y="46"/>
                </a:lnTo>
                <a:lnTo>
                  <a:pt x="139" y="38"/>
                </a:lnTo>
                <a:lnTo>
                  <a:pt x="141" y="30"/>
                </a:lnTo>
                <a:lnTo>
                  <a:pt x="141" y="22"/>
                </a:lnTo>
                <a:lnTo>
                  <a:pt x="140" y="18"/>
                </a:lnTo>
                <a:lnTo>
                  <a:pt x="139" y="15"/>
                </a:lnTo>
                <a:lnTo>
                  <a:pt x="139" y="15"/>
                </a:lnTo>
                <a:lnTo>
                  <a:pt x="136" y="12"/>
                </a:lnTo>
                <a:lnTo>
                  <a:pt x="132" y="11"/>
                </a:lnTo>
                <a:lnTo>
                  <a:pt x="128" y="11"/>
                </a:lnTo>
                <a:lnTo>
                  <a:pt x="124" y="14"/>
                </a:lnTo>
                <a:lnTo>
                  <a:pt x="124" y="14"/>
                </a:lnTo>
                <a:lnTo>
                  <a:pt x="120" y="18"/>
                </a:lnTo>
                <a:lnTo>
                  <a:pt x="117" y="23"/>
                </a:lnTo>
                <a:lnTo>
                  <a:pt x="117" y="23"/>
                </a:lnTo>
                <a:lnTo>
                  <a:pt x="116" y="27"/>
                </a:lnTo>
                <a:lnTo>
                  <a:pt x="116" y="27"/>
                </a:lnTo>
                <a:lnTo>
                  <a:pt x="112" y="35"/>
                </a:lnTo>
                <a:lnTo>
                  <a:pt x="112" y="35"/>
                </a:lnTo>
                <a:lnTo>
                  <a:pt x="109" y="42"/>
                </a:lnTo>
                <a:lnTo>
                  <a:pt x="105" y="49"/>
                </a:lnTo>
                <a:lnTo>
                  <a:pt x="105" y="49"/>
                </a:lnTo>
                <a:lnTo>
                  <a:pt x="101" y="56"/>
                </a:lnTo>
                <a:lnTo>
                  <a:pt x="101" y="56"/>
                </a:lnTo>
                <a:lnTo>
                  <a:pt x="91" y="68"/>
                </a:lnTo>
                <a:lnTo>
                  <a:pt x="82" y="79"/>
                </a:lnTo>
                <a:lnTo>
                  <a:pt x="81" y="80"/>
                </a:lnTo>
                <a:lnTo>
                  <a:pt x="81" y="80"/>
                </a:lnTo>
                <a:lnTo>
                  <a:pt x="72" y="87"/>
                </a:lnTo>
                <a:lnTo>
                  <a:pt x="63" y="93"/>
                </a:lnTo>
                <a:lnTo>
                  <a:pt x="55" y="99"/>
                </a:lnTo>
                <a:lnTo>
                  <a:pt x="51" y="100"/>
                </a:lnTo>
                <a:lnTo>
                  <a:pt x="47" y="100"/>
                </a:lnTo>
                <a:lnTo>
                  <a:pt x="47" y="100"/>
                </a:lnTo>
                <a:lnTo>
                  <a:pt x="43" y="100"/>
                </a:lnTo>
                <a:lnTo>
                  <a:pt x="40" y="99"/>
                </a:lnTo>
                <a:lnTo>
                  <a:pt x="40" y="99"/>
                </a:lnTo>
                <a:lnTo>
                  <a:pt x="37" y="97"/>
                </a:lnTo>
                <a:lnTo>
                  <a:pt x="37" y="97"/>
                </a:lnTo>
                <a:lnTo>
                  <a:pt x="33" y="96"/>
                </a:lnTo>
                <a:lnTo>
                  <a:pt x="33" y="96"/>
                </a:lnTo>
                <a:lnTo>
                  <a:pt x="33" y="96"/>
                </a:lnTo>
                <a:lnTo>
                  <a:pt x="27" y="97"/>
                </a:lnTo>
                <a:lnTo>
                  <a:pt x="20" y="100"/>
                </a:lnTo>
                <a:lnTo>
                  <a:pt x="20" y="100"/>
                </a:lnTo>
                <a:lnTo>
                  <a:pt x="16" y="104"/>
                </a:lnTo>
                <a:lnTo>
                  <a:pt x="13" y="108"/>
                </a:lnTo>
                <a:lnTo>
                  <a:pt x="10" y="112"/>
                </a:lnTo>
                <a:lnTo>
                  <a:pt x="10" y="118"/>
                </a:lnTo>
                <a:lnTo>
                  <a:pt x="10" y="180"/>
                </a:lnTo>
                <a:lnTo>
                  <a:pt x="10" y="180"/>
                </a:lnTo>
                <a:lnTo>
                  <a:pt x="10" y="185"/>
                </a:lnTo>
                <a:lnTo>
                  <a:pt x="13" y="191"/>
                </a:lnTo>
                <a:lnTo>
                  <a:pt x="16" y="196"/>
                </a:lnTo>
                <a:lnTo>
                  <a:pt x="20" y="200"/>
                </a:lnTo>
                <a:lnTo>
                  <a:pt x="20" y="200"/>
                </a:lnTo>
                <a:lnTo>
                  <a:pt x="24" y="201"/>
                </a:lnTo>
                <a:lnTo>
                  <a:pt x="29" y="203"/>
                </a:lnTo>
                <a:lnTo>
                  <a:pt x="29" y="203"/>
                </a:lnTo>
                <a:lnTo>
                  <a:pt x="29" y="203"/>
                </a:lnTo>
                <a:lnTo>
                  <a:pt x="29" y="203"/>
                </a:lnTo>
                <a:lnTo>
                  <a:pt x="32" y="203"/>
                </a:lnTo>
                <a:lnTo>
                  <a:pt x="36" y="201"/>
                </a:lnTo>
                <a:lnTo>
                  <a:pt x="36" y="201"/>
                </a:lnTo>
                <a:lnTo>
                  <a:pt x="41" y="199"/>
                </a:lnTo>
                <a:lnTo>
                  <a:pt x="41" y="199"/>
                </a:lnTo>
                <a:lnTo>
                  <a:pt x="51" y="197"/>
                </a:lnTo>
                <a:lnTo>
                  <a:pt x="51" y="197"/>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47" name="Freeform 328"/>
          <p:cNvSpPr/>
          <p:nvPr/>
        </p:nvSpPr>
        <p:spPr bwMode="auto">
          <a:xfrm>
            <a:off x="5246211" y="5082820"/>
            <a:ext cx="412784" cy="9339"/>
          </a:xfrm>
          <a:custGeom>
            <a:avLst/>
            <a:gdLst/>
            <a:ahLst/>
            <a:cxnLst>
              <a:cxn ang="0">
                <a:pos x="260" y="5"/>
              </a:cxn>
              <a:cxn ang="0">
                <a:pos x="2" y="5"/>
              </a:cxn>
              <a:cxn ang="0">
                <a:pos x="2" y="5"/>
              </a:cxn>
              <a:cxn ang="0">
                <a:pos x="1" y="4"/>
              </a:cxn>
              <a:cxn ang="0">
                <a:pos x="0" y="2"/>
              </a:cxn>
              <a:cxn ang="0">
                <a:pos x="0" y="2"/>
              </a:cxn>
              <a:cxn ang="0">
                <a:pos x="1" y="0"/>
              </a:cxn>
              <a:cxn ang="0">
                <a:pos x="2" y="0"/>
              </a:cxn>
              <a:cxn ang="0">
                <a:pos x="260" y="0"/>
              </a:cxn>
              <a:cxn ang="0">
                <a:pos x="260" y="0"/>
              </a:cxn>
              <a:cxn ang="0">
                <a:pos x="262" y="0"/>
              </a:cxn>
              <a:cxn ang="0">
                <a:pos x="263" y="2"/>
              </a:cxn>
              <a:cxn ang="0">
                <a:pos x="263" y="2"/>
              </a:cxn>
              <a:cxn ang="0">
                <a:pos x="262" y="4"/>
              </a:cxn>
              <a:cxn ang="0">
                <a:pos x="260" y="5"/>
              </a:cxn>
              <a:cxn ang="0">
                <a:pos x="260" y="5"/>
              </a:cxn>
            </a:cxnLst>
            <a:rect l="0" t="0" r="r" b="b"/>
            <a:pathLst>
              <a:path w="263" h="5">
                <a:moveTo>
                  <a:pt x="260" y="5"/>
                </a:moveTo>
                <a:lnTo>
                  <a:pt x="2" y="5"/>
                </a:lnTo>
                <a:lnTo>
                  <a:pt x="2" y="5"/>
                </a:lnTo>
                <a:lnTo>
                  <a:pt x="1" y="4"/>
                </a:lnTo>
                <a:lnTo>
                  <a:pt x="0" y="2"/>
                </a:lnTo>
                <a:lnTo>
                  <a:pt x="0" y="2"/>
                </a:lnTo>
                <a:lnTo>
                  <a:pt x="1" y="0"/>
                </a:lnTo>
                <a:lnTo>
                  <a:pt x="2" y="0"/>
                </a:lnTo>
                <a:lnTo>
                  <a:pt x="260" y="0"/>
                </a:lnTo>
                <a:lnTo>
                  <a:pt x="260" y="0"/>
                </a:lnTo>
                <a:lnTo>
                  <a:pt x="262" y="0"/>
                </a:lnTo>
                <a:lnTo>
                  <a:pt x="263" y="2"/>
                </a:lnTo>
                <a:lnTo>
                  <a:pt x="263" y="2"/>
                </a:lnTo>
                <a:lnTo>
                  <a:pt x="262" y="4"/>
                </a:lnTo>
                <a:lnTo>
                  <a:pt x="260" y="5"/>
                </a:lnTo>
                <a:lnTo>
                  <a:pt x="260"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48" name="Freeform 329"/>
          <p:cNvSpPr/>
          <p:nvPr/>
        </p:nvSpPr>
        <p:spPr bwMode="auto">
          <a:xfrm>
            <a:off x="5551109" y="4994104"/>
            <a:ext cx="107888" cy="98053"/>
          </a:xfrm>
          <a:custGeom>
            <a:avLst/>
            <a:gdLst/>
            <a:ahLst/>
            <a:cxnLst>
              <a:cxn ang="0">
                <a:pos x="66" y="63"/>
              </a:cxn>
              <a:cxn ang="0">
                <a:pos x="66" y="63"/>
              </a:cxn>
              <a:cxn ang="0">
                <a:pos x="63" y="62"/>
              </a:cxn>
              <a:cxn ang="0">
                <a:pos x="0" y="5"/>
              </a:cxn>
              <a:cxn ang="0">
                <a:pos x="0" y="5"/>
              </a:cxn>
              <a:cxn ang="0">
                <a:pos x="0" y="2"/>
              </a:cxn>
              <a:cxn ang="0">
                <a:pos x="0" y="1"/>
              </a:cxn>
              <a:cxn ang="0">
                <a:pos x="0" y="1"/>
              </a:cxn>
              <a:cxn ang="0">
                <a:pos x="3" y="0"/>
              </a:cxn>
              <a:cxn ang="0">
                <a:pos x="4" y="1"/>
              </a:cxn>
              <a:cxn ang="0">
                <a:pos x="68" y="58"/>
              </a:cxn>
              <a:cxn ang="0">
                <a:pos x="68" y="58"/>
              </a:cxn>
              <a:cxn ang="0">
                <a:pos x="69" y="60"/>
              </a:cxn>
              <a:cxn ang="0">
                <a:pos x="68" y="62"/>
              </a:cxn>
              <a:cxn ang="0">
                <a:pos x="68" y="62"/>
              </a:cxn>
              <a:cxn ang="0">
                <a:pos x="66" y="63"/>
              </a:cxn>
              <a:cxn ang="0">
                <a:pos x="66" y="63"/>
              </a:cxn>
            </a:cxnLst>
            <a:rect l="0" t="0" r="r" b="b"/>
            <a:pathLst>
              <a:path w="69" h="63">
                <a:moveTo>
                  <a:pt x="66" y="63"/>
                </a:moveTo>
                <a:lnTo>
                  <a:pt x="66" y="63"/>
                </a:lnTo>
                <a:lnTo>
                  <a:pt x="63" y="62"/>
                </a:lnTo>
                <a:lnTo>
                  <a:pt x="0" y="5"/>
                </a:lnTo>
                <a:lnTo>
                  <a:pt x="0" y="5"/>
                </a:lnTo>
                <a:lnTo>
                  <a:pt x="0" y="2"/>
                </a:lnTo>
                <a:lnTo>
                  <a:pt x="0" y="1"/>
                </a:lnTo>
                <a:lnTo>
                  <a:pt x="0" y="1"/>
                </a:lnTo>
                <a:lnTo>
                  <a:pt x="3" y="0"/>
                </a:lnTo>
                <a:lnTo>
                  <a:pt x="4" y="1"/>
                </a:lnTo>
                <a:lnTo>
                  <a:pt x="68" y="58"/>
                </a:lnTo>
                <a:lnTo>
                  <a:pt x="68" y="58"/>
                </a:lnTo>
                <a:lnTo>
                  <a:pt x="69" y="60"/>
                </a:lnTo>
                <a:lnTo>
                  <a:pt x="68" y="62"/>
                </a:lnTo>
                <a:lnTo>
                  <a:pt x="68" y="62"/>
                </a:lnTo>
                <a:lnTo>
                  <a:pt x="66" y="63"/>
                </a:lnTo>
                <a:lnTo>
                  <a:pt x="66" y="63"/>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49" name="Freeform 330"/>
          <p:cNvSpPr/>
          <p:nvPr/>
        </p:nvSpPr>
        <p:spPr bwMode="auto">
          <a:xfrm>
            <a:off x="5551109" y="5082820"/>
            <a:ext cx="107888" cy="98053"/>
          </a:xfrm>
          <a:custGeom>
            <a:avLst/>
            <a:gdLst/>
            <a:ahLst/>
            <a:cxnLst>
              <a:cxn ang="0">
                <a:pos x="3" y="63"/>
              </a:cxn>
              <a:cxn ang="0">
                <a:pos x="3" y="63"/>
              </a:cxn>
              <a:cxn ang="0">
                <a:pos x="0" y="62"/>
              </a:cxn>
              <a:cxn ang="0">
                <a:pos x="0" y="62"/>
              </a:cxn>
              <a:cxn ang="0">
                <a:pos x="0" y="59"/>
              </a:cxn>
              <a:cxn ang="0">
                <a:pos x="0" y="58"/>
              </a:cxn>
              <a:cxn ang="0">
                <a:pos x="63" y="0"/>
              </a:cxn>
              <a:cxn ang="0">
                <a:pos x="63" y="0"/>
              </a:cxn>
              <a:cxn ang="0">
                <a:pos x="66" y="0"/>
              </a:cxn>
              <a:cxn ang="0">
                <a:pos x="68" y="0"/>
              </a:cxn>
              <a:cxn ang="0">
                <a:pos x="68" y="0"/>
              </a:cxn>
              <a:cxn ang="0">
                <a:pos x="69" y="2"/>
              </a:cxn>
              <a:cxn ang="0">
                <a:pos x="68" y="4"/>
              </a:cxn>
              <a:cxn ang="0">
                <a:pos x="4" y="62"/>
              </a:cxn>
              <a:cxn ang="0">
                <a:pos x="4" y="62"/>
              </a:cxn>
              <a:cxn ang="0">
                <a:pos x="3" y="63"/>
              </a:cxn>
              <a:cxn ang="0">
                <a:pos x="3" y="63"/>
              </a:cxn>
            </a:cxnLst>
            <a:rect l="0" t="0" r="r" b="b"/>
            <a:pathLst>
              <a:path w="69" h="63">
                <a:moveTo>
                  <a:pt x="3" y="63"/>
                </a:moveTo>
                <a:lnTo>
                  <a:pt x="3" y="63"/>
                </a:lnTo>
                <a:lnTo>
                  <a:pt x="0" y="62"/>
                </a:lnTo>
                <a:lnTo>
                  <a:pt x="0" y="62"/>
                </a:lnTo>
                <a:lnTo>
                  <a:pt x="0" y="59"/>
                </a:lnTo>
                <a:lnTo>
                  <a:pt x="0" y="58"/>
                </a:lnTo>
                <a:lnTo>
                  <a:pt x="63" y="0"/>
                </a:lnTo>
                <a:lnTo>
                  <a:pt x="63" y="0"/>
                </a:lnTo>
                <a:lnTo>
                  <a:pt x="66" y="0"/>
                </a:lnTo>
                <a:lnTo>
                  <a:pt x="68" y="0"/>
                </a:lnTo>
                <a:lnTo>
                  <a:pt x="68" y="0"/>
                </a:lnTo>
                <a:lnTo>
                  <a:pt x="69" y="2"/>
                </a:lnTo>
                <a:lnTo>
                  <a:pt x="68" y="4"/>
                </a:lnTo>
                <a:lnTo>
                  <a:pt x="4" y="62"/>
                </a:lnTo>
                <a:lnTo>
                  <a:pt x="4" y="62"/>
                </a:lnTo>
                <a:lnTo>
                  <a:pt x="3" y="63"/>
                </a:lnTo>
                <a:lnTo>
                  <a:pt x="3" y="63"/>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50" name="Freeform 331"/>
          <p:cNvSpPr/>
          <p:nvPr/>
        </p:nvSpPr>
        <p:spPr bwMode="auto">
          <a:xfrm>
            <a:off x="4434713" y="5082820"/>
            <a:ext cx="408095" cy="9339"/>
          </a:xfrm>
          <a:custGeom>
            <a:avLst/>
            <a:gdLst/>
            <a:ahLst/>
            <a:cxnLst>
              <a:cxn ang="0">
                <a:pos x="259" y="5"/>
              </a:cxn>
              <a:cxn ang="0">
                <a:pos x="3" y="5"/>
              </a:cxn>
              <a:cxn ang="0">
                <a:pos x="3" y="5"/>
              </a:cxn>
              <a:cxn ang="0">
                <a:pos x="0" y="4"/>
              </a:cxn>
              <a:cxn ang="0">
                <a:pos x="0" y="2"/>
              </a:cxn>
              <a:cxn ang="0">
                <a:pos x="0" y="2"/>
              </a:cxn>
              <a:cxn ang="0">
                <a:pos x="0" y="0"/>
              </a:cxn>
              <a:cxn ang="0">
                <a:pos x="3" y="0"/>
              </a:cxn>
              <a:cxn ang="0">
                <a:pos x="259" y="0"/>
              </a:cxn>
              <a:cxn ang="0">
                <a:pos x="259" y="0"/>
              </a:cxn>
              <a:cxn ang="0">
                <a:pos x="262" y="0"/>
              </a:cxn>
              <a:cxn ang="0">
                <a:pos x="262" y="2"/>
              </a:cxn>
              <a:cxn ang="0">
                <a:pos x="262" y="2"/>
              </a:cxn>
              <a:cxn ang="0">
                <a:pos x="262" y="4"/>
              </a:cxn>
              <a:cxn ang="0">
                <a:pos x="259" y="5"/>
              </a:cxn>
              <a:cxn ang="0">
                <a:pos x="259" y="5"/>
              </a:cxn>
            </a:cxnLst>
            <a:rect l="0" t="0" r="r" b="b"/>
            <a:pathLst>
              <a:path w="262" h="5">
                <a:moveTo>
                  <a:pt x="259" y="5"/>
                </a:moveTo>
                <a:lnTo>
                  <a:pt x="3" y="5"/>
                </a:lnTo>
                <a:lnTo>
                  <a:pt x="3" y="5"/>
                </a:lnTo>
                <a:lnTo>
                  <a:pt x="0" y="4"/>
                </a:lnTo>
                <a:lnTo>
                  <a:pt x="0" y="2"/>
                </a:lnTo>
                <a:lnTo>
                  <a:pt x="0" y="2"/>
                </a:lnTo>
                <a:lnTo>
                  <a:pt x="0" y="0"/>
                </a:lnTo>
                <a:lnTo>
                  <a:pt x="3" y="0"/>
                </a:lnTo>
                <a:lnTo>
                  <a:pt x="259" y="0"/>
                </a:lnTo>
                <a:lnTo>
                  <a:pt x="259" y="0"/>
                </a:lnTo>
                <a:lnTo>
                  <a:pt x="262" y="0"/>
                </a:lnTo>
                <a:lnTo>
                  <a:pt x="262" y="2"/>
                </a:lnTo>
                <a:lnTo>
                  <a:pt x="262" y="2"/>
                </a:lnTo>
                <a:lnTo>
                  <a:pt x="262" y="4"/>
                </a:lnTo>
                <a:lnTo>
                  <a:pt x="259" y="5"/>
                </a:lnTo>
                <a:lnTo>
                  <a:pt x="259" y="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51" name="Freeform 332"/>
          <p:cNvSpPr/>
          <p:nvPr/>
        </p:nvSpPr>
        <p:spPr bwMode="auto">
          <a:xfrm>
            <a:off x="4434712" y="4994104"/>
            <a:ext cx="107888" cy="98053"/>
          </a:xfrm>
          <a:custGeom>
            <a:avLst/>
            <a:gdLst/>
            <a:ahLst/>
            <a:cxnLst>
              <a:cxn ang="0">
                <a:pos x="3" y="63"/>
              </a:cxn>
              <a:cxn ang="0">
                <a:pos x="3" y="63"/>
              </a:cxn>
              <a:cxn ang="0">
                <a:pos x="0" y="62"/>
              </a:cxn>
              <a:cxn ang="0">
                <a:pos x="0" y="62"/>
              </a:cxn>
              <a:cxn ang="0">
                <a:pos x="0" y="60"/>
              </a:cxn>
              <a:cxn ang="0">
                <a:pos x="0" y="58"/>
              </a:cxn>
              <a:cxn ang="0">
                <a:pos x="65" y="1"/>
              </a:cxn>
              <a:cxn ang="0">
                <a:pos x="65" y="1"/>
              </a:cxn>
              <a:cxn ang="0">
                <a:pos x="66" y="0"/>
              </a:cxn>
              <a:cxn ang="0">
                <a:pos x="68" y="1"/>
              </a:cxn>
              <a:cxn ang="0">
                <a:pos x="68" y="1"/>
              </a:cxn>
              <a:cxn ang="0">
                <a:pos x="69" y="2"/>
              </a:cxn>
              <a:cxn ang="0">
                <a:pos x="68" y="5"/>
              </a:cxn>
              <a:cxn ang="0">
                <a:pos x="4" y="62"/>
              </a:cxn>
              <a:cxn ang="0">
                <a:pos x="4" y="62"/>
              </a:cxn>
              <a:cxn ang="0">
                <a:pos x="3" y="63"/>
              </a:cxn>
              <a:cxn ang="0">
                <a:pos x="3" y="63"/>
              </a:cxn>
            </a:cxnLst>
            <a:rect l="0" t="0" r="r" b="b"/>
            <a:pathLst>
              <a:path w="69" h="63">
                <a:moveTo>
                  <a:pt x="3" y="63"/>
                </a:moveTo>
                <a:lnTo>
                  <a:pt x="3" y="63"/>
                </a:lnTo>
                <a:lnTo>
                  <a:pt x="0" y="62"/>
                </a:lnTo>
                <a:lnTo>
                  <a:pt x="0" y="62"/>
                </a:lnTo>
                <a:lnTo>
                  <a:pt x="0" y="60"/>
                </a:lnTo>
                <a:lnTo>
                  <a:pt x="0" y="58"/>
                </a:lnTo>
                <a:lnTo>
                  <a:pt x="65" y="1"/>
                </a:lnTo>
                <a:lnTo>
                  <a:pt x="65" y="1"/>
                </a:lnTo>
                <a:lnTo>
                  <a:pt x="66" y="0"/>
                </a:lnTo>
                <a:lnTo>
                  <a:pt x="68" y="1"/>
                </a:lnTo>
                <a:lnTo>
                  <a:pt x="68" y="1"/>
                </a:lnTo>
                <a:lnTo>
                  <a:pt x="69" y="2"/>
                </a:lnTo>
                <a:lnTo>
                  <a:pt x="68" y="5"/>
                </a:lnTo>
                <a:lnTo>
                  <a:pt x="4" y="62"/>
                </a:lnTo>
                <a:lnTo>
                  <a:pt x="4" y="62"/>
                </a:lnTo>
                <a:lnTo>
                  <a:pt x="3" y="63"/>
                </a:lnTo>
                <a:lnTo>
                  <a:pt x="3" y="63"/>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52" name="Freeform 333"/>
          <p:cNvSpPr/>
          <p:nvPr/>
        </p:nvSpPr>
        <p:spPr bwMode="auto">
          <a:xfrm>
            <a:off x="4434712" y="5082820"/>
            <a:ext cx="107888" cy="98053"/>
          </a:xfrm>
          <a:custGeom>
            <a:avLst/>
            <a:gdLst/>
            <a:ahLst/>
            <a:cxnLst>
              <a:cxn ang="0">
                <a:pos x="66" y="63"/>
              </a:cxn>
              <a:cxn ang="0">
                <a:pos x="66" y="63"/>
              </a:cxn>
              <a:cxn ang="0">
                <a:pos x="65" y="62"/>
              </a:cxn>
              <a:cxn ang="0">
                <a:pos x="0" y="4"/>
              </a:cxn>
              <a:cxn ang="0">
                <a:pos x="0" y="4"/>
              </a:cxn>
              <a:cxn ang="0">
                <a:pos x="0" y="2"/>
              </a:cxn>
              <a:cxn ang="0">
                <a:pos x="0" y="0"/>
              </a:cxn>
              <a:cxn ang="0">
                <a:pos x="0" y="0"/>
              </a:cxn>
              <a:cxn ang="0">
                <a:pos x="3" y="0"/>
              </a:cxn>
              <a:cxn ang="0">
                <a:pos x="4" y="0"/>
              </a:cxn>
              <a:cxn ang="0">
                <a:pos x="68" y="58"/>
              </a:cxn>
              <a:cxn ang="0">
                <a:pos x="68" y="58"/>
              </a:cxn>
              <a:cxn ang="0">
                <a:pos x="69" y="59"/>
              </a:cxn>
              <a:cxn ang="0">
                <a:pos x="68" y="62"/>
              </a:cxn>
              <a:cxn ang="0">
                <a:pos x="68" y="62"/>
              </a:cxn>
              <a:cxn ang="0">
                <a:pos x="66" y="63"/>
              </a:cxn>
              <a:cxn ang="0">
                <a:pos x="66" y="63"/>
              </a:cxn>
            </a:cxnLst>
            <a:rect l="0" t="0" r="r" b="b"/>
            <a:pathLst>
              <a:path w="69" h="63">
                <a:moveTo>
                  <a:pt x="66" y="63"/>
                </a:moveTo>
                <a:lnTo>
                  <a:pt x="66" y="63"/>
                </a:lnTo>
                <a:lnTo>
                  <a:pt x="65" y="62"/>
                </a:lnTo>
                <a:lnTo>
                  <a:pt x="0" y="4"/>
                </a:lnTo>
                <a:lnTo>
                  <a:pt x="0" y="4"/>
                </a:lnTo>
                <a:lnTo>
                  <a:pt x="0" y="2"/>
                </a:lnTo>
                <a:lnTo>
                  <a:pt x="0" y="0"/>
                </a:lnTo>
                <a:lnTo>
                  <a:pt x="0" y="0"/>
                </a:lnTo>
                <a:lnTo>
                  <a:pt x="3" y="0"/>
                </a:lnTo>
                <a:lnTo>
                  <a:pt x="4" y="0"/>
                </a:lnTo>
                <a:lnTo>
                  <a:pt x="68" y="58"/>
                </a:lnTo>
                <a:lnTo>
                  <a:pt x="68" y="58"/>
                </a:lnTo>
                <a:lnTo>
                  <a:pt x="69" y="59"/>
                </a:lnTo>
                <a:lnTo>
                  <a:pt x="68" y="62"/>
                </a:lnTo>
                <a:lnTo>
                  <a:pt x="68" y="62"/>
                </a:lnTo>
                <a:lnTo>
                  <a:pt x="66" y="63"/>
                </a:lnTo>
                <a:lnTo>
                  <a:pt x="66" y="63"/>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53" name="Freeform 334"/>
          <p:cNvSpPr/>
          <p:nvPr/>
        </p:nvSpPr>
        <p:spPr bwMode="auto">
          <a:xfrm>
            <a:off x="6958329" y="4891383"/>
            <a:ext cx="225155" cy="200775"/>
          </a:xfrm>
          <a:custGeom>
            <a:avLst/>
            <a:gdLst/>
            <a:ahLst/>
            <a:cxnLst>
              <a:cxn ang="0">
                <a:pos x="3" y="129"/>
              </a:cxn>
              <a:cxn ang="0">
                <a:pos x="3" y="129"/>
              </a:cxn>
              <a:cxn ang="0">
                <a:pos x="0" y="128"/>
              </a:cxn>
              <a:cxn ang="0">
                <a:pos x="0" y="128"/>
              </a:cxn>
              <a:cxn ang="0">
                <a:pos x="0" y="126"/>
              </a:cxn>
              <a:cxn ang="0">
                <a:pos x="0" y="124"/>
              </a:cxn>
              <a:cxn ang="0">
                <a:pos x="138" y="0"/>
              </a:cxn>
              <a:cxn ang="0">
                <a:pos x="138" y="0"/>
              </a:cxn>
              <a:cxn ang="0">
                <a:pos x="140" y="0"/>
              </a:cxn>
              <a:cxn ang="0">
                <a:pos x="142" y="0"/>
              </a:cxn>
              <a:cxn ang="0">
                <a:pos x="142" y="0"/>
              </a:cxn>
              <a:cxn ang="0">
                <a:pos x="142" y="2"/>
              </a:cxn>
              <a:cxn ang="0">
                <a:pos x="142" y="4"/>
              </a:cxn>
              <a:cxn ang="0">
                <a:pos x="4" y="128"/>
              </a:cxn>
              <a:cxn ang="0">
                <a:pos x="4" y="128"/>
              </a:cxn>
              <a:cxn ang="0">
                <a:pos x="3" y="129"/>
              </a:cxn>
              <a:cxn ang="0">
                <a:pos x="3" y="129"/>
              </a:cxn>
            </a:cxnLst>
            <a:rect l="0" t="0" r="r" b="b"/>
            <a:pathLst>
              <a:path w="142" h="129">
                <a:moveTo>
                  <a:pt x="3" y="129"/>
                </a:moveTo>
                <a:lnTo>
                  <a:pt x="3" y="129"/>
                </a:lnTo>
                <a:lnTo>
                  <a:pt x="0" y="128"/>
                </a:lnTo>
                <a:lnTo>
                  <a:pt x="0" y="128"/>
                </a:lnTo>
                <a:lnTo>
                  <a:pt x="0" y="126"/>
                </a:lnTo>
                <a:lnTo>
                  <a:pt x="0" y="124"/>
                </a:lnTo>
                <a:lnTo>
                  <a:pt x="138" y="0"/>
                </a:lnTo>
                <a:lnTo>
                  <a:pt x="138" y="0"/>
                </a:lnTo>
                <a:lnTo>
                  <a:pt x="140" y="0"/>
                </a:lnTo>
                <a:lnTo>
                  <a:pt x="142" y="0"/>
                </a:lnTo>
                <a:lnTo>
                  <a:pt x="142" y="0"/>
                </a:lnTo>
                <a:lnTo>
                  <a:pt x="142" y="2"/>
                </a:lnTo>
                <a:lnTo>
                  <a:pt x="142" y="4"/>
                </a:lnTo>
                <a:lnTo>
                  <a:pt x="4" y="128"/>
                </a:lnTo>
                <a:lnTo>
                  <a:pt x="4" y="128"/>
                </a:lnTo>
                <a:lnTo>
                  <a:pt x="3" y="129"/>
                </a:lnTo>
                <a:lnTo>
                  <a:pt x="3" y="12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54" name="Freeform 335"/>
          <p:cNvSpPr/>
          <p:nvPr/>
        </p:nvSpPr>
        <p:spPr bwMode="auto">
          <a:xfrm>
            <a:off x="6958329" y="5082821"/>
            <a:ext cx="225155" cy="200775"/>
          </a:xfrm>
          <a:custGeom>
            <a:avLst/>
            <a:gdLst/>
            <a:ahLst/>
            <a:cxnLst>
              <a:cxn ang="0">
                <a:pos x="139" y="129"/>
              </a:cxn>
              <a:cxn ang="0">
                <a:pos x="139" y="129"/>
              </a:cxn>
              <a:cxn ang="0">
                <a:pos x="138" y="128"/>
              </a:cxn>
              <a:cxn ang="0">
                <a:pos x="0" y="4"/>
              </a:cxn>
              <a:cxn ang="0">
                <a:pos x="0" y="4"/>
              </a:cxn>
              <a:cxn ang="0">
                <a:pos x="0" y="2"/>
              </a:cxn>
              <a:cxn ang="0">
                <a:pos x="0" y="0"/>
              </a:cxn>
              <a:cxn ang="0">
                <a:pos x="0" y="0"/>
              </a:cxn>
              <a:cxn ang="0">
                <a:pos x="3" y="0"/>
              </a:cxn>
              <a:cxn ang="0">
                <a:pos x="4" y="0"/>
              </a:cxn>
              <a:cxn ang="0">
                <a:pos x="142" y="125"/>
              </a:cxn>
              <a:cxn ang="0">
                <a:pos x="142" y="125"/>
              </a:cxn>
              <a:cxn ang="0">
                <a:pos x="142" y="127"/>
              </a:cxn>
              <a:cxn ang="0">
                <a:pos x="142" y="128"/>
              </a:cxn>
              <a:cxn ang="0">
                <a:pos x="142" y="128"/>
              </a:cxn>
              <a:cxn ang="0">
                <a:pos x="139" y="129"/>
              </a:cxn>
              <a:cxn ang="0">
                <a:pos x="139" y="129"/>
              </a:cxn>
            </a:cxnLst>
            <a:rect l="0" t="0" r="r" b="b"/>
            <a:pathLst>
              <a:path w="142" h="129">
                <a:moveTo>
                  <a:pt x="139" y="129"/>
                </a:moveTo>
                <a:lnTo>
                  <a:pt x="139" y="129"/>
                </a:lnTo>
                <a:lnTo>
                  <a:pt x="138" y="128"/>
                </a:lnTo>
                <a:lnTo>
                  <a:pt x="0" y="4"/>
                </a:lnTo>
                <a:lnTo>
                  <a:pt x="0" y="4"/>
                </a:lnTo>
                <a:lnTo>
                  <a:pt x="0" y="2"/>
                </a:lnTo>
                <a:lnTo>
                  <a:pt x="0" y="0"/>
                </a:lnTo>
                <a:lnTo>
                  <a:pt x="0" y="0"/>
                </a:lnTo>
                <a:lnTo>
                  <a:pt x="3" y="0"/>
                </a:lnTo>
                <a:lnTo>
                  <a:pt x="4" y="0"/>
                </a:lnTo>
                <a:lnTo>
                  <a:pt x="142" y="125"/>
                </a:lnTo>
                <a:lnTo>
                  <a:pt x="142" y="125"/>
                </a:lnTo>
                <a:lnTo>
                  <a:pt x="142" y="127"/>
                </a:lnTo>
                <a:lnTo>
                  <a:pt x="142" y="128"/>
                </a:lnTo>
                <a:lnTo>
                  <a:pt x="142" y="128"/>
                </a:lnTo>
                <a:lnTo>
                  <a:pt x="139" y="129"/>
                </a:lnTo>
                <a:lnTo>
                  <a:pt x="139" y="12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55" name="Freeform 336"/>
          <p:cNvSpPr/>
          <p:nvPr/>
        </p:nvSpPr>
        <p:spPr bwMode="auto">
          <a:xfrm>
            <a:off x="6151524" y="4891383"/>
            <a:ext cx="225155" cy="200775"/>
          </a:xfrm>
          <a:custGeom>
            <a:avLst/>
            <a:gdLst/>
            <a:ahLst/>
            <a:cxnLst>
              <a:cxn ang="0">
                <a:pos x="139" y="129"/>
              </a:cxn>
              <a:cxn ang="0">
                <a:pos x="139" y="129"/>
              </a:cxn>
              <a:cxn ang="0">
                <a:pos x="138" y="128"/>
              </a:cxn>
              <a:cxn ang="0">
                <a:pos x="0" y="4"/>
              </a:cxn>
              <a:cxn ang="0">
                <a:pos x="0" y="4"/>
              </a:cxn>
              <a:cxn ang="0">
                <a:pos x="0" y="2"/>
              </a:cxn>
              <a:cxn ang="0">
                <a:pos x="0" y="0"/>
              </a:cxn>
              <a:cxn ang="0">
                <a:pos x="0" y="0"/>
              </a:cxn>
              <a:cxn ang="0">
                <a:pos x="3" y="0"/>
              </a:cxn>
              <a:cxn ang="0">
                <a:pos x="4" y="0"/>
              </a:cxn>
              <a:cxn ang="0">
                <a:pos x="142" y="124"/>
              </a:cxn>
              <a:cxn ang="0">
                <a:pos x="142" y="124"/>
              </a:cxn>
              <a:cxn ang="0">
                <a:pos x="142" y="126"/>
              </a:cxn>
              <a:cxn ang="0">
                <a:pos x="142" y="128"/>
              </a:cxn>
              <a:cxn ang="0">
                <a:pos x="142" y="128"/>
              </a:cxn>
              <a:cxn ang="0">
                <a:pos x="139" y="129"/>
              </a:cxn>
              <a:cxn ang="0">
                <a:pos x="139" y="129"/>
              </a:cxn>
            </a:cxnLst>
            <a:rect l="0" t="0" r="r" b="b"/>
            <a:pathLst>
              <a:path w="142" h="129">
                <a:moveTo>
                  <a:pt x="139" y="129"/>
                </a:moveTo>
                <a:lnTo>
                  <a:pt x="139" y="129"/>
                </a:lnTo>
                <a:lnTo>
                  <a:pt x="138" y="128"/>
                </a:lnTo>
                <a:lnTo>
                  <a:pt x="0" y="4"/>
                </a:lnTo>
                <a:lnTo>
                  <a:pt x="0" y="4"/>
                </a:lnTo>
                <a:lnTo>
                  <a:pt x="0" y="2"/>
                </a:lnTo>
                <a:lnTo>
                  <a:pt x="0" y="0"/>
                </a:lnTo>
                <a:lnTo>
                  <a:pt x="0" y="0"/>
                </a:lnTo>
                <a:lnTo>
                  <a:pt x="3" y="0"/>
                </a:lnTo>
                <a:lnTo>
                  <a:pt x="4" y="0"/>
                </a:lnTo>
                <a:lnTo>
                  <a:pt x="142" y="124"/>
                </a:lnTo>
                <a:lnTo>
                  <a:pt x="142" y="124"/>
                </a:lnTo>
                <a:lnTo>
                  <a:pt x="142" y="126"/>
                </a:lnTo>
                <a:lnTo>
                  <a:pt x="142" y="128"/>
                </a:lnTo>
                <a:lnTo>
                  <a:pt x="142" y="128"/>
                </a:lnTo>
                <a:lnTo>
                  <a:pt x="139" y="129"/>
                </a:lnTo>
                <a:lnTo>
                  <a:pt x="139" y="12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56" name="Freeform 337"/>
          <p:cNvSpPr/>
          <p:nvPr/>
        </p:nvSpPr>
        <p:spPr bwMode="auto">
          <a:xfrm>
            <a:off x="6151524" y="5082821"/>
            <a:ext cx="225155" cy="200775"/>
          </a:xfrm>
          <a:custGeom>
            <a:avLst/>
            <a:gdLst/>
            <a:ahLst/>
            <a:cxnLst>
              <a:cxn ang="0">
                <a:pos x="3" y="129"/>
              </a:cxn>
              <a:cxn ang="0">
                <a:pos x="3" y="129"/>
              </a:cxn>
              <a:cxn ang="0">
                <a:pos x="0" y="128"/>
              </a:cxn>
              <a:cxn ang="0">
                <a:pos x="0" y="128"/>
              </a:cxn>
              <a:cxn ang="0">
                <a:pos x="0" y="127"/>
              </a:cxn>
              <a:cxn ang="0">
                <a:pos x="0" y="125"/>
              </a:cxn>
              <a:cxn ang="0">
                <a:pos x="138" y="0"/>
              </a:cxn>
              <a:cxn ang="0">
                <a:pos x="138" y="0"/>
              </a:cxn>
              <a:cxn ang="0">
                <a:pos x="141" y="0"/>
              </a:cxn>
              <a:cxn ang="0">
                <a:pos x="142" y="0"/>
              </a:cxn>
              <a:cxn ang="0">
                <a:pos x="142" y="0"/>
              </a:cxn>
              <a:cxn ang="0">
                <a:pos x="142" y="2"/>
              </a:cxn>
              <a:cxn ang="0">
                <a:pos x="142" y="4"/>
              </a:cxn>
              <a:cxn ang="0">
                <a:pos x="4" y="128"/>
              </a:cxn>
              <a:cxn ang="0">
                <a:pos x="4" y="128"/>
              </a:cxn>
              <a:cxn ang="0">
                <a:pos x="3" y="129"/>
              </a:cxn>
              <a:cxn ang="0">
                <a:pos x="3" y="129"/>
              </a:cxn>
            </a:cxnLst>
            <a:rect l="0" t="0" r="r" b="b"/>
            <a:pathLst>
              <a:path w="142" h="129">
                <a:moveTo>
                  <a:pt x="3" y="129"/>
                </a:moveTo>
                <a:lnTo>
                  <a:pt x="3" y="129"/>
                </a:lnTo>
                <a:lnTo>
                  <a:pt x="0" y="128"/>
                </a:lnTo>
                <a:lnTo>
                  <a:pt x="0" y="128"/>
                </a:lnTo>
                <a:lnTo>
                  <a:pt x="0" y="127"/>
                </a:lnTo>
                <a:lnTo>
                  <a:pt x="0" y="125"/>
                </a:lnTo>
                <a:lnTo>
                  <a:pt x="138" y="0"/>
                </a:lnTo>
                <a:lnTo>
                  <a:pt x="138" y="0"/>
                </a:lnTo>
                <a:lnTo>
                  <a:pt x="141" y="0"/>
                </a:lnTo>
                <a:lnTo>
                  <a:pt x="142" y="0"/>
                </a:lnTo>
                <a:lnTo>
                  <a:pt x="142" y="0"/>
                </a:lnTo>
                <a:lnTo>
                  <a:pt x="142" y="2"/>
                </a:lnTo>
                <a:lnTo>
                  <a:pt x="142" y="4"/>
                </a:lnTo>
                <a:lnTo>
                  <a:pt x="4" y="128"/>
                </a:lnTo>
                <a:lnTo>
                  <a:pt x="4" y="128"/>
                </a:lnTo>
                <a:lnTo>
                  <a:pt x="3" y="129"/>
                </a:lnTo>
                <a:lnTo>
                  <a:pt x="3" y="12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57" name="Freeform 338"/>
          <p:cNvSpPr/>
          <p:nvPr/>
        </p:nvSpPr>
        <p:spPr bwMode="auto">
          <a:xfrm>
            <a:off x="8581325" y="4886717"/>
            <a:ext cx="234536" cy="210113"/>
          </a:xfrm>
          <a:custGeom>
            <a:avLst/>
            <a:gdLst/>
            <a:ahLst/>
            <a:cxnLst>
              <a:cxn ang="0">
                <a:pos x="6" y="135"/>
              </a:cxn>
              <a:cxn ang="0">
                <a:pos x="6" y="135"/>
              </a:cxn>
              <a:cxn ang="0">
                <a:pos x="4" y="135"/>
              </a:cxn>
              <a:cxn ang="0">
                <a:pos x="2" y="134"/>
              </a:cxn>
              <a:cxn ang="0">
                <a:pos x="2" y="134"/>
              </a:cxn>
              <a:cxn ang="0">
                <a:pos x="0" y="131"/>
              </a:cxn>
              <a:cxn ang="0">
                <a:pos x="0" y="129"/>
              </a:cxn>
              <a:cxn ang="0">
                <a:pos x="2" y="127"/>
              </a:cxn>
              <a:cxn ang="0">
                <a:pos x="3" y="125"/>
              </a:cxn>
              <a:cxn ang="0">
                <a:pos x="139" y="1"/>
              </a:cxn>
              <a:cxn ang="0">
                <a:pos x="139" y="1"/>
              </a:cxn>
              <a:cxn ang="0">
                <a:pos x="142" y="0"/>
              </a:cxn>
              <a:cxn ang="0">
                <a:pos x="143" y="0"/>
              </a:cxn>
              <a:cxn ang="0">
                <a:pos x="146" y="0"/>
              </a:cxn>
              <a:cxn ang="0">
                <a:pos x="147" y="1"/>
              </a:cxn>
              <a:cxn ang="0">
                <a:pos x="147" y="1"/>
              </a:cxn>
              <a:cxn ang="0">
                <a:pos x="149" y="3"/>
              </a:cxn>
              <a:cxn ang="0">
                <a:pos x="149" y="5"/>
              </a:cxn>
              <a:cxn ang="0">
                <a:pos x="149" y="7"/>
              </a:cxn>
              <a:cxn ang="0">
                <a:pos x="147" y="9"/>
              </a:cxn>
              <a:cxn ang="0">
                <a:pos x="10" y="134"/>
              </a:cxn>
              <a:cxn ang="0">
                <a:pos x="10" y="134"/>
              </a:cxn>
              <a:cxn ang="0">
                <a:pos x="6" y="135"/>
              </a:cxn>
              <a:cxn ang="0">
                <a:pos x="6" y="135"/>
              </a:cxn>
            </a:cxnLst>
            <a:rect l="0" t="0" r="r" b="b"/>
            <a:pathLst>
              <a:path w="149" h="135">
                <a:moveTo>
                  <a:pt x="6" y="135"/>
                </a:moveTo>
                <a:lnTo>
                  <a:pt x="6" y="135"/>
                </a:lnTo>
                <a:lnTo>
                  <a:pt x="4" y="135"/>
                </a:lnTo>
                <a:lnTo>
                  <a:pt x="2" y="134"/>
                </a:lnTo>
                <a:lnTo>
                  <a:pt x="2" y="134"/>
                </a:lnTo>
                <a:lnTo>
                  <a:pt x="0" y="131"/>
                </a:lnTo>
                <a:lnTo>
                  <a:pt x="0" y="129"/>
                </a:lnTo>
                <a:lnTo>
                  <a:pt x="2" y="127"/>
                </a:lnTo>
                <a:lnTo>
                  <a:pt x="3" y="125"/>
                </a:lnTo>
                <a:lnTo>
                  <a:pt x="139" y="1"/>
                </a:lnTo>
                <a:lnTo>
                  <a:pt x="139" y="1"/>
                </a:lnTo>
                <a:lnTo>
                  <a:pt x="142" y="0"/>
                </a:lnTo>
                <a:lnTo>
                  <a:pt x="143" y="0"/>
                </a:lnTo>
                <a:lnTo>
                  <a:pt x="146" y="0"/>
                </a:lnTo>
                <a:lnTo>
                  <a:pt x="147" y="1"/>
                </a:lnTo>
                <a:lnTo>
                  <a:pt x="147" y="1"/>
                </a:lnTo>
                <a:lnTo>
                  <a:pt x="149" y="3"/>
                </a:lnTo>
                <a:lnTo>
                  <a:pt x="149" y="5"/>
                </a:lnTo>
                <a:lnTo>
                  <a:pt x="149" y="7"/>
                </a:lnTo>
                <a:lnTo>
                  <a:pt x="147" y="9"/>
                </a:lnTo>
                <a:lnTo>
                  <a:pt x="10" y="134"/>
                </a:lnTo>
                <a:lnTo>
                  <a:pt x="10" y="134"/>
                </a:lnTo>
                <a:lnTo>
                  <a:pt x="6" y="135"/>
                </a:lnTo>
                <a:lnTo>
                  <a:pt x="6" y="13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58" name="Freeform 339"/>
          <p:cNvSpPr/>
          <p:nvPr/>
        </p:nvSpPr>
        <p:spPr bwMode="auto">
          <a:xfrm>
            <a:off x="8581325" y="5078150"/>
            <a:ext cx="234536" cy="210113"/>
          </a:xfrm>
          <a:custGeom>
            <a:avLst/>
            <a:gdLst/>
            <a:ahLst/>
            <a:cxnLst>
              <a:cxn ang="0">
                <a:pos x="143" y="135"/>
              </a:cxn>
              <a:cxn ang="0">
                <a:pos x="143" y="135"/>
              </a:cxn>
              <a:cxn ang="0">
                <a:pos x="139" y="134"/>
              </a:cxn>
              <a:cxn ang="0">
                <a:pos x="3" y="10"/>
              </a:cxn>
              <a:cxn ang="0">
                <a:pos x="3" y="10"/>
              </a:cxn>
              <a:cxn ang="0">
                <a:pos x="2" y="8"/>
              </a:cxn>
              <a:cxn ang="0">
                <a:pos x="0" y="5"/>
              </a:cxn>
              <a:cxn ang="0">
                <a:pos x="0" y="4"/>
              </a:cxn>
              <a:cxn ang="0">
                <a:pos x="2" y="1"/>
              </a:cxn>
              <a:cxn ang="0">
                <a:pos x="2" y="1"/>
              </a:cxn>
              <a:cxn ang="0">
                <a:pos x="4" y="0"/>
              </a:cxn>
              <a:cxn ang="0">
                <a:pos x="6" y="0"/>
              </a:cxn>
              <a:cxn ang="0">
                <a:pos x="8" y="0"/>
              </a:cxn>
              <a:cxn ang="0">
                <a:pos x="10" y="1"/>
              </a:cxn>
              <a:cxn ang="0">
                <a:pos x="147" y="126"/>
              </a:cxn>
              <a:cxn ang="0">
                <a:pos x="147" y="126"/>
              </a:cxn>
              <a:cxn ang="0">
                <a:pos x="149" y="127"/>
              </a:cxn>
              <a:cxn ang="0">
                <a:pos x="149" y="130"/>
              </a:cxn>
              <a:cxn ang="0">
                <a:pos x="149" y="131"/>
              </a:cxn>
              <a:cxn ang="0">
                <a:pos x="147" y="134"/>
              </a:cxn>
              <a:cxn ang="0">
                <a:pos x="147" y="134"/>
              </a:cxn>
              <a:cxn ang="0">
                <a:pos x="146" y="135"/>
              </a:cxn>
              <a:cxn ang="0">
                <a:pos x="143" y="135"/>
              </a:cxn>
              <a:cxn ang="0">
                <a:pos x="143" y="135"/>
              </a:cxn>
            </a:cxnLst>
            <a:rect l="0" t="0" r="r" b="b"/>
            <a:pathLst>
              <a:path w="149" h="135">
                <a:moveTo>
                  <a:pt x="143" y="135"/>
                </a:moveTo>
                <a:lnTo>
                  <a:pt x="143" y="135"/>
                </a:lnTo>
                <a:lnTo>
                  <a:pt x="139" y="134"/>
                </a:lnTo>
                <a:lnTo>
                  <a:pt x="3" y="10"/>
                </a:lnTo>
                <a:lnTo>
                  <a:pt x="3" y="10"/>
                </a:lnTo>
                <a:lnTo>
                  <a:pt x="2" y="8"/>
                </a:lnTo>
                <a:lnTo>
                  <a:pt x="0" y="5"/>
                </a:lnTo>
                <a:lnTo>
                  <a:pt x="0" y="4"/>
                </a:lnTo>
                <a:lnTo>
                  <a:pt x="2" y="1"/>
                </a:lnTo>
                <a:lnTo>
                  <a:pt x="2" y="1"/>
                </a:lnTo>
                <a:lnTo>
                  <a:pt x="4" y="0"/>
                </a:lnTo>
                <a:lnTo>
                  <a:pt x="6" y="0"/>
                </a:lnTo>
                <a:lnTo>
                  <a:pt x="8" y="0"/>
                </a:lnTo>
                <a:lnTo>
                  <a:pt x="10" y="1"/>
                </a:lnTo>
                <a:lnTo>
                  <a:pt x="147" y="126"/>
                </a:lnTo>
                <a:lnTo>
                  <a:pt x="147" y="126"/>
                </a:lnTo>
                <a:lnTo>
                  <a:pt x="149" y="127"/>
                </a:lnTo>
                <a:lnTo>
                  <a:pt x="149" y="130"/>
                </a:lnTo>
                <a:lnTo>
                  <a:pt x="149" y="131"/>
                </a:lnTo>
                <a:lnTo>
                  <a:pt x="147" y="134"/>
                </a:lnTo>
                <a:lnTo>
                  <a:pt x="147" y="134"/>
                </a:lnTo>
                <a:lnTo>
                  <a:pt x="146" y="135"/>
                </a:lnTo>
                <a:lnTo>
                  <a:pt x="143" y="135"/>
                </a:lnTo>
                <a:lnTo>
                  <a:pt x="143" y="13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59" name="Freeform 340"/>
          <p:cNvSpPr/>
          <p:nvPr/>
        </p:nvSpPr>
        <p:spPr bwMode="auto">
          <a:xfrm>
            <a:off x="7760447" y="4886717"/>
            <a:ext cx="234536" cy="210113"/>
          </a:xfrm>
          <a:custGeom>
            <a:avLst/>
            <a:gdLst/>
            <a:ahLst/>
            <a:cxnLst>
              <a:cxn ang="0">
                <a:pos x="143" y="135"/>
              </a:cxn>
              <a:cxn ang="0">
                <a:pos x="143" y="135"/>
              </a:cxn>
              <a:cxn ang="0">
                <a:pos x="139" y="134"/>
              </a:cxn>
              <a:cxn ang="0">
                <a:pos x="1" y="9"/>
              </a:cxn>
              <a:cxn ang="0">
                <a:pos x="1" y="9"/>
              </a:cxn>
              <a:cxn ang="0">
                <a:pos x="0" y="7"/>
              </a:cxn>
              <a:cxn ang="0">
                <a:pos x="0" y="5"/>
              </a:cxn>
              <a:cxn ang="0">
                <a:pos x="0" y="3"/>
              </a:cxn>
              <a:cxn ang="0">
                <a:pos x="1" y="1"/>
              </a:cxn>
              <a:cxn ang="0">
                <a:pos x="1" y="1"/>
              </a:cxn>
              <a:cxn ang="0">
                <a:pos x="3" y="0"/>
              </a:cxn>
              <a:cxn ang="0">
                <a:pos x="5" y="0"/>
              </a:cxn>
              <a:cxn ang="0">
                <a:pos x="7" y="0"/>
              </a:cxn>
              <a:cxn ang="0">
                <a:pos x="8" y="1"/>
              </a:cxn>
              <a:cxn ang="0">
                <a:pos x="146" y="125"/>
              </a:cxn>
              <a:cxn ang="0">
                <a:pos x="146" y="125"/>
              </a:cxn>
              <a:cxn ang="0">
                <a:pos x="147" y="127"/>
              </a:cxn>
              <a:cxn ang="0">
                <a:pos x="149" y="129"/>
              </a:cxn>
              <a:cxn ang="0">
                <a:pos x="147" y="131"/>
              </a:cxn>
              <a:cxn ang="0">
                <a:pos x="147" y="134"/>
              </a:cxn>
              <a:cxn ang="0">
                <a:pos x="147" y="134"/>
              </a:cxn>
              <a:cxn ang="0">
                <a:pos x="144" y="135"/>
              </a:cxn>
              <a:cxn ang="0">
                <a:pos x="143" y="135"/>
              </a:cxn>
              <a:cxn ang="0">
                <a:pos x="143" y="135"/>
              </a:cxn>
            </a:cxnLst>
            <a:rect l="0" t="0" r="r" b="b"/>
            <a:pathLst>
              <a:path w="149" h="135">
                <a:moveTo>
                  <a:pt x="143" y="135"/>
                </a:moveTo>
                <a:lnTo>
                  <a:pt x="143" y="135"/>
                </a:lnTo>
                <a:lnTo>
                  <a:pt x="139" y="134"/>
                </a:lnTo>
                <a:lnTo>
                  <a:pt x="1" y="9"/>
                </a:lnTo>
                <a:lnTo>
                  <a:pt x="1" y="9"/>
                </a:lnTo>
                <a:lnTo>
                  <a:pt x="0" y="7"/>
                </a:lnTo>
                <a:lnTo>
                  <a:pt x="0" y="5"/>
                </a:lnTo>
                <a:lnTo>
                  <a:pt x="0" y="3"/>
                </a:lnTo>
                <a:lnTo>
                  <a:pt x="1" y="1"/>
                </a:lnTo>
                <a:lnTo>
                  <a:pt x="1" y="1"/>
                </a:lnTo>
                <a:lnTo>
                  <a:pt x="3" y="0"/>
                </a:lnTo>
                <a:lnTo>
                  <a:pt x="5" y="0"/>
                </a:lnTo>
                <a:lnTo>
                  <a:pt x="7" y="0"/>
                </a:lnTo>
                <a:lnTo>
                  <a:pt x="8" y="1"/>
                </a:lnTo>
                <a:lnTo>
                  <a:pt x="146" y="125"/>
                </a:lnTo>
                <a:lnTo>
                  <a:pt x="146" y="125"/>
                </a:lnTo>
                <a:lnTo>
                  <a:pt x="147" y="127"/>
                </a:lnTo>
                <a:lnTo>
                  <a:pt x="149" y="129"/>
                </a:lnTo>
                <a:lnTo>
                  <a:pt x="147" y="131"/>
                </a:lnTo>
                <a:lnTo>
                  <a:pt x="147" y="134"/>
                </a:lnTo>
                <a:lnTo>
                  <a:pt x="147" y="134"/>
                </a:lnTo>
                <a:lnTo>
                  <a:pt x="144" y="135"/>
                </a:lnTo>
                <a:lnTo>
                  <a:pt x="143" y="135"/>
                </a:lnTo>
                <a:lnTo>
                  <a:pt x="143" y="13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60" name="Freeform 341"/>
          <p:cNvSpPr/>
          <p:nvPr/>
        </p:nvSpPr>
        <p:spPr bwMode="auto">
          <a:xfrm>
            <a:off x="7760447" y="5078150"/>
            <a:ext cx="234536" cy="210113"/>
          </a:xfrm>
          <a:custGeom>
            <a:avLst/>
            <a:gdLst/>
            <a:ahLst/>
            <a:cxnLst>
              <a:cxn ang="0">
                <a:pos x="5" y="135"/>
              </a:cxn>
              <a:cxn ang="0">
                <a:pos x="5" y="135"/>
              </a:cxn>
              <a:cxn ang="0">
                <a:pos x="3" y="135"/>
              </a:cxn>
              <a:cxn ang="0">
                <a:pos x="1" y="134"/>
              </a:cxn>
              <a:cxn ang="0">
                <a:pos x="1" y="134"/>
              </a:cxn>
              <a:cxn ang="0">
                <a:pos x="0" y="131"/>
              </a:cxn>
              <a:cxn ang="0">
                <a:pos x="0" y="130"/>
              </a:cxn>
              <a:cxn ang="0">
                <a:pos x="0" y="127"/>
              </a:cxn>
              <a:cxn ang="0">
                <a:pos x="1" y="126"/>
              </a:cxn>
              <a:cxn ang="0">
                <a:pos x="139" y="1"/>
              </a:cxn>
              <a:cxn ang="0">
                <a:pos x="139" y="1"/>
              </a:cxn>
              <a:cxn ang="0">
                <a:pos x="140" y="0"/>
              </a:cxn>
              <a:cxn ang="0">
                <a:pos x="143" y="0"/>
              </a:cxn>
              <a:cxn ang="0">
                <a:pos x="144" y="0"/>
              </a:cxn>
              <a:cxn ang="0">
                <a:pos x="147" y="1"/>
              </a:cxn>
              <a:cxn ang="0">
                <a:pos x="147" y="1"/>
              </a:cxn>
              <a:cxn ang="0">
                <a:pos x="147" y="4"/>
              </a:cxn>
              <a:cxn ang="0">
                <a:pos x="149" y="5"/>
              </a:cxn>
              <a:cxn ang="0">
                <a:pos x="147" y="8"/>
              </a:cxn>
              <a:cxn ang="0">
                <a:pos x="146" y="10"/>
              </a:cxn>
              <a:cxn ang="0">
                <a:pos x="8" y="134"/>
              </a:cxn>
              <a:cxn ang="0">
                <a:pos x="8" y="134"/>
              </a:cxn>
              <a:cxn ang="0">
                <a:pos x="5" y="135"/>
              </a:cxn>
              <a:cxn ang="0">
                <a:pos x="5" y="135"/>
              </a:cxn>
            </a:cxnLst>
            <a:rect l="0" t="0" r="r" b="b"/>
            <a:pathLst>
              <a:path w="149" h="135">
                <a:moveTo>
                  <a:pt x="5" y="135"/>
                </a:moveTo>
                <a:lnTo>
                  <a:pt x="5" y="135"/>
                </a:lnTo>
                <a:lnTo>
                  <a:pt x="3" y="135"/>
                </a:lnTo>
                <a:lnTo>
                  <a:pt x="1" y="134"/>
                </a:lnTo>
                <a:lnTo>
                  <a:pt x="1" y="134"/>
                </a:lnTo>
                <a:lnTo>
                  <a:pt x="0" y="131"/>
                </a:lnTo>
                <a:lnTo>
                  <a:pt x="0" y="130"/>
                </a:lnTo>
                <a:lnTo>
                  <a:pt x="0" y="127"/>
                </a:lnTo>
                <a:lnTo>
                  <a:pt x="1" y="126"/>
                </a:lnTo>
                <a:lnTo>
                  <a:pt x="139" y="1"/>
                </a:lnTo>
                <a:lnTo>
                  <a:pt x="139" y="1"/>
                </a:lnTo>
                <a:lnTo>
                  <a:pt x="140" y="0"/>
                </a:lnTo>
                <a:lnTo>
                  <a:pt x="143" y="0"/>
                </a:lnTo>
                <a:lnTo>
                  <a:pt x="144" y="0"/>
                </a:lnTo>
                <a:lnTo>
                  <a:pt x="147" y="1"/>
                </a:lnTo>
                <a:lnTo>
                  <a:pt x="147" y="1"/>
                </a:lnTo>
                <a:lnTo>
                  <a:pt x="147" y="4"/>
                </a:lnTo>
                <a:lnTo>
                  <a:pt x="149" y="5"/>
                </a:lnTo>
                <a:lnTo>
                  <a:pt x="147" y="8"/>
                </a:lnTo>
                <a:lnTo>
                  <a:pt x="146" y="10"/>
                </a:lnTo>
                <a:lnTo>
                  <a:pt x="8" y="134"/>
                </a:lnTo>
                <a:lnTo>
                  <a:pt x="8" y="134"/>
                </a:lnTo>
                <a:lnTo>
                  <a:pt x="5" y="135"/>
                </a:lnTo>
                <a:lnTo>
                  <a:pt x="5" y="13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61" name="Freeform 342"/>
          <p:cNvSpPr/>
          <p:nvPr/>
        </p:nvSpPr>
        <p:spPr bwMode="auto">
          <a:xfrm>
            <a:off x="11137777" y="4148990"/>
            <a:ext cx="84433" cy="84045"/>
          </a:xfrm>
          <a:custGeom>
            <a:avLst/>
            <a:gdLst/>
            <a:ahLst/>
            <a:cxnLst>
              <a:cxn ang="0">
                <a:pos x="54" y="54"/>
              </a:cxn>
              <a:cxn ang="0">
                <a:pos x="0" y="54"/>
              </a:cxn>
              <a:cxn ang="0">
                <a:pos x="0" y="0"/>
              </a:cxn>
              <a:cxn ang="0">
                <a:pos x="9" y="0"/>
              </a:cxn>
              <a:cxn ang="0">
                <a:pos x="9" y="44"/>
              </a:cxn>
              <a:cxn ang="0">
                <a:pos x="54" y="44"/>
              </a:cxn>
              <a:cxn ang="0">
                <a:pos x="54" y="54"/>
              </a:cxn>
            </a:cxnLst>
            <a:rect l="0" t="0" r="r" b="b"/>
            <a:pathLst>
              <a:path w="54" h="54">
                <a:moveTo>
                  <a:pt x="54" y="54"/>
                </a:moveTo>
                <a:lnTo>
                  <a:pt x="0" y="54"/>
                </a:lnTo>
                <a:lnTo>
                  <a:pt x="0" y="0"/>
                </a:lnTo>
                <a:lnTo>
                  <a:pt x="9" y="0"/>
                </a:lnTo>
                <a:lnTo>
                  <a:pt x="9" y="44"/>
                </a:lnTo>
                <a:lnTo>
                  <a:pt x="54" y="44"/>
                </a:lnTo>
                <a:lnTo>
                  <a:pt x="54" y="5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62" name="Freeform 343"/>
          <p:cNvSpPr>
            <a:spLocks noEditPoints="1"/>
          </p:cNvSpPr>
          <p:nvPr/>
        </p:nvSpPr>
        <p:spPr bwMode="auto">
          <a:xfrm>
            <a:off x="10987673" y="4139651"/>
            <a:ext cx="243919" cy="336179"/>
          </a:xfrm>
          <a:custGeom>
            <a:avLst/>
            <a:gdLst/>
            <a:ahLst/>
            <a:cxnLst>
              <a:cxn ang="0">
                <a:pos x="155" y="218"/>
              </a:cxn>
              <a:cxn ang="0">
                <a:pos x="0" y="218"/>
              </a:cxn>
              <a:cxn ang="0">
                <a:pos x="0" y="0"/>
              </a:cxn>
              <a:cxn ang="0">
                <a:pos x="104" y="0"/>
              </a:cxn>
              <a:cxn ang="0">
                <a:pos x="155" y="51"/>
              </a:cxn>
              <a:cxn ang="0">
                <a:pos x="155" y="218"/>
              </a:cxn>
              <a:cxn ang="0">
                <a:pos x="10" y="208"/>
              </a:cxn>
              <a:cxn ang="0">
                <a:pos x="146" y="208"/>
              </a:cxn>
              <a:cxn ang="0">
                <a:pos x="146" y="55"/>
              </a:cxn>
              <a:cxn ang="0">
                <a:pos x="100" y="10"/>
              </a:cxn>
              <a:cxn ang="0">
                <a:pos x="10" y="10"/>
              </a:cxn>
              <a:cxn ang="0">
                <a:pos x="10" y="208"/>
              </a:cxn>
            </a:cxnLst>
            <a:rect l="0" t="0" r="r" b="b"/>
            <a:pathLst>
              <a:path w="155" h="218">
                <a:moveTo>
                  <a:pt x="155" y="218"/>
                </a:moveTo>
                <a:lnTo>
                  <a:pt x="0" y="218"/>
                </a:lnTo>
                <a:lnTo>
                  <a:pt x="0" y="0"/>
                </a:lnTo>
                <a:lnTo>
                  <a:pt x="104" y="0"/>
                </a:lnTo>
                <a:lnTo>
                  <a:pt x="155" y="51"/>
                </a:lnTo>
                <a:lnTo>
                  <a:pt x="155" y="218"/>
                </a:lnTo>
                <a:close/>
                <a:moveTo>
                  <a:pt x="10" y="208"/>
                </a:moveTo>
                <a:lnTo>
                  <a:pt x="146" y="208"/>
                </a:lnTo>
                <a:lnTo>
                  <a:pt x="146" y="55"/>
                </a:lnTo>
                <a:lnTo>
                  <a:pt x="100" y="10"/>
                </a:lnTo>
                <a:lnTo>
                  <a:pt x="10" y="10"/>
                </a:lnTo>
                <a:lnTo>
                  <a:pt x="10" y="20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63" name="Freeform 344"/>
          <p:cNvSpPr/>
          <p:nvPr/>
        </p:nvSpPr>
        <p:spPr bwMode="auto">
          <a:xfrm>
            <a:off x="11189373" y="4092960"/>
            <a:ext cx="84433" cy="84045"/>
          </a:xfrm>
          <a:custGeom>
            <a:avLst/>
            <a:gdLst/>
            <a:ahLst/>
            <a:cxnLst>
              <a:cxn ang="0">
                <a:pos x="54" y="54"/>
              </a:cxn>
              <a:cxn ang="0">
                <a:pos x="0" y="54"/>
              </a:cxn>
              <a:cxn ang="0">
                <a:pos x="0" y="0"/>
              </a:cxn>
              <a:cxn ang="0">
                <a:pos x="10" y="0"/>
              </a:cxn>
              <a:cxn ang="0">
                <a:pos x="10" y="44"/>
              </a:cxn>
              <a:cxn ang="0">
                <a:pos x="54" y="44"/>
              </a:cxn>
              <a:cxn ang="0">
                <a:pos x="54" y="54"/>
              </a:cxn>
            </a:cxnLst>
            <a:rect l="0" t="0" r="r" b="b"/>
            <a:pathLst>
              <a:path w="54" h="54">
                <a:moveTo>
                  <a:pt x="54" y="54"/>
                </a:moveTo>
                <a:lnTo>
                  <a:pt x="0" y="54"/>
                </a:lnTo>
                <a:lnTo>
                  <a:pt x="0" y="0"/>
                </a:lnTo>
                <a:lnTo>
                  <a:pt x="10" y="0"/>
                </a:lnTo>
                <a:lnTo>
                  <a:pt x="10" y="44"/>
                </a:lnTo>
                <a:lnTo>
                  <a:pt x="54" y="44"/>
                </a:lnTo>
                <a:lnTo>
                  <a:pt x="54" y="5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64" name="Freeform 345"/>
          <p:cNvSpPr/>
          <p:nvPr/>
        </p:nvSpPr>
        <p:spPr bwMode="auto">
          <a:xfrm>
            <a:off x="11039270" y="4083622"/>
            <a:ext cx="243919" cy="340849"/>
          </a:xfrm>
          <a:custGeom>
            <a:avLst/>
            <a:gdLst/>
            <a:ahLst/>
            <a:cxnLst>
              <a:cxn ang="0">
                <a:pos x="156" y="218"/>
              </a:cxn>
              <a:cxn ang="0">
                <a:pos x="118" y="218"/>
              </a:cxn>
              <a:cxn ang="0">
                <a:pos x="118" y="208"/>
              </a:cxn>
              <a:cxn ang="0">
                <a:pos x="146" y="208"/>
              </a:cxn>
              <a:cxn ang="0">
                <a:pos x="146" y="56"/>
              </a:cxn>
              <a:cxn ang="0">
                <a:pos x="100" y="10"/>
              </a:cxn>
              <a:cxn ang="0">
                <a:pos x="10" y="10"/>
              </a:cxn>
              <a:cxn ang="0">
                <a:pos x="10" y="40"/>
              </a:cxn>
              <a:cxn ang="0">
                <a:pos x="0" y="40"/>
              </a:cxn>
              <a:cxn ang="0">
                <a:pos x="0" y="0"/>
              </a:cxn>
              <a:cxn ang="0">
                <a:pos x="104" y="0"/>
              </a:cxn>
              <a:cxn ang="0">
                <a:pos x="156" y="52"/>
              </a:cxn>
              <a:cxn ang="0">
                <a:pos x="156" y="218"/>
              </a:cxn>
            </a:cxnLst>
            <a:rect l="0" t="0" r="r" b="b"/>
            <a:pathLst>
              <a:path w="156" h="218">
                <a:moveTo>
                  <a:pt x="156" y="218"/>
                </a:moveTo>
                <a:lnTo>
                  <a:pt x="118" y="218"/>
                </a:lnTo>
                <a:lnTo>
                  <a:pt x="118" y="208"/>
                </a:lnTo>
                <a:lnTo>
                  <a:pt x="146" y="208"/>
                </a:lnTo>
                <a:lnTo>
                  <a:pt x="146" y="56"/>
                </a:lnTo>
                <a:lnTo>
                  <a:pt x="100" y="10"/>
                </a:lnTo>
                <a:lnTo>
                  <a:pt x="10" y="10"/>
                </a:lnTo>
                <a:lnTo>
                  <a:pt x="10" y="40"/>
                </a:lnTo>
                <a:lnTo>
                  <a:pt x="0" y="40"/>
                </a:lnTo>
                <a:lnTo>
                  <a:pt x="0" y="0"/>
                </a:lnTo>
                <a:lnTo>
                  <a:pt x="104" y="0"/>
                </a:lnTo>
                <a:lnTo>
                  <a:pt x="156" y="52"/>
                </a:lnTo>
                <a:lnTo>
                  <a:pt x="156" y="21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65" name="Freeform 346"/>
          <p:cNvSpPr>
            <a:spLocks noEditPoints="1"/>
          </p:cNvSpPr>
          <p:nvPr/>
        </p:nvSpPr>
        <p:spPr bwMode="auto">
          <a:xfrm>
            <a:off x="10373185" y="4092961"/>
            <a:ext cx="126651" cy="112060"/>
          </a:xfrm>
          <a:custGeom>
            <a:avLst/>
            <a:gdLst/>
            <a:ahLst/>
            <a:cxnLst>
              <a:cxn ang="0">
                <a:pos x="68" y="72"/>
              </a:cxn>
              <a:cxn ang="0">
                <a:pos x="64" y="67"/>
              </a:cxn>
              <a:cxn ang="0">
                <a:pos x="64" y="67"/>
              </a:cxn>
              <a:cxn ang="0">
                <a:pos x="53" y="52"/>
              </a:cxn>
              <a:cxn ang="0">
                <a:pos x="38" y="38"/>
              </a:cxn>
              <a:cxn ang="0">
                <a:pos x="23" y="29"/>
              </a:cxn>
              <a:cxn ang="0">
                <a:pos x="6" y="21"/>
              </a:cxn>
              <a:cxn ang="0">
                <a:pos x="0" y="19"/>
              </a:cxn>
              <a:cxn ang="0">
                <a:pos x="3" y="14"/>
              </a:cxn>
              <a:cxn ang="0">
                <a:pos x="3" y="14"/>
              </a:cxn>
              <a:cxn ang="0">
                <a:pos x="8" y="9"/>
              </a:cxn>
              <a:cxn ang="0">
                <a:pos x="12" y="4"/>
              </a:cxn>
              <a:cxn ang="0">
                <a:pos x="19" y="2"/>
              </a:cxn>
              <a:cxn ang="0">
                <a:pos x="26" y="0"/>
              </a:cxn>
              <a:cxn ang="0">
                <a:pos x="26" y="0"/>
              </a:cxn>
              <a:cxn ang="0">
                <a:pos x="33" y="2"/>
              </a:cxn>
              <a:cxn ang="0">
                <a:pos x="41" y="4"/>
              </a:cxn>
              <a:cxn ang="0">
                <a:pos x="49" y="9"/>
              </a:cxn>
              <a:cxn ang="0">
                <a:pos x="57" y="15"/>
              </a:cxn>
              <a:cxn ang="0">
                <a:pos x="57" y="15"/>
              </a:cxn>
              <a:cxn ang="0">
                <a:pos x="66" y="23"/>
              </a:cxn>
              <a:cxn ang="0">
                <a:pos x="73" y="30"/>
              </a:cxn>
              <a:cxn ang="0">
                <a:pos x="77" y="37"/>
              </a:cxn>
              <a:cxn ang="0">
                <a:pos x="78" y="44"/>
              </a:cxn>
              <a:cxn ang="0">
                <a:pos x="80" y="49"/>
              </a:cxn>
              <a:cxn ang="0">
                <a:pos x="77" y="56"/>
              </a:cxn>
              <a:cxn ang="0">
                <a:pos x="74" y="61"/>
              </a:cxn>
              <a:cxn ang="0">
                <a:pos x="70" y="68"/>
              </a:cxn>
              <a:cxn ang="0">
                <a:pos x="68" y="72"/>
              </a:cxn>
              <a:cxn ang="0">
                <a:pos x="14" y="15"/>
              </a:cxn>
              <a:cxn ang="0">
                <a:pos x="14" y="15"/>
              </a:cxn>
              <a:cxn ang="0">
                <a:pos x="30" y="22"/>
              </a:cxn>
              <a:cxn ang="0">
                <a:pos x="43" y="33"/>
              </a:cxn>
              <a:cxn ang="0">
                <a:pos x="57" y="44"/>
              </a:cxn>
              <a:cxn ang="0">
                <a:pos x="68" y="57"/>
              </a:cxn>
              <a:cxn ang="0">
                <a:pos x="68" y="57"/>
              </a:cxn>
              <a:cxn ang="0">
                <a:pos x="70" y="50"/>
              </a:cxn>
              <a:cxn ang="0">
                <a:pos x="72" y="48"/>
              </a:cxn>
              <a:cxn ang="0">
                <a:pos x="70" y="44"/>
              </a:cxn>
              <a:cxn ang="0">
                <a:pos x="69" y="38"/>
              </a:cxn>
              <a:cxn ang="0">
                <a:pos x="65" y="34"/>
              </a:cxn>
              <a:cxn ang="0">
                <a:pos x="60" y="27"/>
              </a:cxn>
              <a:cxn ang="0">
                <a:pos x="53" y="22"/>
              </a:cxn>
              <a:cxn ang="0">
                <a:pos x="53" y="22"/>
              </a:cxn>
              <a:cxn ang="0">
                <a:pos x="45" y="17"/>
              </a:cxn>
              <a:cxn ang="0">
                <a:pos x="38" y="13"/>
              </a:cxn>
              <a:cxn ang="0">
                <a:pos x="31" y="10"/>
              </a:cxn>
              <a:cxn ang="0">
                <a:pos x="26" y="9"/>
              </a:cxn>
              <a:cxn ang="0">
                <a:pos x="26" y="9"/>
              </a:cxn>
              <a:cxn ang="0">
                <a:pos x="23" y="9"/>
              </a:cxn>
              <a:cxn ang="0">
                <a:pos x="19" y="10"/>
              </a:cxn>
              <a:cxn ang="0">
                <a:pos x="14" y="15"/>
              </a:cxn>
              <a:cxn ang="0">
                <a:pos x="14" y="15"/>
              </a:cxn>
            </a:cxnLst>
            <a:rect l="0" t="0" r="r" b="b"/>
            <a:pathLst>
              <a:path w="80" h="72">
                <a:moveTo>
                  <a:pt x="68" y="72"/>
                </a:moveTo>
                <a:lnTo>
                  <a:pt x="64" y="67"/>
                </a:lnTo>
                <a:lnTo>
                  <a:pt x="64" y="67"/>
                </a:lnTo>
                <a:lnTo>
                  <a:pt x="53" y="52"/>
                </a:lnTo>
                <a:lnTo>
                  <a:pt x="38" y="38"/>
                </a:lnTo>
                <a:lnTo>
                  <a:pt x="23" y="29"/>
                </a:lnTo>
                <a:lnTo>
                  <a:pt x="6" y="21"/>
                </a:lnTo>
                <a:lnTo>
                  <a:pt x="0" y="19"/>
                </a:lnTo>
                <a:lnTo>
                  <a:pt x="3" y="14"/>
                </a:lnTo>
                <a:lnTo>
                  <a:pt x="3" y="14"/>
                </a:lnTo>
                <a:lnTo>
                  <a:pt x="8" y="9"/>
                </a:lnTo>
                <a:lnTo>
                  <a:pt x="12" y="4"/>
                </a:lnTo>
                <a:lnTo>
                  <a:pt x="19" y="2"/>
                </a:lnTo>
                <a:lnTo>
                  <a:pt x="26" y="0"/>
                </a:lnTo>
                <a:lnTo>
                  <a:pt x="26" y="0"/>
                </a:lnTo>
                <a:lnTo>
                  <a:pt x="33" y="2"/>
                </a:lnTo>
                <a:lnTo>
                  <a:pt x="41" y="4"/>
                </a:lnTo>
                <a:lnTo>
                  <a:pt x="49" y="9"/>
                </a:lnTo>
                <a:lnTo>
                  <a:pt x="57" y="15"/>
                </a:lnTo>
                <a:lnTo>
                  <a:pt x="57" y="15"/>
                </a:lnTo>
                <a:lnTo>
                  <a:pt x="66" y="23"/>
                </a:lnTo>
                <a:lnTo>
                  <a:pt x="73" y="30"/>
                </a:lnTo>
                <a:lnTo>
                  <a:pt x="77" y="37"/>
                </a:lnTo>
                <a:lnTo>
                  <a:pt x="78" y="44"/>
                </a:lnTo>
                <a:lnTo>
                  <a:pt x="80" y="49"/>
                </a:lnTo>
                <a:lnTo>
                  <a:pt x="77" y="56"/>
                </a:lnTo>
                <a:lnTo>
                  <a:pt x="74" y="61"/>
                </a:lnTo>
                <a:lnTo>
                  <a:pt x="70" y="68"/>
                </a:lnTo>
                <a:lnTo>
                  <a:pt x="68" y="72"/>
                </a:lnTo>
                <a:close/>
                <a:moveTo>
                  <a:pt x="14" y="15"/>
                </a:moveTo>
                <a:lnTo>
                  <a:pt x="14" y="15"/>
                </a:lnTo>
                <a:lnTo>
                  <a:pt x="30" y="22"/>
                </a:lnTo>
                <a:lnTo>
                  <a:pt x="43" y="33"/>
                </a:lnTo>
                <a:lnTo>
                  <a:pt x="57" y="44"/>
                </a:lnTo>
                <a:lnTo>
                  <a:pt x="68" y="57"/>
                </a:lnTo>
                <a:lnTo>
                  <a:pt x="68" y="57"/>
                </a:lnTo>
                <a:lnTo>
                  <a:pt x="70" y="50"/>
                </a:lnTo>
                <a:lnTo>
                  <a:pt x="72" y="48"/>
                </a:lnTo>
                <a:lnTo>
                  <a:pt x="70" y="44"/>
                </a:lnTo>
                <a:lnTo>
                  <a:pt x="69" y="38"/>
                </a:lnTo>
                <a:lnTo>
                  <a:pt x="65" y="34"/>
                </a:lnTo>
                <a:lnTo>
                  <a:pt x="60" y="27"/>
                </a:lnTo>
                <a:lnTo>
                  <a:pt x="53" y="22"/>
                </a:lnTo>
                <a:lnTo>
                  <a:pt x="53" y="22"/>
                </a:lnTo>
                <a:lnTo>
                  <a:pt x="45" y="17"/>
                </a:lnTo>
                <a:lnTo>
                  <a:pt x="38" y="13"/>
                </a:lnTo>
                <a:lnTo>
                  <a:pt x="31" y="10"/>
                </a:lnTo>
                <a:lnTo>
                  <a:pt x="26" y="9"/>
                </a:lnTo>
                <a:lnTo>
                  <a:pt x="26" y="9"/>
                </a:lnTo>
                <a:lnTo>
                  <a:pt x="23" y="9"/>
                </a:lnTo>
                <a:lnTo>
                  <a:pt x="19" y="10"/>
                </a:lnTo>
                <a:lnTo>
                  <a:pt x="14" y="15"/>
                </a:lnTo>
                <a:lnTo>
                  <a:pt x="14" y="1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66" name="Freeform 347"/>
          <p:cNvSpPr>
            <a:spLocks noEditPoints="1"/>
          </p:cNvSpPr>
          <p:nvPr/>
        </p:nvSpPr>
        <p:spPr bwMode="auto">
          <a:xfrm>
            <a:off x="10133959" y="4092961"/>
            <a:ext cx="126651" cy="112060"/>
          </a:xfrm>
          <a:custGeom>
            <a:avLst/>
            <a:gdLst/>
            <a:ahLst/>
            <a:cxnLst>
              <a:cxn ang="0">
                <a:pos x="12" y="72"/>
              </a:cxn>
              <a:cxn ang="0">
                <a:pos x="8" y="68"/>
              </a:cxn>
              <a:cxn ang="0">
                <a:pos x="8" y="68"/>
              </a:cxn>
              <a:cxn ang="0">
                <a:pos x="4" y="61"/>
              </a:cxn>
              <a:cxn ang="0">
                <a:pos x="1" y="56"/>
              </a:cxn>
              <a:cxn ang="0">
                <a:pos x="0" y="49"/>
              </a:cxn>
              <a:cxn ang="0">
                <a:pos x="0" y="44"/>
              </a:cxn>
              <a:cxn ang="0">
                <a:pos x="2" y="37"/>
              </a:cxn>
              <a:cxn ang="0">
                <a:pos x="6" y="30"/>
              </a:cxn>
              <a:cxn ang="0">
                <a:pos x="13" y="23"/>
              </a:cxn>
              <a:cxn ang="0">
                <a:pos x="21" y="15"/>
              </a:cxn>
              <a:cxn ang="0">
                <a:pos x="21" y="15"/>
              </a:cxn>
              <a:cxn ang="0">
                <a:pos x="31" y="9"/>
              </a:cxn>
              <a:cxn ang="0">
                <a:pos x="39" y="4"/>
              </a:cxn>
              <a:cxn ang="0">
                <a:pos x="47" y="2"/>
              </a:cxn>
              <a:cxn ang="0">
                <a:pos x="54" y="0"/>
              </a:cxn>
              <a:cxn ang="0">
                <a:pos x="54" y="0"/>
              </a:cxn>
              <a:cxn ang="0">
                <a:pos x="60" y="2"/>
              </a:cxn>
              <a:cxn ang="0">
                <a:pos x="66" y="4"/>
              </a:cxn>
              <a:cxn ang="0">
                <a:pos x="71" y="9"/>
              </a:cxn>
              <a:cxn ang="0">
                <a:pos x="75" y="14"/>
              </a:cxn>
              <a:cxn ang="0">
                <a:pos x="79" y="19"/>
              </a:cxn>
              <a:cxn ang="0">
                <a:pos x="74" y="21"/>
              </a:cxn>
              <a:cxn ang="0">
                <a:pos x="74" y="21"/>
              </a:cxn>
              <a:cxn ang="0">
                <a:pos x="56" y="29"/>
              </a:cxn>
              <a:cxn ang="0">
                <a:pos x="40" y="38"/>
              </a:cxn>
              <a:cxn ang="0">
                <a:pos x="27" y="52"/>
              </a:cxn>
              <a:cxn ang="0">
                <a:pos x="14" y="67"/>
              </a:cxn>
              <a:cxn ang="0">
                <a:pos x="12" y="72"/>
              </a:cxn>
              <a:cxn ang="0">
                <a:pos x="54" y="9"/>
              </a:cxn>
              <a:cxn ang="0">
                <a:pos x="54" y="9"/>
              </a:cxn>
              <a:cxn ang="0">
                <a:pos x="48" y="10"/>
              </a:cxn>
              <a:cxn ang="0">
                <a:pos x="41" y="13"/>
              </a:cxn>
              <a:cxn ang="0">
                <a:pos x="35" y="17"/>
              </a:cxn>
              <a:cxn ang="0">
                <a:pos x="27" y="22"/>
              </a:cxn>
              <a:cxn ang="0">
                <a:pos x="27" y="22"/>
              </a:cxn>
              <a:cxn ang="0">
                <a:pos x="20" y="27"/>
              </a:cxn>
              <a:cxn ang="0">
                <a:pos x="14" y="34"/>
              </a:cxn>
              <a:cxn ang="0">
                <a:pos x="10" y="38"/>
              </a:cxn>
              <a:cxn ang="0">
                <a:pos x="9" y="44"/>
              </a:cxn>
              <a:cxn ang="0">
                <a:pos x="8" y="48"/>
              </a:cxn>
              <a:cxn ang="0">
                <a:pos x="9" y="50"/>
              </a:cxn>
              <a:cxn ang="0">
                <a:pos x="12" y="57"/>
              </a:cxn>
              <a:cxn ang="0">
                <a:pos x="12" y="57"/>
              </a:cxn>
              <a:cxn ang="0">
                <a:pos x="23" y="44"/>
              </a:cxn>
              <a:cxn ang="0">
                <a:pos x="36" y="33"/>
              </a:cxn>
              <a:cxn ang="0">
                <a:pos x="50" y="22"/>
              </a:cxn>
              <a:cxn ang="0">
                <a:pos x="66" y="15"/>
              </a:cxn>
              <a:cxn ang="0">
                <a:pos x="66" y="15"/>
              </a:cxn>
              <a:cxn ang="0">
                <a:pos x="59" y="10"/>
              </a:cxn>
              <a:cxn ang="0">
                <a:pos x="56" y="9"/>
              </a:cxn>
              <a:cxn ang="0">
                <a:pos x="54" y="9"/>
              </a:cxn>
              <a:cxn ang="0">
                <a:pos x="54" y="9"/>
              </a:cxn>
            </a:cxnLst>
            <a:rect l="0" t="0" r="r" b="b"/>
            <a:pathLst>
              <a:path w="79" h="72">
                <a:moveTo>
                  <a:pt x="12" y="72"/>
                </a:moveTo>
                <a:lnTo>
                  <a:pt x="8" y="68"/>
                </a:lnTo>
                <a:lnTo>
                  <a:pt x="8" y="68"/>
                </a:lnTo>
                <a:lnTo>
                  <a:pt x="4" y="61"/>
                </a:lnTo>
                <a:lnTo>
                  <a:pt x="1" y="56"/>
                </a:lnTo>
                <a:lnTo>
                  <a:pt x="0" y="49"/>
                </a:lnTo>
                <a:lnTo>
                  <a:pt x="0" y="44"/>
                </a:lnTo>
                <a:lnTo>
                  <a:pt x="2" y="37"/>
                </a:lnTo>
                <a:lnTo>
                  <a:pt x="6" y="30"/>
                </a:lnTo>
                <a:lnTo>
                  <a:pt x="13" y="23"/>
                </a:lnTo>
                <a:lnTo>
                  <a:pt x="21" y="15"/>
                </a:lnTo>
                <a:lnTo>
                  <a:pt x="21" y="15"/>
                </a:lnTo>
                <a:lnTo>
                  <a:pt x="31" y="9"/>
                </a:lnTo>
                <a:lnTo>
                  <a:pt x="39" y="4"/>
                </a:lnTo>
                <a:lnTo>
                  <a:pt x="47" y="2"/>
                </a:lnTo>
                <a:lnTo>
                  <a:pt x="54" y="0"/>
                </a:lnTo>
                <a:lnTo>
                  <a:pt x="54" y="0"/>
                </a:lnTo>
                <a:lnTo>
                  <a:pt x="60" y="2"/>
                </a:lnTo>
                <a:lnTo>
                  <a:pt x="66" y="4"/>
                </a:lnTo>
                <a:lnTo>
                  <a:pt x="71" y="9"/>
                </a:lnTo>
                <a:lnTo>
                  <a:pt x="75" y="14"/>
                </a:lnTo>
                <a:lnTo>
                  <a:pt x="79" y="19"/>
                </a:lnTo>
                <a:lnTo>
                  <a:pt x="74" y="21"/>
                </a:lnTo>
                <a:lnTo>
                  <a:pt x="74" y="21"/>
                </a:lnTo>
                <a:lnTo>
                  <a:pt x="56" y="29"/>
                </a:lnTo>
                <a:lnTo>
                  <a:pt x="40" y="38"/>
                </a:lnTo>
                <a:lnTo>
                  <a:pt x="27" y="52"/>
                </a:lnTo>
                <a:lnTo>
                  <a:pt x="14" y="67"/>
                </a:lnTo>
                <a:lnTo>
                  <a:pt x="12" y="72"/>
                </a:lnTo>
                <a:close/>
                <a:moveTo>
                  <a:pt x="54" y="9"/>
                </a:moveTo>
                <a:lnTo>
                  <a:pt x="54" y="9"/>
                </a:lnTo>
                <a:lnTo>
                  <a:pt x="48" y="10"/>
                </a:lnTo>
                <a:lnTo>
                  <a:pt x="41" y="13"/>
                </a:lnTo>
                <a:lnTo>
                  <a:pt x="35" y="17"/>
                </a:lnTo>
                <a:lnTo>
                  <a:pt x="27" y="22"/>
                </a:lnTo>
                <a:lnTo>
                  <a:pt x="27" y="22"/>
                </a:lnTo>
                <a:lnTo>
                  <a:pt x="20" y="27"/>
                </a:lnTo>
                <a:lnTo>
                  <a:pt x="14" y="34"/>
                </a:lnTo>
                <a:lnTo>
                  <a:pt x="10" y="38"/>
                </a:lnTo>
                <a:lnTo>
                  <a:pt x="9" y="44"/>
                </a:lnTo>
                <a:lnTo>
                  <a:pt x="8" y="48"/>
                </a:lnTo>
                <a:lnTo>
                  <a:pt x="9" y="50"/>
                </a:lnTo>
                <a:lnTo>
                  <a:pt x="12" y="57"/>
                </a:lnTo>
                <a:lnTo>
                  <a:pt x="12" y="57"/>
                </a:lnTo>
                <a:lnTo>
                  <a:pt x="23" y="44"/>
                </a:lnTo>
                <a:lnTo>
                  <a:pt x="36" y="33"/>
                </a:lnTo>
                <a:lnTo>
                  <a:pt x="50" y="22"/>
                </a:lnTo>
                <a:lnTo>
                  <a:pt x="66" y="15"/>
                </a:lnTo>
                <a:lnTo>
                  <a:pt x="66" y="15"/>
                </a:lnTo>
                <a:lnTo>
                  <a:pt x="59" y="10"/>
                </a:lnTo>
                <a:lnTo>
                  <a:pt x="56" y="9"/>
                </a:lnTo>
                <a:lnTo>
                  <a:pt x="54" y="9"/>
                </a:lnTo>
                <a:lnTo>
                  <a:pt x="54" y="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67" name="Freeform 348"/>
          <p:cNvSpPr/>
          <p:nvPr/>
        </p:nvSpPr>
        <p:spPr bwMode="auto">
          <a:xfrm>
            <a:off x="10171485" y="4419800"/>
            <a:ext cx="46907" cy="51363"/>
          </a:xfrm>
          <a:custGeom>
            <a:avLst/>
            <a:gdLst/>
            <a:ahLst/>
            <a:cxnLst>
              <a:cxn ang="0">
                <a:pos x="5" y="31"/>
              </a:cxn>
              <a:cxn ang="0">
                <a:pos x="0" y="26"/>
              </a:cxn>
              <a:cxn ang="0">
                <a:pos x="25" y="0"/>
              </a:cxn>
              <a:cxn ang="0">
                <a:pos x="31" y="7"/>
              </a:cxn>
              <a:cxn ang="0">
                <a:pos x="5" y="31"/>
              </a:cxn>
            </a:cxnLst>
            <a:rect l="0" t="0" r="r" b="b"/>
            <a:pathLst>
              <a:path w="31" h="31">
                <a:moveTo>
                  <a:pt x="5" y="31"/>
                </a:moveTo>
                <a:lnTo>
                  <a:pt x="0" y="26"/>
                </a:lnTo>
                <a:lnTo>
                  <a:pt x="25" y="0"/>
                </a:lnTo>
                <a:lnTo>
                  <a:pt x="31" y="7"/>
                </a:lnTo>
                <a:lnTo>
                  <a:pt x="5" y="3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68" name="Freeform 349"/>
          <p:cNvSpPr/>
          <p:nvPr/>
        </p:nvSpPr>
        <p:spPr bwMode="auto">
          <a:xfrm>
            <a:off x="10410711" y="4419800"/>
            <a:ext cx="51600" cy="51363"/>
          </a:xfrm>
          <a:custGeom>
            <a:avLst/>
            <a:gdLst/>
            <a:ahLst/>
            <a:cxnLst>
              <a:cxn ang="0">
                <a:pos x="26" y="33"/>
              </a:cxn>
              <a:cxn ang="0">
                <a:pos x="0" y="7"/>
              </a:cxn>
              <a:cxn ang="0">
                <a:pos x="6" y="0"/>
              </a:cxn>
              <a:cxn ang="0">
                <a:pos x="33" y="27"/>
              </a:cxn>
              <a:cxn ang="0">
                <a:pos x="26" y="33"/>
              </a:cxn>
            </a:cxnLst>
            <a:rect l="0" t="0" r="r" b="b"/>
            <a:pathLst>
              <a:path w="33" h="33">
                <a:moveTo>
                  <a:pt x="26" y="33"/>
                </a:moveTo>
                <a:lnTo>
                  <a:pt x="0" y="7"/>
                </a:lnTo>
                <a:lnTo>
                  <a:pt x="6" y="0"/>
                </a:lnTo>
                <a:lnTo>
                  <a:pt x="33" y="27"/>
                </a:lnTo>
                <a:lnTo>
                  <a:pt x="26" y="33"/>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69" name="Freeform 350"/>
          <p:cNvSpPr>
            <a:spLocks noEditPoints="1"/>
          </p:cNvSpPr>
          <p:nvPr/>
        </p:nvSpPr>
        <p:spPr bwMode="auto">
          <a:xfrm>
            <a:off x="10138648" y="4120975"/>
            <a:ext cx="356496" cy="350188"/>
          </a:xfrm>
          <a:custGeom>
            <a:avLst/>
            <a:gdLst/>
            <a:ahLst/>
            <a:cxnLst>
              <a:cxn ang="0">
                <a:pos x="102" y="227"/>
              </a:cxn>
              <a:cxn ang="0">
                <a:pos x="69" y="219"/>
              </a:cxn>
              <a:cxn ang="0">
                <a:pos x="41" y="201"/>
              </a:cxn>
              <a:cxn ang="0">
                <a:pos x="19" y="177"/>
              </a:cxn>
              <a:cxn ang="0">
                <a:pos x="6" y="147"/>
              </a:cxn>
              <a:cxn ang="0">
                <a:pos x="0" y="113"/>
              </a:cxn>
              <a:cxn ang="0">
                <a:pos x="2" y="90"/>
              </a:cxn>
              <a:cxn ang="0">
                <a:pos x="14" y="59"/>
              </a:cxn>
              <a:cxn ang="0">
                <a:pos x="33" y="34"/>
              </a:cxn>
              <a:cxn ang="0">
                <a:pos x="60" y="13"/>
              </a:cxn>
              <a:cxn ang="0">
                <a:pos x="91" y="3"/>
              </a:cxn>
              <a:cxn ang="0">
                <a:pos x="114" y="0"/>
              </a:cxn>
              <a:cxn ang="0">
                <a:pos x="147" y="5"/>
              </a:cxn>
              <a:cxn ang="0">
                <a:pos x="177" y="19"/>
              </a:cxn>
              <a:cxn ang="0">
                <a:pos x="201" y="42"/>
              </a:cxn>
              <a:cxn ang="0">
                <a:pos x="218" y="69"/>
              </a:cxn>
              <a:cxn ang="0">
                <a:pos x="227" y="103"/>
              </a:cxn>
              <a:cxn ang="0">
                <a:pos x="227" y="126"/>
              </a:cxn>
              <a:cxn ang="0">
                <a:pos x="218" y="158"/>
              </a:cxn>
              <a:cxn ang="0">
                <a:pos x="201" y="186"/>
              </a:cxn>
              <a:cxn ang="0">
                <a:pos x="177" y="208"/>
              </a:cxn>
              <a:cxn ang="0">
                <a:pos x="147" y="223"/>
              </a:cxn>
              <a:cxn ang="0">
                <a:pos x="114" y="227"/>
              </a:cxn>
              <a:cxn ang="0">
                <a:pos x="114" y="8"/>
              </a:cxn>
              <a:cxn ang="0">
                <a:pos x="83" y="13"/>
              </a:cxn>
              <a:cxn ang="0">
                <a:pos x="54" y="26"/>
              </a:cxn>
              <a:cxn ang="0">
                <a:pos x="33" y="46"/>
              </a:cxn>
              <a:cxn ang="0">
                <a:pos x="17" y="73"/>
              </a:cxn>
              <a:cxn ang="0">
                <a:pos x="8" y="103"/>
              </a:cxn>
              <a:cxn ang="0">
                <a:pos x="8" y="124"/>
              </a:cxn>
              <a:cxn ang="0">
                <a:pos x="17" y="154"/>
              </a:cxn>
              <a:cxn ang="0">
                <a:pos x="33" y="181"/>
              </a:cxn>
              <a:cxn ang="0">
                <a:pos x="54" y="201"/>
              </a:cxn>
              <a:cxn ang="0">
                <a:pos x="83" y="215"/>
              </a:cxn>
              <a:cxn ang="0">
                <a:pos x="114" y="219"/>
              </a:cxn>
              <a:cxn ang="0">
                <a:pos x="135" y="217"/>
              </a:cxn>
              <a:cxn ang="0">
                <a:pos x="164" y="207"/>
              </a:cxn>
              <a:cxn ang="0">
                <a:pos x="188" y="188"/>
              </a:cxn>
              <a:cxn ang="0">
                <a:pos x="207" y="163"/>
              </a:cxn>
              <a:cxn ang="0">
                <a:pos x="216" y="135"/>
              </a:cxn>
              <a:cxn ang="0">
                <a:pos x="219" y="113"/>
              </a:cxn>
              <a:cxn ang="0">
                <a:pos x="214" y="82"/>
              </a:cxn>
              <a:cxn ang="0">
                <a:pos x="201" y="55"/>
              </a:cxn>
              <a:cxn ang="0">
                <a:pos x="181" y="32"/>
              </a:cxn>
              <a:cxn ang="0">
                <a:pos x="154" y="16"/>
              </a:cxn>
              <a:cxn ang="0">
                <a:pos x="125" y="8"/>
              </a:cxn>
            </a:cxnLst>
            <a:rect l="0" t="0" r="r" b="b"/>
            <a:pathLst>
              <a:path w="227" h="227">
                <a:moveTo>
                  <a:pt x="114" y="227"/>
                </a:moveTo>
                <a:lnTo>
                  <a:pt x="114" y="227"/>
                </a:lnTo>
                <a:lnTo>
                  <a:pt x="102" y="227"/>
                </a:lnTo>
                <a:lnTo>
                  <a:pt x="91" y="225"/>
                </a:lnTo>
                <a:lnTo>
                  <a:pt x="80" y="223"/>
                </a:lnTo>
                <a:lnTo>
                  <a:pt x="69" y="219"/>
                </a:lnTo>
                <a:lnTo>
                  <a:pt x="60" y="213"/>
                </a:lnTo>
                <a:lnTo>
                  <a:pt x="50" y="208"/>
                </a:lnTo>
                <a:lnTo>
                  <a:pt x="41" y="201"/>
                </a:lnTo>
                <a:lnTo>
                  <a:pt x="33" y="194"/>
                </a:lnTo>
                <a:lnTo>
                  <a:pt x="26" y="186"/>
                </a:lnTo>
                <a:lnTo>
                  <a:pt x="19" y="177"/>
                </a:lnTo>
                <a:lnTo>
                  <a:pt x="14" y="167"/>
                </a:lnTo>
                <a:lnTo>
                  <a:pt x="8" y="158"/>
                </a:lnTo>
                <a:lnTo>
                  <a:pt x="6" y="147"/>
                </a:lnTo>
                <a:lnTo>
                  <a:pt x="2" y="136"/>
                </a:lnTo>
                <a:lnTo>
                  <a:pt x="0" y="126"/>
                </a:lnTo>
                <a:lnTo>
                  <a:pt x="0" y="113"/>
                </a:lnTo>
                <a:lnTo>
                  <a:pt x="0" y="113"/>
                </a:lnTo>
                <a:lnTo>
                  <a:pt x="0" y="103"/>
                </a:lnTo>
                <a:lnTo>
                  <a:pt x="2" y="90"/>
                </a:lnTo>
                <a:lnTo>
                  <a:pt x="6" y="80"/>
                </a:lnTo>
                <a:lnTo>
                  <a:pt x="8" y="69"/>
                </a:lnTo>
                <a:lnTo>
                  <a:pt x="14" y="59"/>
                </a:lnTo>
                <a:lnTo>
                  <a:pt x="19" y="50"/>
                </a:lnTo>
                <a:lnTo>
                  <a:pt x="26" y="42"/>
                </a:lnTo>
                <a:lnTo>
                  <a:pt x="33" y="34"/>
                </a:lnTo>
                <a:lnTo>
                  <a:pt x="41" y="26"/>
                </a:lnTo>
                <a:lnTo>
                  <a:pt x="50" y="19"/>
                </a:lnTo>
                <a:lnTo>
                  <a:pt x="60" y="13"/>
                </a:lnTo>
                <a:lnTo>
                  <a:pt x="69" y="9"/>
                </a:lnTo>
                <a:lnTo>
                  <a:pt x="80" y="5"/>
                </a:lnTo>
                <a:lnTo>
                  <a:pt x="91" y="3"/>
                </a:lnTo>
                <a:lnTo>
                  <a:pt x="102" y="0"/>
                </a:lnTo>
                <a:lnTo>
                  <a:pt x="114" y="0"/>
                </a:lnTo>
                <a:lnTo>
                  <a:pt x="114" y="0"/>
                </a:lnTo>
                <a:lnTo>
                  <a:pt x="126" y="0"/>
                </a:lnTo>
                <a:lnTo>
                  <a:pt x="137" y="3"/>
                </a:lnTo>
                <a:lnTo>
                  <a:pt x="147" y="5"/>
                </a:lnTo>
                <a:lnTo>
                  <a:pt x="158" y="9"/>
                </a:lnTo>
                <a:lnTo>
                  <a:pt x="168" y="13"/>
                </a:lnTo>
                <a:lnTo>
                  <a:pt x="177" y="19"/>
                </a:lnTo>
                <a:lnTo>
                  <a:pt x="185" y="26"/>
                </a:lnTo>
                <a:lnTo>
                  <a:pt x="193" y="34"/>
                </a:lnTo>
                <a:lnTo>
                  <a:pt x="201" y="42"/>
                </a:lnTo>
                <a:lnTo>
                  <a:pt x="208" y="50"/>
                </a:lnTo>
                <a:lnTo>
                  <a:pt x="214" y="59"/>
                </a:lnTo>
                <a:lnTo>
                  <a:pt x="218" y="69"/>
                </a:lnTo>
                <a:lnTo>
                  <a:pt x="222" y="80"/>
                </a:lnTo>
                <a:lnTo>
                  <a:pt x="224" y="90"/>
                </a:lnTo>
                <a:lnTo>
                  <a:pt x="227" y="103"/>
                </a:lnTo>
                <a:lnTo>
                  <a:pt x="227" y="113"/>
                </a:lnTo>
                <a:lnTo>
                  <a:pt x="227" y="113"/>
                </a:lnTo>
                <a:lnTo>
                  <a:pt x="227" y="126"/>
                </a:lnTo>
                <a:lnTo>
                  <a:pt x="224" y="136"/>
                </a:lnTo>
                <a:lnTo>
                  <a:pt x="222" y="147"/>
                </a:lnTo>
                <a:lnTo>
                  <a:pt x="218" y="158"/>
                </a:lnTo>
                <a:lnTo>
                  <a:pt x="214" y="167"/>
                </a:lnTo>
                <a:lnTo>
                  <a:pt x="208" y="177"/>
                </a:lnTo>
                <a:lnTo>
                  <a:pt x="201" y="186"/>
                </a:lnTo>
                <a:lnTo>
                  <a:pt x="193" y="194"/>
                </a:lnTo>
                <a:lnTo>
                  <a:pt x="185" y="201"/>
                </a:lnTo>
                <a:lnTo>
                  <a:pt x="177" y="208"/>
                </a:lnTo>
                <a:lnTo>
                  <a:pt x="168" y="213"/>
                </a:lnTo>
                <a:lnTo>
                  <a:pt x="158" y="219"/>
                </a:lnTo>
                <a:lnTo>
                  <a:pt x="147" y="223"/>
                </a:lnTo>
                <a:lnTo>
                  <a:pt x="137" y="225"/>
                </a:lnTo>
                <a:lnTo>
                  <a:pt x="126" y="227"/>
                </a:lnTo>
                <a:lnTo>
                  <a:pt x="114" y="227"/>
                </a:lnTo>
                <a:lnTo>
                  <a:pt x="114" y="227"/>
                </a:lnTo>
                <a:close/>
                <a:moveTo>
                  <a:pt x="114" y="8"/>
                </a:moveTo>
                <a:lnTo>
                  <a:pt x="114" y="8"/>
                </a:lnTo>
                <a:lnTo>
                  <a:pt x="103" y="8"/>
                </a:lnTo>
                <a:lnTo>
                  <a:pt x="92" y="11"/>
                </a:lnTo>
                <a:lnTo>
                  <a:pt x="83" y="13"/>
                </a:lnTo>
                <a:lnTo>
                  <a:pt x="73" y="16"/>
                </a:lnTo>
                <a:lnTo>
                  <a:pt x="64" y="20"/>
                </a:lnTo>
                <a:lnTo>
                  <a:pt x="54" y="26"/>
                </a:lnTo>
                <a:lnTo>
                  <a:pt x="46" y="32"/>
                </a:lnTo>
                <a:lnTo>
                  <a:pt x="39" y="39"/>
                </a:lnTo>
                <a:lnTo>
                  <a:pt x="33" y="46"/>
                </a:lnTo>
                <a:lnTo>
                  <a:pt x="26" y="55"/>
                </a:lnTo>
                <a:lnTo>
                  <a:pt x="21" y="63"/>
                </a:lnTo>
                <a:lnTo>
                  <a:pt x="17" y="73"/>
                </a:lnTo>
                <a:lnTo>
                  <a:pt x="12" y="82"/>
                </a:lnTo>
                <a:lnTo>
                  <a:pt x="10" y="92"/>
                </a:lnTo>
                <a:lnTo>
                  <a:pt x="8" y="103"/>
                </a:lnTo>
                <a:lnTo>
                  <a:pt x="8" y="113"/>
                </a:lnTo>
                <a:lnTo>
                  <a:pt x="8" y="113"/>
                </a:lnTo>
                <a:lnTo>
                  <a:pt x="8" y="124"/>
                </a:lnTo>
                <a:lnTo>
                  <a:pt x="10" y="135"/>
                </a:lnTo>
                <a:lnTo>
                  <a:pt x="12" y="144"/>
                </a:lnTo>
                <a:lnTo>
                  <a:pt x="17" y="154"/>
                </a:lnTo>
                <a:lnTo>
                  <a:pt x="21" y="163"/>
                </a:lnTo>
                <a:lnTo>
                  <a:pt x="26" y="173"/>
                </a:lnTo>
                <a:lnTo>
                  <a:pt x="33" y="181"/>
                </a:lnTo>
                <a:lnTo>
                  <a:pt x="39" y="188"/>
                </a:lnTo>
                <a:lnTo>
                  <a:pt x="46" y="194"/>
                </a:lnTo>
                <a:lnTo>
                  <a:pt x="54" y="201"/>
                </a:lnTo>
                <a:lnTo>
                  <a:pt x="64" y="207"/>
                </a:lnTo>
                <a:lnTo>
                  <a:pt x="73" y="211"/>
                </a:lnTo>
                <a:lnTo>
                  <a:pt x="83" y="215"/>
                </a:lnTo>
                <a:lnTo>
                  <a:pt x="92" y="217"/>
                </a:lnTo>
                <a:lnTo>
                  <a:pt x="103" y="219"/>
                </a:lnTo>
                <a:lnTo>
                  <a:pt x="114" y="219"/>
                </a:lnTo>
                <a:lnTo>
                  <a:pt x="114" y="219"/>
                </a:lnTo>
                <a:lnTo>
                  <a:pt x="125" y="219"/>
                </a:lnTo>
                <a:lnTo>
                  <a:pt x="135" y="217"/>
                </a:lnTo>
                <a:lnTo>
                  <a:pt x="145" y="215"/>
                </a:lnTo>
                <a:lnTo>
                  <a:pt x="154" y="211"/>
                </a:lnTo>
                <a:lnTo>
                  <a:pt x="164" y="207"/>
                </a:lnTo>
                <a:lnTo>
                  <a:pt x="173" y="201"/>
                </a:lnTo>
                <a:lnTo>
                  <a:pt x="181" y="194"/>
                </a:lnTo>
                <a:lnTo>
                  <a:pt x="188" y="188"/>
                </a:lnTo>
                <a:lnTo>
                  <a:pt x="195" y="181"/>
                </a:lnTo>
                <a:lnTo>
                  <a:pt x="201" y="173"/>
                </a:lnTo>
                <a:lnTo>
                  <a:pt x="207" y="163"/>
                </a:lnTo>
                <a:lnTo>
                  <a:pt x="211" y="154"/>
                </a:lnTo>
                <a:lnTo>
                  <a:pt x="214" y="144"/>
                </a:lnTo>
                <a:lnTo>
                  <a:pt x="216" y="135"/>
                </a:lnTo>
                <a:lnTo>
                  <a:pt x="219" y="124"/>
                </a:lnTo>
                <a:lnTo>
                  <a:pt x="219" y="113"/>
                </a:lnTo>
                <a:lnTo>
                  <a:pt x="219" y="113"/>
                </a:lnTo>
                <a:lnTo>
                  <a:pt x="219" y="103"/>
                </a:lnTo>
                <a:lnTo>
                  <a:pt x="216" y="92"/>
                </a:lnTo>
                <a:lnTo>
                  <a:pt x="214" y="82"/>
                </a:lnTo>
                <a:lnTo>
                  <a:pt x="211" y="73"/>
                </a:lnTo>
                <a:lnTo>
                  <a:pt x="207" y="63"/>
                </a:lnTo>
                <a:lnTo>
                  <a:pt x="201" y="55"/>
                </a:lnTo>
                <a:lnTo>
                  <a:pt x="195" y="46"/>
                </a:lnTo>
                <a:lnTo>
                  <a:pt x="188" y="39"/>
                </a:lnTo>
                <a:lnTo>
                  <a:pt x="181" y="32"/>
                </a:lnTo>
                <a:lnTo>
                  <a:pt x="173" y="26"/>
                </a:lnTo>
                <a:lnTo>
                  <a:pt x="164" y="20"/>
                </a:lnTo>
                <a:lnTo>
                  <a:pt x="154" y="16"/>
                </a:lnTo>
                <a:lnTo>
                  <a:pt x="145" y="13"/>
                </a:lnTo>
                <a:lnTo>
                  <a:pt x="135" y="11"/>
                </a:lnTo>
                <a:lnTo>
                  <a:pt x="125" y="8"/>
                </a:lnTo>
                <a:lnTo>
                  <a:pt x="114" y="8"/>
                </a:lnTo>
                <a:lnTo>
                  <a:pt x="114" y="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70" name="Freeform 351"/>
          <p:cNvSpPr/>
          <p:nvPr/>
        </p:nvSpPr>
        <p:spPr bwMode="auto">
          <a:xfrm>
            <a:off x="10213701" y="4172333"/>
            <a:ext cx="112577" cy="140075"/>
          </a:xfrm>
          <a:custGeom>
            <a:avLst/>
            <a:gdLst/>
            <a:ahLst/>
            <a:cxnLst>
              <a:cxn ang="0">
                <a:pos x="71" y="89"/>
              </a:cxn>
              <a:cxn ang="0">
                <a:pos x="0" y="89"/>
              </a:cxn>
              <a:cxn ang="0">
                <a:pos x="0" y="81"/>
              </a:cxn>
              <a:cxn ang="0">
                <a:pos x="63" y="81"/>
              </a:cxn>
              <a:cxn ang="0">
                <a:pos x="63" y="0"/>
              </a:cxn>
              <a:cxn ang="0">
                <a:pos x="71" y="0"/>
              </a:cxn>
              <a:cxn ang="0">
                <a:pos x="71" y="89"/>
              </a:cxn>
            </a:cxnLst>
            <a:rect l="0" t="0" r="r" b="b"/>
            <a:pathLst>
              <a:path w="71" h="89">
                <a:moveTo>
                  <a:pt x="71" y="89"/>
                </a:moveTo>
                <a:lnTo>
                  <a:pt x="0" y="89"/>
                </a:lnTo>
                <a:lnTo>
                  <a:pt x="0" y="81"/>
                </a:lnTo>
                <a:lnTo>
                  <a:pt x="63" y="81"/>
                </a:lnTo>
                <a:lnTo>
                  <a:pt x="63" y="0"/>
                </a:lnTo>
                <a:lnTo>
                  <a:pt x="71" y="0"/>
                </a:lnTo>
                <a:lnTo>
                  <a:pt x="71" y="8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71" name="Freeform 352"/>
          <p:cNvSpPr/>
          <p:nvPr/>
        </p:nvSpPr>
        <p:spPr bwMode="auto">
          <a:xfrm>
            <a:off x="9341224" y="4125643"/>
            <a:ext cx="347115" cy="345517"/>
          </a:xfrm>
          <a:custGeom>
            <a:avLst/>
            <a:gdLst/>
            <a:ahLst/>
            <a:cxnLst>
              <a:cxn ang="0">
                <a:pos x="112" y="222"/>
              </a:cxn>
              <a:cxn ang="0">
                <a:pos x="89" y="220"/>
              </a:cxn>
              <a:cxn ang="0">
                <a:pos x="69" y="213"/>
              </a:cxn>
              <a:cxn ang="0">
                <a:pos x="50" y="204"/>
              </a:cxn>
              <a:cxn ang="0">
                <a:pos x="34" y="190"/>
              </a:cxn>
              <a:cxn ang="0">
                <a:pos x="19" y="173"/>
              </a:cxn>
              <a:cxn ang="0">
                <a:pos x="9" y="154"/>
              </a:cxn>
              <a:cxn ang="0">
                <a:pos x="3" y="133"/>
              </a:cxn>
              <a:cxn ang="0">
                <a:pos x="0" y="110"/>
              </a:cxn>
              <a:cxn ang="0">
                <a:pos x="8" y="110"/>
              </a:cxn>
              <a:cxn ang="0">
                <a:pos x="11" y="132"/>
              </a:cxn>
              <a:cxn ang="0">
                <a:pos x="16" y="151"/>
              </a:cxn>
              <a:cxn ang="0">
                <a:pos x="26" y="168"/>
              </a:cxn>
              <a:cxn ang="0">
                <a:pos x="39" y="183"/>
              </a:cxn>
              <a:cxn ang="0">
                <a:pos x="54" y="197"/>
              </a:cxn>
              <a:cxn ang="0">
                <a:pos x="71" y="206"/>
              </a:cxn>
              <a:cxn ang="0">
                <a:pos x="90" y="212"/>
              </a:cxn>
              <a:cxn ang="0">
                <a:pos x="112" y="214"/>
              </a:cxn>
              <a:cxn ang="0">
                <a:pos x="121" y="213"/>
              </a:cxn>
              <a:cxn ang="0">
                <a:pos x="142" y="209"/>
              </a:cxn>
              <a:cxn ang="0">
                <a:pos x="161" y="202"/>
              </a:cxn>
              <a:cxn ang="0">
                <a:pos x="177" y="190"/>
              </a:cxn>
              <a:cxn ang="0">
                <a:pos x="192" y="177"/>
              </a:cxn>
              <a:cxn ang="0">
                <a:pos x="202" y="160"/>
              </a:cxn>
              <a:cxn ang="0">
                <a:pos x="211" y="141"/>
              </a:cxn>
              <a:cxn ang="0">
                <a:pos x="215" y="121"/>
              </a:cxn>
              <a:cxn ang="0">
                <a:pos x="215" y="110"/>
              </a:cxn>
              <a:cxn ang="0">
                <a:pos x="212" y="90"/>
              </a:cxn>
              <a:cxn ang="0">
                <a:pos x="207" y="71"/>
              </a:cxn>
              <a:cxn ang="0">
                <a:pos x="197" y="54"/>
              </a:cxn>
              <a:cxn ang="0">
                <a:pos x="185" y="37"/>
              </a:cxn>
              <a:cxn ang="0">
                <a:pos x="169" y="25"/>
              </a:cxn>
              <a:cxn ang="0">
                <a:pos x="151" y="16"/>
              </a:cxn>
              <a:cxn ang="0">
                <a:pos x="132" y="10"/>
              </a:cxn>
              <a:cxn ang="0">
                <a:pos x="112" y="8"/>
              </a:cxn>
              <a:cxn ang="0">
                <a:pos x="112" y="0"/>
              </a:cxn>
              <a:cxn ang="0">
                <a:pos x="134" y="2"/>
              </a:cxn>
              <a:cxn ang="0">
                <a:pos x="155" y="9"/>
              </a:cxn>
              <a:cxn ang="0">
                <a:pos x="174" y="19"/>
              </a:cxn>
              <a:cxn ang="0">
                <a:pos x="190" y="32"/>
              </a:cxn>
              <a:cxn ang="0">
                <a:pos x="204" y="48"/>
              </a:cxn>
              <a:cxn ang="0">
                <a:pos x="213" y="67"/>
              </a:cxn>
              <a:cxn ang="0">
                <a:pos x="220" y="89"/>
              </a:cxn>
              <a:cxn ang="0">
                <a:pos x="223" y="110"/>
              </a:cxn>
              <a:cxn ang="0">
                <a:pos x="221" y="123"/>
              </a:cxn>
              <a:cxn ang="0">
                <a:pos x="217" y="144"/>
              </a:cxn>
              <a:cxn ang="0">
                <a:pos x="209" y="164"/>
              </a:cxn>
              <a:cxn ang="0">
                <a:pos x="197" y="182"/>
              </a:cxn>
              <a:cxn ang="0">
                <a:pos x="182" y="197"/>
              </a:cxn>
              <a:cxn ang="0">
                <a:pos x="165" y="209"/>
              </a:cxn>
              <a:cxn ang="0">
                <a:pos x="144" y="217"/>
              </a:cxn>
              <a:cxn ang="0">
                <a:pos x="123" y="221"/>
              </a:cxn>
              <a:cxn ang="0">
                <a:pos x="112" y="222"/>
              </a:cxn>
            </a:cxnLst>
            <a:rect l="0" t="0" r="r" b="b"/>
            <a:pathLst>
              <a:path w="223" h="222">
                <a:moveTo>
                  <a:pt x="112" y="222"/>
                </a:moveTo>
                <a:lnTo>
                  <a:pt x="112" y="222"/>
                </a:lnTo>
                <a:lnTo>
                  <a:pt x="100" y="221"/>
                </a:lnTo>
                <a:lnTo>
                  <a:pt x="89" y="220"/>
                </a:lnTo>
                <a:lnTo>
                  <a:pt x="78" y="217"/>
                </a:lnTo>
                <a:lnTo>
                  <a:pt x="69" y="213"/>
                </a:lnTo>
                <a:lnTo>
                  <a:pt x="58" y="209"/>
                </a:lnTo>
                <a:lnTo>
                  <a:pt x="50" y="204"/>
                </a:lnTo>
                <a:lnTo>
                  <a:pt x="40" y="197"/>
                </a:lnTo>
                <a:lnTo>
                  <a:pt x="34" y="190"/>
                </a:lnTo>
                <a:lnTo>
                  <a:pt x="26" y="182"/>
                </a:lnTo>
                <a:lnTo>
                  <a:pt x="19" y="173"/>
                </a:lnTo>
                <a:lnTo>
                  <a:pt x="13" y="164"/>
                </a:lnTo>
                <a:lnTo>
                  <a:pt x="9" y="154"/>
                </a:lnTo>
                <a:lnTo>
                  <a:pt x="5" y="144"/>
                </a:lnTo>
                <a:lnTo>
                  <a:pt x="3" y="133"/>
                </a:lnTo>
                <a:lnTo>
                  <a:pt x="1" y="123"/>
                </a:lnTo>
                <a:lnTo>
                  <a:pt x="0" y="110"/>
                </a:lnTo>
                <a:lnTo>
                  <a:pt x="8" y="110"/>
                </a:lnTo>
                <a:lnTo>
                  <a:pt x="8" y="110"/>
                </a:lnTo>
                <a:lnTo>
                  <a:pt x="9" y="121"/>
                </a:lnTo>
                <a:lnTo>
                  <a:pt x="11" y="132"/>
                </a:lnTo>
                <a:lnTo>
                  <a:pt x="13" y="141"/>
                </a:lnTo>
                <a:lnTo>
                  <a:pt x="16" y="151"/>
                </a:lnTo>
                <a:lnTo>
                  <a:pt x="20" y="160"/>
                </a:lnTo>
                <a:lnTo>
                  <a:pt x="26" y="168"/>
                </a:lnTo>
                <a:lnTo>
                  <a:pt x="32" y="177"/>
                </a:lnTo>
                <a:lnTo>
                  <a:pt x="39" y="183"/>
                </a:lnTo>
                <a:lnTo>
                  <a:pt x="46" y="190"/>
                </a:lnTo>
                <a:lnTo>
                  <a:pt x="54" y="197"/>
                </a:lnTo>
                <a:lnTo>
                  <a:pt x="62" y="202"/>
                </a:lnTo>
                <a:lnTo>
                  <a:pt x="71" y="206"/>
                </a:lnTo>
                <a:lnTo>
                  <a:pt x="81" y="209"/>
                </a:lnTo>
                <a:lnTo>
                  <a:pt x="90" y="212"/>
                </a:lnTo>
                <a:lnTo>
                  <a:pt x="101" y="213"/>
                </a:lnTo>
                <a:lnTo>
                  <a:pt x="112" y="214"/>
                </a:lnTo>
                <a:lnTo>
                  <a:pt x="112" y="214"/>
                </a:lnTo>
                <a:lnTo>
                  <a:pt x="121" y="213"/>
                </a:lnTo>
                <a:lnTo>
                  <a:pt x="132" y="212"/>
                </a:lnTo>
                <a:lnTo>
                  <a:pt x="142" y="209"/>
                </a:lnTo>
                <a:lnTo>
                  <a:pt x="151" y="206"/>
                </a:lnTo>
                <a:lnTo>
                  <a:pt x="161" y="202"/>
                </a:lnTo>
                <a:lnTo>
                  <a:pt x="169" y="197"/>
                </a:lnTo>
                <a:lnTo>
                  <a:pt x="177" y="190"/>
                </a:lnTo>
                <a:lnTo>
                  <a:pt x="185" y="183"/>
                </a:lnTo>
                <a:lnTo>
                  <a:pt x="192" y="177"/>
                </a:lnTo>
                <a:lnTo>
                  <a:pt x="197" y="168"/>
                </a:lnTo>
                <a:lnTo>
                  <a:pt x="202" y="160"/>
                </a:lnTo>
                <a:lnTo>
                  <a:pt x="207" y="151"/>
                </a:lnTo>
                <a:lnTo>
                  <a:pt x="211" y="141"/>
                </a:lnTo>
                <a:lnTo>
                  <a:pt x="212" y="132"/>
                </a:lnTo>
                <a:lnTo>
                  <a:pt x="215" y="121"/>
                </a:lnTo>
                <a:lnTo>
                  <a:pt x="215" y="110"/>
                </a:lnTo>
                <a:lnTo>
                  <a:pt x="215" y="110"/>
                </a:lnTo>
                <a:lnTo>
                  <a:pt x="215" y="101"/>
                </a:lnTo>
                <a:lnTo>
                  <a:pt x="212" y="90"/>
                </a:lnTo>
                <a:lnTo>
                  <a:pt x="211" y="81"/>
                </a:lnTo>
                <a:lnTo>
                  <a:pt x="207" y="71"/>
                </a:lnTo>
                <a:lnTo>
                  <a:pt x="202" y="62"/>
                </a:lnTo>
                <a:lnTo>
                  <a:pt x="197" y="54"/>
                </a:lnTo>
                <a:lnTo>
                  <a:pt x="192" y="46"/>
                </a:lnTo>
                <a:lnTo>
                  <a:pt x="185" y="37"/>
                </a:lnTo>
                <a:lnTo>
                  <a:pt x="177" y="31"/>
                </a:lnTo>
                <a:lnTo>
                  <a:pt x="169" y="25"/>
                </a:lnTo>
                <a:lnTo>
                  <a:pt x="161" y="20"/>
                </a:lnTo>
                <a:lnTo>
                  <a:pt x="151" y="16"/>
                </a:lnTo>
                <a:lnTo>
                  <a:pt x="142" y="12"/>
                </a:lnTo>
                <a:lnTo>
                  <a:pt x="132" y="10"/>
                </a:lnTo>
                <a:lnTo>
                  <a:pt x="121" y="8"/>
                </a:lnTo>
                <a:lnTo>
                  <a:pt x="112" y="8"/>
                </a:lnTo>
                <a:lnTo>
                  <a:pt x="112" y="0"/>
                </a:lnTo>
                <a:lnTo>
                  <a:pt x="112" y="0"/>
                </a:lnTo>
                <a:lnTo>
                  <a:pt x="123" y="1"/>
                </a:lnTo>
                <a:lnTo>
                  <a:pt x="134" y="2"/>
                </a:lnTo>
                <a:lnTo>
                  <a:pt x="144" y="5"/>
                </a:lnTo>
                <a:lnTo>
                  <a:pt x="155" y="9"/>
                </a:lnTo>
                <a:lnTo>
                  <a:pt x="165" y="13"/>
                </a:lnTo>
                <a:lnTo>
                  <a:pt x="174" y="19"/>
                </a:lnTo>
                <a:lnTo>
                  <a:pt x="182" y="25"/>
                </a:lnTo>
                <a:lnTo>
                  <a:pt x="190" y="32"/>
                </a:lnTo>
                <a:lnTo>
                  <a:pt x="197" y="40"/>
                </a:lnTo>
                <a:lnTo>
                  <a:pt x="204" y="48"/>
                </a:lnTo>
                <a:lnTo>
                  <a:pt x="209" y="58"/>
                </a:lnTo>
                <a:lnTo>
                  <a:pt x="213" y="67"/>
                </a:lnTo>
                <a:lnTo>
                  <a:pt x="217" y="78"/>
                </a:lnTo>
                <a:lnTo>
                  <a:pt x="220" y="89"/>
                </a:lnTo>
                <a:lnTo>
                  <a:pt x="221" y="100"/>
                </a:lnTo>
                <a:lnTo>
                  <a:pt x="223" y="110"/>
                </a:lnTo>
                <a:lnTo>
                  <a:pt x="223" y="110"/>
                </a:lnTo>
                <a:lnTo>
                  <a:pt x="221" y="123"/>
                </a:lnTo>
                <a:lnTo>
                  <a:pt x="220" y="133"/>
                </a:lnTo>
                <a:lnTo>
                  <a:pt x="217" y="144"/>
                </a:lnTo>
                <a:lnTo>
                  <a:pt x="213" y="154"/>
                </a:lnTo>
                <a:lnTo>
                  <a:pt x="209" y="164"/>
                </a:lnTo>
                <a:lnTo>
                  <a:pt x="204" y="173"/>
                </a:lnTo>
                <a:lnTo>
                  <a:pt x="197" y="182"/>
                </a:lnTo>
                <a:lnTo>
                  <a:pt x="190" y="190"/>
                </a:lnTo>
                <a:lnTo>
                  <a:pt x="182" y="197"/>
                </a:lnTo>
                <a:lnTo>
                  <a:pt x="174" y="204"/>
                </a:lnTo>
                <a:lnTo>
                  <a:pt x="165" y="209"/>
                </a:lnTo>
                <a:lnTo>
                  <a:pt x="155" y="213"/>
                </a:lnTo>
                <a:lnTo>
                  <a:pt x="144" y="217"/>
                </a:lnTo>
                <a:lnTo>
                  <a:pt x="134" y="220"/>
                </a:lnTo>
                <a:lnTo>
                  <a:pt x="123" y="221"/>
                </a:lnTo>
                <a:lnTo>
                  <a:pt x="112" y="222"/>
                </a:lnTo>
                <a:lnTo>
                  <a:pt x="112" y="222"/>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72" name="Freeform 353"/>
          <p:cNvSpPr/>
          <p:nvPr/>
        </p:nvSpPr>
        <p:spPr bwMode="auto">
          <a:xfrm>
            <a:off x="9439729" y="4083622"/>
            <a:ext cx="75052" cy="93383"/>
          </a:xfrm>
          <a:custGeom>
            <a:avLst/>
            <a:gdLst/>
            <a:ahLst/>
            <a:cxnLst>
              <a:cxn ang="0">
                <a:pos x="50" y="58"/>
              </a:cxn>
              <a:cxn ang="0">
                <a:pos x="0" y="30"/>
              </a:cxn>
              <a:cxn ang="0">
                <a:pos x="50" y="0"/>
              </a:cxn>
              <a:cxn ang="0">
                <a:pos x="50" y="58"/>
              </a:cxn>
            </a:cxnLst>
            <a:rect l="0" t="0" r="r" b="b"/>
            <a:pathLst>
              <a:path w="50" h="58">
                <a:moveTo>
                  <a:pt x="50" y="58"/>
                </a:moveTo>
                <a:lnTo>
                  <a:pt x="0" y="30"/>
                </a:lnTo>
                <a:lnTo>
                  <a:pt x="50" y="0"/>
                </a:lnTo>
                <a:lnTo>
                  <a:pt x="50" y="5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73" name="Freeform 354"/>
          <p:cNvSpPr/>
          <p:nvPr/>
        </p:nvSpPr>
        <p:spPr bwMode="auto">
          <a:xfrm>
            <a:off x="9500710" y="4219026"/>
            <a:ext cx="89125" cy="168089"/>
          </a:xfrm>
          <a:custGeom>
            <a:avLst/>
            <a:gdLst/>
            <a:ahLst/>
            <a:cxnLst>
              <a:cxn ang="0">
                <a:pos x="51" y="108"/>
              </a:cxn>
              <a:cxn ang="0">
                <a:pos x="0" y="58"/>
              </a:cxn>
              <a:cxn ang="0">
                <a:pos x="0" y="0"/>
              </a:cxn>
              <a:cxn ang="0">
                <a:pos x="8" y="0"/>
              </a:cxn>
              <a:cxn ang="0">
                <a:pos x="8" y="56"/>
              </a:cxn>
              <a:cxn ang="0">
                <a:pos x="56" y="103"/>
              </a:cxn>
              <a:cxn ang="0">
                <a:pos x="51" y="108"/>
              </a:cxn>
            </a:cxnLst>
            <a:rect l="0" t="0" r="r" b="b"/>
            <a:pathLst>
              <a:path w="56" h="108">
                <a:moveTo>
                  <a:pt x="51" y="108"/>
                </a:moveTo>
                <a:lnTo>
                  <a:pt x="0" y="58"/>
                </a:lnTo>
                <a:lnTo>
                  <a:pt x="0" y="0"/>
                </a:lnTo>
                <a:lnTo>
                  <a:pt x="8" y="0"/>
                </a:lnTo>
                <a:lnTo>
                  <a:pt x="8" y="56"/>
                </a:lnTo>
                <a:lnTo>
                  <a:pt x="56" y="103"/>
                </a:lnTo>
                <a:lnTo>
                  <a:pt x="51" y="10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74" name="Freeform 355"/>
          <p:cNvSpPr>
            <a:spLocks noEditPoints="1"/>
          </p:cNvSpPr>
          <p:nvPr/>
        </p:nvSpPr>
        <p:spPr bwMode="auto">
          <a:xfrm>
            <a:off x="8510963" y="4083622"/>
            <a:ext cx="384640" cy="387541"/>
          </a:xfrm>
          <a:custGeom>
            <a:avLst/>
            <a:gdLst/>
            <a:ahLst/>
            <a:cxnLst>
              <a:cxn ang="0">
                <a:pos x="111" y="247"/>
              </a:cxn>
              <a:cxn ang="0">
                <a:pos x="76" y="239"/>
              </a:cxn>
              <a:cxn ang="0">
                <a:pos x="45" y="220"/>
              </a:cxn>
              <a:cxn ang="0">
                <a:pos x="27" y="203"/>
              </a:cxn>
              <a:cxn ang="0">
                <a:pos x="9" y="172"/>
              </a:cxn>
              <a:cxn ang="0">
                <a:pos x="0" y="137"/>
              </a:cxn>
              <a:cxn ang="0">
                <a:pos x="0" y="112"/>
              </a:cxn>
              <a:cxn ang="0">
                <a:pos x="9" y="77"/>
              </a:cxn>
              <a:cxn ang="0">
                <a:pos x="27" y="46"/>
              </a:cxn>
              <a:cxn ang="0">
                <a:pos x="45" y="29"/>
              </a:cxn>
              <a:cxn ang="0">
                <a:pos x="76" y="10"/>
              </a:cxn>
              <a:cxn ang="0">
                <a:pos x="111" y="0"/>
              </a:cxn>
              <a:cxn ang="0">
                <a:pos x="136" y="0"/>
              </a:cxn>
              <a:cxn ang="0">
                <a:pos x="171" y="10"/>
              </a:cxn>
              <a:cxn ang="0">
                <a:pos x="202" y="29"/>
              </a:cxn>
              <a:cxn ang="0">
                <a:pos x="219" y="46"/>
              </a:cxn>
              <a:cxn ang="0">
                <a:pos x="238" y="77"/>
              </a:cxn>
              <a:cxn ang="0">
                <a:pos x="247" y="112"/>
              </a:cxn>
              <a:cxn ang="0">
                <a:pos x="247" y="137"/>
              </a:cxn>
              <a:cxn ang="0">
                <a:pos x="238" y="172"/>
              </a:cxn>
              <a:cxn ang="0">
                <a:pos x="219" y="203"/>
              </a:cxn>
              <a:cxn ang="0">
                <a:pos x="202" y="220"/>
              </a:cxn>
              <a:cxn ang="0">
                <a:pos x="171" y="239"/>
              </a:cxn>
              <a:cxn ang="0">
                <a:pos x="136" y="247"/>
              </a:cxn>
              <a:cxn ang="0">
                <a:pos x="123" y="8"/>
              </a:cxn>
              <a:cxn ang="0">
                <a:pos x="101" y="11"/>
              </a:cxn>
              <a:cxn ang="0">
                <a:pos x="69" y="22"/>
              </a:cxn>
              <a:cxn ang="0">
                <a:pos x="42" y="42"/>
              </a:cxn>
              <a:cxn ang="0">
                <a:pos x="27" y="60"/>
              </a:cxn>
              <a:cxn ang="0">
                <a:pos x="13" y="91"/>
              </a:cxn>
              <a:cxn ang="0">
                <a:pos x="8" y="125"/>
              </a:cxn>
              <a:cxn ang="0">
                <a:pos x="11" y="146"/>
              </a:cxn>
              <a:cxn ang="0">
                <a:pos x="22" y="179"/>
              </a:cxn>
              <a:cxn ang="0">
                <a:pos x="42" y="206"/>
              </a:cxn>
              <a:cxn ang="0">
                <a:pos x="59" y="220"/>
              </a:cxn>
              <a:cxn ang="0">
                <a:pos x="90" y="234"/>
              </a:cxn>
              <a:cxn ang="0">
                <a:pos x="123" y="239"/>
              </a:cxn>
              <a:cxn ang="0">
                <a:pos x="146" y="237"/>
              </a:cxn>
              <a:cxn ang="0">
                <a:pos x="178" y="226"/>
              </a:cxn>
              <a:cxn ang="0">
                <a:pos x="205" y="206"/>
              </a:cxn>
              <a:cxn ang="0">
                <a:pos x="219" y="188"/>
              </a:cxn>
              <a:cxn ang="0">
                <a:pos x="234" y="158"/>
              </a:cxn>
              <a:cxn ang="0">
                <a:pos x="239" y="125"/>
              </a:cxn>
              <a:cxn ang="0">
                <a:pos x="236" y="102"/>
              </a:cxn>
              <a:cxn ang="0">
                <a:pos x="225" y="71"/>
              </a:cxn>
              <a:cxn ang="0">
                <a:pos x="205" y="42"/>
              </a:cxn>
              <a:cxn ang="0">
                <a:pos x="188" y="29"/>
              </a:cxn>
              <a:cxn ang="0">
                <a:pos x="157" y="14"/>
              </a:cxn>
              <a:cxn ang="0">
                <a:pos x="123" y="8"/>
              </a:cxn>
            </a:cxnLst>
            <a:rect l="0" t="0" r="r" b="b"/>
            <a:pathLst>
              <a:path w="247" h="249">
                <a:moveTo>
                  <a:pt x="123" y="249"/>
                </a:moveTo>
                <a:lnTo>
                  <a:pt x="123" y="249"/>
                </a:lnTo>
                <a:lnTo>
                  <a:pt x="111" y="247"/>
                </a:lnTo>
                <a:lnTo>
                  <a:pt x="99" y="246"/>
                </a:lnTo>
                <a:lnTo>
                  <a:pt x="88" y="243"/>
                </a:lnTo>
                <a:lnTo>
                  <a:pt x="76" y="239"/>
                </a:lnTo>
                <a:lnTo>
                  <a:pt x="65" y="234"/>
                </a:lnTo>
                <a:lnTo>
                  <a:pt x="55" y="227"/>
                </a:lnTo>
                <a:lnTo>
                  <a:pt x="45" y="220"/>
                </a:lnTo>
                <a:lnTo>
                  <a:pt x="36" y="212"/>
                </a:lnTo>
                <a:lnTo>
                  <a:pt x="36" y="212"/>
                </a:lnTo>
                <a:lnTo>
                  <a:pt x="27" y="203"/>
                </a:lnTo>
                <a:lnTo>
                  <a:pt x="20" y="193"/>
                </a:lnTo>
                <a:lnTo>
                  <a:pt x="13" y="183"/>
                </a:lnTo>
                <a:lnTo>
                  <a:pt x="9" y="172"/>
                </a:lnTo>
                <a:lnTo>
                  <a:pt x="5" y="160"/>
                </a:lnTo>
                <a:lnTo>
                  <a:pt x="1" y="149"/>
                </a:lnTo>
                <a:lnTo>
                  <a:pt x="0" y="137"/>
                </a:lnTo>
                <a:lnTo>
                  <a:pt x="0" y="125"/>
                </a:lnTo>
                <a:lnTo>
                  <a:pt x="0" y="125"/>
                </a:lnTo>
                <a:lnTo>
                  <a:pt x="0" y="112"/>
                </a:lnTo>
                <a:lnTo>
                  <a:pt x="1" y="100"/>
                </a:lnTo>
                <a:lnTo>
                  <a:pt x="5" y="88"/>
                </a:lnTo>
                <a:lnTo>
                  <a:pt x="9" y="77"/>
                </a:lnTo>
                <a:lnTo>
                  <a:pt x="13" y="65"/>
                </a:lnTo>
                <a:lnTo>
                  <a:pt x="20" y="56"/>
                </a:lnTo>
                <a:lnTo>
                  <a:pt x="27" y="46"/>
                </a:lnTo>
                <a:lnTo>
                  <a:pt x="36" y="37"/>
                </a:lnTo>
                <a:lnTo>
                  <a:pt x="36" y="37"/>
                </a:lnTo>
                <a:lnTo>
                  <a:pt x="45" y="29"/>
                </a:lnTo>
                <a:lnTo>
                  <a:pt x="55" y="21"/>
                </a:lnTo>
                <a:lnTo>
                  <a:pt x="65" y="15"/>
                </a:lnTo>
                <a:lnTo>
                  <a:pt x="76" y="10"/>
                </a:lnTo>
                <a:lnTo>
                  <a:pt x="88" y="6"/>
                </a:lnTo>
                <a:lnTo>
                  <a:pt x="99" y="3"/>
                </a:lnTo>
                <a:lnTo>
                  <a:pt x="111" y="0"/>
                </a:lnTo>
                <a:lnTo>
                  <a:pt x="123" y="0"/>
                </a:lnTo>
                <a:lnTo>
                  <a:pt x="123" y="0"/>
                </a:lnTo>
                <a:lnTo>
                  <a:pt x="136" y="0"/>
                </a:lnTo>
                <a:lnTo>
                  <a:pt x="147" y="3"/>
                </a:lnTo>
                <a:lnTo>
                  <a:pt x="159" y="6"/>
                </a:lnTo>
                <a:lnTo>
                  <a:pt x="171" y="10"/>
                </a:lnTo>
                <a:lnTo>
                  <a:pt x="182" y="15"/>
                </a:lnTo>
                <a:lnTo>
                  <a:pt x="192" y="21"/>
                </a:lnTo>
                <a:lnTo>
                  <a:pt x="202" y="29"/>
                </a:lnTo>
                <a:lnTo>
                  <a:pt x="211" y="37"/>
                </a:lnTo>
                <a:lnTo>
                  <a:pt x="211" y="37"/>
                </a:lnTo>
                <a:lnTo>
                  <a:pt x="219" y="46"/>
                </a:lnTo>
                <a:lnTo>
                  <a:pt x="227" y="56"/>
                </a:lnTo>
                <a:lnTo>
                  <a:pt x="232" y="65"/>
                </a:lnTo>
                <a:lnTo>
                  <a:pt x="238" y="77"/>
                </a:lnTo>
                <a:lnTo>
                  <a:pt x="242" y="88"/>
                </a:lnTo>
                <a:lnTo>
                  <a:pt x="244" y="100"/>
                </a:lnTo>
                <a:lnTo>
                  <a:pt x="247" y="112"/>
                </a:lnTo>
                <a:lnTo>
                  <a:pt x="247" y="125"/>
                </a:lnTo>
                <a:lnTo>
                  <a:pt x="247" y="125"/>
                </a:lnTo>
                <a:lnTo>
                  <a:pt x="247" y="137"/>
                </a:lnTo>
                <a:lnTo>
                  <a:pt x="244" y="149"/>
                </a:lnTo>
                <a:lnTo>
                  <a:pt x="242" y="160"/>
                </a:lnTo>
                <a:lnTo>
                  <a:pt x="238" y="172"/>
                </a:lnTo>
                <a:lnTo>
                  <a:pt x="232" y="183"/>
                </a:lnTo>
                <a:lnTo>
                  <a:pt x="227" y="193"/>
                </a:lnTo>
                <a:lnTo>
                  <a:pt x="219" y="203"/>
                </a:lnTo>
                <a:lnTo>
                  <a:pt x="211" y="212"/>
                </a:lnTo>
                <a:lnTo>
                  <a:pt x="211" y="212"/>
                </a:lnTo>
                <a:lnTo>
                  <a:pt x="202" y="220"/>
                </a:lnTo>
                <a:lnTo>
                  <a:pt x="192" y="227"/>
                </a:lnTo>
                <a:lnTo>
                  <a:pt x="182" y="234"/>
                </a:lnTo>
                <a:lnTo>
                  <a:pt x="171" y="239"/>
                </a:lnTo>
                <a:lnTo>
                  <a:pt x="159" y="243"/>
                </a:lnTo>
                <a:lnTo>
                  <a:pt x="147" y="246"/>
                </a:lnTo>
                <a:lnTo>
                  <a:pt x="136" y="247"/>
                </a:lnTo>
                <a:lnTo>
                  <a:pt x="123" y="249"/>
                </a:lnTo>
                <a:lnTo>
                  <a:pt x="123" y="249"/>
                </a:lnTo>
                <a:close/>
                <a:moveTo>
                  <a:pt x="123" y="8"/>
                </a:moveTo>
                <a:lnTo>
                  <a:pt x="123" y="8"/>
                </a:lnTo>
                <a:lnTo>
                  <a:pt x="112" y="10"/>
                </a:lnTo>
                <a:lnTo>
                  <a:pt x="101" y="11"/>
                </a:lnTo>
                <a:lnTo>
                  <a:pt x="90" y="14"/>
                </a:lnTo>
                <a:lnTo>
                  <a:pt x="80" y="18"/>
                </a:lnTo>
                <a:lnTo>
                  <a:pt x="69" y="22"/>
                </a:lnTo>
                <a:lnTo>
                  <a:pt x="59" y="29"/>
                </a:lnTo>
                <a:lnTo>
                  <a:pt x="50" y="35"/>
                </a:lnTo>
                <a:lnTo>
                  <a:pt x="42" y="42"/>
                </a:lnTo>
                <a:lnTo>
                  <a:pt x="42" y="42"/>
                </a:lnTo>
                <a:lnTo>
                  <a:pt x="34" y="52"/>
                </a:lnTo>
                <a:lnTo>
                  <a:pt x="27" y="60"/>
                </a:lnTo>
                <a:lnTo>
                  <a:pt x="22" y="71"/>
                </a:lnTo>
                <a:lnTo>
                  <a:pt x="18" y="80"/>
                </a:lnTo>
                <a:lnTo>
                  <a:pt x="13" y="91"/>
                </a:lnTo>
                <a:lnTo>
                  <a:pt x="11" y="102"/>
                </a:lnTo>
                <a:lnTo>
                  <a:pt x="9" y="112"/>
                </a:lnTo>
                <a:lnTo>
                  <a:pt x="8" y="125"/>
                </a:lnTo>
                <a:lnTo>
                  <a:pt x="8" y="125"/>
                </a:lnTo>
                <a:lnTo>
                  <a:pt x="9" y="135"/>
                </a:lnTo>
                <a:lnTo>
                  <a:pt x="11" y="146"/>
                </a:lnTo>
                <a:lnTo>
                  <a:pt x="13" y="158"/>
                </a:lnTo>
                <a:lnTo>
                  <a:pt x="18" y="168"/>
                </a:lnTo>
                <a:lnTo>
                  <a:pt x="22" y="179"/>
                </a:lnTo>
                <a:lnTo>
                  <a:pt x="27" y="188"/>
                </a:lnTo>
                <a:lnTo>
                  <a:pt x="34" y="198"/>
                </a:lnTo>
                <a:lnTo>
                  <a:pt x="42" y="206"/>
                </a:lnTo>
                <a:lnTo>
                  <a:pt x="42" y="206"/>
                </a:lnTo>
                <a:lnTo>
                  <a:pt x="50" y="214"/>
                </a:lnTo>
                <a:lnTo>
                  <a:pt x="59" y="220"/>
                </a:lnTo>
                <a:lnTo>
                  <a:pt x="69" y="226"/>
                </a:lnTo>
                <a:lnTo>
                  <a:pt x="80" y="231"/>
                </a:lnTo>
                <a:lnTo>
                  <a:pt x="90" y="234"/>
                </a:lnTo>
                <a:lnTo>
                  <a:pt x="101" y="237"/>
                </a:lnTo>
                <a:lnTo>
                  <a:pt x="112" y="239"/>
                </a:lnTo>
                <a:lnTo>
                  <a:pt x="123" y="239"/>
                </a:lnTo>
                <a:lnTo>
                  <a:pt x="123" y="239"/>
                </a:lnTo>
                <a:lnTo>
                  <a:pt x="135" y="239"/>
                </a:lnTo>
                <a:lnTo>
                  <a:pt x="146" y="237"/>
                </a:lnTo>
                <a:lnTo>
                  <a:pt x="157" y="234"/>
                </a:lnTo>
                <a:lnTo>
                  <a:pt x="167" y="231"/>
                </a:lnTo>
                <a:lnTo>
                  <a:pt x="178" y="226"/>
                </a:lnTo>
                <a:lnTo>
                  <a:pt x="188" y="220"/>
                </a:lnTo>
                <a:lnTo>
                  <a:pt x="196" y="214"/>
                </a:lnTo>
                <a:lnTo>
                  <a:pt x="205" y="206"/>
                </a:lnTo>
                <a:lnTo>
                  <a:pt x="205" y="206"/>
                </a:lnTo>
                <a:lnTo>
                  <a:pt x="212" y="198"/>
                </a:lnTo>
                <a:lnTo>
                  <a:pt x="219" y="188"/>
                </a:lnTo>
                <a:lnTo>
                  <a:pt x="225" y="179"/>
                </a:lnTo>
                <a:lnTo>
                  <a:pt x="229" y="168"/>
                </a:lnTo>
                <a:lnTo>
                  <a:pt x="234" y="158"/>
                </a:lnTo>
                <a:lnTo>
                  <a:pt x="236" y="146"/>
                </a:lnTo>
                <a:lnTo>
                  <a:pt x="238" y="135"/>
                </a:lnTo>
                <a:lnTo>
                  <a:pt x="239" y="125"/>
                </a:lnTo>
                <a:lnTo>
                  <a:pt x="239" y="125"/>
                </a:lnTo>
                <a:lnTo>
                  <a:pt x="238" y="112"/>
                </a:lnTo>
                <a:lnTo>
                  <a:pt x="236" y="102"/>
                </a:lnTo>
                <a:lnTo>
                  <a:pt x="234" y="91"/>
                </a:lnTo>
                <a:lnTo>
                  <a:pt x="229" y="80"/>
                </a:lnTo>
                <a:lnTo>
                  <a:pt x="225" y="71"/>
                </a:lnTo>
                <a:lnTo>
                  <a:pt x="219" y="60"/>
                </a:lnTo>
                <a:lnTo>
                  <a:pt x="212" y="52"/>
                </a:lnTo>
                <a:lnTo>
                  <a:pt x="205" y="42"/>
                </a:lnTo>
                <a:lnTo>
                  <a:pt x="205" y="42"/>
                </a:lnTo>
                <a:lnTo>
                  <a:pt x="196" y="35"/>
                </a:lnTo>
                <a:lnTo>
                  <a:pt x="188" y="29"/>
                </a:lnTo>
                <a:lnTo>
                  <a:pt x="178" y="22"/>
                </a:lnTo>
                <a:lnTo>
                  <a:pt x="167" y="18"/>
                </a:lnTo>
                <a:lnTo>
                  <a:pt x="157" y="14"/>
                </a:lnTo>
                <a:lnTo>
                  <a:pt x="146" y="11"/>
                </a:lnTo>
                <a:lnTo>
                  <a:pt x="135" y="10"/>
                </a:lnTo>
                <a:lnTo>
                  <a:pt x="123" y="8"/>
                </a:lnTo>
                <a:lnTo>
                  <a:pt x="123" y="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75" name="Freeform 356"/>
          <p:cNvSpPr/>
          <p:nvPr/>
        </p:nvSpPr>
        <p:spPr bwMode="auto">
          <a:xfrm>
            <a:off x="8567253" y="4144319"/>
            <a:ext cx="272063" cy="270811"/>
          </a:xfrm>
          <a:custGeom>
            <a:avLst/>
            <a:gdLst/>
            <a:ahLst/>
            <a:cxnLst>
              <a:cxn ang="0">
                <a:pos x="169" y="175"/>
              </a:cxn>
              <a:cxn ang="0">
                <a:pos x="0" y="5"/>
              </a:cxn>
              <a:cxn ang="0">
                <a:pos x="6" y="0"/>
              </a:cxn>
              <a:cxn ang="0">
                <a:pos x="175" y="169"/>
              </a:cxn>
              <a:cxn ang="0">
                <a:pos x="169" y="175"/>
              </a:cxn>
            </a:cxnLst>
            <a:rect l="0" t="0" r="r" b="b"/>
            <a:pathLst>
              <a:path w="175" h="175">
                <a:moveTo>
                  <a:pt x="169" y="175"/>
                </a:moveTo>
                <a:lnTo>
                  <a:pt x="0" y="5"/>
                </a:lnTo>
                <a:lnTo>
                  <a:pt x="6" y="0"/>
                </a:lnTo>
                <a:lnTo>
                  <a:pt x="175" y="169"/>
                </a:lnTo>
                <a:lnTo>
                  <a:pt x="169" y="17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76" name="Freeform 357"/>
          <p:cNvSpPr>
            <a:spLocks noEditPoints="1"/>
          </p:cNvSpPr>
          <p:nvPr/>
        </p:nvSpPr>
        <p:spPr bwMode="auto">
          <a:xfrm>
            <a:off x="3651361" y="4172334"/>
            <a:ext cx="375259" cy="228789"/>
          </a:xfrm>
          <a:custGeom>
            <a:avLst/>
            <a:gdLst/>
            <a:ahLst/>
            <a:cxnLst>
              <a:cxn ang="0">
                <a:pos x="120" y="147"/>
              </a:cxn>
              <a:cxn ang="0">
                <a:pos x="97" y="145"/>
              </a:cxn>
              <a:cxn ang="0">
                <a:pos x="76" y="136"/>
              </a:cxn>
              <a:cxn ang="0">
                <a:pos x="56" y="126"/>
              </a:cxn>
              <a:cxn ang="0">
                <a:pos x="23" y="100"/>
              </a:cxn>
              <a:cxn ang="0">
                <a:pos x="2" y="76"/>
              </a:cxn>
              <a:cxn ang="0">
                <a:pos x="2" y="72"/>
              </a:cxn>
              <a:cxn ang="0">
                <a:pos x="12" y="59"/>
              </a:cxn>
              <a:cxn ang="0">
                <a:pos x="38" y="35"/>
              </a:cxn>
              <a:cxn ang="0">
                <a:pos x="65" y="16"/>
              </a:cxn>
              <a:cxn ang="0">
                <a:pos x="85" y="7"/>
              </a:cxn>
              <a:cxn ang="0">
                <a:pos x="108" y="1"/>
              </a:cxn>
              <a:cxn ang="0">
                <a:pos x="120" y="0"/>
              </a:cxn>
              <a:cxn ang="0">
                <a:pos x="145" y="4"/>
              </a:cxn>
              <a:cxn ang="0">
                <a:pos x="166" y="11"/>
              </a:cxn>
              <a:cxn ang="0">
                <a:pos x="187" y="22"/>
              </a:cxn>
              <a:cxn ang="0">
                <a:pos x="218" y="47"/>
              </a:cxn>
              <a:cxn ang="0">
                <a:pos x="239" y="72"/>
              </a:cxn>
              <a:cxn ang="0">
                <a:pos x="239" y="76"/>
              </a:cxn>
              <a:cxn ang="0">
                <a:pos x="230" y="88"/>
              </a:cxn>
              <a:cxn ang="0">
                <a:pos x="204" y="112"/>
              </a:cxn>
              <a:cxn ang="0">
                <a:pos x="177" y="131"/>
              </a:cxn>
              <a:cxn ang="0">
                <a:pos x="155" y="141"/>
              </a:cxn>
              <a:cxn ang="0">
                <a:pos x="133" y="146"/>
              </a:cxn>
              <a:cxn ang="0">
                <a:pos x="120" y="147"/>
              </a:cxn>
              <a:cxn ang="0">
                <a:pos x="10" y="74"/>
              </a:cxn>
              <a:cxn ang="0">
                <a:pos x="34" y="100"/>
              </a:cxn>
              <a:cxn ang="0">
                <a:pos x="64" y="122"/>
              </a:cxn>
              <a:cxn ang="0">
                <a:pos x="91" y="135"/>
              </a:cxn>
              <a:cxn ang="0">
                <a:pos x="111" y="139"/>
              </a:cxn>
              <a:cxn ang="0">
                <a:pos x="120" y="139"/>
              </a:cxn>
              <a:cxn ang="0">
                <a:pos x="141" y="138"/>
              </a:cxn>
              <a:cxn ang="0">
                <a:pos x="160" y="131"/>
              </a:cxn>
              <a:cxn ang="0">
                <a:pos x="193" y="111"/>
              </a:cxn>
              <a:cxn ang="0">
                <a:pos x="219" y="89"/>
              </a:cxn>
              <a:cxn ang="0">
                <a:pos x="232" y="74"/>
              </a:cxn>
              <a:cxn ang="0">
                <a:pos x="207" y="47"/>
              </a:cxn>
              <a:cxn ang="0">
                <a:pos x="177" y="26"/>
              </a:cxn>
              <a:cxn ang="0">
                <a:pos x="150" y="14"/>
              </a:cxn>
              <a:cxn ang="0">
                <a:pos x="131" y="8"/>
              </a:cxn>
              <a:cxn ang="0">
                <a:pos x="120" y="8"/>
              </a:cxn>
              <a:cxn ang="0">
                <a:pos x="100" y="11"/>
              </a:cxn>
              <a:cxn ang="0">
                <a:pos x="81" y="16"/>
              </a:cxn>
              <a:cxn ang="0">
                <a:pos x="47" y="37"/>
              </a:cxn>
              <a:cxn ang="0">
                <a:pos x="23" y="58"/>
              </a:cxn>
              <a:cxn ang="0">
                <a:pos x="10" y="74"/>
              </a:cxn>
            </a:cxnLst>
            <a:rect l="0" t="0" r="r" b="b"/>
            <a:pathLst>
              <a:path w="241" h="147">
                <a:moveTo>
                  <a:pt x="120" y="147"/>
                </a:moveTo>
                <a:lnTo>
                  <a:pt x="120" y="147"/>
                </a:lnTo>
                <a:lnTo>
                  <a:pt x="108" y="146"/>
                </a:lnTo>
                <a:lnTo>
                  <a:pt x="97" y="145"/>
                </a:lnTo>
                <a:lnTo>
                  <a:pt x="85" y="141"/>
                </a:lnTo>
                <a:lnTo>
                  <a:pt x="76" y="136"/>
                </a:lnTo>
                <a:lnTo>
                  <a:pt x="65" y="131"/>
                </a:lnTo>
                <a:lnTo>
                  <a:pt x="56" y="126"/>
                </a:lnTo>
                <a:lnTo>
                  <a:pt x="38" y="112"/>
                </a:lnTo>
                <a:lnTo>
                  <a:pt x="23" y="100"/>
                </a:lnTo>
                <a:lnTo>
                  <a:pt x="12" y="88"/>
                </a:lnTo>
                <a:lnTo>
                  <a:pt x="2" y="76"/>
                </a:lnTo>
                <a:lnTo>
                  <a:pt x="0" y="74"/>
                </a:lnTo>
                <a:lnTo>
                  <a:pt x="2" y="72"/>
                </a:lnTo>
                <a:lnTo>
                  <a:pt x="2" y="72"/>
                </a:lnTo>
                <a:lnTo>
                  <a:pt x="12" y="59"/>
                </a:lnTo>
                <a:lnTo>
                  <a:pt x="23" y="47"/>
                </a:lnTo>
                <a:lnTo>
                  <a:pt x="38" y="35"/>
                </a:lnTo>
                <a:lnTo>
                  <a:pt x="56" y="22"/>
                </a:lnTo>
                <a:lnTo>
                  <a:pt x="65" y="16"/>
                </a:lnTo>
                <a:lnTo>
                  <a:pt x="76" y="11"/>
                </a:lnTo>
                <a:lnTo>
                  <a:pt x="85" y="7"/>
                </a:lnTo>
                <a:lnTo>
                  <a:pt x="97" y="4"/>
                </a:lnTo>
                <a:lnTo>
                  <a:pt x="108" y="1"/>
                </a:lnTo>
                <a:lnTo>
                  <a:pt x="120" y="0"/>
                </a:lnTo>
                <a:lnTo>
                  <a:pt x="120" y="0"/>
                </a:lnTo>
                <a:lnTo>
                  <a:pt x="133" y="1"/>
                </a:lnTo>
                <a:lnTo>
                  <a:pt x="145" y="4"/>
                </a:lnTo>
                <a:lnTo>
                  <a:pt x="155" y="7"/>
                </a:lnTo>
                <a:lnTo>
                  <a:pt x="166" y="11"/>
                </a:lnTo>
                <a:lnTo>
                  <a:pt x="177" y="16"/>
                </a:lnTo>
                <a:lnTo>
                  <a:pt x="187" y="22"/>
                </a:lnTo>
                <a:lnTo>
                  <a:pt x="204" y="35"/>
                </a:lnTo>
                <a:lnTo>
                  <a:pt x="218" y="47"/>
                </a:lnTo>
                <a:lnTo>
                  <a:pt x="230" y="59"/>
                </a:lnTo>
                <a:lnTo>
                  <a:pt x="239" y="72"/>
                </a:lnTo>
                <a:lnTo>
                  <a:pt x="241" y="74"/>
                </a:lnTo>
                <a:lnTo>
                  <a:pt x="239" y="76"/>
                </a:lnTo>
                <a:lnTo>
                  <a:pt x="239" y="76"/>
                </a:lnTo>
                <a:lnTo>
                  <a:pt x="230" y="88"/>
                </a:lnTo>
                <a:lnTo>
                  <a:pt x="218" y="100"/>
                </a:lnTo>
                <a:lnTo>
                  <a:pt x="204" y="112"/>
                </a:lnTo>
                <a:lnTo>
                  <a:pt x="187" y="126"/>
                </a:lnTo>
                <a:lnTo>
                  <a:pt x="177" y="131"/>
                </a:lnTo>
                <a:lnTo>
                  <a:pt x="166" y="136"/>
                </a:lnTo>
                <a:lnTo>
                  <a:pt x="155" y="141"/>
                </a:lnTo>
                <a:lnTo>
                  <a:pt x="145" y="145"/>
                </a:lnTo>
                <a:lnTo>
                  <a:pt x="133" y="146"/>
                </a:lnTo>
                <a:lnTo>
                  <a:pt x="120" y="147"/>
                </a:lnTo>
                <a:lnTo>
                  <a:pt x="120" y="147"/>
                </a:lnTo>
                <a:close/>
                <a:moveTo>
                  <a:pt x="10" y="74"/>
                </a:moveTo>
                <a:lnTo>
                  <a:pt x="10" y="74"/>
                </a:lnTo>
                <a:lnTo>
                  <a:pt x="23" y="89"/>
                </a:lnTo>
                <a:lnTo>
                  <a:pt x="34" y="100"/>
                </a:lnTo>
                <a:lnTo>
                  <a:pt x="49" y="111"/>
                </a:lnTo>
                <a:lnTo>
                  <a:pt x="64" y="122"/>
                </a:lnTo>
                <a:lnTo>
                  <a:pt x="81" y="131"/>
                </a:lnTo>
                <a:lnTo>
                  <a:pt x="91" y="135"/>
                </a:lnTo>
                <a:lnTo>
                  <a:pt x="100" y="138"/>
                </a:lnTo>
                <a:lnTo>
                  <a:pt x="111" y="139"/>
                </a:lnTo>
                <a:lnTo>
                  <a:pt x="120" y="139"/>
                </a:lnTo>
                <a:lnTo>
                  <a:pt x="120" y="139"/>
                </a:lnTo>
                <a:lnTo>
                  <a:pt x="131" y="139"/>
                </a:lnTo>
                <a:lnTo>
                  <a:pt x="141" y="138"/>
                </a:lnTo>
                <a:lnTo>
                  <a:pt x="150" y="135"/>
                </a:lnTo>
                <a:lnTo>
                  <a:pt x="160" y="131"/>
                </a:lnTo>
                <a:lnTo>
                  <a:pt x="177" y="122"/>
                </a:lnTo>
                <a:lnTo>
                  <a:pt x="193" y="111"/>
                </a:lnTo>
                <a:lnTo>
                  <a:pt x="207" y="100"/>
                </a:lnTo>
                <a:lnTo>
                  <a:pt x="219" y="89"/>
                </a:lnTo>
                <a:lnTo>
                  <a:pt x="232" y="74"/>
                </a:lnTo>
                <a:lnTo>
                  <a:pt x="232" y="74"/>
                </a:lnTo>
                <a:lnTo>
                  <a:pt x="219" y="58"/>
                </a:lnTo>
                <a:lnTo>
                  <a:pt x="207" y="47"/>
                </a:lnTo>
                <a:lnTo>
                  <a:pt x="193" y="37"/>
                </a:lnTo>
                <a:lnTo>
                  <a:pt x="177" y="26"/>
                </a:lnTo>
                <a:lnTo>
                  <a:pt x="160" y="16"/>
                </a:lnTo>
                <a:lnTo>
                  <a:pt x="150" y="14"/>
                </a:lnTo>
                <a:lnTo>
                  <a:pt x="141" y="11"/>
                </a:lnTo>
                <a:lnTo>
                  <a:pt x="131" y="8"/>
                </a:lnTo>
                <a:lnTo>
                  <a:pt x="120" y="8"/>
                </a:lnTo>
                <a:lnTo>
                  <a:pt x="120" y="8"/>
                </a:lnTo>
                <a:lnTo>
                  <a:pt x="111" y="8"/>
                </a:lnTo>
                <a:lnTo>
                  <a:pt x="100" y="11"/>
                </a:lnTo>
                <a:lnTo>
                  <a:pt x="91" y="14"/>
                </a:lnTo>
                <a:lnTo>
                  <a:pt x="81" y="16"/>
                </a:lnTo>
                <a:lnTo>
                  <a:pt x="64" y="26"/>
                </a:lnTo>
                <a:lnTo>
                  <a:pt x="47" y="37"/>
                </a:lnTo>
                <a:lnTo>
                  <a:pt x="34" y="47"/>
                </a:lnTo>
                <a:lnTo>
                  <a:pt x="23" y="58"/>
                </a:lnTo>
                <a:lnTo>
                  <a:pt x="10" y="74"/>
                </a:lnTo>
                <a:lnTo>
                  <a:pt x="10" y="7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77" name="Freeform 358"/>
          <p:cNvSpPr>
            <a:spLocks noEditPoints="1"/>
          </p:cNvSpPr>
          <p:nvPr/>
        </p:nvSpPr>
        <p:spPr bwMode="auto">
          <a:xfrm>
            <a:off x="3754559" y="4205020"/>
            <a:ext cx="173559" cy="168089"/>
          </a:xfrm>
          <a:custGeom>
            <a:avLst/>
            <a:gdLst/>
            <a:ahLst/>
            <a:cxnLst>
              <a:cxn ang="0">
                <a:pos x="54" y="109"/>
              </a:cxn>
              <a:cxn ang="0">
                <a:pos x="34" y="105"/>
              </a:cxn>
              <a:cxn ang="0">
                <a:pos x="17" y="93"/>
              </a:cxn>
              <a:cxn ang="0">
                <a:pos x="4" y="76"/>
              </a:cxn>
              <a:cxn ang="0">
                <a:pos x="0" y="55"/>
              </a:cxn>
              <a:cxn ang="0">
                <a:pos x="2" y="43"/>
              </a:cxn>
              <a:cxn ang="0">
                <a:pos x="10" y="24"/>
              </a:cxn>
              <a:cxn ang="0">
                <a:pos x="25" y="9"/>
              </a:cxn>
              <a:cxn ang="0">
                <a:pos x="44" y="1"/>
              </a:cxn>
              <a:cxn ang="0">
                <a:pos x="54" y="0"/>
              </a:cxn>
              <a:cxn ang="0">
                <a:pos x="76" y="4"/>
              </a:cxn>
              <a:cxn ang="0">
                <a:pos x="94" y="16"/>
              </a:cxn>
              <a:cxn ang="0">
                <a:pos x="106" y="34"/>
              </a:cxn>
              <a:cxn ang="0">
                <a:pos x="110" y="55"/>
              </a:cxn>
              <a:cxn ang="0">
                <a:pos x="108" y="66"/>
              </a:cxn>
              <a:cxn ang="0">
                <a:pos x="100" y="85"/>
              </a:cxn>
              <a:cxn ang="0">
                <a:pos x="85" y="100"/>
              </a:cxn>
              <a:cxn ang="0">
                <a:pos x="65" y="108"/>
              </a:cxn>
              <a:cxn ang="0">
                <a:pos x="54" y="109"/>
              </a:cxn>
              <a:cxn ang="0">
                <a:pos x="54" y="8"/>
              </a:cxn>
              <a:cxn ang="0">
                <a:pos x="37" y="11"/>
              </a:cxn>
              <a:cxn ang="0">
                <a:pos x="22" y="22"/>
              </a:cxn>
              <a:cxn ang="0">
                <a:pos x="11" y="36"/>
              </a:cxn>
              <a:cxn ang="0">
                <a:pos x="7" y="55"/>
              </a:cxn>
              <a:cxn ang="0">
                <a:pos x="8" y="65"/>
              </a:cxn>
              <a:cxn ang="0">
                <a:pos x="15" y="81"/>
              </a:cxn>
              <a:cxn ang="0">
                <a:pos x="29" y="95"/>
              </a:cxn>
              <a:cxn ang="0">
                <a:pos x="45" y="101"/>
              </a:cxn>
              <a:cxn ang="0">
                <a:pos x="54" y="103"/>
              </a:cxn>
              <a:cxn ang="0">
                <a:pos x="73" y="99"/>
              </a:cxn>
              <a:cxn ang="0">
                <a:pos x="88" y="88"/>
              </a:cxn>
              <a:cxn ang="0">
                <a:pos x="99" y="73"/>
              </a:cxn>
              <a:cxn ang="0">
                <a:pos x="102" y="55"/>
              </a:cxn>
              <a:cxn ang="0">
                <a:pos x="102" y="46"/>
              </a:cxn>
              <a:cxn ang="0">
                <a:pos x="94" y="28"/>
              </a:cxn>
              <a:cxn ang="0">
                <a:pos x="81" y="16"/>
              </a:cxn>
              <a:cxn ang="0">
                <a:pos x="64" y="8"/>
              </a:cxn>
              <a:cxn ang="0">
                <a:pos x="54" y="8"/>
              </a:cxn>
            </a:cxnLst>
            <a:rect l="0" t="0" r="r" b="b"/>
            <a:pathLst>
              <a:path w="110" h="109">
                <a:moveTo>
                  <a:pt x="54" y="109"/>
                </a:moveTo>
                <a:lnTo>
                  <a:pt x="54" y="109"/>
                </a:lnTo>
                <a:lnTo>
                  <a:pt x="44" y="108"/>
                </a:lnTo>
                <a:lnTo>
                  <a:pt x="34" y="105"/>
                </a:lnTo>
                <a:lnTo>
                  <a:pt x="25" y="100"/>
                </a:lnTo>
                <a:lnTo>
                  <a:pt x="17" y="93"/>
                </a:lnTo>
                <a:lnTo>
                  <a:pt x="10" y="85"/>
                </a:lnTo>
                <a:lnTo>
                  <a:pt x="4" y="76"/>
                </a:lnTo>
                <a:lnTo>
                  <a:pt x="2" y="66"/>
                </a:lnTo>
                <a:lnTo>
                  <a:pt x="0" y="55"/>
                </a:lnTo>
                <a:lnTo>
                  <a:pt x="0" y="55"/>
                </a:lnTo>
                <a:lnTo>
                  <a:pt x="2" y="43"/>
                </a:lnTo>
                <a:lnTo>
                  <a:pt x="4" y="34"/>
                </a:lnTo>
                <a:lnTo>
                  <a:pt x="10" y="24"/>
                </a:lnTo>
                <a:lnTo>
                  <a:pt x="17" y="16"/>
                </a:lnTo>
                <a:lnTo>
                  <a:pt x="25" y="9"/>
                </a:lnTo>
                <a:lnTo>
                  <a:pt x="34" y="4"/>
                </a:lnTo>
                <a:lnTo>
                  <a:pt x="44" y="1"/>
                </a:lnTo>
                <a:lnTo>
                  <a:pt x="54" y="0"/>
                </a:lnTo>
                <a:lnTo>
                  <a:pt x="54" y="0"/>
                </a:lnTo>
                <a:lnTo>
                  <a:pt x="65" y="1"/>
                </a:lnTo>
                <a:lnTo>
                  <a:pt x="76" y="4"/>
                </a:lnTo>
                <a:lnTo>
                  <a:pt x="85" y="9"/>
                </a:lnTo>
                <a:lnTo>
                  <a:pt x="94" y="16"/>
                </a:lnTo>
                <a:lnTo>
                  <a:pt x="100" y="24"/>
                </a:lnTo>
                <a:lnTo>
                  <a:pt x="106" y="34"/>
                </a:lnTo>
                <a:lnTo>
                  <a:pt x="108" y="43"/>
                </a:lnTo>
                <a:lnTo>
                  <a:pt x="110" y="55"/>
                </a:lnTo>
                <a:lnTo>
                  <a:pt x="110" y="55"/>
                </a:lnTo>
                <a:lnTo>
                  <a:pt x="108" y="66"/>
                </a:lnTo>
                <a:lnTo>
                  <a:pt x="106" y="76"/>
                </a:lnTo>
                <a:lnTo>
                  <a:pt x="100" y="85"/>
                </a:lnTo>
                <a:lnTo>
                  <a:pt x="94" y="93"/>
                </a:lnTo>
                <a:lnTo>
                  <a:pt x="85" y="100"/>
                </a:lnTo>
                <a:lnTo>
                  <a:pt x="76" y="105"/>
                </a:lnTo>
                <a:lnTo>
                  <a:pt x="65" y="108"/>
                </a:lnTo>
                <a:lnTo>
                  <a:pt x="54" y="109"/>
                </a:lnTo>
                <a:lnTo>
                  <a:pt x="54" y="109"/>
                </a:lnTo>
                <a:close/>
                <a:moveTo>
                  <a:pt x="54" y="8"/>
                </a:moveTo>
                <a:lnTo>
                  <a:pt x="54" y="8"/>
                </a:lnTo>
                <a:lnTo>
                  <a:pt x="45" y="8"/>
                </a:lnTo>
                <a:lnTo>
                  <a:pt x="37" y="11"/>
                </a:lnTo>
                <a:lnTo>
                  <a:pt x="29" y="16"/>
                </a:lnTo>
                <a:lnTo>
                  <a:pt x="22" y="22"/>
                </a:lnTo>
                <a:lnTo>
                  <a:pt x="15" y="28"/>
                </a:lnTo>
                <a:lnTo>
                  <a:pt x="11" y="36"/>
                </a:lnTo>
                <a:lnTo>
                  <a:pt x="8" y="46"/>
                </a:lnTo>
                <a:lnTo>
                  <a:pt x="7" y="55"/>
                </a:lnTo>
                <a:lnTo>
                  <a:pt x="7" y="55"/>
                </a:lnTo>
                <a:lnTo>
                  <a:pt x="8" y="65"/>
                </a:lnTo>
                <a:lnTo>
                  <a:pt x="11" y="73"/>
                </a:lnTo>
                <a:lnTo>
                  <a:pt x="15" y="81"/>
                </a:lnTo>
                <a:lnTo>
                  <a:pt x="22" y="88"/>
                </a:lnTo>
                <a:lnTo>
                  <a:pt x="29" y="95"/>
                </a:lnTo>
                <a:lnTo>
                  <a:pt x="37" y="99"/>
                </a:lnTo>
                <a:lnTo>
                  <a:pt x="45" y="101"/>
                </a:lnTo>
                <a:lnTo>
                  <a:pt x="54" y="103"/>
                </a:lnTo>
                <a:lnTo>
                  <a:pt x="54" y="103"/>
                </a:lnTo>
                <a:lnTo>
                  <a:pt x="64" y="101"/>
                </a:lnTo>
                <a:lnTo>
                  <a:pt x="73" y="99"/>
                </a:lnTo>
                <a:lnTo>
                  <a:pt x="81" y="95"/>
                </a:lnTo>
                <a:lnTo>
                  <a:pt x="88" y="88"/>
                </a:lnTo>
                <a:lnTo>
                  <a:pt x="94" y="81"/>
                </a:lnTo>
                <a:lnTo>
                  <a:pt x="99" y="73"/>
                </a:lnTo>
                <a:lnTo>
                  <a:pt x="102" y="65"/>
                </a:lnTo>
                <a:lnTo>
                  <a:pt x="102" y="55"/>
                </a:lnTo>
                <a:lnTo>
                  <a:pt x="102" y="55"/>
                </a:lnTo>
                <a:lnTo>
                  <a:pt x="102" y="46"/>
                </a:lnTo>
                <a:lnTo>
                  <a:pt x="99" y="36"/>
                </a:lnTo>
                <a:lnTo>
                  <a:pt x="94" y="28"/>
                </a:lnTo>
                <a:lnTo>
                  <a:pt x="88" y="22"/>
                </a:lnTo>
                <a:lnTo>
                  <a:pt x="81" y="16"/>
                </a:lnTo>
                <a:lnTo>
                  <a:pt x="73" y="11"/>
                </a:lnTo>
                <a:lnTo>
                  <a:pt x="64" y="8"/>
                </a:lnTo>
                <a:lnTo>
                  <a:pt x="54" y="8"/>
                </a:lnTo>
                <a:lnTo>
                  <a:pt x="54" y="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78" name="Freeform 359"/>
          <p:cNvSpPr/>
          <p:nvPr/>
        </p:nvSpPr>
        <p:spPr bwMode="auto">
          <a:xfrm>
            <a:off x="4495694" y="4270387"/>
            <a:ext cx="295517" cy="200775"/>
          </a:xfrm>
          <a:custGeom>
            <a:avLst/>
            <a:gdLst/>
            <a:ahLst/>
            <a:cxnLst>
              <a:cxn ang="0">
                <a:pos x="189" y="129"/>
              </a:cxn>
              <a:cxn ang="0">
                <a:pos x="0" y="129"/>
              </a:cxn>
              <a:cxn ang="0">
                <a:pos x="0" y="0"/>
              </a:cxn>
              <a:cxn ang="0">
                <a:pos x="10" y="0"/>
              </a:cxn>
              <a:cxn ang="0">
                <a:pos x="10" y="120"/>
              </a:cxn>
              <a:cxn ang="0">
                <a:pos x="181" y="120"/>
              </a:cxn>
              <a:cxn ang="0">
                <a:pos x="181" y="0"/>
              </a:cxn>
              <a:cxn ang="0">
                <a:pos x="189" y="0"/>
              </a:cxn>
              <a:cxn ang="0">
                <a:pos x="189" y="129"/>
              </a:cxn>
            </a:cxnLst>
            <a:rect l="0" t="0" r="r" b="b"/>
            <a:pathLst>
              <a:path w="189" h="129">
                <a:moveTo>
                  <a:pt x="189" y="129"/>
                </a:moveTo>
                <a:lnTo>
                  <a:pt x="0" y="129"/>
                </a:lnTo>
                <a:lnTo>
                  <a:pt x="0" y="0"/>
                </a:lnTo>
                <a:lnTo>
                  <a:pt x="10" y="0"/>
                </a:lnTo>
                <a:lnTo>
                  <a:pt x="10" y="120"/>
                </a:lnTo>
                <a:lnTo>
                  <a:pt x="181" y="120"/>
                </a:lnTo>
                <a:lnTo>
                  <a:pt x="181" y="0"/>
                </a:lnTo>
                <a:lnTo>
                  <a:pt x="189" y="0"/>
                </a:lnTo>
                <a:lnTo>
                  <a:pt x="189" y="12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79" name="Freeform 360"/>
          <p:cNvSpPr/>
          <p:nvPr/>
        </p:nvSpPr>
        <p:spPr bwMode="auto">
          <a:xfrm>
            <a:off x="4448787" y="4083622"/>
            <a:ext cx="389332" cy="200775"/>
          </a:xfrm>
          <a:custGeom>
            <a:avLst/>
            <a:gdLst/>
            <a:ahLst/>
            <a:cxnLst>
              <a:cxn ang="0">
                <a:pos x="6" y="128"/>
              </a:cxn>
              <a:cxn ang="0">
                <a:pos x="0" y="123"/>
              </a:cxn>
              <a:cxn ang="0">
                <a:pos x="124" y="0"/>
              </a:cxn>
              <a:cxn ang="0">
                <a:pos x="248" y="123"/>
              </a:cxn>
              <a:cxn ang="0">
                <a:pos x="243" y="128"/>
              </a:cxn>
              <a:cxn ang="0">
                <a:pos x="124" y="12"/>
              </a:cxn>
              <a:cxn ang="0">
                <a:pos x="6" y="128"/>
              </a:cxn>
            </a:cxnLst>
            <a:rect l="0" t="0" r="r" b="b"/>
            <a:pathLst>
              <a:path w="248" h="128">
                <a:moveTo>
                  <a:pt x="6" y="128"/>
                </a:moveTo>
                <a:lnTo>
                  <a:pt x="0" y="123"/>
                </a:lnTo>
                <a:lnTo>
                  <a:pt x="124" y="0"/>
                </a:lnTo>
                <a:lnTo>
                  <a:pt x="248" y="123"/>
                </a:lnTo>
                <a:lnTo>
                  <a:pt x="243" y="128"/>
                </a:lnTo>
                <a:lnTo>
                  <a:pt x="124" y="12"/>
                </a:lnTo>
                <a:lnTo>
                  <a:pt x="6" y="12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80" name="Freeform 361"/>
          <p:cNvSpPr/>
          <p:nvPr/>
        </p:nvSpPr>
        <p:spPr bwMode="auto">
          <a:xfrm>
            <a:off x="4584816" y="4289064"/>
            <a:ext cx="117269" cy="172760"/>
          </a:xfrm>
          <a:custGeom>
            <a:avLst/>
            <a:gdLst/>
            <a:ahLst/>
            <a:cxnLst>
              <a:cxn ang="0">
                <a:pos x="76" y="113"/>
              </a:cxn>
              <a:cxn ang="0">
                <a:pos x="67" y="113"/>
              </a:cxn>
              <a:cxn ang="0">
                <a:pos x="67" y="19"/>
              </a:cxn>
              <a:cxn ang="0">
                <a:pos x="67" y="19"/>
              </a:cxn>
              <a:cxn ang="0">
                <a:pos x="67" y="15"/>
              </a:cxn>
              <a:cxn ang="0">
                <a:pos x="65" y="12"/>
              </a:cxn>
              <a:cxn ang="0">
                <a:pos x="61" y="9"/>
              </a:cxn>
              <a:cxn ang="0">
                <a:pos x="57" y="8"/>
              </a:cxn>
              <a:cxn ang="0">
                <a:pos x="19" y="8"/>
              </a:cxn>
              <a:cxn ang="0">
                <a:pos x="19" y="8"/>
              </a:cxn>
              <a:cxn ang="0">
                <a:pos x="15" y="9"/>
              </a:cxn>
              <a:cxn ang="0">
                <a:pos x="11" y="12"/>
              </a:cxn>
              <a:cxn ang="0">
                <a:pos x="9" y="15"/>
              </a:cxn>
              <a:cxn ang="0">
                <a:pos x="8" y="19"/>
              </a:cxn>
              <a:cxn ang="0">
                <a:pos x="8" y="113"/>
              </a:cxn>
              <a:cxn ang="0">
                <a:pos x="0" y="113"/>
              </a:cxn>
              <a:cxn ang="0">
                <a:pos x="0" y="19"/>
              </a:cxn>
              <a:cxn ang="0">
                <a:pos x="0" y="19"/>
              </a:cxn>
              <a:cxn ang="0">
                <a:pos x="1" y="12"/>
              </a:cxn>
              <a:cxn ang="0">
                <a:pos x="5" y="5"/>
              </a:cxn>
              <a:cxn ang="0">
                <a:pos x="11" y="1"/>
              </a:cxn>
              <a:cxn ang="0">
                <a:pos x="19" y="0"/>
              </a:cxn>
              <a:cxn ang="0">
                <a:pos x="57" y="0"/>
              </a:cxn>
              <a:cxn ang="0">
                <a:pos x="57" y="0"/>
              </a:cxn>
              <a:cxn ang="0">
                <a:pos x="65" y="1"/>
              </a:cxn>
              <a:cxn ang="0">
                <a:pos x="70" y="5"/>
              </a:cxn>
              <a:cxn ang="0">
                <a:pos x="74" y="12"/>
              </a:cxn>
              <a:cxn ang="0">
                <a:pos x="76" y="19"/>
              </a:cxn>
              <a:cxn ang="0">
                <a:pos x="76" y="113"/>
              </a:cxn>
            </a:cxnLst>
            <a:rect l="0" t="0" r="r" b="b"/>
            <a:pathLst>
              <a:path w="76" h="113">
                <a:moveTo>
                  <a:pt x="76" y="113"/>
                </a:moveTo>
                <a:lnTo>
                  <a:pt x="67" y="113"/>
                </a:lnTo>
                <a:lnTo>
                  <a:pt x="67" y="19"/>
                </a:lnTo>
                <a:lnTo>
                  <a:pt x="67" y="19"/>
                </a:lnTo>
                <a:lnTo>
                  <a:pt x="67" y="15"/>
                </a:lnTo>
                <a:lnTo>
                  <a:pt x="65" y="12"/>
                </a:lnTo>
                <a:lnTo>
                  <a:pt x="61" y="9"/>
                </a:lnTo>
                <a:lnTo>
                  <a:pt x="57" y="8"/>
                </a:lnTo>
                <a:lnTo>
                  <a:pt x="19" y="8"/>
                </a:lnTo>
                <a:lnTo>
                  <a:pt x="19" y="8"/>
                </a:lnTo>
                <a:lnTo>
                  <a:pt x="15" y="9"/>
                </a:lnTo>
                <a:lnTo>
                  <a:pt x="11" y="12"/>
                </a:lnTo>
                <a:lnTo>
                  <a:pt x="9" y="15"/>
                </a:lnTo>
                <a:lnTo>
                  <a:pt x="8" y="19"/>
                </a:lnTo>
                <a:lnTo>
                  <a:pt x="8" y="113"/>
                </a:lnTo>
                <a:lnTo>
                  <a:pt x="0" y="113"/>
                </a:lnTo>
                <a:lnTo>
                  <a:pt x="0" y="19"/>
                </a:lnTo>
                <a:lnTo>
                  <a:pt x="0" y="19"/>
                </a:lnTo>
                <a:lnTo>
                  <a:pt x="1" y="12"/>
                </a:lnTo>
                <a:lnTo>
                  <a:pt x="5" y="5"/>
                </a:lnTo>
                <a:lnTo>
                  <a:pt x="11" y="1"/>
                </a:lnTo>
                <a:lnTo>
                  <a:pt x="19" y="0"/>
                </a:lnTo>
                <a:lnTo>
                  <a:pt x="57" y="0"/>
                </a:lnTo>
                <a:lnTo>
                  <a:pt x="57" y="0"/>
                </a:lnTo>
                <a:lnTo>
                  <a:pt x="65" y="1"/>
                </a:lnTo>
                <a:lnTo>
                  <a:pt x="70" y="5"/>
                </a:lnTo>
                <a:lnTo>
                  <a:pt x="74" y="12"/>
                </a:lnTo>
                <a:lnTo>
                  <a:pt x="76" y="19"/>
                </a:lnTo>
                <a:lnTo>
                  <a:pt x="76" y="113"/>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81" name="Freeform 362"/>
          <p:cNvSpPr/>
          <p:nvPr/>
        </p:nvSpPr>
        <p:spPr bwMode="auto">
          <a:xfrm>
            <a:off x="5410389" y="4335756"/>
            <a:ext cx="65671" cy="65368"/>
          </a:xfrm>
          <a:custGeom>
            <a:avLst/>
            <a:gdLst/>
            <a:ahLst/>
            <a:cxnLst>
              <a:cxn ang="0">
                <a:pos x="37" y="44"/>
              </a:cxn>
              <a:cxn ang="0">
                <a:pos x="0" y="5"/>
              </a:cxn>
              <a:cxn ang="0">
                <a:pos x="5" y="0"/>
              </a:cxn>
              <a:cxn ang="0">
                <a:pos x="44" y="38"/>
              </a:cxn>
              <a:cxn ang="0">
                <a:pos x="37" y="44"/>
              </a:cxn>
            </a:cxnLst>
            <a:rect l="0" t="0" r="r" b="b"/>
            <a:pathLst>
              <a:path w="44" h="44">
                <a:moveTo>
                  <a:pt x="37" y="44"/>
                </a:moveTo>
                <a:lnTo>
                  <a:pt x="0" y="5"/>
                </a:lnTo>
                <a:lnTo>
                  <a:pt x="5" y="0"/>
                </a:lnTo>
                <a:lnTo>
                  <a:pt x="44" y="38"/>
                </a:lnTo>
                <a:lnTo>
                  <a:pt x="37" y="4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82" name="Freeform 363"/>
          <p:cNvSpPr>
            <a:spLocks noEditPoints="1"/>
          </p:cNvSpPr>
          <p:nvPr/>
        </p:nvSpPr>
        <p:spPr bwMode="auto">
          <a:xfrm>
            <a:off x="5344718" y="4191011"/>
            <a:ext cx="60981" cy="56029"/>
          </a:xfrm>
          <a:custGeom>
            <a:avLst/>
            <a:gdLst/>
            <a:ahLst/>
            <a:cxnLst>
              <a:cxn ang="0">
                <a:pos x="19" y="35"/>
              </a:cxn>
              <a:cxn ang="0">
                <a:pos x="19" y="35"/>
              </a:cxn>
              <a:cxn ang="0">
                <a:pos x="11" y="34"/>
              </a:cxn>
              <a:cxn ang="0">
                <a:pos x="6" y="31"/>
              </a:cxn>
              <a:cxn ang="0">
                <a:pos x="2" y="25"/>
              </a:cxn>
              <a:cxn ang="0">
                <a:pos x="0" y="18"/>
              </a:cxn>
              <a:cxn ang="0">
                <a:pos x="0" y="18"/>
              </a:cxn>
              <a:cxn ang="0">
                <a:pos x="2" y="11"/>
              </a:cxn>
              <a:cxn ang="0">
                <a:pos x="6" y="6"/>
              </a:cxn>
              <a:cxn ang="0">
                <a:pos x="11" y="2"/>
              </a:cxn>
              <a:cxn ang="0">
                <a:pos x="19" y="0"/>
              </a:cxn>
              <a:cxn ang="0">
                <a:pos x="19" y="0"/>
              </a:cxn>
              <a:cxn ang="0">
                <a:pos x="26" y="2"/>
              </a:cxn>
              <a:cxn ang="0">
                <a:pos x="31" y="6"/>
              </a:cxn>
              <a:cxn ang="0">
                <a:pos x="35" y="11"/>
              </a:cxn>
              <a:cxn ang="0">
                <a:pos x="37" y="18"/>
              </a:cxn>
              <a:cxn ang="0">
                <a:pos x="37" y="18"/>
              </a:cxn>
              <a:cxn ang="0">
                <a:pos x="35" y="25"/>
              </a:cxn>
              <a:cxn ang="0">
                <a:pos x="31" y="31"/>
              </a:cxn>
              <a:cxn ang="0">
                <a:pos x="26" y="34"/>
              </a:cxn>
              <a:cxn ang="0">
                <a:pos x="19" y="35"/>
              </a:cxn>
              <a:cxn ang="0">
                <a:pos x="19" y="35"/>
              </a:cxn>
              <a:cxn ang="0">
                <a:pos x="19" y="8"/>
              </a:cxn>
              <a:cxn ang="0">
                <a:pos x="19" y="8"/>
              </a:cxn>
              <a:cxn ang="0">
                <a:pos x="15" y="10"/>
              </a:cxn>
              <a:cxn ang="0">
                <a:pos x="13" y="11"/>
              </a:cxn>
              <a:cxn ang="0">
                <a:pos x="10" y="14"/>
              </a:cxn>
              <a:cxn ang="0">
                <a:pos x="10" y="18"/>
              </a:cxn>
              <a:cxn ang="0">
                <a:pos x="10" y="18"/>
              </a:cxn>
              <a:cxn ang="0">
                <a:pos x="10" y="22"/>
              </a:cxn>
              <a:cxn ang="0">
                <a:pos x="13" y="25"/>
              </a:cxn>
              <a:cxn ang="0">
                <a:pos x="15" y="26"/>
              </a:cxn>
              <a:cxn ang="0">
                <a:pos x="19" y="27"/>
              </a:cxn>
              <a:cxn ang="0">
                <a:pos x="19" y="27"/>
              </a:cxn>
              <a:cxn ang="0">
                <a:pos x="22" y="26"/>
              </a:cxn>
              <a:cxn ang="0">
                <a:pos x="26" y="25"/>
              </a:cxn>
              <a:cxn ang="0">
                <a:pos x="27" y="22"/>
              </a:cxn>
              <a:cxn ang="0">
                <a:pos x="29" y="18"/>
              </a:cxn>
              <a:cxn ang="0">
                <a:pos x="29" y="18"/>
              </a:cxn>
              <a:cxn ang="0">
                <a:pos x="27" y="14"/>
              </a:cxn>
              <a:cxn ang="0">
                <a:pos x="26" y="11"/>
              </a:cxn>
              <a:cxn ang="0">
                <a:pos x="22" y="10"/>
              </a:cxn>
              <a:cxn ang="0">
                <a:pos x="19" y="8"/>
              </a:cxn>
              <a:cxn ang="0">
                <a:pos x="19" y="8"/>
              </a:cxn>
            </a:cxnLst>
            <a:rect l="0" t="0" r="r" b="b"/>
            <a:pathLst>
              <a:path w="37" h="35">
                <a:moveTo>
                  <a:pt x="19" y="35"/>
                </a:moveTo>
                <a:lnTo>
                  <a:pt x="19" y="35"/>
                </a:lnTo>
                <a:lnTo>
                  <a:pt x="11" y="34"/>
                </a:lnTo>
                <a:lnTo>
                  <a:pt x="6" y="31"/>
                </a:lnTo>
                <a:lnTo>
                  <a:pt x="2" y="25"/>
                </a:lnTo>
                <a:lnTo>
                  <a:pt x="0" y="18"/>
                </a:lnTo>
                <a:lnTo>
                  <a:pt x="0" y="18"/>
                </a:lnTo>
                <a:lnTo>
                  <a:pt x="2" y="11"/>
                </a:lnTo>
                <a:lnTo>
                  <a:pt x="6" y="6"/>
                </a:lnTo>
                <a:lnTo>
                  <a:pt x="11" y="2"/>
                </a:lnTo>
                <a:lnTo>
                  <a:pt x="19" y="0"/>
                </a:lnTo>
                <a:lnTo>
                  <a:pt x="19" y="0"/>
                </a:lnTo>
                <a:lnTo>
                  <a:pt x="26" y="2"/>
                </a:lnTo>
                <a:lnTo>
                  <a:pt x="31" y="6"/>
                </a:lnTo>
                <a:lnTo>
                  <a:pt x="35" y="11"/>
                </a:lnTo>
                <a:lnTo>
                  <a:pt x="37" y="18"/>
                </a:lnTo>
                <a:lnTo>
                  <a:pt x="37" y="18"/>
                </a:lnTo>
                <a:lnTo>
                  <a:pt x="35" y="25"/>
                </a:lnTo>
                <a:lnTo>
                  <a:pt x="31" y="31"/>
                </a:lnTo>
                <a:lnTo>
                  <a:pt x="26" y="34"/>
                </a:lnTo>
                <a:lnTo>
                  <a:pt x="19" y="35"/>
                </a:lnTo>
                <a:lnTo>
                  <a:pt x="19" y="35"/>
                </a:lnTo>
                <a:close/>
                <a:moveTo>
                  <a:pt x="19" y="8"/>
                </a:moveTo>
                <a:lnTo>
                  <a:pt x="19" y="8"/>
                </a:lnTo>
                <a:lnTo>
                  <a:pt x="15" y="10"/>
                </a:lnTo>
                <a:lnTo>
                  <a:pt x="13" y="11"/>
                </a:lnTo>
                <a:lnTo>
                  <a:pt x="10" y="14"/>
                </a:lnTo>
                <a:lnTo>
                  <a:pt x="10" y="18"/>
                </a:lnTo>
                <a:lnTo>
                  <a:pt x="10" y="18"/>
                </a:lnTo>
                <a:lnTo>
                  <a:pt x="10" y="22"/>
                </a:lnTo>
                <a:lnTo>
                  <a:pt x="13" y="25"/>
                </a:lnTo>
                <a:lnTo>
                  <a:pt x="15" y="26"/>
                </a:lnTo>
                <a:lnTo>
                  <a:pt x="19" y="27"/>
                </a:lnTo>
                <a:lnTo>
                  <a:pt x="19" y="27"/>
                </a:lnTo>
                <a:lnTo>
                  <a:pt x="22" y="26"/>
                </a:lnTo>
                <a:lnTo>
                  <a:pt x="26" y="25"/>
                </a:lnTo>
                <a:lnTo>
                  <a:pt x="27" y="22"/>
                </a:lnTo>
                <a:lnTo>
                  <a:pt x="29" y="18"/>
                </a:lnTo>
                <a:lnTo>
                  <a:pt x="29" y="18"/>
                </a:lnTo>
                <a:lnTo>
                  <a:pt x="27" y="14"/>
                </a:lnTo>
                <a:lnTo>
                  <a:pt x="26" y="11"/>
                </a:lnTo>
                <a:lnTo>
                  <a:pt x="22" y="10"/>
                </a:lnTo>
                <a:lnTo>
                  <a:pt x="19" y="8"/>
                </a:lnTo>
                <a:lnTo>
                  <a:pt x="19" y="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83" name="Rectangle 364"/>
          <p:cNvSpPr>
            <a:spLocks noChangeArrowheads="1"/>
          </p:cNvSpPr>
          <p:nvPr/>
        </p:nvSpPr>
        <p:spPr bwMode="auto">
          <a:xfrm>
            <a:off x="5649614" y="4382448"/>
            <a:ext cx="14073" cy="37353"/>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84" name="Rectangle 365"/>
          <p:cNvSpPr>
            <a:spLocks noChangeArrowheads="1"/>
          </p:cNvSpPr>
          <p:nvPr/>
        </p:nvSpPr>
        <p:spPr bwMode="auto">
          <a:xfrm>
            <a:off x="5264974" y="4396453"/>
            <a:ext cx="14073" cy="2334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85" name="Freeform 366"/>
          <p:cNvSpPr>
            <a:spLocks noEditPoints="1"/>
          </p:cNvSpPr>
          <p:nvPr/>
        </p:nvSpPr>
        <p:spPr bwMode="auto">
          <a:xfrm>
            <a:off x="5264974" y="4162995"/>
            <a:ext cx="398713" cy="252135"/>
          </a:xfrm>
          <a:custGeom>
            <a:avLst/>
            <a:gdLst/>
            <a:ahLst/>
            <a:cxnLst>
              <a:cxn ang="0">
                <a:pos x="0" y="162"/>
              </a:cxn>
              <a:cxn ang="0">
                <a:pos x="0" y="0"/>
              </a:cxn>
              <a:cxn ang="0">
                <a:pos x="255" y="0"/>
              </a:cxn>
              <a:cxn ang="0">
                <a:pos x="255" y="153"/>
              </a:cxn>
              <a:cxn ang="0">
                <a:pos x="159" y="55"/>
              </a:cxn>
              <a:cxn ang="0">
                <a:pos x="96" y="120"/>
              </a:cxn>
              <a:cxn ang="0">
                <a:pos x="67" y="92"/>
              </a:cxn>
              <a:cxn ang="0">
                <a:pos x="0" y="162"/>
              </a:cxn>
              <a:cxn ang="0">
                <a:pos x="8" y="8"/>
              </a:cxn>
              <a:cxn ang="0">
                <a:pos x="8" y="140"/>
              </a:cxn>
              <a:cxn ang="0">
                <a:pos x="67" y="80"/>
              </a:cxn>
              <a:cxn ang="0">
                <a:pos x="96" y="108"/>
              </a:cxn>
              <a:cxn ang="0">
                <a:pos x="159" y="42"/>
              </a:cxn>
              <a:cxn ang="0">
                <a:pos x="245" y="131"/>
              </a:cxn>
              <a:cxn ang="0">
                <a:pos x="245" y="8"/>
              </a:cxn>
              <a:cxn ang="0">
                <a:pos x="8" y="8"/>
              </a:cxn>
            </a:cxnLst>
            <a:rect l="0" t="0" r="r" b="b"/>
            <a:pathLst>
              <a:path w="255" h="162">
                <a:moveTo>
                  <a:pt x="0" y="162"/>
                </a:moveTo>
                <a:lnTo>
                  <a:pt x="0" y="0"/>
                </a:lnTo>
                <a:lnTo>
                  <a:pt x="255" y="0"/>
                </a:lnTo>
                <a:lnTo>
                  <a:pt x="255" y="153"/>
                </a:lnTo>
                <a:lnTo>
                  <a:pt x="159" y="55"/>
                </a:lnTo>
                <a:lnTo>
                  <a:pt x="96" y="120"/>
                </a:lnTo>
                <a:lnTo>
                  <a:pt x="67" y="92"/>
                </a:lnTo>
                <a:lnTo>
                  <a:pt x="0" y="162"/>
                </a:lnTo>
                <a:close/>
                <a:moveTo>
                  <a:pt x="8" y="8"/>
                </a:moveTo>
                <a:lnTo>
                  <a:pt x="8" y="140"/>
                </a:lnTo>
                <a:lnTo>
                  <a:pt x="67" y="80"/>
                </a:lnTo>
                <a:lnTo>
                  <a:pt x="96" y="108"/>
                </a:lnTo>
                <a:lnTo>
                  <a:pt x="159" y="42"/>
                </a:lnTo>
                <a:lnTo>
                  <a:pt x="245" y="131"/>
                </a:lnTo>
                <a:lnTo>
                  <a:pt x="245" y="8"/>
                </a:lnTo>
                <a:lnTo>
                  <a:pt x="8" y="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86" name="Freeform 367"/>
          <p:cNvSpPr>
            <a:spLocks noEditPoints="1"/>
          </p:cNvSpPr>
          <p:nvPr/>
        </p:nvSpPr>
        <p:spPr bwMode="auto">
          <a:xfrm>
            <a:off x="5264974" y="4228364"/>
            <a:ext cx="398713" cy="196104"/>
          </a:xfrm>
          <a:custGeom>
            <a:avLst/>
            <a:gdLst/>
            <a:ahLst/>
            <a:cxnLst>
              <a:cxn ang="0">
                <a:pos x="255" y="128"/>
              </a:cxn>
              <a:cxn ang="0">
                <a:pos x="0" y="128"/>
              </a:cxn>
              <a:cxn ang="0">
                <a:pos x="0" y="108"/>
              </a:cxn>
              <a:cxn ang="0">
                <a:pos x="67" y="38"/>
              </a:cxn>
              <a:cxn ang="0">
                <a:pos x="96" y="66"/>
              </a:cxn>
              <a:cxn ang="0">
                <a:pos x="159" y="0"/>
              </a:cxn>
              <a:cxn ang="0">
                <a:pos x="255" y="98"/>
              </a:cxn>
              <a:cxn ang="0">
                <a:pos x="255" y="128"/>
              </a:cxn>
              <a:cxn ang="0">
                <a:pos x="8" y="120"/>
              </a:cxn>
              <a:cxn ang="0">
                <a:pos x="245" y="120"/>
              </a:cxn>
              <a:cxn ang="0">
                <a:pos x="245" y="101"/>
              </a:cxn>
              <a:cxn ang="0">
                <a:pos x="159" y="13"/>
              </a:cxn>
              <a:cxn ang="0">
                <a:pos x="96" y="78"/>
              </a:cxn>
              <a:cxn ang="0">
                <a:pos x="67" y="50"/>
              </a:cxn>
              <a:cxn ang="0">
                <a:pos x="8" y="111"/>
              </a:cxn>
              <a:cxn ang="0">
                <a:pos x="8" y="120"/>
              </a:cxn>
            </a:cxnLst>
            <a:rect l="0" t="0" r="r" b="b"/>
            <a:pathLst>
              <a:path w="255" h="128">
                <a:moveTo>
                  <a:pt x="255" y="128"/>
                </a:moveTo>
                <a:lnTo>
                  <a:pt x="0" y="128"/>
                </a:lnTo>
                <a:lnTo>
                  <a:pt x="0" y="108"/>
                </a:lnTo>
                <a:lnTo>
                  <a:pt x="67" y="38"/>
                </a:lnTo>
                <a:lnTo>
                  <a:pt x="96" y="66"/>
                </a:lnTo>
                <a:lnTo>
                  <a:pt x="159" y="0"/>
                </a:lnTo>
                <a:lnTo>
                  <a:pt x="255" y="98"/>
                </a:lnTo>
                <a:lnTo>
                  <a:pt x="255" y="128"/>
                </a:lnTo>
                <a:close/>
                <a:moveTo>
                  <a:pt x="8" y="120"/>
                </a:moveTo>
                <a:lnTo>
                  <a:pt x="245" y="120"/>
                </a:lnTo>
                <a:lnTo>
                  <a:pt x="245" y="101"/>
                </a:lnTo>
                <a:lnTo>
                  <a:pt x="159" y="13"/>
                </a:lnTo>
                <a:lnTo>
                  <a:pt x="96" y="78"/>
                </a:lnTo>
                <a:lnTo>
                  <a:pt x="67" y="50"/>
                </a:lnTo>
                <a:lnTo>
                  <a:pt x="8" y="111"/>
                </a:lnTo>
                <a:lnTo>
                  <a:pt x="8" y="12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87" name="Freeform 368"/>
          <p:cNvSpPr/>
          <p:nvPr/>
        </p:nvSpPr>
        <p:spPr bwMode="auto">
          <a:xfrm>
            <a:off x="6423586" y="4092960"/>
            <a:ext cx="37525" cy="32685"/>
          </a:xfrm>
          <a:custGeom>
            <a:avLst/>
            <a:gdLst/>
            <a:ahLst/>
            <a:cxnLst>
              <a:cxn ang="0">
                <a:pos x="0" y="10"/>
              </a:cxn>
              <a:cxn ang="0">
                <a:pos x="14" y="23"/>
              </a:cxn>
              <a:cxn ang="0">
                <a:pos x="14" y="23"/>
              </a:cxn>
              <a:cxn ang="0">
                <a:pos x="19" y="18"/>
              </a:cxn>
              <a:cxn ang="0">
                <a:pos x="22" y="13"/>
              </a:cxn>
              <a:cxn ang="0">
                <a:pos x="22" y="9"/>
              </a:cxn>
              <a:cxn ang="0">
                <a:pos x="19" y="4"/>
              </a:cxn>
              <a:cxn ang="0">
                <a:pos x="19" y="4"/>
              </a:cxn>
              <a:cxn ang="0">
                <a:pos x="14" y="0"/>
              </a:cxn>
              <a:cxn ang="0">
                <a:pos x="10" y="0"/>
              </a:cxn>
              <a:cxn ang="0">
                <a:pos x="6" y="3"/>
              </a:cxn>
              <a:cxn ang="0">
                <a:pos x="0" y="10"/>
              </a:cxn>
              <a:cxn ang="0">
                <a:pos x="0" y="10"/>
              </a:cxn>
            </a:cxnLst>
            <a:rect l="0" t="0" r="r" b="b"/>
            <a:pathLst>
              <a:path w="22" h="23">
                <a:moveTo>
                  <a:pt x="0" y="10"/>
                </a:moveTo>
                <a:lnTo>
                  <a:pt x="14" y="23"/>
                </a:lnTo>
                <a:lnTo>
                  <a:pt x="14" y="23"/>
                </a:lnTo>
                <a:lnTo>
                  <a:pt x="19" y="18"/>
                </a:lnTo>
                <a:lnTo>
                  <a:pt x="22" y="13"/>
                </a:lnTo>
                <a:lnTo>
                  <a:pt x="22" y="9"/>
                </a:lnTo>
                <a:lnTo>
                  <a:pt x="19" y="4"/>
                </a:lnTo>
                <a:lnTo>
                  <a:pt x="19" y="4"/>
                </a:lnTo>
                <a:lnTo>
                  <a:pt x="14" y="0"/>
                </a:lnTo>
                <a:lnTo>
                  <a:pt x="10" y="0"/>
                </a:lnTo>
                <a:lnTo>
                  <a:pt x="6" y="3"/>
                </a:lnTo>
                <a:lnTo>
                  <a:pt x="0" y="10"/>
                </a:lnTo>
                <a:lnTo>
                  <a:pt x="0" y="1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88" name="Freeform 369"/>
          <p:cNvSpPr>
            <a:spLocks noEditPoints="1"/>
          </p:cNvSpPr>
          <p:nvPr/>
        </p:nvSpPr>
        <p:spPr bwMode="auto">
          <a:xfrm>
            <a:off x="6203120" y="4102298"/>
            <a:ext cx="248611" cy="242796"/>
          </a:xfrm>
          <a:custGeom>
            <a:avLst/>
            <a:gdLst/>
            <a:ahLst/>
            <a:cxnLst>
              <a:cxn ang="0">
                <a:pos x="0" y="158"/>
              </a:cxn>
              <a:cxn ang="0">
                <a:pos x="14" y="124"/>
              </a:cxn>
              <a:cxn ang="0">
                <a:pos x="139" y="0"/>
              </a:cxn>
              <a:cxn ang="0">
                <a:pos x="158" y="20"/>
              </a:cxn>
              <a:cxn ang="0">
                <a:pos x="32" y="146"/>
              </a:cxn>
              <a:cxn ang="0">
                <a:pos x="0" y="158"/>
              </a:cxn>
              <a:cxn ang="0">
                <a:pos x="21" y="131"/>
              </a:cxn>
              <a:cxn ang="0">
                <a:pos x="16" y="143"/>
              </a:cxn>
              <a:cxn ang="0">
                <a:pos x="28" y="138"/>
              </a:cxn>
              <a:cxn ang="0">
                <a:pos x="145" y="20"/>
              </a:cxn>
              <a:cxn ang="0">
                <a:pos x="139" y="12"/>
              </a:cxn>
              <a:cxn ang="0">
                <a:pos x="21" y="131"/>
              </a:cxn>
            </a:cxnLst>
            <a:rect l="0" t="0" r="r" b="b"/>
            <a:pathLst>
              <a:path w="158" h="158">
                <a:moveTo>
                  <a:pt x="0" y="158"/>
                </a:moveTo>
                <a:lnTo>
                  <a:pt x="14" y="124"/>
                </a:lnTo>
                <a:lnTo>
                  <a:pt x="139" y="0"/>
                </a:lnTo>
                <a:lnTo>
                  <a:pt x="158" y="20"/>
                </a:lnTo>
                <a:lnTo>
                  <a:pt x="32" y="146"/>
                </a:lnTo>
                <a:lnTo>
                  <a:pt x="0" y="158"/>
                </a:lnTo>
                <a:close/>
                <a:moveTo>
                  <a:pt x="21" y="131"/>
                </a:moveTo>
                <a:lnTo>
                  <a:pt x="16" y="143"/>
                </a:lnTo>
                <a:lnTo>
                  <a:pt x="28" y="138"/>
                </a:lnTo>
                <a:lnTo>
                  <a:pt x="145" y="20"/>
                </a:lnTo>
                <a:lnTo>
                  <a:pt x="139" y="12"/>
                </a:lnTo>
                <a:lnTo>
                  <a:pt x="21" y="13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89" name="Freeform 370"/>
          <p:cNvSpPr/>
          <p:nvPr/>
        </p:nvSpPr>
        <p:spPr bwMode="auto">
          <a:xfrm>
            <a:off x="6217194" y="4298404"/>
            <a:ext cx="37525" cy="37353"/>
          </a:xfrm>
          <a:custGeom>
            <a:avLst/>
            <a:gdLst/>
            <a:ahLst/>
            <a:cxnLst>
              <a:cxn ang="0">
                <a:pos x="23" y="14"/>
              </a:cxn>
              <a:cxn ang="0">
                <a:pos x="0" y="23"/>
              </a:cxn>
              <a:cxn ang="0">
                <a:pos x="0" y="23"/>
              </a:cxn>
              <a:cxn ang="0">
                <a:pos x="9" y="0"/>
              </a:cxn>
              <a:cxn ang="0">
                <a:pos x="23" y="14"/>
              </a:cxn>
            </a:cxnLst>
            <a:rect l="0" t="0" r="r" b="b"/>
            <a:pathLst>
              <a:path w="23" h="23">
                <a:moveTo>
                  <a:pt x="23" y="14"/>
                </a:moveTo>
                <a:lnTo>
                  <a:pt x="0" y="23"/>
                </a:lnTo>
                <a:lnTo>
                  <a:pt x="0" y="23"/>
                </a:lnTo>
                <a:lnTo>
                  <a:pt x="9" y="0"/>
                </a:lnTo>
                <a:lnTo>
                  <a:pt x="23" y="1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90" name="Freeform 371"/>
          <p:cNvSpPr/>
          <p:nvPr/>
        </p:nvSpPr>
        <p:spPr bwMode="auto">
          <a:xfrm>
            <a:off x="6076472" y="4177005"/>
            <a:ext cx="295517" cy="294159"/>
          </a:xfrm>
          <a:custGeom>
            <a:avLst/>
            <a:gdLst/>
            <a:ahLst/>
            <a:cxnLst>
              <a:cxn ang="0">
                <a:pos x="189" y="189"/>
              </a:cxn>
              <a:cxn ang="0">
                <a:pos x="0" y="189"/>
              </a:cxn>
              <a:cxn ang="0">
                <a:pos x="0" y="0"/>
              </a:cxn>
              <a:cxn ang="0">
                <a:pos x="155" y="0"/>
              </a:cxn>
              <a:cxn ang="0">
                <a:pos x="155" y="9"/>
              </a:cxn>
              <a:cxn ang="0">
                <a:pos x="9" y="9"/>
              </a:cxn>
              <a:cxn ang="0">
                <a:pos x="9" y="179"/>
              </a:cxn>
              <a:cxn ang="0">
                <a:pos x="180" y="179"/>
              </a:cxn>
              <a:cxn ang="0">
                <a:pos x="180" y="34"/>
              </a:cxn>
              <a:cxn ang="0">
                <a:pos x="189" y="34"/>
              </a:cxn>
              <a:cxn ang="0">
                <a:pos x="189" y="189"/>
              </a:cxn>
            </a:cxnLst>
            <a:rect l="0" t="0" r="r" b="b"/>
            <a:pathLst>
              <a:path w="189" h="189">
                <a:moveTo>
                  <a:pt x="189" y="189"/>
                </a:moveTo>
                <a:lnTo>
                  <a:pt x="0" y="189"/>
                </a:lnTo>
                <a:lnTo>
                  <a:pt x="0" y="0"/>
                </a:lnTo>
                <a:lnTo>
                  <a:pt x="155" y="0"/>
                </a:lnTo>
                <a:lnTo>
                  <a:pt x="155" y="9"/>
                </a:lnTo>
                <a:lnTo>
                  <a:pt x="9" y="9"/>
                </a:lnTo>
                <a:lnTo>
                  <a:pt x="9" y="179"/>
                </a:lnTo>
                <a:lnTo>
                  <a:pt x="180" y="179"/>
                </a:lnTo>
                <a:lnTo>
                  <a:pt x="180" y="34"/>
                </a:lnTo>
                <a:lnTo>
                  <a:pt x="189" y="34"/>
                </a:lnTo>
                <a:lnTo>
                  <a:pt x="189" y="18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91" name="Freeform 372"/>
          <p:cNvSpPr>
            <a:spLocks noEditPoints="1"/>
          </p:cNvSpPr>
          <p:nvPr/>
        </p:nvSpPr>
        <p:spPr bwMode="auto">
          <a:xfrm>
            <a:off x="7014619" y="4092960"/>
            <a:ext cx="121959" cy="280149"/>
          </a:xfrm>
          <a:custGeom>
            <a:avLst/>
            <a:gdLst/>
            <a:ahLst/>
            <a:cxnLst>
              <a:cxn ang="0">
                <a:pos x="38" y="178"/>
              </a:cxn>
              <a:cxn ang="0">
                <a:pos x="23" y="175"/>
              </a:cxn>
              <a:cxn ang="0">
                <a:pos x="11" y="167"/>
              </a:cxn>
              <a:cxn ang="0">
                <a:pos x="3" y="155"/>
              </a:cxn>
              <a:cxn ang="0">
                <a:pos x="0" y="140"/>
              </a:cxn>
              <a:cxn ang="0">
                <a:pos x="0" y="38"/>
              </a:cxn>
              <a:cxn ang="0">
                <a:pos x="3" y="23"/>
              </a:cxn>
              <a:cxn ang="0">
                <a:pos x="11" y="11"/>
              </a:cxn>
              <a:cxn ang="0">
                <a:pos x="23" y="2"/>
              </a:cxn>
              <a:cxn ang="0">
                <a:pos x="38" y="0"/>
              </a:cxn>
              <a:cxn ang="0">
                <a:pos x="45" y="0"/>
              </a:cxn>
              <a:cxn ang="0">
                <a:pos x="58" y="7"/>
              </a:cxn>
              <a:cxn ang="0">
                <a:pos x="69" y="16"/>
              </a:cxn>
              <a:cxn ang="0">
                <a:pos x="75" y="29"/>
              </a:cxn>
              <a:cxn ang="0">
                <a:pos x="76" y="140"/>
              </a:cxn>
              <a:cxn ang="0">
                <a:pos x="75" y="148"/>
              </a:cxn>
              <a:cxn ang="0">
                <a:pos x="69" y="162"/>
              </a:cxn>
              <a:cxn ang="0">
                <a:pos x="58" y="171"/>
              </a:cxn>
              <a:cxn ang="0">
                <a:pos x="45" y="178"/>
              </a:cxn>
              <a:cxn ang="0">
                <a:pos x="38" y="178"/>
              </a:cxn>
              <a:cxn ang="0">
                <a:pos x="38" y="8"/>
              </a:cxn>
              <a:cxn ang="0">
                <a:pos x="26" y="11"/>
              </a:cxn>
              <a:cxn ang="0">
                <a:pos x="17" y="16"/>
              </a:cxn>
              <a:cxn ang="0">
                <a:pos x="11" y="25"/>
              </a:cxn>
              <a:cxn ang="0">
                <a:pos x="8" y="38"/>
              </a:cxn>
              <a:cxn ang="0">
                <a:pos x="8" y="140"/>
              </a:cxn>
              <a:cxn ang="0">
                <a:pos x="11" y="152"/>
              </a:cxn>
              <a:cxn ang="0">
                <a:pos x="17" y="162"/>
              </a:cxn>
              <a:cxn ang="0">
                <a:pos x="26" y="169"/>
              </a:cxn>
              <a:cxn ang="0">
                <a:pos x="38" y="170"/>
              </a:cxn>
              <a:cxn ang="0">
                <a:pos x="44" y="170"/>
              </a:cxn>
              <a:cxn ang="0">
                <a:pos x="54" y="165"/>
              </a:cxn>
              <a:cxn ang="0">
                <a:pos x="62" y="158"/>
              </a:cxn>
              <a:cxn ang="0">
                <a:pos x="67" y="147"/>
              </a:cxn>
              <a:cxn ang="0">
                <a:pos x="68" y="38"/>
              </a:cxn>
              <a:cxn ang="0">
                <a:pos x="67" y="31"/>
              </a:cxn>
              <a:cxn ang="0">
                <a:pos x="62" y="21"/>
              </a:cxn>
              <a:cxn ang="0">
                <a:pos x="54" y="13"/>
              </a:cxn>
              <a:cxn ang="0">
                <a:pos x="44" y="8"/>
              </a:cxn>
              <a:cxn ang="0">
                <a:pos x="38" y="8"/>
              </a:cxn>
            </a:cxnLst>
            <a:rect l="0" t="0" r="r" b="b"/>
            <a:pathLst>
              <a:path w="76" h="178">
                <a:moveTo>
                  <a:pt x="38" y="178"/>
                </a:moveTo>
                <a:lnTo>
                  <a:pt x="38" y="178"/>
                </a:lnTo>
                <a:lnTo>
                  <a:pt x="30" y="178"/>
                </a:lnTo>
                <a:lnTo>
                  <a:pt x="23" y="175"/>
                </a:lnTo>
                <a:lnTo>
                  <a:pt x="17" y="171"/>
                </a:lnTo>
                <a:lnTo>
                  <a:pt x="11" y="167"/>
                </a:lnTo>
                <a:lnTo>
                  <a:pt x="7" y="162"/>
                </a:lnTo>
                <a:lnTo>
                  <a:pt x="3" y="155"/>
                </a:lnTo>
                <a:lnTo>
                  <a:pt x="0" y="148"/>
                </a:lnTo>
                <a:lnTo>
                  <a:pt x="0" y="140"/>
                </a:lnTo>
                <a:lnTo>
                  <a:pt x="0" y="38"/>
                </a:lnTo>
                <a:lnTo>
                  <a:pt x="0" y="38"/>
                </a:lnTo>
                <a:lnTo>
                  <a:pt x="0" y="29"/>
                </a:lnTo>
                <a:lnTo>
                  <a:pt x="3" y="23"/>
                </a:lnTo>
                <a:lnTo>
                  <a:pt x="7" y="16"/>
                </a:lnTo>
                <a:lnTo>
                  <a:pt x="11" y="11"/>
                </a:lnTo>
                <a:lnTo>
                  <a:pt x="17" y="7"/>
                </a:lnTo>
                <a:lnTo>
                  <a:pt x="23" y="2"/>
                </a:lnTo>
                <a:lnTo>
                  <a:pt x="30" y="0"/>
                </a:lnTo>
                <a:lnTo>
                  <a:pt x="38" y="0"/>
                </a:lnTo>
                <a:lnTo>
                  <a:pt x="38" y="0"/>
                </a:lnTo>
                <a:lnTo>
                  <a:pt x="45" y="0"/>
                </a:lnTo>
                <a:lnTo>
                  <a:pt x="53" y="2"/>
                </a:lnTo>
                <a:lnTo>
                  <a:pt x="58" y="7"/>
                </a:lnTo>
                <a:lnTo>
                  <a:pt x="65" y="11"/>
                </a:lnTo>
                <a:lnTo>
                  <a:pt x="69" y="16"/>
                </a:lnTo>
                <a:lnTo>
                  <a:pt x="73" y="23"/>
                </a:lnTo>
                <a:lnTo>
                  <a:pt x="75" y="29"/>
                </a:lnTo>
                <a:lnTo>
                  <a:pt x="76" y="38"/>
                </a:lnTo>
                <a:lnTo>
                  <a:pt x="76" y="140"/>
                </a:lnTo>
                <a:lnTo>
                  <a:pt x="76" y="140"/>
                </a:lnTo>
                <a:lnTo>
                  <a:pt x="75" y="148"/>
                </a:lnTo>
                <a:lnTo>
                  <a:pt x="73" y="155"/>
                </a:lnTo>
                <a:lnTo>
                  <a:pt x="69" y="162"/>
                </a:lnTo>
                <a:lnTo>
                  <a:pt x="65" y="167"/>
                </a:lnTo>
                <a:lnTo>
                  <a:pt x="58" y="171"/>
                </a:lnTo>
                <a:lnTo>
                  <a:pt x="53" y="175"/>
                </a:lnTo>
                <a:lnTo>
                  <a:pt x="45" y="178"/>
                </a:lnTo>
                <a:lnTo>
                  <a:pt x="38" y="178"/>
                </a:lnTo>
                <a:lnTo>
                  <a:pt x="38" y="178"/>
                </a:lnTo>
                <a:close/>
                <a:moveTo>
                  <a:pt x="38" y="8"/>
                </a:moveTo>
                <a:lnTo>
                  <a:pt x="38" y="8"/>
                </a:lnTo>
                <a:lnTo>
                  <a:pt x="31" y="8"/>
                </a:lnTo>
                <a:lnTo>
                  <a:pt x="26" y="11"/>
                </a:lnTo>
                <a:lnTo>
                  <a:pt x="22" y="13"/>
                </a:lnTo>
                <a:lnTo>
                  <a:pt x="17" y="16"/>
                </a:lnTo>
                <a:lnTo>
                  <a:pt x="14" y="21"/>
                </a:lnTo>
                <a:lnTo>
                  <a:pt x="11" y="25"/>
                </a:lnTo>
                <a:lnTo>
                  <a:pt x="8" y="31"/>
                </a:lnTo>
                <a:lnTo>
                  <a:pt x="8" y="38"/>
                </a:lnTo>
                <a:lnTo>
                  <a:pt x="8" y="140"/>
                </a:lnTo>
                <a:lnTo>
                  <a:pt x="8" y="140"/>
                </a:lnTo>
                <a:lnTo>
                  <a:pt x="8" y="147"/>
                </a:lnTo>
                <a:lnTo>
                  <a:pt x="11" y="152"/>
                </a:lnTo>
                <a:lnTo>
                  <a:pt x="14" y="158"/>
                </a:lnTo>
                <a:lnTo>
                  <a:pt x="17" y="162"/>
                </a:lnTo>
                <a:lnTo>
                  <a:pt x="22" y="165"/>
                </a:lnTo>
                <a:lnTo>
                  <a:pt x="26" y="169"/>
                </a:lnTo>
                <a:lnTo>
                  <a:pt x="31" y="170"/>
                </a:lnTo>
                <a:lnTo>
                  <a:pt x="38" y="170"/>
                </a:lnTo>
                <a:lnTo>
                  <a:pt x="38" y="170"/>
                </a:lnTo>
                <a:lnTo>
                  <a:pt x="44" y="170"/>
                </a:lnTo>
                <a:lnTo>
                  <a:pt x="49" y="169"/>
                </a:lnTo>
                <a:lnTo>
                  <a:pt x="54" y="165"/>
                </a:lnTo>
                <a:lnTo>
                  <a:pt x="58" y="162"/>
                </a:lnTo>
                <a:lnTo>
                  <a:pt x="62" y="158"/>
                </a:lnTo>
                <a:lnTo>
                  <a:pt x="65" y="152"/>
                </a:lnTo>
                <a:lnTo>
                  <a:pt x="67" y="147"/>
                </a:lnTo>
                <a:lnTo>
                  <a:pt x="68" y="140"/>
                </a:lnTo>
                <a:lnTo>
                  <a:pt x="68" y="38"/>
                </a:lnTo>
                <a:lnTo>
                  <a:pt x="68" y="38"/>
                </a:lnTo>
                <a:lnTo>
                  <a:pt x="67" y="31"/>
                </a:lnTo>
                <a:lnTo>
                  <a:pt x="65" y="25"/>
                </a:lnTo>
                <a:lnTo>
                  <a:pt x="62" y="21"/>
                </a:lnTo>
                <a:lnTo>
                  <a:pt x="58" y="16"/>
                </a:lnTo>
                <a:lnTo>
                  <a:pt x="54" y="13"/>
                </a:lnTo>
                <a:lnTo>
                  <a:pt x="49" y="11"/>
                </a:lnTo>
                <a:lnTo>
                  <a:pt x="44" y="8"/>
                </a:lnTo>
                <a:lnTo>
                  <a:pt x="38" y="8"/>
                </a:lnTo>
                <a:lnTo>
                  <a:pt x="38" y="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92" name="Freeform 373"/>
          <p:cNvSpPr/>
          <p:nvPr/>
        </p:nvSpPr>
        <p:spPr bwMode="auto">
          <a:xfrm>
            <a:off x="6986473" y="4233033"/>
            <a:ext cx="178248" cy="172760"/>
          </a:xfrm>
          <a:custGeom>
            <a:avLst/>
            <a:gdLst/>
            <a:ahLst/>
            <a:cxnLst>
              <a:cxn ang="0">
                <a:pos x="58" y="111"/>
              </a:cxn>
              <a:cxn ang="0">
                <a:pos x="58" y="111"/>
              </a:cxn>
              <a:cxn ang="0">
                <a:pos x="46" y="109"/>
              </a:cxn>
              <a:cxn ang="0">
                <a:pos x="35" y="107"/>
              </a:cxn>
              <a:cxn ang="0">
                <a:pos x="26" y="101"/>
              </a:cxn>
              <a:cxn ang="0">
                <a:pos x="18" y="93"/>
              </a:cxn>
              <a:cxn ang="0">
                <a:pos x="11" y="85"/>
              </a:cxn>
              <a:cxn ang="0">
                <a:pos x="6" y="76"/>
              </a:cxn>
              <a:cxn ang="0">
                <a:pos x="1" y="65"/>
              </a:cxn>
              <a:cxn ang="0">
                <a:pos x="0" y="53"/>
              </a:cxn>
              <a:cxn ang="0">
                <a:pos x="0" y="0"/>
              </a:cxn>
              <a:cxn ang="0">
                <a:pos x="8" y="0"/>
              </a:cxn>
              <a:cxn ang="0">
                <a:pos x="8" y="53"/>
              </a:cxn>
              <a:cxn ang="0">
                <a:pos x="8" y="53"/>
              </a:cxn>
              <a:cxn ang="0">
                <a:pos x="10" y="63"/>
              </a:cxn>
              <a:cxn ang="0">
                <a:pos x="12" y="73"/>
              </a:cxn>
              <a:cxn ang="0">
                <a:pos x="18" y="81"/>
              </a:cxn>
              <a:cxn ang="0">
                <a:pos x="23" y="88"/>
              </a:cxn>
              <a:cxn ang="0">
                <a:pos x="30" y="94"/>
              </a:cxn>
              <a:cxn ang="0">
                <a:pos x="39" y="98"/>
              </a:cxn>
              <a:cxn ang="0">
                <a:pos x="49" y="101"/>
              </a:cxn>
              <a:cxn ang="0">
                <a:pos x="58" y="103"/>
              </a:cxn>
              <a:cxn ang="0">
                <a:pos x="58" y="103"/>
              </a:cxn>
              <a:cxn ang="0">
                <a:pos x="68" y="101"/>
              </a:cxn>
              <a:cxn ang="0">
                <a:pos x="77" y="98"/>
              </a:cxn>
              <a:cxn ang="0">
                <a:pos x="85" y="94"/>
              </a:cxn>
              <a:cxn ang="0">
                <a:pos x="93" y="88"/>
              </a:cxn>
              <a:cxn ang="0">
                <a:pos x="99" y="81"/>
              </a:cxn>
              <a:cxn ang="0">
                <a:pos x="103" y="73"/>
              </a:cxn>
              <a:cxn ang="0">
                <a:pos x="107" y="63"/>
              </a:cxn>
              <a:cxn ang="0">
                <a:pos x="107" y="53"/>
              </a:cxn>
              <a:cxn ang="0">
                <a:pos x="107" y="0"/>
              </a:cxn>
              <a:cxn ang="0">
                <a:pos x="115" y="0"/>
              </a:cxn>
              <a:cxn ang="0">
                <a:pos x="115" y="53"/>
              </a:cxn>
              <a:cxn ang="0">
                <a:pos x="115" y="53"/>
              </a:cxn>
              <a:cxn ang="0">
                <a:pos x="114" y="65"/>
              </a:cxn>
              <a:cxn ang="0">
                <a:pos x="111" y="76"/>
              </a:cxn>
              <a:cxn ang="0">
                <a:pos x="105" y="85"/>
              </a:cxn>
              <a:cxn ang="0">
                <a:pos x="99" y="93"/>
              </a:cxn>
              <a:cxn ang="0">
                <a:pos x="91" y="101"/>
              </a:cxn>
              <a:cxn ang="0">
                <a:pos x="80" y="107"/>
              </a:cxn>
              <a:cxn ang="0">
                <a:pos x="69" y="109"/>
              </a:cxn>
              <a:cxn ang="0">
                <a:pos x="58" y="111"/>
              </a:cxn>
              <a:cxn ang="0">
                <a:pos x="58" y="111"/>
              </a:cxn>
            </a:cxnLst>
            <a:rect l="0" t="0" r="r" b="b"/>
            <a:pathLst>
              <a:path w="115" h="111">
                <a:moveTo>
                  <a:pt x="58" y="111"/>
                </a:moveTo>
                <a:lnTo>
                  <a:pt x="58" y="111"/>
                </a:lnTo>
                <a:lnTo>
                  <a:pt x="46" y="109"/>
                </a:lnTo>
                <a:lnTo>
                  <a:pt x="35" y="107"/>
                </a:lnTo>
                <a:lnTo>
                  <a:pt x="26" y="101"/>
                </a:lnTo>
                <a:lnTo>
                  <a:pt x="18" y="93"/>
                </a:lnTo>
                <a:lnTo>
                  <a:pt x="11" y="85"/>
                </a:lnTo>
                <a:lnTo>
                  <a:pt x="6" y="76"/>
                </a:lnTo>
                <a:lnTo>
                  <a:pt x="1" y="65"/>
                </a:lnTo>
                <a:lnTo>
                  <a:pt x="0" y="53"/>
                </a:lnTo>
                <a:lnTo>
                  <a:pt x="0" y="0"/>
                </a:lnTo>
                <a:lnTo>
                  <a:pt x="8" y="0"/>
                </a:lnTo>
                <a:lnTo>
                  <a:pt x="8" y="53"/>
                </a:lnTo>
                <a:lnTo>
                  <a:pt x="8" y="53"/>
                </a:lnTo>
                <a:lnTo>
                  <a:pt x="10" y="63"/>
                </a:lnTo>
                <a:lnTo>
                  <a:pt x="12" y="73"/>
                </a:lnTo>
                <a:lnTo>
                  <a:pt x="18" y="81"/>
                </a:lnTo>
                <a:lnTo>
                  <a:pt x="23" y="88"/>
                </a:lnTo>
                <a:lnTo>
                  <a:pt x="30" y="94"/>
                </a:lnTo>
                <a:lnTo>
                  <a:pt x="39" y="98"/>
                </a:lnTo>
                <a:lnTo>
                  <a:pt x="49" y="101"/>
                </a:lnTo>
                <a:lnTo>
                  <a:pt x="58" y="103"/>
                </a:lnTo>
                <a:lnTo>
                  <a:pt x="58" y="103"/>
                </a:lnTo>
                <a:lnTo>
                  <a:pt x="68" y="101"/>
                </a:lnTo>
                <a:lnTo>
                  <a:pt x="77" y="98"/>
                </a:lnTo>
                <a:lnTo>
                  <a:pt x="85" y="94"/>
                </a:lnTo>
                <a:lnTo>
                  <a:pt x="93" y="88"/>
                </a:lnTo>
                <a:lnTo>
                  <a:pt x="99" y="81"/>
                </a:lnTo>
                <a:lnTo>
                  <a:pt x="103" y="73"/>
                </a:lnTo>
                <a:lnTo>
                  <a:pt x="107" y="63"/>
                </a:lnTo>
                <a:lnTo>
                  <a:pt x="107" y="53"/>
                </a:lnTo>
                <a:lnTo>
                  <a:pt x="107" y="0"/>
                </a:lnTo>
                <a:lnTo>
                  <a:pt x="115" y="0"/>
                </a:lnTo>
                <a:lnTo>
                  <a:pt x="115" y="53"/>
                </a:lnTo>
                <a:lnTo>
                  <a:pt x="115" y="53"/>
                </a:lnTo>
                <a:lnTo>
                  <a:pt x="114" y="65"/>
                </a:lnTo>
                <a:lnTo>
                  <a:pt x="111" y="76"/>
                </a:lnTo>
                <a:lnTo>
                  <a:pt x="105" y="85"/>
                </a:lnTo>
                <a:lnTo>
                  <a:pt x="99" y="93"/>
                </a:lnTo>
                <a:lnTo>
                  <a:pt x="91" y="101"/>
                </a:lnTo>
                <a:lnTo>
                  <a:pt x="80" y="107"/>
                </a:lnTo>
                <a:lnTo>
                  <a:pt x="69" y="109"/>
                </a:lnTo>
                <a:lnTo>
                  <a:pt x="58" y="111"/>
                </a:lnTo>
                <a:lnTo>
                  <a:pt x="58" y="1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93" name="Rectangle 374"/>
          <p:cNvSpPr>
            <a:spLocks noChangeArrowheads="1"/>
          </p:cNvSpPr>
          <p:nvPr/>
        </p:nvSpPr>
        <p:spPr bwMode="auto">
          <a:xfrm>
            <a:off x="7024001" y="4457153"/>
            <a:ext cx="103196" cy="9339"/>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94" name="Rectangle 375"/>
          <p:cNvSpPr>
            <a:spLocks noChangeArrowheads="1"/>
          </p:cNvSpPr>
          <p:nvPr/>
        </p:nvSpPr>
        <p:spPr bwMode="auto">
          <a:xfrm>
            <a:off x="7070907" y="4401125"/>
            <a:ext cx="9381" cy="60700"/>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195" name="Freeform 376"/>
          <p:cNvSpPr/>
          <p:nvPr/>
        </p:nvSpPr>
        <p:spPr bwMode="auto">
          <a:xfrm>
            <a:off x="7690084" y="4083622"/>
            <a:ext cx="375259" cy="373532"/>
          </a:xfrm>
          <a:custGeom>
            <a:avLst/>
            <a:gdLst/>
            <a:ahLst/>
            <a:cxnLst>
              <a:cxn ang="0">
                <a:pos x="108" y="238"/>
              </a:cxn>
              <a:cxn ang="0">
                <a:pos x="74" y="230"/>
              </a:cxn>
              <a:cxn ang="0">
                <a:pos x="45" y="212"/>
              </a:cxn>
              <a:cxn ang="0">
                <a:pos x="27" y="196"/>
              </a:cxn>
              <a:cxn ang="0">
                <a:pos x="10" y="166"/>
              </a:cxn>
              <a:cxn ang="0">
                <a:pos x="1" y="132"/>
              </a:cxn>
              <a:cxn ang="0">
                <a:pos x="1" y="108"/>
              </a:cxn>
              <a:cxn ang="0">
                <a:pos x="10" y="74"/>
              </a:cxn>
              <a:cxn ang="0">
                <a:pos x="27" y="45"/>
              </a:cxn>
              <a:cxn ang="0">
                <a:pos x="43" y="28"/>
              </a:cxn>
              <a:cxn ang="0">
                <a:pos x="73" y="9"/>
              </a:cxn>
              <a:cxn ang="0">
                <a:pos x="107" y="1"/>
              </a:cxn>
              <a:cxn ang="0">
                <a:pos x="119" y="0"/>
              </a:cxn>
              <a:cxn ang="0">
                <a:pos x="143" y="3"/>
              </a:cxn>
              <a:cxn ang="0">
                <a:pos x="176" y="15"/>
              </a:cxn>
              <a:cxn ang="0">
                <a:pos x="203" y="35"/>
              </a:cxn>
              <a:cxn ang="0">
                <a:pos x="224" y="62"/>
              </a:cxn>
              <a:cxn ang="0">
                <a:pos x="236" y="95"/>
              </a:cxn>
              <a:cxn ang="0">
                <a:pos x="231" y="119"/>
              </a:cxn>
              <a:cxn ang="0">
                <a:pos x="228" y="97"/>
              </a:cxn>
              <a:cxn ang="0">
                <a:pos x="216" y="66"/>
              </a:cxn>
              <a:cxn ang="0">
                <a:pos x="197" y="41"/>
              </a:cxn>
              <a:cxn ang="0">
                <a:pos x="172" y="22"/>
              </a:cxn>
              <a:cxn ang="0">
                <a:pos x="142" y="11"/>
              </a:cxn>
              <a:cxn ang="0">
                <a:pos x="119" y="8"/>
              </a:cxn>
              <a:cxn ang="0">
                <a:pos x="108" y="9"/>
              </a:cxn>
              <a:cxn ang="0">
                <a:pos x="76" y="18"/>
              </a:cxn>
              <a:cxn ang="0">
                <a:pos x="49" y="34"/>
              </a:cxn>
              <a:cxn ang="0">
                <a:pos x="32" y="50"/>
              </a:cxn>
              <a:cxn ang="0">
                <a:pos x="16" y="78"/>
              </a:cxn>
              <a:cxn ang="0">
                <a:pos x="10" y="109"/>
              </a:cxn>
              <a:cxn ang="0">
                <a:pos x="10" y="131"/>
              </a:cxn>
              <a:cxn ang="0">
                <a:pos x="18" y="162"/>
              </a:cxn>
              <a:cxn ang="0">
                <a:pos x="34" y="190"/>
              </a:cxn>
              <a:cxn ang="0">
                <a:pos x="50" y="205"/>
              </a:cxn>
              <a:cxn ang="0">
                <a:pos x="77" y="223"/>
              </a:cxn>
              <a:cxn ang="0">
                <a:pos x="108" y="230"/>
              </a:cxn>
              <a:cxn ang="0">
                <a:pos x="120" y="231"/>
              </a:cxn>
              <a:cxn ang="0">
                <a:pos x="146" y="227"/>
              </a:cxn>
              <a:cxn ang="0">
                <a:pos x="181" y="212"/>
              </a:cxn>
              <a:cxn ang="0">
                <a:pos x="209" y="184"/>
              </a:cxn>
              <a:cxn ang="0">
                <a:pos x="208" y="200"/>
              </a:cxn>
              <a:cxn ang="0">
                <a:pos x="174" y="226"/>
              </a:cxn>
              <a:cxn ang="0">
                <a:pos x="134" y="238"/>
              </a:cxn>
              <a:cxn ang="0">
                <a:pos x="119" y="239"/>
              </a:cxn>
            </a:cxnLst>
            <a:rect l="0" t="0" r="r" b="b"/>
            <a:pathLst>
              <a:path w="239" h="239">
                <a:moveTo>
                  <a:pt x="119" y="239"/>
                </a:moveTo>
                <a:lnTo>
                  <a:pt x="119" y="239"/>
                </a:lnTo>
                <a:lnTo>
                  <a:pt x="108" y="238"/>
                </a:lnTo>
                <a:lnTo>
                  <a:pt x="96" y="236"/>
                </a:lnTo>
                <a:lnTo>
                  <a:pt x="85" y="234"/>
                </a:lnTo>
                <a:lnTo>
                  <a:pt x="74" y="230"/>
                </a:lnTo>
                <a:lnTo>
                  <a:pt x="64" y="226"/>
                </a:lnTo>
                <a:lnTo>
                  <a:pt x="54" y="219"/>
                </a:lnTo>
                <a:lnTo>
                  <a:pt x="45" y="212"/>
                </a:lnTo>
                <a:lnTo>
                  <a:pt x="35" y="204"/>
                </a:lnTo>
                <a:lnTo>
                  <a:pt x="35" y="204"/>
                </a:lnTo>
                <a:lnTo>
                  <a:pt x="27" y="196"/>
                </a:lnTo>
                <a:lnTo>
                  <a:pt x="20" y="186"/>
                </a:lnTo>
                <a:lnTo>
                  <a:pt x="15" y="177"/>
                </a:lnTo>
                <a:lnTo>
                  <a:pt x="10" y="166"/>
                </a:lnTo>
                <a:lnTo>
                  <a:pt x="5" y="155"/>
                </a:lnTo>
                <a:lnTo>
                  <a:pt x="3" y="143"/>
                </a:lnTo>
                <a:lnTo>
                  <a:pt x="1" y="132"/>
                </a:lnTo>
                <a:lnTo>
                  <a:pt x="0" y="120"/>
                </a:lnTo>
                <a:lnTo>
                  <a:pt x="0" y="120"/>
                </a:lnTo>
                <a:lnTo>
                  <a:pt x="1" y="108"/>
                </a:lnTo>
                <a:lnTo>
                  <a:pt x="3" y="97"/>
                </a:lnTo>
                <a:lnTo>
                  <a:pt x="5" y="85"/>
                </a:lnTo>
                <a:lnTo>
                  <a:pt x="10" y="74"/>
                </a:lnTo>
                <a:lnTo>
                  <a:pt x="14" y="65"/>
                </a:lnTo>
                <a:lnTo>
                  <a:pt x="20" y="54"/>
                </a:lnTo>
                <a:lnTo>
                  <a:pt x="27" y="45"/>
                </a:lnTo>
                <a:lnTo>
                  <a:pt x="35" y="36"/>
                </a:lnTo>
                <a:lnTo>
                  <a:pt x="35" y="36"/>
                </a:lnTo>
                <a:lnTo>
                  <a:pt x="43" y="28"/>
                </a:lnTo>
                <a:lnTo>
                  <a:pt x="53" y="20"/>
                </a:lnTo>
                <a:lnTo>
                  <a:pt x="62" y="15"/>
                </a:lnTo>
                <a:lnTo>
                  <a:pt x="73" y="9"/>
                </a:lnTo>
                <a:lnTo>
                  <a:pt x="84" y="5"/>
                </a:lnTo>
                <a:lnTo>
                  <a:pt x="96" y="3"/>
                </a:lnTo>
                <a:lnTo>
                  <a:pt x="107" y="1"/>
                </a:lnTo>
                <a:lnTo>
                  <a:pt x="119" y="0"/>
                </a:lnTo>
                <a:lnTo>
                  <a:pt x="119" y="0"/>
                </a:lnTo>
                <a:lnTo>
                  <a:pt x="119" y="0"/>
                </a:lnTo>
                <a:lnTo>
                  <a:pt x="119" y="0"/>
                </a:lnTo>
                <a:lnTo>
                  <a:pt x="131" y="1"/>
                </a:lnTo>
                <a:lnTo>
                  <a:pt x="143" y="3"/>
                </a:lnTo>
                <a:lnTo>
                  <a:pt x="154" y="5"/>
                </a:lnTo>
                <a:lnTo>
                  <a:pt x="165" y="9"/>
                </a:lnTo>
                <a:lnTo>
                  <a:pt x="176" y="15"/>
                </a:lnTo>
                <a:lnTo>
                  <a:pt x="185" y="20"/>
                </a:lnTo>
                <a:lnTo>
                  <a:pt x="195" y="27"/>
                </a:lnTo>
                <a:lnTo>
                  <a:pt x="203" y="35"/>
                </a:lnTo>
                <a:lnTo>
                  <a:pt x="211" y="43"/>
                </a:lnTo>
                <a:lnTo>
                  <a:pt x="217" y="53"/>
                </a:lnTo>
                <a:lnTo>
                  <a:pt x="224" y="62"/>
                </a:lnTo>
                <a:lnTo>
                  <a:pt x="228" y="73"/>
                </a:lnTo>
                <a:lnTo>
                  <a:pt x="232" y="84"/>
                </a:lnTo>
                <a:lnTo>
                  <a:pt x="236" y="95"/>
                </a:lnTo>
                <a:lnTo>
                  <a:pt x="238" y="107"/>
                </a:lnTo>
                <a:lnTo>
                  <a:pt x="239" y="119"/>
                </a:lnTo>
                <a:lnTo>
                  <a:pt x="231" y="119"/>
                </a:lnTo>
                <a:lnTo>
                  <a:pt x="231" y="119"/>
                </a:lnTo>
                <a:lnTo>
                  <a:pt x="230" y="108"/>
                </a:lnTo>
                <a:lnTo>
                  <a:pt x="228" y="97"/>
                </a:lnTo>
                <a:lnTo>
                  <a:pt x="226" y="86"/>
                </a:lnTo>
                <a:lnTo>
                  <a:pt x="222" y="76"/>
                </a:lnTo>
                <a:lnTo>
                  <a:pt x="216" y="66"/>
                </a:lnTo>
                <a:lnTo>
                  <a:pt x="211" y="57"/>
                </a:lnTo>
                <a:lnTo>
                  <a:pt x="205" y="49"/>
                </a:lnTo>
                <a:lnTo>
                  <a:pt x="197" y="41"/>
                </a:lnTo>
                <a:lnTo>
                  <a:pt x="189" y="34"/>
                </a:lnTo>
                <a:lnTo>
                  <a:pt x="181" y="27"/>
                </a:lnTo>
                <a:lnTo>
                  <a:pt x="172" y="22"/>
                </a:lnTo>
                <a:lnTo>
                  <a:pt x="162" y="18"/>
                </a:lnTo>
                <a:lnTo>
                  <a:pt x="153" y="14"/>
                </a:lnTo>
                <a:lnTo>
                  <a:pt x="142" y="11"/>
                </a:lnTo>
                <a:lnTo>
                  <a:pt x="131" y="9"/>
                </a:lnTo>
                <a:lnTo>
                  <a:pt x="119" y="8"/>
                </a:lnTo>
                <a:lnTo>
                  <a:pt x="119" y="8"/>
                </a:lnTo>
                <a:lnTo>
                  <a:pt x="119" y="8"/>
                </a:lnTo>
                <a:lnTo>
                  <a:pt x="119" y="8"/>
                </a:lnTo>
                <a:lnTo>
                  <a:pt x="108" y="9"/>
                </a:lnTo>
                <a:lnTo>
                  <a:pt x="97" y="11"/>
                </a:lnTo>
                <a:lnTo>
                  <a:pt x="87" y="14"/>
                </a:lnTo>
                <a:lnTo>
                  <a:pt x="76" y="18"/>
                </a:lnTo>
                <a:lnTo>
                  <a:pt x="66" y="22"/>
                </a:lnTo>
                <a:lnTo>
                  <a:pt x="57" y="27"/>
                </a:lnTo>
                <a:lnTo>
                  <a:pt x="49" y="34"/>
                </a:lnTo>
                <a:lnTo>
                  <a:pt x="41" y="42"/>
                </a:lnTo>
                <a:lnTo>
                  <a:pt x="41" y="42"/>
                </a:lnTo>
                <a:lnTo>
                  <a:pt x="32" y="50"/>
                </a:lnTo>
                <a:lnTo>
                  <a:pt x="27" y="58"/>
                </a:lnTo>
                <a:lnTo>
                  <a:pt x="22" y="68"/>
                </a:lnTo>
                <a:lnTo>
                  <a:pt x="16" y="78"/>
                </a:lnTo>
                <a:lnTo>
                  <a:pt x="14" y="88"/>
                </a:lnTo>
                <a:lnTo>
                  <a:pt x="11" y="99"/>
                </a:lnTo>
                <a:lnTo>
                  <a:pt x="10" y="109"/>
                </a:lnTo>
                <a:lnTo>
                  <a:pt x="8" y="120"/>
                </a:lnTo>
                <a:lnTo>
                  <a:pt x="8" y="120"/>
                </a:lnTo>
                <a:lnTo>
                  <a:pt x="10" y="131"/>
                </a:lnTo>
                <a:lnTo>
                  <a:pt x="11" y="142"/>
                </a:lnTo>
                <a:lnTo>
                  <a:pt x="14" y="153"/>
                </a:lnTo>
                <a:lnTo>
                  <a:pt x="18" y="162"/>
                </a:lnTo>
                <a:lnTo>
                  <a:pt x="22" y="173"/>
                </a:lnTo>
                <a:lnTo>
                  <a:pt x="27" y="182"/>
                </a:lnTo>
                <a:lnTo>
                  <a:pt x="34" y="190"/>
                </a:lnTo>
                <a:lnTo>
                  <a:pt x="42" y="199"/>
                </a:lnTo>
                <a:lnTo>
                  <a:pt x="42" y="199"/>
                </a:lnTo>
                <a:lnTo>
                  <a:pt x="50" y="205"/>
                </a:lnTo>
                <a:lnTo>
                  <a:pt x="58" y="212"/>
                </a:lnTo>
                <a:lnTo>
                  <a:pt x="68" y="217"/>
                </a:lnTo>
                <a:lnTo>
                  <a:pt x="77" y="223"/>
                </a:lnTo>
                <a:lnTo>
                  <a:pt x="88" y="226"/>
                </a:lnTo>
                <a:lnTo>
                  <a:pt x="97" y="228"/>
                </a:lnTo>
                <a:lnTo>
                  <a:pt x="108" y="230"/>
                </a:lnTo>
                <a:lnTo>
                  <a:pt x="119" y="231"/>
                </a:lnTo>
                <a:lnTo>
                  <a:pt x="119" y="231"/>
                </a:lnTo>
                <a:lnTo>
                  <a:pt x="120" y="231"/>
                </a:lnTo>
                <a:lnTo>
                  <a:pt x="120" y="231"/>
                </a:lnTo>
                <a:lnTo>
                  <a:pt x="134" y="230"/>
                </a:lnTo>
                <a:lnTo>
                  <a:pt x="146" y="227"/>
                </a:lnTo>
                <a:lnTo>
                  <a:pt x="158" y="223"/>
                </a:lnTo>
                <a:lnTo>
                  <a:pt x="170" y="217"/>
                </a:lnTo>
                <a:lnTo>
                  <a:pt x="181" y="212"/>
                </a:lnTo>
                <a:lnTo>
                  <a:pt x="192" y="204"/>
                </a:lnTo>
                <a:lnTo>
                  <a:pt x="201" y="194"/>
                </a:lnTo>
                <a:lnTo>
                  <a:pt x="209" y="184"/>
                </a:lnTo>
                <a:lnTo>
                  <a:pt x="216" y="189"/>
                </a:lnTo>
                <a:lnTo>
                  <a:pt x="216" y="189"/>
                </a:lnTo>
                <a:lnTo>
                  <a:pt x="208" y="200"/>
                </a:lnTo>
                <a:lnTo>
                  <a:pt x="197" y="209"/>
                </a:lnTo>
                <a:lnTo>
                  <a:pt x="186" y="219"/>
                </a:lnTo>
                <a:lnTo>
                  <a:pt x="174" y="226"/>
                </a:lnTo>
                <a:lnTo>
                  <a:pt x="162" y="231"/>
                </a:lnTo>
                <a:lnTo>
                  <a:pt x="149" y="235"/>
                </a:lnTo>
                <a:lnTo>
                  <a:pt x="134" y="238"/>
                </a:lnTo>
                <a:lnTo>
                  <a:pt x="120" y="239"/>
                </a:lnTo>
                <a:lnTo>
                  <a:pt x="120" y="239"/>
                </a:lnTo>
                <a:lnTo>
                  <a:pt x="119" y="239"/>
                </a:lnTo>
                <a:lnTo>
                  <a:pt x="119" y="23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96" name="Freeform 377"/>
          <p:cNvSpPr/>
          <p:nvPr/>
        </p:nvSpPr>
        <p:spPr bwMode="auto">
          <a:xfrm>
            <a:off x="8009053" y="4223697"/>
            <a:ext cx="79744" cy="70039"/>
          </a:xfrm>
          <a:custGeom>
            <a:avLst/>
            <a:gdLst/>
            <a:ahLst/>
            <a:cxnLst>
              <a:cxn ang="0">
                <a:pos x="0" y="0"/>
              </a:cxn>
              <a:cxn ang="0">
                <a:pos x="27" y="47"/>
              </a:cxn>
              <a:cxn ang="0">
                <a:pos x="52" y="0"/>
              </a:cxn>
              <a:cxn ang="0">
                <a:pos x="0" y="0"/>
              </a:cxn>
            </a:cxnLst>
            <a:rect l="0" t="0" r="r" b="b"/>
            <a:pathLst>
              <a:path w="52" h="47">
                <a:moveTo>
                  <a:pt x="0" y="0"/>
                </a:moveTo>
                <a:lnTo>
                  <a:pt x="27" y="47"/>
                </a:lnTo>
                <a:lnTo>
                  <a:pt x="52" y="0"/>
                </a:lnTo>
                <a:lnTo>
                  <a:pt x="0" y="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97" name="Freeform 378"/>
          <p:cNvSpPr>
            <a:spLocks noEditPoints="1"/>
          </p:cNvSpPr>
          <p:nvPr/>
        </p:nvSpPr>
        <p:spPr bwMode="auto">
          <a:xfrm>
            <a:off x="7826116" y="4181672"/>
            <a:ext cx="98507" cy="84045"/>
          </a:xfrm>
          <a:custGeom>
            <a:avLst/>
            <a:gdLst/>
            <a:ahLst/>
            <a:cxnLst>
              <a:cxn ang="0">
                <a:pos x="1" y="54"/>
              </a:cxn>
              <a:cxn ang="0">
                <a:pos x="0" y="33"/>
              </a:cxn>
              <a:cxn ang="0">
                <a:pos x="0" y="33"/>
              </a:cxn>
              <a:cxn ang="0">
                <a:pos x="1" y="26"/>
              </a:cxn>
              <a:cxn ang="0">
                <a:pos x="2" y="19"/>
              </a:cxn>
              <a:cxn ang="0">
                <a:pos x="5" y="14"/>
              </a:cxn>
              <a:cxn ang="0">
                <a:pos x="9" y="10"/>
              </a:cxn>
              <a:cxn ang="0">
                <a:pos x="14" y="6"/>
              </a:cxn>
              <a:cxn ang="0">
                <a:pos x="20" y="3"/>
              </a:cxn>
              <a:cxn ang="0">
                <a:pos x="25" y="0"/>
              </a:cxn>
              <a:cxn ang="0">
                <a:pos x="32" y="0"/>
              </a:cxn>
              <a:cxn ang="0">
                <a:pos x="32" y="0"/>
              </a:cxn>
              <a:cxn ang="0">
                <a:pos x="39" y="0"/>
              </a:cxn>
              <a:cxn ang="0">
                <a:pos x="44" y="3"/>
              </a:cxn>
              <a:cxn ang="0">
                <a:pos x="49" y="6"/>
              </a:cxn>
              <a:cxn ang="0">
                <a:pos x="55" y="10"/>
              </a:cxn>
              <a:cxn ang="0">
                <a:pos x="59" y="14"/>
              </a:cxn>
              <a:cxn ang="0">
                <a:pos x="62" y="19"/>
              </a:cxn>
              <a:cxn ang="0">
                <a:pos x="64" y="26"/>
              </a:cxn>
              <a:cxn ang="0">
                <a:pos x="64" y="31"/>
              </a:cxn>
              <a:cxn ang="0">
                <a:pos x="64" y="54"/>
              </a:cxn>
              <a:cxn ang="0">
                <a:pos x="1" y="54"/>
              </a:cxn>
              <a:cxn ang="0">
                <a:pos x="32" y="8"/>
              </a:cxn>
              <a:cxn ang="0">
                <a:pos x="32" y="8"/>
              </a:cxn>
              <a:cxn ang="0">
                <a:pos x="28" y="8"/>
              </a:cxn>
              <a:cxn ang="0">
                <a:pos x="22" y="10"/>
              </a:cxn>
              <a:cxn ang="0">
                <a:pos x="18" y="12"/>
              </a:cxn>
              <a:cxn ang="0">
                <a:pos x="16" y="15"/>
              </a:cxn>
              <a:cxn ang="0">
                <a:pos x="12" y="19"/>
              </a:cxn>
              <a:cxn ang="0">
                <a:pos x="10" y="23"/>
              </a:cxn>
              <a:cxn ang="0">
                <a:pos x="9" y="27"/>
              </a:cxn>
              <a:cxn ang="0">
                <a:pos x="8" y="33"/>
              </a:cxn>
              <a:cxn ang="0">
                <a:pos x="9" y="46"/>
              </a:cxn>
              <a:cxn ang="0">
                <a:pos x="56" y="46"/>
              </a:cxn>
              <a:cxn ang="0">
                <a:pos x="56" y="31"/>
              </a:cxn>
              <a:cxn ang="0">
                <a:pos x="56" y="31"/>
              </a:cxn>
              <a:cxn ang="0">
                <a:pos x="56" y="27"/>
              </a:cxn>
              <a:cxn ang="0">
                <a:pos x="55" y="23"/>
              </a:cxn>
              <a:cxn ang="0">
                <a:pos x="52" y="19"/>
              </a:cxn>
              <a:cxn ang="0">
                <a:pos x="49" y="15"/>
              </a:cxn>
              <a:cxn ang="0">
                <a:pos x="45" y="12"/>
              </a:cxn>
              <a:cxn ang="0">
                <a:pos x="41" y="10"/>
              </a:cxn>
              <a:cxn ang="0">
                <a:pos x="37" y="8"/>
              </a:cxn>
              <a:cxn ang="0">
                <a:pos x="32" y="8"/>
              </a:cxn>
              <a:cxn ang="0">
                <a:pos x="32" y="8"/>
              </a:cxn>
            </a:cxnLst>
            <a:rect l="0" t="0" r="r" b="b"/>
            <a:pathLst>
              <a:path w="64" h="54">
                <a:moveTo>
                  <a:pt x="1" y="54"/>
                </a:moveTo>
                <a:lnTo>
                  <a:pt x="0" y="33"/>
                </a:lnTo>
                <a:lnTo>
                  <a:pt x="0" y="33"/>
                </a:lnTo>
                <a:lnTo>
                  <a:pt x="1" y="26"/>
                </a:lnTo>
                <a:lnTo>
                  <a:pt x="2" y="19"/>
                </a:lnTo>
                <a:lnTo>
                  <a:pt x="5" y="14"/>
                </a:lnTo>
                <a:lnTo>
                  <a:pt x="9" y="10"/>
                </a:lnTo>
                <a:lnTo>
                  <a:pt x="14" y="6"/>
                </a:lnTo>
                <a:lnTo>
                  <a:pt x="20" y="3"/>
                </a:lnTo>
                <a:lnTo>
                  <a:pt x="25" y="0"/>
                </a:lnTo>
                <a:lnTo>
                  <a:pt x="32" y="0"/>
                </a:lnTo>
                <a:lnTo>
                  <a:pt x="32" y="0"/>
                </a:lnTo>
                <a:lnTo>
                  <a:pt x="39" y="0"/>
                </a:lnTo>
                <a:lnTo>
                  <a:pt x="44" y="3"/>
                </a:lnTo>
                <a:lnTo>
                  <a:pt x="49" y="6"/>
                </a:lnTo>
                <a:lnTo>
                  <a:pt x="55" y="10"/>
                </a:lnTo>
                <a:lnTo>
                  <a:pt x="59" y="14"/>
                </a:lnTo>
                <a:lnTo>
                  <a:pt x="62" y="19"/>
                </a:lnTo>
                <a:lnTo>
                  <a:pt x="64" y="26"/>
                </a:lnTo>
                <a:lnTo>
                  <a:pt x="64" y="31"/>
                </a:lnTo>
                <a:lnTo>
                  <a:pt x="64" y="54"/>
                </a:lnTo>
                <a:lnTo>
                  <a:pt x="1" y="54"/>
                </a:lnTo>
                <a:close/>
                <a:moveTo>
                  <a:pt x="32" y="8"/>
                </a:moveTo>
                <a:lnTo>
                  <a:pt x="32" y="8"/>
                </a:lnTo>
                <a:lnTo>
                  <a:pt x="28" y="8"/>
                </a:lnTo>
                <a:lnTo>
                  <a:pt x="22" y="10"/>
                </a:lnTo>
                <a:lnTo>
                  <a:pt x="18" y="12"/>
                </a:lnTo>
                <a:lnTo>
                  <a:pt x="16" y="15"/>
                </a:lnTo>
                <a:lnTo>
                  <a:pt x="12" y="19"/>
                </a:lnTo>
                <a:lnTo>
                  <a:pt x="10" y="23"/>
                </a:lnTo>
                <a:lnTo>
                  <a:pt x="9" y="27"/>
                </a:lnTo>
                <a:lnTo>
                  <a:pt x="8" y="33"/>
                </a:lnTo>
                <a:lnTo>
                  <a:pt x="9" y="46"/>
                </a:lnTo>
                <a:lnTo>
                  <a:pt x="56" y="46"/>
                </a:lnTo>
                <a:lnTo>
                  <a:pt x="56" y="31"/>
                </a:lnTo>
                <a:lnTo>
                  <a:pt x="56" y="31"/>
                </a:lnTo>
                <a:lnTo>
                  <a:pt x="56" y="27"/>
                </a:lnTo>
                <a:lnTo>
                  <a:pt x="55" y="23"/>
                </a:lnTo>
                <a:lnTo>
                  <a:pt x="52" y="19"/>
                </a:lnTo>
                <a:lnTo>
                  <a:pt x="49" y="15"/>
                </a:lnTo>
                <a:lnTo>
                  <a:pt x="45" y="12"/>
                </a:lnTo>
                <a:lnTo>
                  <a:pt x="41" y="10"/>
                </a:lnTo>
                <a:lnTo>
                  <a:pt x="37" y="8"/>
                </a:lnTo>
                <a:lnTo>
                  <a:pt x="32" y="8"/>
                </a:lnTo>
                <a:lnTo>
                  <a:pt x="32" y="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98" name="Freeform 379"/>
          <p:cNvSpPr>
            <a:spLocks noEditPoints="1"/>
          </p:cNvSpPr>
          <p:nvPr/>
        </p:nvSpPr>
        <p:spPr bwMode="auto">
          <a:xfrm>
            <a:off x="7802662" y="4251711"/>
            <a:ext cx="145415" cy="107392"/>
          </a:xfrm>
          <a:custGeom>
            <a:avLst/>
            <a:gdLst/>
            <a:ahLst/>
            <a:cxnLst>
              <a:cxn ang="0">
                <a:pos x="7" y="70"/>
              </a:cxn>
              <a:cxn ang="0">
                <a:pos x="7" y="70"/>
              </a:cxn>
              <a:cxn ang="0">
                <a:pos x="7" y="70"/>
              </a:cxn>
              <a:cxn ang="0">
                <a:pos x="4" y="69"/>
              </a:cxn>
              <a:cxn ang="0">
                <a:pos x="3" y="68"/>
              </a:cxn>
              <a:cxn ang="0">
                <a:pos x="1" y="66"/>
              </a:cxn>
              <a:cxn ang="0">
                <a:pos x="1" y="64"/>
              </a:cxn>
              <a:cxn ang="0">
                <a:pos x="0" y="5"/>
              </a:cxn>
              <a:cxn ang="0">
                <a:pos x="0" y="5"/>
              </a:cxn>
              <a:cxn ang="0">
                <a:pos x="1" y="4"/>
              </a:cxn>
              <a:cxn ang="0">
                <a:pos x="3" y="1"/>
              </a:cxn>
              <a:cxn ang="0">
                <a:pos x="4" y="0"/>
              </a:cxn>
              <a:cxn ang="0">
                <a:pos x="7" y="0"/>
              </a:cxn>
              <a:cxn ang="0">
                <a:pos x="86" y="0"/>
              </a:cxn>
              <a:cxn ang="0">
                <a:pos x="86" y="0"/>
              </a:cxn>
              <a:cxn ang="0">
                <a:pos x="89" y="0"/>
              </a:cxn>
              <a:cxn ang="0">
                <a:pos x="90" y="1"/>
              </a:cxn>
              <a:cxn ang="0">
                <a:pos x="92" y="3"/>
              </a:cxn>
              <a:cxn ang="0">
                <a:pos x="92" y="5"/>
              </a:cxn>
              <a:cxn ang="0">
                <a:pos x="93" y="64"/>
              </a:cxn>
              <a:cxn ang="0">
                <a:pos x="93" y="64"/>
              </a:cxn>
              <a:cxn ang="0">
                <a:pos x="92" y="66"/>
              </a:cxn>
              <a:cxn ang="0">
                <a:pos x="90" y="68"/>
              </a:cxn>
              <a:cxn ang="0">
                <a:pos x="90" y="68"/>
              </a:cxn>
              <a:cxn ang="0">
                <a:pos x="89" y="69"/>
              </a:cxn>
              <a:cxn ang="0">
                <a:pos x="86" y="69"/>
              </a:cxn>
              <a:cxn ang="0">
                <a:pos x="7" y="70"/>
              </a:cxn>
              <a:cxn ang="0">
                <a:pos x="8" y="8"/>
              </a:cxn>
              <a:cxn ang="0">
                <a:pos x="9" y="62"/>
              </a:cxn>
              <a:cxn ang="0">
                <a:pos x="84" y="61"/>
              </a:cxn>
              <a:cxn ang="0">
                <a:pos x="84" y="8"/>
              </a:cxn>
              <a:cxn ang="0">
                <a:pos x="8" y="8"/>
              </a:cxn>
            </a:cxnLst>
            <a:rect l="0" t="0" r="r" b="b"/>
            <a:pathLst>
              <a:path w="93" h="70">
                <a:moveTo>
                  <a:pt x="7" y="70"/>
                </a:moveTo>
                <a:lnTo>
                  <a:pt x="7" y="70"/>
                </a:lnTo>
                <a:lnTo>
                  <a:pt x="7" y="70"/>
                </a:lnTo>
                <a:lnTo>
                  <a:pt x="4" y="69"/>
                </a:lnTo>
                <a:lnTo>
                  <a:pt x="3" y="68"/>
                </a:lnTo>
                <a:lnTo>
                  <a:pt x="1" y="66"/>
                </a:lnTo>
                <a:lnTo>
                  <a:pt x="1" y="64"/>
                </a:lnTo>
                <a:lnTo>
                  <a:pt x="0" y="5"/>
                </a:lnTo>
                <a:lnTo>
                  <a:pt x="0" y="5"/>
                </a:lnTo>
                <a:lnTo>
                  <a:pt x="1" y="4"/>
                </a:lnTo>
                <a:lnTo>
                  <a:pt x="3" y="1"/>
                </a:lnTo>
                <a:lnTo>
                  <a:pt x="4" y="0"/>
                </a:lnTo>
                <a:lnTo>
                  <a:pt x="7" y="0"/>
                </a:lnTo>
                <a:lnTo>
                  <a:pt x="86" y="0"/>
                </a:lnTo>
                <a:lnTo>
                  <a:pt x="86" y="0"/>
                </a:lnTo>
                <a:lnTo>
                  <a:pt x="89" y="0"/>
                </a:lnTo>
                <a:lnTo>
                  <a:pt x="90" y="1"/>
                </a:lnTo>
                <a:lnTo>
                  <a:pt x="92" y="3"/>
                </a:lnTo>
                <a:lnTo>
                  <a:pt x="92" y="5"/>
                </a:lnTo>
                <a:lnTo>
                  <a:pt x="93" y="64"/>
                </a:lnTo>
                <a:lnTo>
                  <a:pt x="93" y="64"/>
                </a:lnTo>
                <a:lnTo>
                  <a:pt x="92" y="66"/>
                </a:lnTo>
                <a:lnTo>
                  <a:pt x="90" y="68"/>
                </a:lnTo>
                <a:lnTo>
                  <a:pt x="90" y="68"/>
                </a:lnTo>
                <a:lnTo>
                  <a:pt x="89" y="69"/>
                </a:lnTo>
                <a:lnTo>
                  <a:pt x="86" y="69"/>
                </a:lnTo>
                <a:lnTo>
                  <a:pt x="7" y="70"/>
                </a:lnTo>
                <a:close/>
                <a:moveTo>
                  <a:pt x="8" y="8"/>
                </a:moveTo>
                <a:lnTo>
                  <a:pt x="9" y="62"/>
                </a:lnTo>
                <a:lnTo>
                  <a:pt x="84" y="61"/>
                </a:lnTo>
                <a:lnTo>
                  <a:pt x="84" y="8"/>
                </a:lnTo>
                <a:lnTo>
                  <a:pt x="8" y="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199" name="Freeform 380"/>
          <p:cNvSpPr>
            <a:spLocks noEditPoints="1"/>
          </p:cNvSpPr>
          <p:nvPr/>
        </p:nvSpPr>
        <p:spPr bwMode="auto">
          <a:xfrm>
            <a:off x="2018985" y="4896054"/>
            <a:ext cx="389332" cy="387541"/>
          </a:xfrm>
          <a:custGeom>
            <a:avLst/>
            <a:gdLst/>
            <a:ahLst/>
            <a:cxnLst>
              <a:cxn ang="0">
                <a:pos x="112" y="248"/>
              </a:cxn>
              <a:cxn ang="0">
                <a:pos x="76" y="239"/>
              </a:cxn>
              <a:cxn ang="0">
                <a:pos x="45" y="220"/>
              </a:cxn>
              <a:cxn ang="0">
                <a:pos x="22" y="193"/>
              </a:cxn>
              <a:cxn ang="0">
                <a:pos x="6" y="160"/>
              </a:cxn>
              <a:cxn ang="0">
                <a:pos x="0" y="124"/>
              </a:cxn>
              <a:cxn ang="0">
                <a:pos x="3" y="98"/>
              </a:cxn>
              <a:cxn ang="0">
                <a:pos x="15" y="64"/>
              </a:cxn>
              <a:cxn ang="0">
                <a:pos x="37" y="36"/>
              </a:cxn>
              <a:cxn ang="0">
                <a:pos x="65" y="14"/>
              </a:cxn>
              <a:cxn ang="0">
                <a:pos x="100" y="1"/>
              </a:cxn>
              <a:cxn ang="0">
                <a:pos x="124" y="0"/>
              </a:cxn>
              <a:cxn ang="0">
                <a:pos x="162" y="5"/>
              </a:cxn>
              <a:cxn ang="0">
                <a:pos x="195" y="20"/>
              </a:cxn>
              <a:cxn ang="0">
                <a:pos x="220" y="44"/>
              </a:cxn>
              <a:cxn ang="0">
                <a:pos x="239" y="75"/>
              </a:cxn>
              <a:cxn ang="0">
                <a:pos x="249" y="110"/>
              </a:cxn>
              <a:cxn ang="0">
                <a:pos x="249" y="136"/>
              </a:cxn>
              <a:cxn ang="0">
                <a:pos x="239" y="172"/>
              </a:cxn>
              <a:cxn ang="0">
                <a:pos x="220" y="204"/>
              </a:cxn>
              <a:cxn ang="0">
                <a:pos x="195" y="226"/>
              </a:cxn>
              <a:cxn ang="0">
                <a:pos x="162" y="243"/>
              </a:cxn>
              <a:cxn ang="0">
                <a:pos x="124" y="248"/>
              </a:cxn>
              <a:cxn ang="0">
                <a:pos x="124" y="8"/>
              </a:cxn>
              <a:cxn ang="0">
                <a:pos x="91" y="13"/>
              </a:cxn>
              <a:cxn ang="0">
                <a:pos x="60" y="28"/>
              </a:cxn>
              <a:cxn ang="0">
                <a:pos x="35" y="50"/>
              </a:cxn>
              <a:cxn ang="0">
                <a:pos x="18" y="78"/>
              </a:cxn>
              <a:cxn ang="0">
                <a:pos x="10" y="112"/>
              </a:cxn>
              <a:cxn ang="0">
                <a:pos x="10" y="136"/>
              </a:cxn>
              <a:cxn ang="0">
                <a:pos x="18" y="168"/>
              </a:cxn>
              <a:cxn ang="0">
                <a:pos x="35" y="198"/>
              </a:cxn>
              <a:cxn ang="0">
                <a:pos x="60" y="220"/>
              </a:cxn>
              <a:cxn ang="0">
                <a:pos x="91" y="235"/>
              </a:cxn>
              <a:cxn ang="0">
                <a:pos x="124" y="240"/>
              </a:cxn>
              <a:cxn ang="0">
                <a:pos x="147" y="237"/>
              </a:cxn>
              <a:cxn ang="0">
                <a:pos x="180" y="225"/>
              </a:cxn>
              <a:cxn ang="0">
                <a:pos x="207" y="206"/>
              </a:cxn>
              <a:cxn ang="0">
                <a:pos x="227" y="179"/>
              </a:cxn>
              <a:cxn ang="0">
                <a:pos x="238" y="147"/>
              </a:cxn>
              <a:cxn ang="0">
                <a:pos x="240" y="124"/>
              </a:cxn>
              <a:cxn ang="0">
                <a:pos x="235" y="89"/>
              </a:cxn>
              <a:cxn ang="0">
                <a:pos x="220" y="59"/>
              </a:cxn>
              <a:cxn ang="0">
                <a:pos x="199" y="35"/>
              </a:cxn>
              <a:cxn ang="0">
                <a:pos x="170" y="17"/>
              </a:cxn>
              <a:cxn ang="0">
                <a:pos x="137" y="8"/>
              </a:cxn>
            </a:cxnLst>
            <a:rect l="0" t="0" r="r" b="b"/>
            <a:pathLst>
              <a:path w="249" h="248">
                <a:moveTo>
                  <a:pt x="124" y="248"/>
                </a:moveTo>
                <a:lnTo>
                  <a:pt x="124" y="248"/>
                </a:lnTo>
                <a:lnTo>
                  <a:pt x="112" y="248"/>
                </a:lnTo>
                <a:lnTo>
                  <a:pt x="100" y="245"/>
                </a:lnTo>
                <a:lnTo>
                  <a:pt x="88" y="243"/>
                </a:lnTo>
                <a:lnTo>
                  <a:pt x="76" y="239"/>
                </a:lnTo>
                <a:lnTo>
                  <a:pt x="65" y="233"/>
                </a:lnTo>
                <a:lnTo>
                  <a:pt x="55" y="226"/>
                </a:lnTo>
                <a:lnTo>
                  <a:pt x="45" y="220"/>
                </a:lnTo>
                <a:lnTo>
                  <a:pt x="37" y="212"/>
                </a:lnTo>
                <a:lnTo>
                  <a:pt x="28" y="204"/>
                </a:lnTo>
                <a:lnTo>
                  <a:pt x="22" y="193"/>
                </a:lnTo>
                <a:lnTo>
                  <a:pt x="15" y="183"/>
                </a:lnTo>
                <a:lnTo>
                  <a:pt x="10" y="172"/>
                </a:lnTo>
                <a:lnTo>
                  <a:pt x="6" y="160"/>
                </a:lnTo>
                <a:lnTo>
                  <a:pt x="3" y="148"/>
                </a:lnTo>
                <a:lnTo>
                  <a:pt x="0" y="136"/>
                </a:lnTo>
                <a:lnTo>
                  <a:pt x="0" y="124"/>
                </a:lnTo>
                <a:lnTo>
                  <a:pt x="0" y="124"/>
                </a:lnTo>
                <a:lnTo>
                  <a:pt x="0" y="110"/>
                </a:lnTo>
                <a:lnTo>
                  <a:pt x="3" y="98"/>
                </a:lnTo>
                <a:lnTo>
                  <a:pt x="6" y="86"/>
                </a:lnTo>
                <a:lnTo>
                  <a:pt x="10" y="75"/>
                </a:lnTo>
                <a:lnTo>
                  <a:pt x="15" y="64"/>
                </a:lnTo>
                <a:lnTo>
                  <a:pt x="22" y="54"/>
                </a:lnTo>
                <a:lnTo>
                  <a:pt x="28" y="44"/>
                </a:lnTo>
                <a:lnTo>
                  <a:pt x="37" y="36"/>
                </a:lnTo>
                <a:lnTo>
                  <a:pt x="45" y="28"/>
                </a:lnTo>
                <a:lnTo>
                  <a:pt x="55" y="20"/>
                </a:lnTo>
                <a:lnTo>
                  <a:pt x="65" y="14"/>
                </a:lnTo>
                <a:lnTo>
                  <a:pt x="76" y="9"/>
                </a:lnTo>
                <a:lnTo>
                  <a:pt x="88" y="5"/>
                </a:lnTo>
                <a:lnTo>
                  <a:pt x="100" y="1"/>
                </a:lnTo>
                <a:lnTo>
                  <a:pt x="112" y="0"/>
                </a:lnTo>
                <a:lnTo>
                  <a:pt x="124" y="0"/>
                </a:lnTo>
                <a:lnTo>
                  <a:pt x="124" y="0"/>
                </a:lnTo>
                <a:lnTo>
                  <a:pt x="138" y="0"/>
                </a:lnTo>
                <a:lnTo>
                  <a:pt x="150" y="1"/>
                </a:lnTo>
                <a:lnTo>
                  <a:pt x="162" y="5"/>
                </a:lnTo>
                <a:lnTo>
                  <a:pt x="173" y="9"/>
                </a:lnTo>
                <a:lnTo>
                  <a:pt x="184" y="14"/>
                </a:lnTo>
                <a:lnTo>
                  <a:pt x="195" y="20"/>
                </a:lnTo>
                <a:lnTo>
                  <a:pt x="204" y="28"/>
                </a:lnTo>
                <a:lnTo>
                  <a:pt x="212" y="36"/>
                </a:lnTo>
                <a:lnTo>
                  <a:pt x="220" y="44"/>
                </a:lnTo>
                <a:lnTo>
                  <a:pt x="228" y="54"/>
                </a:lnTo>
                <a:lnTo>
                  <a:pt x="234" y="64"/>
                </a:lnTo>
                <a:lnTo>
                  <a:pt x="239" y="75"/>
                </a:lnTo>
                <a:lnTo>
                  <a:pt x="243" y="86"/>
                </a:lnTo>
                <a:lnTo>
                  <a:pt x="247" y="98"/>
                </a:lnTo>
                <a:lnTo>
                  <a:pt x="249" y="110"/>
                </a:lnTo>
                <a:lnTo>
                  <a:pt x="249" y="124"/>
                </a:lnTo>
                <a:lnTo>
                  <a:pt x="249" y="124"/>
                </a:lnTo>
                <a:lnTo>
                  <a:pt x="249" y="136"/>
                </a:lnTo>
                <a:lnTo>
                  <a:pt x="247" y="148"/>
                </a:lnTo>
                <a:lnTo>
                  <a:pt x="243" y="160"/>
                </a:lnTo>
                <a:lnTo>
                  <a:pt x="239" y="172"/>
                </a:lnTo>
                <a:lnTo>
                  <a:pt x="234" y="183"/>
                </a:lnTo>
                <a:lnTo>
                  <a:pt x="228" y="193"/>
                </a:lnTo>
                <a:lnTo>
                  <a:pt x="220" y="204"/>
                </a:lnTo>
                <a:lnTo>
                  <a:pt x="212" y="212"/>
                </a:lnTo>
                <a:lnTo>
                  <a:pt x="204" y="220"/>
                </a:lnTo>
                <a:lnTo>
                  <a:pt x="195" y="226"/>
                </a:lnTo>
                <a:lnTo>
                  <a:pt x="184" y="233"/>
                </a:lnTo>
                <a:lnTo>
                  <a:pt x="173" y="239"/>
                </a:lnTo>
                <a:lnTo>
                  <a:pt x="162" y="243"/>
                </a:lnTo>
                <a:lnTo>
                  <a:pt x="150" y="245"/>
                </a:lnTo>
                <a:lnTo>
                  <a:pt x="138" y="248"/>
                </a:lnTo>
                <a:lnTo>
                  <a:pt x="124" y="248"/>
                </a:lnTo>
                <a:lnTo>
                  <a:pt x="124" y="248"/>
                </a:lnTo>
                <a:close/>
                <a:moveTo>
                  <a:pt x="124" y="8"/>
                </a:moveTo>
                <a:lnTo>
                  <a:pt x="124" y="8"/>
                </a:lnTo>
                <a:lnTo>
                  <a:pt x="112" y="8"/>
                </a:lnTo>
                <a:lnTo>
                  <a:pt x="101" y="10"/>
                </a:lnTo>
                <a:lnTo>
                  <a:pt x="91" y="13"/>
                </a:lnTo>
                <a:lnTo>
                  <a:pt x="80" y="17"/>
                </a:lnTo>
                <a:lnTo>
                  <a:pt x="69" y="21"/>
                </a:lnTo>
                <a:lnTo>
                  <a:pt x="60" y="28"/>
                </a:lnTo>
                <a:lnTo>
                  <a:pt x="50" y="35"/>
                </a:lnTo>
                <a:lnTo>
                  <a:pt x="42" y="41"/>
                </a:lnTo>
                <a:lnTo>
                  <a:pt x="35" y="50"/>
                </a:lnTo>
                <a:lnTo>
                  <a:pt x="28" y="59"/>
                </a:lnTo>
                <a:lnTo>
                  <a:pt x="23" y="68"/>
                </a:lnTo>
                <a:lnTo>
                  <a:pt x="18" y="78"/>
                </a:lnTo>
                <a:lnTo>
                  <a:pt x="14" y="89"/>
                </a:lnTo>
                <a:lnTo>
                  <a:pt x="11" y="101"/>
                </a:lnTo>
                <a:lnTo>
                  <a:pt x="10" y="112"/>
                </a:lnTo>
                <a:lnTo>
                  <a:pt x="8" y="124"/>
                </a:lnTo>
                <a:lnTo>
                  <a:pt x="8" y="124"/>
                </a:lnTo>
                <a:lnTo>
                  <a:pt x="10" y="136"/>
                </a:lnTo>
                <a:lnTo>
                  <a:pt x="11" y="147"/>
                </a:lnTo>
                <a:lnTo>
                  <a:pt x="14" y="158"/>
                </a:lnTo>
                <a:lnTo>
                  <a:pt x="18" y="168"/>
                </a:lnTo>
                <a:lnTo>
                  <a:pt x="23" y="179"/>
                </a:lnTo>
                <a:lnTo>
                  <a:pt x="28" y="189"/>
                </a:lnTo>
                <a:lnTo>
                  <a:pt x="35" y="198"/>
                </a:lnTo>
                <a:lnTo>
                  <a:pt x="42" y="206"/>
                </a:lnTo>
                <a:lnTo>
                  <a:pt x="50" y="213"/>
                </a:lnTo>
                <a:lnTo>
                  <a:pt x="60" y="220"/>
                </a:lnTo>
                <a:lnTo>
                  <a:pt x="69" y="225"/>
                </a:lnTo>
                <a:lnTo>
                  <a:pt x="80" y="231"/>
                </a:lnTo>
                <a:lnTo>
                  <a:pt x="91" y="235"/>
                </a:lnTo>
                <a:lnTo>
                  <a:pt x="101" y="237"/>
                </a:lnTo>
                <a:lnTo>
                  <a:pt x="112" y="239"/>
                </a:lnTo>
                <a:lnTo>
                  <a:pt x="124" y="240"/>
                </a:lnTo>
                <a:lnTo>
                  <a:pt x="124" y="240"/>
                </a:lnTo>
                <a:lnTo>
                  <a:pt x="137" y="239"/>
                </a:lnTo>
                <a:lnTo>
                  <a:pt x="147" y="237"/>
                </a:lnTo>
                <a:lnTo>
                  <a:pt x="159" y="235"/>
                </a:lnTo>
                <a:lnTo>
                  <a:pt x="170" y="231"/>
                </a:lnTo>
                <a:lnTo>
                  <a:pt x="180" y="225"/>
                </a:lnTo>
                <a:lnTo>
                  <a:pt x="189" y="220"/>
                </a:lnTo>
                <a:lnTo>
                  <a:pt x="199" y="213"/>
                </a:lnTo>
                <a:lnTo>
                  <a:pt x="207" y="206"/>
                </a:lnTo>
                <a:lnTo>
                  <a:pt x="213" y="198"/>
                </a:lnTo>
                <a:lnTo>
                  <a:pt x="220" y="189"/>
                </a:lnTo>
                <a:lnTo>
                  <a:pt x="227" y="179"/>
                </a:lnTo>
                <a:lnTo>
                  <a:pt x="231" y="168"/>
                </a:lnTo>
                <a:lnTo>
                  <a:pt x="235" y="158"/>
                </a:lnTo>
                <a:lnTo>
                  <a:pt x="238" y="147"/>
                </a:lnTo>
                <a:lnTo>
                  <a:pt x="240" y="136"/>
                </a:lnTo>
                <a:lnTo>
                  <a:pt x="240" y="124"/>
                </a:lnTo>
                <a:lnTo>
                  <a:pt x="240" y="124"/>
                </a:lnTo>
                <a:lnTo>
                  <a:pt x="240" y="112"/>
                </a:lnTo>
                <a:lnTo>
                  <a:pt x="238" y="101"/>
                </a:lnTo>
                <a:lnTo>
                  <a:pt x="235" y="89"/>
                </a:lnTo>
                <a:lnTo>
                  <a:pt x="231" y="78"/>
                </a:lnTo>
                <a:lnTo>
                  <a:pt x="227" y="68"/>
                </a:lnTo>
                <a:lnTo>
                  <a:pt x="220" y="59"/>
                </a:lnTo>
                <a:lnTo>
                  <a:pt x="213" y="50"/>
                </a:lnTo>
                <a:lnTo>
                  <a:pt x="207" y="41"/>
                </a:lnTo>
                <a:lnTo>
                  <a:pt x="199" y="35"/>
                </a:lnTo>
                <a:lnTo>
                  <a:pt x="189" y="28"/>
                </a:lnTo>
                <a:lnTo>
                  <a:pt x="180" y="21"/>
                </a:lnTo>
                <a:lnTo>
                  <a:pt x="170" y="17"/>
                </a:lnTo>
                <a:lnTo>
                  <a:pt x="159" y="13"/>
                </a:lnTo>
                <a:lnTo>
                  <a:pt x="147" y="10"/>
                </a:lnTo>
                <a:lnTo>
                  <a:pt x="137" y="8"/>
                </a:lnTo>
                <a:lnTo>
                  <a:pt x="124" y="8"/>
                </a:lnTo>
                <a:lnTo>
                  <a:pt x="124" y="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00" name="Freeform 381"/>
          <p:cNvSpPr>
            <a:spLocks noEditPoints="1"/>
          </p:cNvSpPr>
          <p:nvPr/>
        </p:nvSpPr>
        <p:spPr bwMode="auto">
          <a:xfrm>
            <a:off x="2079966" y="4947413"/>
            <a:ext cx="262681" cy="336179"/>
          </a:xfrm>
          <a:custGeom>
            <a:avLst/>
            <a:gdLst/>
            <a:ahLst/>
            <a:cxnLst>
              <a:cxn ang="0">
                <a:pos x="64" y="215"/>
              </a:cxn>
              <a:cxn ang="0">
                <a:pos x="22" y="199"/>
              </a:cxn>
              <a:cxn ang="0">
                <a:pos x="3" y="180"/>
              </a:cxn>
              <a:cxn ang="0">
                <a:pos x="30" y="161"/>
              </a:cxn>
              <a:cxn ang="0">
                <a:pos x="54" y="150"/>
              </a:cxn>
              <a:cxn ang="0">
                <a:pos x="58" y="143"/>
              </a:cxn>
              <a:cxn ang="0">
                <a:pos x="46" y="101"/>
              </a:cxn>
              <a:cxn ang="0">
                <a:pos x="39" y="93"/>
              </a:cxn>
              <a:cxn ang="0">
                <a:pos x="39" y="76"/>
              </a:cxn>
              <a:cxn ang="0">
                <a:pos x="41" y="32"/>
              </a:cxn>
              <a:cxn ang="0">
                <a:pos x="49" y="15"/>
              </a:cxn>
              <a:cxn ang="0">
                <a:pos x="87" y="0"/>
              </a:cxn>
              <a:cxn ang="0">
                <a:pos x="103" y="3"/>
              </a:cxn>
              <a:cxn ang="0">
                <a:pos x="110" y="9"/>
              </a:cxn>
              <a:cxn ang="0">
                <a:pos x="125" y="15"/>
              </a:cxn>
              <a:cxn ang="0">
                <a:pos x="134" y="28"/>
              </a:cxn>
              <a:cxn ang="0">
                <a:pos x="131" y="76"/>
              </a:cxn>
              <a:cxn ang="0">
                <a:pos x="133" y="89"/>
              </a:cxn>
              <a:cxn ang="0">
                <a:pos x="123" y="101"/>
              </a:cxn>
              <a:cxn ang="0">
                <a:pos x="112" y="124"/>
              </a:cxn>
              <a:cxn ang="0">
                <a:pos x="118" y="150"/>
              </a:cxn>
              <a:cxn ang="0">
                <a:pos x="130" y="157"/>
              </a:cxn>
              <a:cxn ang="0">
                <a:pos x="168" y="180"/>
              </a:cxn>
              <a:cxn ang="0">
                <a:pos x="160" y="192"/>
              </a:cxn>
              <a:cxn ang="0">
                <a:pos x="119" y="212"/>
              </a:cxn>
              <a:cxn ang="0">
                <a:pos x="85" y="216"/>
              </a:cxn>
              <a:cxn ang="0">
                <a:pos x="29" y="193"/>
              </a:cxn>
              <a:cxn ang="0">
                <a:pos x="65" y="207"/>
              </a:cxn>
              <a:cxn ang="0">
                <a:pos x="96" y="208"/>
              </a:cxn>
              <a:cxn ang="0">
                <a:pos x="134" y="197"/>
              </a:cxn>
              <a:cxn ang="0">
                <a:pos x="158" y="182"/>
              </a:cxn>
              <a:cxn ang="0">
                <a:pos x="127" y="165"/>
              </a:cxn>
              <a:cxn ang="0">
                <a:pos x="112" y="157"/>
              </a:cxn>
              <a:cxn ang="0">
                <a:pos x="104" y="143"/>
              </a:cxn>
              <a:cxn ang="0">
                <a:pos x="108" y="116"/>
              </a:cxn>
              <a:cxn ang="0">
                <a:pos x="122" y="93"/>
              </a:cxn>
              <a:cxn ang="0">
                <a:pos x="125" y="88"/>
              </a:cxn>
              <a:cxn ang="0">
                <a:pos x="122" y="76"/>
              </a:cxn>
              <a:cxn ang="0">
                <a:pos x="126" y="32"/>
              </a:cxn>
              <a:cxn ang="0">
                <a:pos x="116" y="19"/>
              </a:cxn>
              <a:cxn ang="0">
                <a:pos x="107" y="18"/>
              </a:cxn>
              <a:cxn ang="0">
                <a:pos x="100" y="11"/>
              </a:cxn>
              <a:cxn ang="0">
                <a:pos x="87" y="9"/>
              </a:cxn>
              <a:cxn ang="0">
                <a:pos x="61" y="16"/>
              </a:cxn>
              <a:cxn ang="0">
                <a:pos x="50" y="31"/>
              </a:cxn>
              <a:cxn ang="0">
                <a:pos x="50" y="81"/>
              </a:cxn>
              <a:cxn ang="0">
                <a:pos x="46" y="88"/>
              </a:cxn>
              <a:cxn ang="0">
                <a:pos x="54" y="97"/>
              </a:cxn>
              <a:cxn ang="0">
                <a:pos x="65" y="120"/>
              </a:cxn>
              <a:cxn ang="0">
                <a:pos x="68" y="134"/>
              </a:cxn>
              <a:cxn ang="0">
                <a:pos x="60" y="157"/>
              </a:cxn>
              <a:cxn ang="0">
                <a:pos x="45" y="165"/>
              </a:cxn>
              <a:cxn ang="0">
                <a:pos x="12" y="182"/>
              </a:cxn>
            </a:cxnLst>
            <a:rect l="0" t="0" r="r" b="b"/>
            <a:pathLst>
              <a:path w="170" h="216">
                <a:moveTo>
                  <a:pt x="85" y="216"/>
                </a:moveTo>
                <a:lnTo>
                  <a:pt x="85" y="216"/>
                </a:lnTo>
                <a:lnTo>
                  <a:pt x="75" y="216"/>
                </a:lnTo>
                <a:lnTo>
                  <a:pt x="64" y="215"/>
                </a:lnTo>
                <a:lnTo>
                  <a:pt x="52" y="212"/>
                </a:lnTo>
                <a:lnTo>
                  <a:pt x="42" y="208"/>
                </a:lnTo>
                <a:lnTo>
                  <a:pt x="31" y="204"/>
                </a:lnTo>
                <a:lnTo>
                  <a:pt x="22" y="199"/>
                </a:lnTo>
                <a:lnTo>
                  <a:pt x="12" y="192"/>
                </a:lnTo>
                <a:lnTo>
                  <a:pt x="3" y="185"/>
                </a:lnTo>
                <a:lnTo>
                  <a:pt x="0" y="182"/>
                </a:lnTo>
                <a:lnTo>
                  <a:pt x="3" y="180"/>
                </a:lnTo>
                <a:lnTo>
                  <a:pt x="3" y="180"/>
                </a:lnTo>
                <a:lnTo>
                  <a:pt x="10" y="173"/>
                </a:lnTo>
                <a:lnTo>
                  <a:pt x="19" y="166"/>
                </a:lnTo>
                <a:lnTo>
                  <a:pt x="30" y="161"/>
                </a:lnTo>
                <a:lnTo>
                  <a:pt x="42" y="157"/>
                </a:lnTo>
                <a:lnTo>
                  <a:pt x="42" y="157"/>
                </a:lnTo>
                <a:lnTo>
                  <a:pt x="50" y="154"/>
                </a:lnTo>
                <a:lnTo>
                  <a:pt x="54" y="150"/>
                </a:lnTo>
                <a:lnTo>
                  <a:pt x="54" y="150"/>
                </a:lnTo>
                <a:lnTo>
                  <a:pt x="57" y="147"/>
                </a:lnTo>
                <a:lnTo>
                  <a:pt x="58" y="143"/>
                </a:lnTo>
                <a:lnTo>
                  <a:pt x="58" y="143"/>
                </a:lnTo>
                <a:lnTo>
                  <a:pt x="58" y="124"/>
                </a:lnTo>
                <a:lnTo>
                  <a:pt x="58" y="124"/>
                </a:lnTo>
                <a:lnTo>
                  <a:pt x="52" y="115"/>
                </a:lnTo>
                <a:lnTo>
                  <a:pt x="46" y="101"/>
                </a:lnTo>
                <a:lnTo>
                  <a:pt x="46" y="101"/>
                </a:lnTo>
                <a:lnTo>
                  <a:pt x="44" y="100"/>
                </a:lnTo>
                <a:lnTo>
                  <a:pt x="42" y="96"/>
                </a:lnTo>
                <a:lnTo>
                  <a:pt x="39" y="93"/>
                </a:lnTo>
                <a:lnTo>
                  <a:pt x="38" y="89"/>
                </a:lnTo>
                <a:lnTo>
                  <a:pt x="38" y="89"/>
                </a:lnTo>
                <a:lnTo>
                  <a:pt x="38" y="81"/>
                </a:lnTo>
                <a:lnTo>
                  <a:pt x="39" y="76"/>
                </a:lnTo>
                <a:lnTo>
                  <a:pt x="39" y="76"/>
                </a:lnTo>
                <a:lnTo>
                  <a:pt x="38" y="57"/>
                </a:lnTo>
                <a:lnTo>
                  <a:pt x="38" y="41"/>
                </a:lnTo>
                <a:lnTo>
                  <a:pt x="41" y="32"/>
                </a:lnTo>
                <a:lnTo>
                  <a:pt x="42" y="27"/>
                </a:lnTo>
                <a:lnTo>
                  <a:pt x="45" y="20"/>
                </a:lnTo>
                <a:lnTo>
                  <a:pt x="49" y="15"/>
                </a:lnTo>
                <a:lnTo>
                  <a:pt x="49" y="15"/>
                </a:lnTo>
                <a:lnTo>
                  <a:pt x="56" y="9"/>
                </a:lnTo>
                <a:lnTo>
                  <a:pt x="65" y="4"/>
                </a:lnTo>
                <a:lnTo>
                  <a:pt x="75" y="1"/>
                </a:lnTo>
                <a:lnTo>
                  <a:pt x="87" y="0"/>
                </a:lnTo>
                <a:lnTo>
                  <a:pt x="88" y="0"/>
                </a:lnTo>
                <a:lnTo>
                  <a:pt x="88" y="0"/>
                </a:lnTo>
                <a:lnTo>
                  <a:pt x="96" y="1"/>
                </a:lnTo>
                <a:lnTo>
                  <a:pt x="103" y="3"/>
                </a:lnTo>
                <a:lnTo>
                  <a:pt x="106" y="4"/>
                </a:lnTo>
                <a:lnTo>
                  <a:pt x="108" y="8"/>
                </a:lnTo>
                <a:lnTo>
                  <a:pt x="108" y="8"/>
                </a:lnTo>
                <a:lnTo>
                  <a:pt x="110" y="9"/>
                </a:lnTo>
                <a:lnTo>
                  <a:pt x="110" y="9"/>
                </a:lnTo>
                <a:lnTo>
                  <a:pt x="115" y="9"/>
                </a:lnTo>
                <a:lnTo>
                  <a:pt x="120" y="12"/>
                </a:lnTo>
                <a:lnTo>
                  <a:pt x="125" y="15"/>
                </a:lnTo>
                <a:lnTo>
                  <a:pt x="129" y="19"/>
                </a:lnTo>
                <a:lnTo>
                  <a:pt x="129" y="19"/>
                </a:lnTo>
                <a:lnTo>
                  <a:pt x="131" y="23"/>
                </a:lnTo>
                <a:lnTo>
                  <a:pt x="134" y="28"/>
                </a:lnTo>
                <a:lnTo>
                  <a:pt x="135" y="42"/>
                </a:lnTo>
                <a:lnTo>
                  <a:pt x="135" y="58"/>
                </a:lnTo>
                <a:lnTo>
                  <a:pt x="131" y="76"/>
                </a:lnTo>
                <a:lnTo>
                  <a:pt x="131" y="76"/>
                </a:lnTo>
                <a:lnTo>
                  <a:pt x="133" y="78"/>
                </a:lnTo>
                <a:lnTo>
                  <a:pt x="134" y="81"/>
                </a:lnTo>
                <a:lnTo>
                  <a:pt x="133" y="89"/>
                </a:lnTo>
                <a:lnTo>
                  <a:pt x="133" y="89"/>
                </a:lnTo>
                <a:lnTo>
                  <a:pt x="131" y="93"/>
                </a:lnTo>
                <a:lnTo>
                  <a:pt x="130" y="97"/>
                </a:lnTo>
                <a:lnTo>
                  <a:pt x="127" y="100"/>
                </a:lnTo>
                <a:lnTo>
                  <a:pt x="123" y="101"/>
                </a:lnTo>
                <a:lnTo>
                  <a:pt x="123" y="101"/>
                </a:lnTo>
                <a:lnTo>
                  <a:pt x="119" y="115"/>
                </a:lnTo>
                <a:lnTo>
                  <a:pt x="116" y="120"/>
                </a:lnTo>
                <a:lnTo>
                  <a:pt x="112" y="124"/>
                </a:lnTo>
                <a:lnTo>
                  <a:pt x="112" y="142"/>
                </a:lnTo>
                <a:lnTo>
                  <a:pt x="112" y="142"/>
                </a:lnTo>
                <a:lnTo>
                  <a:pt x="115" y="147"/>
                </a:lnTo>
                <a:lnTo>
                  <a:pt x="118" y="150"/>
                </a:lnTo>
                <a:lnTo>
                  <a:pt x="119" y="153"/>
                </a:lnTo>
                <a:lnTo>
                  <a:pt x="119" y="153"/>
                </a:lnTo>
                <a:lnTo>
                  <a:pt x="130" y="157"/>
                </a:lnTo>
                <a:lnTo>
                  <a:pt x="130" y="157"/>
                </a:lnTo>
                <a:lnTo>
                  <a:pt x="142" y="162"/>
                </a:lnTo>
                <a:lnTo>
                  <a:pt x="153" y="166"/>
                </a:lnTo>
                <a:lnTo>
                  <a:pt x="161" y="173"/>
                </a:lnTo>
                <a:lnTo>
                  <a:pt x="168" y="180"/>
                </a:lnTo>
                <a:lnTo>
                  <a:pt x="170" y="182"/>
                </a:lnTo>
                <a:lnTo>
                  <a:pt x="168" y="185"/>
                </a:lnTo>
                <a:lnTo>
                  <a:pt x="168" y="185"/>
                </a:lnTo>
                <a:lnTo>
                  <a:pt x="160" y="192"/>
                </a:lnTo>
                <a:lnTo>
                  <a:pt x="150" y="199"/>
                </a:lnTo>
                <a:lnTo>
                  <a:pt x="139" y="204"/>
                </a:lnTo>
                <a:lnTo>
                  <a:pt x="130" y="208"/>
                </a:lnTo>
                <a:lnTo>
                  <a:pt x="119" y="212"/>
                </a:lnTo>
                <a:lnTo>
                  <a:pt x="108" y="215"/>
                </a:lnTo>
                <a:lnTo>
                  <a:pt x="98" y="216"/>
                </a:lnTo>
                <a:lnTo>
                  <a:pt x="85" y="216"/>
                </a:lnTo>
                <a:lnTo>
                  <a:pt x="85" y="216"/>
                </a:lnTo>
                <a:close/>
                <a:moveTo>
                  <a:pt x="12" y="182"/>
                </a:moveTo>
                <a:lnTo>
                  <a:pt x="12" y="182"/>
                </a:lnTo>
                <a:lnTo>
                  <a:pt x="21" y="188"/>
                </a:lnTo>
                <a:lnTo>
                  <a:pt x="29" y="193"/>
                </a:lnTo>
                <a:lnTo>
                  <a:pt x="38" y="197"/>
                </a:lnTo>
                <a:lnTo>
                  <a:pt x="46" y="201"/>
                </a:lnTo>
                <a:lnTo>
                  <a:pt x="56" y="204"/>
                </a:lnTo>
                <a:lnTo>
                  <a:pt x="65" y="207"/>
                </a:lnTo>
                <a:lnTo>
                  <a:pt x="76" y="208"/>
                </a:lnTo>
                <a:lnTo>
                  <a:pt x="85" y="208"/>
                </a:lnTo>
                <a:lnTo>
                  <a:pt x="85" y="208"/>
                </a:lnTo>
                <a:lnTo>
                  <a:pt x="96" y="208"/>
                </a:lnTo>
                <a:lnTo>
                  <a:pt x="106" y="207"/>
                </a:lnTo>
                <a:lnTo>
                  <a:pt x="115" y="204"/>
                </a:lnTo>
                <a:lnTo>
                  <a:pt x="125" y="201"/>
                </a:lnTo>
                <a:lnTo>
                  <a:pt x="134" y="197"/>
                </a:lnTo>
                <a:lnTo>
                  <a:pt x="142" y="193"/>
                </a:lnTo>
                <a:lnTo>
                  <a:pt x="152" y="188"/>
                </a:lnTo>
                <a:lnTo>
                  <a:pt x="158" y="182"/>
                </a:lnTo>
                <a:lnTo>
                  <a:pt x="158" y="182"/>
                </a:lnTo>
                <a:lnTo>
                  <a:pt x="153" y="177"/>
                </a:lnTo>
                <a:lnTo>
                  <a:pt x="145" y="173"/>
                </a:lnTo>
                <a:lnTo>
                  <a:pt x="137" y="169"/>
                </a:lnTo>
                <a:lnTo>
                  <a:pt x="127" y="165"/>
                </a:lnTo>
                <a:lnTo>
                  <a:pt x="127" y="165"/>
                </a:lnTo>
                <a:lnTo>
                  <a:pt x="119" y="162"/>
                </a:lnTo>
                <a:lnTo>
                  <a:pt x="114" y="158"/>
                </a:lnTo>
                <a:lnTo>
                  <a:pt x="112" y="157"/>
                </a:lnTo>
                <a:lnTo>
                  <a:pt x="112" y="157"/>
                </a:lnTo>
                <a:lnTo>
                  <a:pt x="107" y="151"/>
                </a:lnTo>
                <a:lnTo>
                  <a:pt x="106" y="147"/>
                </a:lnTo>
                <a:lnTo>
                  <a:pt x="104" y="143"/>
                </a:lnTo>
                <a:lnTo>
                  <a:pt x="104" y="122"/>
                </a:lnTo>
                <a:lnTo>
                  <a:pt x="106" y="120"/>
                </a:lnTo>
                <a:lnTo>
                  <a:pt x="106" y="120"/>
                </a:lnTo>
                <a:lnTo>
                  <a:pt x="108" y="116"/>
                </a:lnTo>
                <a:lnTo>
                  <a:pt x="111" y="111"/>
                </a:lnTo>
                <a:lnTo>
                  <a:pt x="116" y="96"/>
                </a:lnTo>
                <a:lnTo>
                  <a:pt x="118" y="90"/>
                </a:lnTo>
                <a:lnTo>
                  <a:pt x="122" y="93"/>
                </a:lnTo>
                <a:lnTo>
                  <a:pt x="122" y="93"/>
                </a:lnTo>
                <a:lnTo>
                  <a:pt x="123" y="90"/>
                </a:lnTo>
                <a:lnTo>
                  <a:pt x="125" y="88"/>
                </a:lnTo>
                <a:lnTo>
                  <a:pt x="125" y="88"/>
                </a:lnTo>
                <a:lnTo>
                  <a:pt x="125" y="84"/>
                </a:lnTo>
                <a:lnTo>
                  <a:pt x="125" y="81"/>
                </a:lnTo>
                <a:lnTo>
                  <a:pt x="122" y="80"/>
                </a:lnTo>
                <a:lnTo>
                  <a:pt x="122" y="76"/>
                </a:lnTo>
                <a:lnTo>
                  <a:pt x="122" y="76"/>
                </a:lnTo>
                <a:lnTo>
                  <a:pt x="126" y="59"/>
                </a:lnTo>
                <a:lnTo>
                  <a:pt x="127" y="45"/>
                </a:lnTo>
                <a:lnTo>
                  <a:pt x="126" y="32"/>
                </a:lnTo>
                <a:lnTo>
                  <a:pt x="125" y="27"/>
                </a:lnTo>
                <a:lnTo>
                  <a:pt x="122" y="23"/>
                </a:lnTo>
                <a:lnTo>
                  <a:pt x="122" y="23"/>
                </a:lnTo>
                <a:lnTo>
                  <a:pt x="116" y="19"/>
                </a:lnTo>
                <a:lnTo>
                  <a:pt x="110" y="18"/>
                </a:lnTo>
                <a:lnTo>
                  <a:pt x="108" y="18"/>
                </a:lnTo>
                <a:lnTo>
                  <a:pt x="107" y="18"/>
                </a:lnTo>
                <a:lnTo>
                  <a:pt x="107" y="18"/>
                </a:lnTo>
                <a:lnTo>
                  <a:pt x="103" y="15"/>
                </a:lnTo>
                <a:lnTo>
                  <a:pt x="102" y="12"/>
                </a:lnTo>
                <a:lnTo>
                  <a:pt x="102" y="12"/>
                </a:lnTo>
                <a:lnTo>
                  <a:pt x="100" y="11"/>
                </a:lnTo>
                <a:lnTo>
                  <a:pt x="99" y="9"/>
                </a:lnTo>
                <a:lnTo>
                  <a:pt x="95" y="9"/>
                </a:lnTo>
                <a:lnTo>
                  <a:pt x="88" y="9"/>
                </a:lnTo>
                <a:lnTo>
                  <a:pt x="87" y="9"/>
                </a:lnTo>
                <a:lnTo>
                  <a:pt x="87" y="9"/>
                </a:lnTo>
                <a:lnTo>
                  <a:pt x="77" y="9"/>
                </a:lnTo>
                <a:lnTo>
                  <a:pt x="68" y="12"/>
                </a:lnTo>
                <a:lnTo>
                  <a:pt x="61" y="16"/>
                </a:lnTo>
                <a:lnTo>
                  <a:pt x="56" y="20"/>
                </a:lnTo>
                <a:lnTo>
                  <a:pt x="56" y="20"/>
                </a:lnTo>
                <a:lnTo>
                  <a:pt x="53" y="26"/>
                </a:lnTo>
                <a:lnTo>
                  <a:pt x="50" y="31"/>
                </a:lnTo>
                <a:lnTo>
                  <a:pt x="48" y="43"/>
                </a:lnTo>
                <a:lnTo>
                  <a:pt x="46" y="58"/>
                </a:lnTo>
                <a:lnTo>
                  <a:pt x="49" y="77"/>
                </a:lnTo>
                <a:lnTo>
                  <a:pt x="50" y="81"/>
                </a:lnTo>
                <a:lnTo>
                  <a:pt x="46" y="81"/>
                </a:lnTo>
                <a:lnTo>
                  <a:pt x="46" y="81"/>
                </a:lnTo>
                <a:lnTo>
                  <a:pt x="46" y="88"/>
                </a:lnTo>
                <a:lnTo>
                  <a:pt x="46" y="88"/>
                </a:lnTo>
                <a:lnTo>
                  <a:pt x="49" y="92"/>
                </a:lnTo>
                <a:lnTo>
                  <a:pt x="50" y="95"/>
                </a:lnTo>
                <a:lnTo>
                  <a:pt x="54" y="93"/>
                </a:lnTo>
                <a:lnTo>
                  <a:pt x="54" y="97"/>
                </a:lnTo>
                <a:lnTo>
                  <a:pt x="54" y="97"/>
                </a:lnTo>
                <a:lnTo>
                  <a:pt x="60" y="111"/>
                </a:lnTo>
                <a:lnTo>
                  <a:pt x="62" y="116"/>
                </a:lnTo>
                <a:lnTo>
                  <a:pt x="65" y="120"/>
                </a:lnTo>
                <a:lnTo>
                  <a:pt x="66" y="120"/>
                </a:lnTo>
                <a:lnTo>
                  <a:pt x="66" y="123"/>
                </a:lnTo>
                <a:lnTo>
                  <a:pt x="66" y="123"/>
                </a:lnTo>
                <a:lnTo>
                  <a:pt x="68" y="134"/>
                </a:lnTo>
                <a:lnTo>
                  <a:pt x="66" y="144"/>
                </a:lnTo>
                <a:lnTo>
                  <a:pt x="66" y="144"/>
                </a:lnTo>
                <a:lnTo>
                  <a:pt x="65" y="151"/>
                </a:lnTo>
                <a:lnTo>
                  <a:pt x="60" y="157"/>
                </a:lnTo>
                <a:lnTo>
                  <a:pt x="60" y="157"/>
                </a:lnTo>
                <a:lnTo>
                  <a:pt x="54" y="161"/>
                </a:lnTo>
                <a:lnTo>
                  <a:pt x="45" y="165"/>
                </a:lnTo>
                <a:lnTo>
                  <a:pt x="45" y="165"/>
                </a:lnTo>
                <a:lnTo>
                  <a:pt x="35" y="169"/>
                </a:lnTo>
                <a:lnTo>
                  <a:pt x="26" y="173"/>
                </a:lnTo>
                <a:lnTo>
                  <a:pt x="18" y="177"/>
                </a:lnTo>
                <a:lnTo>
                  <a:pt x="12" y="182"/>
                </a:lnTo>
                <a:lnTo>
                  <a:pt x="12" y="182"/>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01" name="Freeform 382"/>
          <p:cNvSpPr/>
          <p:nvPr/>
        </p:nvSpPr>
        <p:spPr bwMode="auto">
          <a:xfrm>
            <a:off x="2891460" y="4886717"/>
            <a:ext cx="42219" cy="37353"/>
          </a:xfrm>
          <a:custGeom>
            <a:avLst/>
            <a:gdLst/>
            <a:ahLst/>
            <a:cxnLst>
              <a:cxn ang="0">
                <a:pos x="27" y="24"/>
              </a:cxn>
              <a:cxn ang="0">
                <a:pos x="19" y="24"/>
              </a:cxn>
              <a:cxn ang="0">
                <a:pos x="19" y="13"/>
              </a:cxn>
              <a:cxn ang="0">
                <a:pos x="19" y="13"/>
              </a:cxn>
              <a:cxn ang="0">
                <a:pos x="17" y="11"/>
              </a:cxn>
              <a:cxn ang="0">
                <a:pos x="17" y="9"/>
              </a:cxn>
              <a:cxn ang="0">
                <a:pos x="15" y="8"/>
              </a:cxn>
              <a:cxn ang="0">
                <a:pos x="13" y="8"/>
              </a:cxn>
              <a:cxn ang="0">
                <a:pos x="13" y="8"/>
              </a:cxn>
              <a:cxn ang="0">
                <a:pos x="11" y="8"/>
              </a:cxn>
              <a:cxn ang="0">
                <a:pos x="9" y="9"/>
              </a:cxn>
              <a:cxn ang="0">
                <a:pos x="8" y="11"/>
              </a:cxn>
              <a:cxn ang="0">
                <a:pos x="8" y="13"/>
              </a:cxn>
              <a:cxn ang="0">
                <a:pos x="8" y="24"/>
              </a:cxn>
              <a:cxn ang="0">
                <a:pos x="0" y="24"/>
              </a:cxn>
              <a:cxn ang="0">
                <a:pos x="0" y="13"/>
              </a:cxn>
              <a:cxn ang="0">
                <a:pos x="0" y="13"/>
              </a:cxn>
              <a:cxn ang="0">
                <a:pos x="1" y="8"/>
              </a:cxn>
              <a:cxn ang="0">
                <a:pos x="4" y="4"/>
              </a:cxn>
              <a:cxn ang="0">
                <a:pos x="8" y="0"/>
              </a:cxn>
              <a:cxn ang="0">
                <a:pos x="13" y="0"/>
              </a:cxn>
              <a:cxn ang="0">
                <a:pos x="13" y="0"/>
              </a:cxn>
              <a:cxn ang="0">
                <a:pos x="19" y="0"/>
              </a:cxn>
              <a:cxn ang="0">
                <a:pos x="23" y="4"/>
              </a:cxn>
              <a:cxn ang="0">
                <a:pos x="25" y="8"/>
              </a:cxn>
              <a:cxn ang="0">
                <a:pos x="27" y="13"/>
              </a:cxn>
              <a:cxn ang="0">
                <a:pos x="27" y="24"/>
              </a:cxn>
            </a:cxnLst>
            <a:rect l="0" t="0" r="r" b="b"/>
            <a:pathLst>
              <a:path w="27" h="24">
                <a:moveTo>
                  <a:pt x="27" y="24"/>
                </a:moveTo>
                <a:lnTo>
                  <a:pt x="19" y="24"/>
                </a:lnTo>
                <a:lnTo>
                  <a:pt x="19" y="13"/>
                </a:lnTo>
                <a:lnTo>
                  <a:pt x="19" y="13"/>
                </a:lnTo>
                <a:lnTo>
                  <a:pt x="17" y="11"/>
                </a:lnTo>
                <a:lnTo>
                  <a:pt x="17" y="9"/>
                </a:lnTo>
                <a:lnTo>
                  <a:pt x="15" y="8"/>
                </a:lnTo>
                <a:lnTo>
                  <a:pt x="13" y="8"/>
                </a:lnTo>
                <a:lnTo>
                  <a:pt x="13" y="8"/>
                </a:lnTo>
                <a:lnTo>
                  <a:pt x="11" y="8"/>
                </a:lnTo>
                <a:lnTo>
                  <a:pt x="9" y="9"/>
                </a:lnTo>
                <a:lnTo>
                  <a:pt x="8" y="11"/>
                </a:lnTo>
                <a:lnTo>
                  <a:pt x="8" y="13"/>
                </a:lnTo>
                <a:lnTo>
                  <a:pt x="8" y="24"/>
                </a:lnTo>
                <a:lnTo>
                  <a:pt x="0" y="24"/>
                </a:lnTo>
                <a:lnTo>
                  <a:pt x="0" y="13"/>
                </a:lnTo>
                <a:lnTo>
                  <a:pt x="0" y="13"/>
                </a:lnTo>
                <a:lnTo>
                  <a:pt x="1" y="8"/>
                </a:lnTo>
                <a:lnTo>
                  <a:pt x="4" y="4"/>
                </a:lnTo>
                <a:lnTo>
                  <a:pt x="8" y="0"/>
                </a:lnTo>
                <a:lnTo>
                  <a:pt x="13" y="0"/>
                </a:lnTo>
                <a:lnTo>
                  <a:pt x="13" y="0"/>
                </a:lnTo>
                <a:lnTo>
                  <a:pt x="19" y="0"/>
                </a:lnTo>
                <a:lnTo>
                  <a:pt x="23" y="4"/>
                </a:lnTo>
                <a:lnTo>
                  <a:pt x="25" y="8"/>
                </a:lnTo>
                <a:lnTo>
                  <a:pt x="27" y="13"/>
                </a:lnTo>
                <a:lnTo>
                  <a:pt x="27" y="2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02" name="Freeform 383"/>
          <p:cNvSpPr/>
          <p:nvPr/>
        </p:nvSpPr>
        <p:spPr bwMode="auto">
          <a:xfrm>
            <a:off x="3111927" y="4886717"/>
            <a:ext cx="46907" cy="37353"/>
          </a:xfrm>
          <a:custGeom>
            <a:avLst/>
            <a:gdLst/>
            <a:ahLst/>
            <a:cxnLst>
              <a:cxn ang="0">
                <a:pos x="28" y="24"/>
              </a:cxn>
              <a:cxn ang="0">
                <a:pos x="19" y="24"/>
              </a:cxn>
              <a:cxn ang="0">
                <a:pos x="19" y="13"/>
              </a:cxn>
              <a:cxn ang="0">
                <a:pos x="19" y="13"/>
              </a:cxn>
              <a:cxn ang="0">
                <a:pos x="19" y="11"/>
              </a:cxn>
              <a:cxn ang="0">
                <a:pos x="17" y="9"/>
              </a:cxn>
              <a:cxn ang="0">
                <a:pos x="16" y="8"/>
              </a:cxn>
              <a:cxn ang="0">
                <a:pos x="13" y="8"/>
              </a:cxn>
              <a:cxn ang="0">
                <a:pos x="13" y="8"/>
              </a:cxn>
              <a:cxn ang="0">
                <a:pos x="12" y="8"/>
              </a:cxn>
              <a:cxn ang="0">
                <a:pos x="11" y="9"/>
              </a:cxn>
              <a:cxn ang="0">
                <a:pos x="9" y="11"/>
              </a:cxn>
              <a:cxn ang="0">
                <a:pos x="9" y="13"/>
              </a:cxn>
              <a:cxn ang="0">
                <a:pos x="9" y="24"/>
              </a:cxn>
              <a:cxn ang="0">
                <a:pos x="0" y="24"/>
              </a:cxn>
              <a:cxn ang="0">
                <a:pos x="0" y="13"/>
              </a:cxn>
              <a:cxn ang="0">
                <a:pos x="0" y="13"/>
              </a:cxn>
              <a:cxn ang="0">
                <a:pos x="1" y="8"/>
              </a:cxn>
              <a:cxn ang="0">
                <a:pos x="4" y="4"/>
              </a:cxn>
              <a:cxn ang="0">
                <a:pos x="9" y="0"/>
              </a:cxn>
              <a:cxn ang="0">
                <a:pos x="13" y="0"/>
              </a:cxn>
              <a:cxn ang="0">
                <a:pos x="13" y="0"/>
              </a:cxn>
              <a:cxn ang="0">
                <a:pos x="19" y="0"/>
              </a:cxn>
              <a:cxn ang="0">
                <a:pos x="24" y="4"/>
              </a:cxn>
              <a:cxn ang="0">
                <a:pos x="27" y="8"/>
              </a:cxn>
              <a:cxn ang="0">
                <a:pos x="28" y="13"/>
              </a:cxn>
              <a:cxn ang="0">
                <a:pos x="28" y="24"/>
              </a:cxn>
            </a:cxnLst>
            <a:rect l="0" t="0" r="r" b="b"/>
            <a:pathLst>
              <a:path w="28" h="24">
                <a:moveTo>
                  <a:pt x="28" y="24"/>
                </a:moveTo>
                <a:lnTo>
                  <a:pt x="19" y="24"/>
                </a:lnTo>
                <a:lnTo>
                  <a:pt x="19" y="13"/>
                </a:lnTo>
                <a:lnTo>
                  <a:pt x="19" y="13"/>
                </a:lnTo>
                <a:lnTo>
                  <a:pt x="19" y="11"/>
                </a:lnTo>
                <a:lnTo>
                  <a:pt x="17" y="9"/>
                </a:lnTo>
                <a:lnTo>
                  <a:pt x="16" y="8"/>
                </a:lnTo>
                <a:lnTo>
                  <a:pt x="13" y="8"/>
                </a:lnTo>
                <a:lnTo>
                  <a:pt x="13" y="8"/>
                </a:lnTo>
                <a:lnTo>
                  <a:pt x="12" y="8"/>
                </a:lnTo>
                <a:lnTo>
                  <a:pt x="11" y="9"/>
                </a:lnTo>
                <a:lnTo>
                  <a:pt x="9" y="11"/>
                </a:lnTo>
                <a:lnTo>
                  <a:pt x="9" y="13"/>
                </a:lnTo>
                <a:lnTo>
                  <a:pt x="9" y="24"/>
                </a:lnTo>
                <a:lnTo>
                  <a:pt x="0" y="24"/>
                </a:lnTo>
                <a:lnTo>
                  <a:pt x="0" y="13"/>
                </a:lnTo>
                <a:lnTo>
                  <a:pt x="0" y="13"/>
                </a:lnTo>
                <a:lnTo>
                  <a:pt x="1" y="8"/>
                </a:lnTo>
                <a:lnTo>
                  <a:pt x="4" y="4"/>
                </a:lnTo>
                <a:lnTo>
                  <a:pt x="9" y="0"/>
                </a:lnTo>
                <a:lnTo>
                  <a:pt x="13" y="0"/>
                </a:lnTo>
                <a:lnTo>
                  <a:pt x="13" y="0"/>
                </a:lnTo>
                <a:lnTo>
                  <a:pt x="19" y="0"/>
                </a:lnTo>
                <a:lnTo>
                  <a:pt x="24" y="4"/>
                </a:lnTo>
                <a:lnTo>
                  <a:pt x="27" y="8"/>
                </a:lnTo>
                <a:lnTo>
                  <a:pt x="28" y="13"/>
                </a:lnTo>
                <a:lnTo>
                  <a:pt x="28" y="2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03" name="Freeform 384"/>
          <p:cNvSpPr>
            <a:spLocks noEditPoints="1"/>
          </p:cNvSpPr>
          <p:nvPr/>
        </p:nvSpPr>
        <p:spPr bwMode="auto">
          <a:xfrm>
            <a:off x="2839864" y="4919399"/>
            <a:ext cx="365877" cy="354856"/>
          </a:xfrm>
          <a:custGeom>
            <a:avLst/>
            <a:gdLst/>
            <a:ahLst/>
            <a:cxnLst>
              <a:cxn ang="0">
                <a:pos x="14" y="230"/>
              </a:cxn>
              <a:cxn ang="0">
                <a:pos x="8" y="228"/>
              </a:cxn>
              <a:cxn ang="0">
                <a:pos x="2" y="222"/>
              </a:cxn>
              <a:cxn ang="0">
                <a:pos x="0" y="14"/>
              </a:cxn>
              <a:cxn ang="0">
                <a:pos x="2" y="8"/>
              </a:cxn>
              <a:cxn ang="0">
                <a:pos x="8" y="1"/>
              </a:cxn>
              <a:cxn ang="0">
                <a:pos x="41" y="0"/>
              </a:cxn>
              <a:cxn ang="0">
                <a:pos x="41" y="19"/>
              </a:cxn>
              <a:cxn ang="0">
                <a:pos x="42" y="23"/>
              </a:cxn>
              <a:cxn ang="0">
                <a:pos x="46" y="24"/>
              </a:cxn>
              <a:cxn ang="0">
                <a:pos x="48" y="24"/>
              </a:cxn>
              <a:cxn ang="0">
                <a:pos x="50" y="22"/>
              </a:cxn>
              <a:cxn ang="0">
                <a:pos x="52" y="0"/>
              </a:cxn>
              <a:cxn ang="0">
                <a:pos x="185" y="19"/>
              </a:cxn>
              <a:cxn ang="0">
                <a:pos x="185" y="22"/>
              </a:cxn>
              <a:cxn ang="0">
                <a:pos x="188" y="24"/>
              </a:cxn>
              <a:cxn ang="0">
                <a:pos x="189" y="24"/>
              </a:cxn>
              <a:cxn ang="0">
                <a:pos x="193" y="23"/>
              </a:cxn>
              <a:cxn ang="0">
                <a:pos x="195" y="19"/>
              </a:cxn>
              <a:cxn ang="0">
                <a:pos x="222" y="0"/>
              </a:cxn>
              <a:cxn ang="0">
                <a:pos x="227" y="1"/>
              </a:cxn>
              <a:cxn ang="0">
                <a:pos x="234" y="8"/>
              </a:cxn>
              <a:cxn ang="0">
                <a:pos x="235" y="216"/>
              </a:cxn>
              <a:cxn ang="0">
                <a:pos x="234" y="222"/>
              </a:cxn>
              <a:cxn ang="0">
                <a:pos x="227" y="228"/>
              </a:cxn>
              <a:cxn ang="0">
                <a:pos x="222" y="230"/>
              </a:cxn>
              <a:cxn ang="0">
                <a:pos x="14" y="8"/>
              </a:cxn>
              <a:cxn ang="0">
                <a:pos x="10" y="10"/>
              </a:cxn>
              <a:cxn ang="0">
                <a:pos x="8" y="14"/>
              </a:cxn>
              <a:cxn ang="0">
                <a:pos x="8" y="216"/>
              </a:cxn>
              <a:cxn ang="0">
                <a:pos x="10" y="220"/>
              </a:cxn>
              <a:cxn ang="0">
                <a:pos x="14" y="222"/>
              </a:cxn>
              <a:cxn ang="0">
                <a:pos x="222" y="222"/>
              </a:cxn>
              <a:cxn ang="0">
                <a:pos x="226" y="220"/>
              </a:cxn>
              <a:cxn ang="0">
                <a:pos x="227" y="216"/>
              </a:cxn>
              <a:cxn ang="0">
                <a:pos x="227" y="14"/>
              </a:cxn>
              <a:cxn ang="0">
                <a:pos x="226" y="10"/>
              </a:cxn>
              <a:cxn ang="0">
                <a:pos x="222" y="8"/>
              </a:cxn>
              <a:cxn ang="0">
                <a:pos x="204" y="19"/>
              </a:cxn>
              <a:cxn ang="0">
                <a:pos x="203" y="24"/>
              </a:cxn>
              <a:cxn ang="0">
                <a:pos x="195" y="33"/>
              </a:cxn>
              <a:cxn ang="0">
                <a:pos x="189" y="33"/>
              </a:cxn>
              <a:cxn ang="0">
                <a:pos x="180" y="28"/>
              </a:cxn>
              <a:cxn ang="0">
                <a:pos x="176" y="19"/>
              </a:cxn>
              <a:cxn ang="0">
                <a:pos x="60" y="8"/>
              </a:cxn>
              <a:cxn ang="0">
                <a:pos x="60" y="19"/>
              </a:cxn>
              <a:cxn ang="0">
                <a:pos x="56" y="28"/>
              </a:cxn>
              <a:cxn ang="0">
                <a:pos x="46" y="33"/>
              </a:cxn>
              <a:cxn ang="0">
                <a:pos x="41" y="33"/>
              </a:cxn>
              <a:cxn ang="0">
                <a:pos x="34" y="24"/>
              </a:cxn>
              <a:cxn ang="0">
                <a:pos x="33" y="8"/>
              </a:cxn>
            </a:cxnLst>
            <a:rect l="0" t="0" r="r" b="b"/>
            <a:pathLst>
              <a:path w="235" h="230">
                <a:moveTo>
                  <a:pt x="222" y="230"/>
                </a:moveTo>
                <a:lnTo>
                  <a:pt x="14" y="230"/>
                </a:lnTo>
                <a:lnTo>
                  <a:pt x="14" y="230"/>
                </a:lnTo>
                <a:lnTo>
                  <a:pt x="8" y="228"/>
                </a:lnTo>
                <a:lnTo>
                  <a:pt x="4" y="226"/>
                </a:lnTo>
                <a:lnTo>
                  <a:pt x="2" y="222"/>
                </a:lnTo>
                <a:lnTo>
                  <a:pt x="0" y="216"/>
                </a:lnTo>
                <a:lnTo>
                  <a:pt x="0" y="14"/>
                </a:lnTo>
                <a:lnTo>
                  <a:pt x="0" y="14"/>
                </a:lnTo>
                <a:lnTo>
                  <a:pt x="2" y="8"/>
                </a:lnTo>
                <a:lnTo>
                  <a:pt x="4" y="4"/>
                </a:lnTo>
                <a:lnTo>
                  <a:pt x="8" y="1"/>
                </a:lnTo>
                <a:lnTo>
                  <a:pt x="14" y="0"/>
                </a:lnTo>
                <a:lnTo>
                  <a:pt x="41" y="0"/>
                </a:lnTo>
                <a:lnTo>
                  <a:pt x="41" y="19"/>
                </a:lnTo>
                <a:lnTo>
                  <a:pt x="41" y="19"/>
                </a:lnTo>
                <a:lnTo>
                  <a:pt x="41" y="22"/>
                </a:lnTo>
                <a:lnTo>
                  <a:pt x="42" y="23"/>
                </a:lnTo>
                <a:lnTo>
                  <a:pt x="44" y="24"/>
                </a:lnTo>
                <a:lnTo>
                  <a:pt x="46" y="24"/>
                </a:lnTo>
                <a:lnTo>
                  <a:pt x="46" y="24"/>
                </a:lnTo>
                <a:lnTo>
                  <a:pt x="48" y="24"/>
                </a:lnTo>
                <a:lnTo>
                  <a:pt x="50" y="23"/>
                </a:lnTo>
                <a:lnTo>
                  <a:pt x="50" y="22"/>
                </a:lnTo>
                <a:lnTo>
                  <a:pt x="52" y="19"/>
                </a:lnTo>
                <a:lnTo>
                  <a:pt x="52" y="0"/>
                </a:lnTo>
                <a:lnTo>
                  <a:pt x="185" y="0"/>
                </a:lnTo>
                <a:lnTo>
                  <a:pt x="185" y="19"/>
                </a:lnTo>
                <a:lnTo>
                  <a:pt x="185" y="19"/>
                </a:lnTo>
                <a:lnTo>
                  <a:pt x="185" y="22"/>
                </a:lnTo>
                <a:lnTo>
                  <a:pt x="187" y="23"/>
                </a:lnTo>
                <a:lnTo>
                  <a:pt x="188" y="24"/>
                </a:lnTo>
                <a:lnTo>
                  <a:pt x="189" y="24"/>
                </a:lnTo>
                <a:lnTo>
                  <a:pt x="189" y="24"/>
                </a:lnTo>
                <a:lnTo>
                  <a:pt x="192" y="24"/>
                </a:lnTo>
                <a:lnTo>
                  <a:pt x="193" y="23"/>
                </a:lnTo>
                <a:lnTo>
                  <a:pt x="195" y="22"/>
                </a:lnTo>
                <a:lnTo>
                  <a:pt x="195" y="19"/>
                </a:lnTo>
                <a:lnTo>
                  <a:pt x="195" y="0"/>
                </a:lnTo>
                <a:lnTo>
                  <a:pt x="222" y="0"/>
                </a:lnTo>
                <a:lnTo>
                  <a:pt x="222" y="0"/>
                </a:lnTo>
                <a:lnTo>
                  <a:pt x="227" y="1"/>
                </a:lnTo>
                <a:lnTo>
                  <a:pt x="231" y="4"/>
                </a:lnTo>
                <a:lnTo>
                  <a:pt x="234" y="8"/>
                </a:lnTo>
                <a:lnTo>
                  <a:pt x="235" y="14"/>
                </a:lnTo>
                <a:lnTo>
                  <a:pt x="235" y="216"/>
                </a:lnTo>
                <a:lnTo>
                  <a:pt x="235" y="216"/>
                </a:lnTo>
                <a:lnTo>
                  <a:pt x="234" y="222"/>
                </a:lnTo>
                <a:lnTo>
                  <a:pt x="231" y="226"/>
                </a:lnTo>
                <a:lnTo>
                  <a:pt x="227" y="228"/>
                </a:lnTo>
                <a:lnTo>
                  <a:pt x="222" y="230"/>
                </a:lnTo>
                <a:lnTo>
                  <a:pt x="222" y="230"/>
                </a:lnTo>
                <a:close/>
                <a:moveTo>
                  <a:pt x="14" y="8"/>
                </a:moveTo>
                <a:lnTo>
                  <a:pt x="14" y="8"/>
                </a:lnTo>
                <a:lnTo>
                  <a:pt x="13" y="10"/>
                </a:lnTo>
                <a:lnTo>
                  <a:pt x="10" y="10"/>
                </a:lnTo>
                <a:lnTo>
                  <a:pt x="10" y="12"/>
                </a:lnTo>
                <a:lnTo>
                  <a:pt x="8" y="14"/>
                </a:lnTo>
                <a:lnTo>
                  <a:pt x="8" y="216"/>
                </a:lnTo>
                <a:lnTo>
                  <a:pt x="8" y="216"/>
                </a:lnTo>
                <a:lnTo>
                  <a:pt x="10" y="219"/>
                </a:lnTo>
                <a:lnTo>
                  <a:pt x="10" y="220"/>
                </a:lnTo>
                <a:lnTo>
                  <a:pt x="13" y="222"/>
                </a:lnTo>
                <a:lnTo>
                  <a:pt x="14" y="222"/>
                </a:lnTo>
                <a:lnTo>
                  <a:pt x="222" y="222"/>
                </a:lnTo>
                <a:lnTo>
                  <a:pt x="222" y="222"/>
                </a:lnTo>
                <a:lnTo>
                  <a:pt x="224" y="222"/>
                </a:lnTo>
                <a:lnTo>
                  <a:pt x="226" y="220"/>
                </a:lnTo>
                <a:lnTo>
                  <a:pt x="227" y="219"/>
                </a:lnTo>
                <a:lnTo>
                  <a:pt x="227" y="216"/>
                </a:lnTo>
                <a:lnTo>
                  <a:pt x="227" y="14"/>
                </a:lnTo>
                <a:lnTo>
                  <a:pt x="227" y="14"/>
                </a:lnTo>
                <a:lnTo>
                  <a:pt x="227" y="12"/>
                </a:lnTo>
                <a:lnTo>
                  <a:pt x="226" y="10"/>
                </a:lnTo>
                <a:lnTo>
                  <a:pt x="224" y="10"/>
                </a:lnTo>
                <a:lnTo>
                  <a:pt x="222" y="8"/>
                </a:lnTo>
                <a:lnTo>
                  <a:pt x="204" y="8"/>
                </a:lnTo>
                <a:lnTo>
                  <a:pt x="204" y="19"/>
                </a:lnTo>
                <a:lnTo>
                  <a:pt x="204" y="19"/>
                </a:lnTo>
                <a:lnTo>
                  <a:pt x="203" y="24"/>
                </a:lnTo>
                <a:lnTo>
                  <a:pt x="200" y="28"/>
                </a:lnTo>
                <a:lnTo>
                  <a:pt x="195" y="33"/>
                </a:lnTo>
                <a:lnTo>
                  <a:pt x="189" y="33"/>
                </a:lnTo>
                <a:lnTo>
                  <a:pt x="189" y="33"/>
                </a:lnTo>
                <a:lnTo>
                  <a:pt x="185" y="33"/>
                </a:lnTo>
                <a:lnTo>
                  <a:pt x="180" y="28"/>
                </a:lnTo>
                <a:lnTo>
                  <a:pt x="177" y="24"/>
                </a:lnTo>
                <a:lnTo>
                  <a:pt x="176" y="19"/>
                </a:lnTo>
                <a:lnTo>
                  <a:pt x="176" y="8"/>
                </a:lnTo>
                <a:lnTo>
                  <a:pt x="60" y="8"/>
                </a:lnTo>
                <a:lnTo>
                  <a:pt x="60" y="19"/>
                </a:lnTo>
                <a:lnTo>
                  <a:pt x="60" y="19"/>
                </a:lnTo>
                <a:lnTo>
                  <a:pt x="58" y="24"/>
                </a:lnTo>
                <a:lnTo>
                  <a:pt x="56" y="28"/>
                </a:lnTo>
                <a:lnTo>
                  <a:pt x="52" y="33"/>
                </a:lnTo>
                <a:lnTo>
                  <a:pt x="46" y="33"/>
                </a:lnTo>
                <a:lnTo>
                  <a:pt x="46" y="33"/>
                </a:lnTo>
                <a:lnTo>
                  <a:pt x="41" y="33"/>
                </a:lnTo>
                <a:lnTo>
                  <a:pt x="37" y="28"/>
                </a:lnTo>
                <a:lnTo>
                  <a:pt x="34" y="24"/>
                </a:lnTo>
                <a:lnTo>
                  <a:pt x="33" y="19"/>
                </a:lnTo>
                <a:lnTo>
                  <a:pt x="33" y="8"/>
                </a:lnTo>
                <a:lnTo>
                  <a:pt x="14" y="8"/>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04" name="Freeform 385"/>
          <p:cNvSpPr/>
          <p:nvPr/>
        </p:nvSpPr>
        <p:spPr bwMode="auto">
          <a:xfrm>
            <a:off x="3111927" y="4924069"/>
            <a:ext cx="46907" cy="46692"/>
          </a:xfrm>
          <a:custGeom>
            <a:avLst/>
            <a:gdLst/>
            <a:ahLst/>
            <a:cxnLst>
              <a:cxn ang="0">
                <a:pos x="13" y="29"/>
              </a:cxn>
              <a:cxn ang="0">
                <a:pos x="13" y="29"/>
              </a:cxn>
              <a:cxn ang="0">
                <a:pos x="9" y="29"/>
              </a:cxn>
              <a:cxn ang="0">
                <a:pos x="4" y="24"/>
              </a:cxn>
              <a:cxn ang="0">
                <a:pos x="1" y="20"/>
              </a:cxn>
              <a:cxn ang="0">
                <a:pos x="0" y="15"/>
              </a:cxn>
              <a:cxn ang="0">
                <a:pos x="0" y="0"/>
              </a:cxn>
              <a:cxn ang="0">
                <a:pos x="9" y="0"/>
              </a:cxn>
              <a:cxn ang="0">
                <a:pos x="9" y="15"/>
              </a:cxn>
              <a:cxn ang="0">
                <a:pos x="9" y="15"/>
              </a:cxn>
              <a:cxn ang="0">
                <a:pos x="9" y="18"/>
              </a:cxn>
              <a:cxn ang="0">
                <a:pos x="11" y="19"/>
              </a:cxn>
              <a:cxn ang="0">
                <a:pos x="12" y="20"/>
              </a:cxn>
              <a:cxn ang="0">
                <a:pos x="13" y="20"/>
              </a:cxn>
              <a:cxn ang="0">
                <a:pos x="13" y="20"/>
              </a:cxn>
              <a:cxn ang="0">
                <a:pos x="16" y="20"/>
              </a:cxn>
              <a:cxn ang="0">
                <a:pos x="17" y="19"/>
              </a:cxn>
              <a:cxn ang="0">
                <a:pos x="19" y="18"/>
              </a:cxn>
              <a:cxn ang="0">
                <a:pos x="19" y="15"/>
              </a:cxn>
              <a:cxn ang="0">
                <a:pos x="19" y="0"/>
              </a:cxn>
              <a:cxn ang="0">
                <a:pos x="28" y="0"/>
              </a:cxn>
              <a:cxn ang="0">
                <a:pos x="28" y="15"/>
              </a:cxn>
              <a:cxn ang="0">
                <a:pos x="28" y="15"/>
              </a:cxn>
              <a:cxn ang="0">
                <a:pos x="27" y="20"/>
              </a:cxn>
              <a:cxn ang="0">
                <a:pos x="24" y="24"/>
              </a:cxn>
              <a:cxn ang="0">
                <a:pos x="19" y="29"/>
              </a:cxn>
              <a:cxn ang="0">
                <a:pos x="13" y="29"/>
              </a:cxn>
              <a:cxn ang="0">
                <a:pos x="13" y="29"/>
              </a:cxn>
            </a:cxnLst>
            <a:rect l="0" t="0" r="r" b="b"/>
            <a:pathLst>
              <a:path w="28" h="29">
                <a:moveTo>
                  <a:pt x="13" y="29"/>
                </a:moveTo>
                <a:lnTo>
                  <a:pt x="13" y="29"/>
                </a:lnTo>
                <a:lnTo>
                  <a:pt x="9" y="29"/>
                </a:lnTo>
                <a:lnTo>
                  <a:pt x="4" y="24"/>
                </a:lnTo>
                <a:lnTo>
                  <a:pt x="1" y="20"/>
                </a:lnTo>
                <a:lnTo>
                  <a:pt x="0" y="15"/>
                </a:lnTo>
                <a:lnTo>
                  <a:pt x="0" y="0"/>
                </a:lnTo>
                <a:lnTo>
                  <a:pt x="9" y="0"/>
                </a:lnTo>
                <a:lnTo>
                  <a:pt x="9" y="15"/>
                </a:lnTo>
                <a:lnTo>
                  <a:pt x="9" y="15"/>
                </a:lnTo>
                <a:lnTo>
                  <a:pt x="9" y="18"/>
                </a:lnTo>
                <a:lnTo>
                  <a:pt x="11" y="19"/>
                </a:lnTo>
                <a:lnTo>
                  <a:pt x="12" y="20"/>
                </a:lnTo>
                <a:lnTo>
                  <a:pt x="13" y="20"/>
                </a:lnTo>
                <a:lnTo>
                  <a:pt x="13" y="20"/>
                </a:lnTo>
                <a:lnTo>
                  <a:pt x="16" y="20"/>
                </a:lnTo>
                <a:lnTo>
                  <a:pt x="17" y="19"/>
                </a:lnTo>
                <a:lnTo>
                  <a:pt x="19" y="18"/>
                </a:lnTo>
                <a:lnTo>
                  <a:pt x="19" y="15"/>
                </a:lnTo>
                <a:lnTo>
                  <a:pt x="19" y="0"/>
                </a:lnTo>
                <a:lnTo>
                  <a:pt x="28" y="0"/>
                </a:lnTo>
                <a:lnTo>
                  <a:pt x="28" y="15"/>
                </a:lnTo>
                <a:lnTo>
                  <a:pt x="28" y="15"/>
                </a:lnTo>
                <a:lnTo>
                  <a:pt x="27" y="20"/>
                </a:lnTo>
                <a:lnTo>
                  <a:pt x="24" y="24"/>
                </a:lnTo>
                <a:lnTo>
                  <a:pt x="19" y="29"/>
                </a:lnTo>
                <a:lnTo>
                  <a:pt x="13" y="29"/>
                </a:lnTo>
                <a:lnTo>
                  <a:pt x="13" y="2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05" name="Rectangle 386"/>
          <p:cNvSpPr>
            <a:spLocks noChangeArrowheads="1"/>
          </p:cNvSpPr>
          <p:nvPr/>
        </p:nvSpPr>
        <p:spPr bwMode="auto">
          <a:xfrm>
            <a:off x="2844553" y="5003443"/>
            <a:ext cx="356496" cy="9339"/>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206" name="Freeform 387"/>
          <p:cNvSpPr/>
          <p:nvPr/>
        </p:nvSpPr>
        <p:spPr bwMode="auto">
          <a:xfrm>
            <a:off x="3632599" y="4947414"/>
            <a:ext cx="403403" cy="228789"/>
          </a:xfrm>
          <a:custGeom>
            <a:avLst/>
            <a:gdLst/>
            <a:ahLst/>
            <a:cxnLst>
              <a:cxn ang="0">
                <a:pos x="259" y="145"/>
              </a:cxn>
              <a:cxn ang="0">
                <a:pos x="208" y="145"/>
              </a:cxn>
              <a:cxn ang="0">
                <a:pos x="208" y="137"/>
              </a:cxn>
              <a:cxn ang="0">
                <a:pos x="249" y="137"/>
              </a:cxn>
              <a:cxn ang="0">
                <a:pos x="249" y="10"/>
              </a:cxn>
              <a:cxn ang="0">
                <a:pos x="8" y="10"/>
              </a:cxn>
              <a:cxn ang="0">
                <a:pos x="8" y="137"/>
              </a:cxn>
              <a:cxn ang="0">
                <a:pos x="50" y="137"/>
              </a:cxn>
              <a:cxn ang="0">
                <a:pos x="50" y="145"/>
              </a:cxn>
              <a:cxn ang="0">
                <a:pos x="0" y="145"/>
              </a:cxn>
              <a:cxn ang="0">
                <a:pos x="0" y="0"/>
              </a:cxn>
              <a:cxn ang="0">
                <a:pos x="259" y="0"/>
              </a:cxn>
              <a:cxn ang="0">
                <a:pos x="259" y="145"/>
              </a:cxn>
            </a:cxnLst>
            <a:rect l="0" t="0" r="r" b="b"/>
            <a:pathLst>
              <a:path w="259" h="145">
                <a:moveTo>
                  <a:pt x="259" y="145"/>
                </a:moveTo>
                <a:lnTo>
                  <a:pt x="208" y="145"/>
                </a:lnTo>
                <a:lnTo>
                  <a:pt x="208" y="137"/>
                </a:lnTo>
                <a:lnTo>
                  <a:pt x="249" y="137"/>
                </a:lnTo>
                <a:lnTo>
                  <a:pt x="249" y="10"/>
                </a:lnTo>
                <a:lnTo>
                  <a:pt x="8" y="10"/>
                </a:lnTo>
                <a:lnTo>
                  <a:pt x="8" y="137"/>
                </a:lnTo>
                <a:lnTo>
                  <a:pt x="50" y="137"/>
                </a:lnTo>
                <a:lnTo>
                  <a:pt x="50" y="145"/>
                </a:lnTo>
                <a:lnTo>
                  <a:pt x="0" y="145"/>
                </a:lnTo>
                <a:lnTo>
                  <a:pt x="0" y="0"/>
                </a:lnTo>
                <a:lnTo>
                  <a:pt x="259" y="0"/>
                </a:lnTo>
                <a:lnTo>
                  <a:pt x="259" y="145"/>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07" name="Freeform 388"/>
          <p:cNvSpPr>
            <a:spLocks noEditPoints="1"/>
          </p:cNvSpPr>
          <p:nvPr/>
        </p:nvSpPr>
        <p:spPr bwMode="auto">
          <a:xfrm>
            <a:off x="3702959" y="5082821"/>
            <a:ext cx="257992" cy="168089"/>
          </a:xfrm>
          <a:custGeom>
            <a:avLst/>
            <a:gdLst/>
            <a:ahLst/>
            <a:cxnLst>
              <a:cxn ang="0">
                <a:pos x="163" y="108"/>
              </a:cxn>
              <a:cxn ang="0">
                <a:pos x="0" y="108"/>
              </a:cxn>
              <a:cxn ang="0">
                <a:pos x="82" y="0"/>
              </a:cxn>
              <a:cxn ang="0">
                <a:pos x="163" y="108"/>
              </a:cxn>
              <a:cxn ang="0">
                <a:pos x="17" y="100"/>
              </a:cxn>
              <a:cxn ang="0">
                <a:pos x="146" y="100"/>
              </a:cxn>
              <a:cxn ang="0">
                <a:pos x="82" y="14"/>
              </a:cxn>
              <a:cxn ang="0">
                <a:pos x="17" y="100"/>
              </a:cxn>
            </a:cxnLst>
            <a:rect l="0" t="0" r="r" b="b"/>
            <a:pathLst>
              <a:path w="163" h="108">
                <a:moveTo>
                  <a:pt x="163" y="108"/>
                </a:moveTo>
                <a:lnTo>
                  <a:pt x="0" y="108"/>
                </a:lnTo>
                <a:lnTo>
                  <a:pt x="82" y="0"/>
                </a:lnTo>
                <a:lnTo>
                  <a:pt x="163" y="108"/>
                </a:lnTo>
                <a:close/>
                <a:moveTo>
                  <a:pt x="17" y="100"/>
                </a:moveTo>
                <a:lnTo>
                  <a:pt x="146" y="100"/>
                </a:lnTo>
                <a:lnTo>
                  <a:pt x="82" y="14"/>
                </a:lnTo>
                <a:lnTo>
                  <a:pt x="17" y="10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08" name="Freeform 389"/>
          <p:cNvSpPr>
            <a:spLocks noEditPoints="1"/>
          </p:cNvSpPr>
          <p:nvPr/>
        </p:nvSpPr>
        <p:spPr bwMode="auto">
          <a:xfrm>
            <a:off x="11011125" y="5694478"/>
            <a:ext cx="234536" cy="392209"/>
          </a:xfrm>
          <a:custGeom>
            <a:avLst/>
            <a:gdLst/>
            <a:ahLst/>
            <a:cxnLst>
              <a:cxn ang="0">
                <a:pos x="32" y="252"/>
              </a:cxn>
              <a:cxn ang="0">
                <a:pos x="18" y="250"/>
              </a:cxn>
              <a:cxn ang="0">
                <a:pos x="9" y="245"/>
              </a:cxn>
              <a:cxn ang="0">
                <a:pos x="2" y="235"/>
              </a:cxn>
              <a:cxn ang="0">
                <a:pos x="0" y="225"/>
              </a:cxn>
              <a:cxn ang="0">
                <a:pos x="1" y="216"/>
              </a:cxn>
              <a:cxn ang="0">
                <a:pos x="8" y="202"/>
              </a:cxn>
              <a:cxn ang="0">
                <a:pos x="20" y="188"/>
              </a:cxn>
              <a:cxn ang="0">
                <a:pos x="37" y="177"/>
              </a:cxn>
              <a:cxn ang="0">
                <a:pos x="47" y="175"/>
              </a:cxn>
              <a:cxn ang="0">
                <a:pos x="60" y="172"/>
              </a:cxn>
              <a:cxn ang="0">
                <a:pos x="91" y="0"/>
              </a:cxn>
              <a:cxn ang="0">
                <a:pos x="94" y="2"/>
              </a:cxn>
              <a:cxn ang="0">
                <a:pos x="109" y="14"/>
              </a:cxn>
              <a:cxn ang="0">
                <a:pos x="121" y="29"/>
              </a:cxn>
              <a:cxn ang="0">
                <a:pos x="139" y="63"/>
              </a:cxn>
              <a:cxn ang="0">
                <a:pos x="148" y="100"/>
              </a:cxn>
              <a:cxn ang="0">
                <a:pos x="152" y="139"/>
              </a:cxn>
              <a:cxn ang="0">
                <a:pos x="133" y="161"/>
              </a:cxn>
              <a:cxn ang="0">
                <a:pos x="131" y="154"/>
              </a:cxn>
              <a:cxn ang="0">
                <a:pos x="126" y="145"/>
              </a:cxn>
              <a:cxn ang="0">
                <a:pos x="116" y="125"/>
              </a:cxn>
              <a:cxn ang="0">
                <a:pos x="108" y="118"/>
              </a:cxn>
              <a:cxn ang="0">
                <a:pos x="95" y="115"/>
              </a:cxn>
              <a:cxn ang="0">
                <a:pos x="95" y="199"/>
              </a:cxn>
              <a:cxn ang="0">
                <a:pos x="93" y="215"/>
              </a:cxn>
              <a:cxn ang="0">
                <a:pos x="82" y="230"/>
              </a:cxn>
              <a:cxn ang="0">
                <a:pos x="67" y="241"/>
              </a:cxn>
              <a:cxn ang="0">
                <a:pos x="50" y="249"/>
              </a:cxn>
              <a:cxn ang="0">
                <a:pos x="40" y="252"/>
              </a:cxn>
              <a:cxn ang="0">
                <a:pos x="32" y="252"/>
              </a:cxn>
              <a:cxn ang="0">
                <a:pos x="63" y="183"/>
              </a:cxn>
              <a:cxn ang="0">
                <a:pos x="50" y="184"/>
              </a:cxn>
              <a:cxn ang="0">
                <a:pos x="41" y="187"/>
              </a:cxn>
              <a:cxn ang="0">
                <a:pos x="28" y="196"/>
              </a:cxn>
              <a:cxn ang="0">
                <a:pos x="17" y="207"/>
              </a:cxn>
              <a:cxn ang="0">
                <a:pos x="12" y="218"/>
              </a:cxn>
              <a:cxn ang="0">
                <a:pos x="10" y="225"/>
              </a:cxn>
              <a:cxn ang="0">
                <a:pos x="13" y="233"/>
              </a:cxn>
              <a:cxn ang="0">
                <a:pos x="17" y="237"/>
              </a:cxn>
              <a:cxn ang="0">
                <a:pos x="32" y="241"/>
              </a:cxn>
              <a:cxn ang="0">
                <a:pos x="39" y="241"/>
              </a:cxn>
              <a:cxn ang="0">
                <a:pos x="47" y="239"/>
              </a:cxn>
              <a:cxn ang="0">
                <a:pos x="62" y="233"/>
              </a:cxn>
              <a:cxn ang="0">
                <a:pos x="74" y="223"/>
              </a:cxn>
              <a:cxn ang="0">
                <a:pos x="82" y="211"/>
              </a:cxn>
              <a:cxn ang="0">
                <a:pos x="85" y="199"/>
              </a:cxn>
              <a:cxn ang="0">
                <a:pos x="90" y="104"/>
              </a:cxn>
              <a:cxn ang="0">
                <a:pos x="101" y="106"/>
              </a:cxn>
              <a:cxn ang="0">
                <a:pos x="116" y="111"/>
              </a:cxn>
              <a:cxn ang="0">
                <a:pos x="126" y="122"/>
              </a:cxn>
              <a:cxn ang="0">
                <a:pos x="136" y="141"/>
              </a:cxn>
              <a:cxn ang="0">
                <a:pos x="137" y="144"/>
              </a:cxn>
              <a:cxn ang="0">
                <a:pos x="141" y="138"/>
              </a:cxn>
              <a:cxn ang="0">
                <a:pos x="137" y="102"/>
              </a:cxn>
              <a:cxn ang="0">
                <a:pos x="129" y="67"/>
              </a:cxn>
              <a:cxn ang="0">
                <a:pos x="113" y="35"/>
              </a:cxn>
              <a:cxn ang="0">
                <a:pos x="97" y="17"/>
              </a:cxn>
              <a:cxn ang="0">
                <a:pos x="71" y="15"/>
              </a:cxn>
              <a:cxn ang="0">
                <a:pos x="66" y="183"/>
              </a:cxn>
              <a:cxn ang="0">
                <a:pos x="63" y="183"/>
              </a:cxn>
            </a:cxnLst>
            <a:rect l="0" t="0" r="r" b="b"/>
            <a:pathLst>
              <a:path w="152" h="252">
                <a:moveTo>
                  <a:pt x="32" y="252"/>
                </a:moveTo>
                <a:lnTo>
                  <a:pt x="32" y="252"/>
                </a:lnTo>
                <a:lnTo>
                  <a:pt x="25" y="252"/>
                </a:lnTo>
                <a:lnTo>
                  <a:pt x="18" y="250"/>
                </a:lnTo>
                <a:lnTo>
                  <a:pt x="13" y="248"/>
                </a:lnTo>
                <a:lnTo>
                  <a:pt x="9" y="245"/>
                </a:lnTo>
                <a:lnTo>
                  <a:pt x="5" y="241"/>
                </a:lnTo>
                <a:lnTo>
                  <a:pt x="2" y="235"/>
                </a:lnTo>
                <a:lnTo>
                  <a:pt x="1" y="230"/>
                </a:lnTo>
                <a:lnTo>
                  <a:pt x="0" y="225"/>
                </a:lnTo>
                <a:lnTo>
                  <a:pt x="0" y="225"/>
                </a:lnTo>
                <a:lnTo>
                  <a:pt x="1" y="216"/>
                </a:lnTo>
                <a:lnTo>
                  <a:pt x="4" y="208"/>
                </a:lnTo>
                <a:lnTo>
                  <a:pt x="8" y="202"/>
                </a:lnTo>
                <a:lnTo>
                  <a:pt x="13" y="195"/>
                </a:lnTo>
                <a:lnTo>
                  <a:pt x="20" y="188"/>
                </a:lnTo>
                <a:lnTo>
                  <a:pt x="28" y="183"/>
                </a:lnTo>
                <a:lnTo>
                  <a:pt x="37" y="177"/>
                </a:lnTo>
                <a:lnTo>
                  <a:pt x="47" y="175"/>
                </a:lnTo>
                <a:lnTo>
                  <a:pt x="47" y="175"/>
                </a:lnTo>
                <a:lnTo>
                  <a:pt x="54" y="172"/>
                </a:lnTo>
                <a:lnTo>
                  <a:pt x="60" y="172"/>
                </a:lnTo>
                <a:lnTo>
                  <a:pt x="60" y="7"/>
                </a:lnTo>
                <a:lnTo>
                  <a:pt x="91" y="0"/>
                </a:lnTo>
                <a:lnTo>
                  <a:pt x="94" y="2"/>
                </a:lnTo>
                <a:lnTo>
                  <a:pt x="94" y="2"/>
                </a:lnTo>
                <a:lnTo>
                  <a:pt x="101" y="7"/>
                </a:lnTo>
                <a:lnTo>
                  <a:pt x="109" y="14"/>
                </a:lnTo>
                <a:lnTo>
                  <a:pt x="116" y="21"/>
                </a:lnTo>
                <a:lnTo>
                  <a:pt x="121" y="29"/>
                </a:lnTo>
                <a:lnTo>
                  <a:pt x="131" y="45"/>
                </a:lnTo>
                <a:lnTo>
                  <a:pt x="139" y="63"/>
                </a:lnTo>
                <a:lnTo>
                  <a:pt x="144" y="81"/>
                </a:lnTo>
                <a:lnTo>
                  <a:pt x="148" y="100"/>
                </a:lnTo>
                <a:lnTo>
                  <a:pt x="151" y="121"/>
                </a:lnTo>
                <a:lnTo>
                  <a:pt x="152" y="139"/>
                </a:lnTo>
                <a:lnTo>
                  <a:pt x="152" y="142"/>
                </a:lnTo>
                <a:lnTo>
                  <a:pt x="133" y="161"/>
                </a:lnTo>
                <a:lnTo>
                  <a:pt x="131" y="154"/>
                </a:lnTo>
                <a:lnTo>
                  <a:pt x="131" y="154"/>
                </a:lnTo>
                <a:lnTo>
                  <a:pt x="126" y="145"/>
                </a:lnTo>
                <a:lnTo>
                  <a:pt x="126" y="145"/>
                </a:lnTo>
                <a:lnTo>
                  <a:pt x="121" y="134"/>
                </a:lnTo>
                <a:lnTo>
                  <a:pt x="116" y="125"/>
                </a:lnTo>
                <a:lnTo>
                  <a:pt x="112" y="122"/>
                </a:lnTo>
                <a:lnTo>
                  <a:pt x="108" y="118"/>
                </a:lnTo>
                <a:lnTo>
                  <a:pt x="102" y="117"/>
                </a:lnTo>
                <a:lnTo>
                  <a:pt x="95" y="115"/>
                </a:lnTo>
                <a:lnTo>
                  <a:pt x="95" y="199"/>
                </a:lnTo>
                <a:lnTo>
                  <a:pt x="95" y="199"/>
                </a:lnTo>
                <a:lnTo>
                  <a:pt x="95" y="207"/>
                </a:lnTo>
                <a:lnTo>
                  <a:pt x="93" y="215"/>
                </a:lnTo>
                <a:lnTo>
                  <a:pt x="87" y="222"/>
                </a:lnTo>
                <a:lnTo>
                  <a:pt x="82" y="230"/>
                </a:lnTo>
                <a:lnTo>
                  <a:pt x="75" y="235"/>
                </a:lnTo>
                <a:lnTo>
                  <a:pt x="67" y="241"/>
                </a:lnTo>
                <a:lnTo>
                  <a:pt x="59" y="246"/>
                </a:lnTo>
                <a:lnTo>
                  <a:pt x="50" y="249"/>
                </a:lnTo>
                <a:lnTo>
                  <a:pt x="50" y="249"/>
                </a:lnTo>
                <a:lnTo>
                  <a:pt x="40" y="252"/>
                </a:lnTo>
                <a:lnTo>
                  <a:pt x="32" y="252"/>
                </a:lnTo>
                <a:lnTo>
                  <a:pt x="32" y="252"/>
                </a:lnTo>
                <a:close/>
                <a:moveTo>
                  <a:pt x="63" y="183"/>
                </a:moveTo>
                <a:lnTo>
                  <a:pt x="63" y="183"/>
                </a:lnTo>
                <a:lnTo>
                  <a:pt x="56" y="183"/>
                </a:lnTo>
                <a:lnTo>
                  <a:pt x="50" y="184"/>
                </a:lnTo>
                <a:lnTo>
                  <a:pt x="50" y="184"/>
                </a:lnTo>
                <a:lnTo>
                  <a:pt x="41" y="187"/>
                </a:lnTo>
                <a:lnTo>
                  <a:pt x="35" y="191"/>
                </a:lnTo>
                <a:lnTo>
                  <a:pt x="28" y="196"/>
                </a:lnTo>
                <a:lnTo>
                  <a:pt x="23" y="200"/>
                </a:lnTo>
                <a:lnTo>
                  <a:pt x="17" y="207"/>
                </a:lnTo>
                <a:lnTo>
                  <a:pt x="13" y="212"/>
                </a:lnTo>
                <a:lnTo>
                  <a:pt x="12" y="218"/>
                </a:lnTo>
                <a:lnTo>
                  <a:pt x="10" y="225"/>
                </a:lnTo>
                <a:lnTo>
                  <a:pt x="10" y="225"/>
                </a:lnTo>
                <a:lnTo>
                  <a:pt x="10" y="229"/>
                </a:lnTo>
                <a:lnTo>
                  <a:pt x="13" y="233"/>
                </a:lnTo>
                <a:lnTo>
                  <a:pt x="14" y="235"/>
                </a:lnTo>
                <a:lnTo>
                  <a:pt x="17" y="237"/>
                </a:lnTo>
                <a:lnTo>
                  <a:pt x="25" y="241"/>
                </a:lnTo>
                <a:lnTo>
                  <a:pt x="32" y="241"/>
                </a:lnTo>
                <a:lnTo>
                  <a:pt x="32" y="241"/>
                </a:lnTo>
                <a:lnTo>
                  <a:pt x="39" y="241"/>
                </a:lnTo>
                <a:lnTo>
                  <a:pt x="47" y="239"/>
                </a:lnTo>
                <a:lnTo>
                  <a:pt x="47" y="239"/>
                </a:lnTo>
                <a:lnTo>
                  <a:pt x="54" y="237"/>
                </a:lnTo>
                <a:lnTo>
                  <a:pt x="62" y="233"/>
                </a:lnTo>
                <a:lnTo>
                  <a:pt x="67" y="227"/>
                </a:lnTo>
                <a:lnTo>
                  <a:pt x="74" y="223"/>
                </a:lnTo>
                <a:lnTo>
                  <a:pt x="78" y="216"/>
                </a:lnTo>
                <a:lnTo>
                  <a:pt x="82" y="211"/>
                </a:lnTo>
                <a:lnTo>
                  <a:pt x="85" y="206"/>
                </a:lnTo>
                <a:lnTo>
                  <a:pt x="85" y="199"/>
                </a:lnTo>
                <a:lnTo>
                  <a:pt x="85" y="106"/>
                </a:lnTo>
                <a:lnTo>
                  <a:pt x="90" y="104"/>
                </a:lnTo>
                <a:lnTo>
                  <a:pt x="90" y="104"/>
                </a:lnTo>
                <a:lnTo>
                  <a:pt x="101" y="106"/>
                </a:lnTo>
                <a:lnTo>
                  <a:pt x="109" y="107"/>
                </a:lnTo>
                <a:lnTo>
                  <a:pt x="116" y="111"/>
                </a:lnTo>
                <a:lnTo>
                  <a:pt x="121" y="115"/>
                </a:lnTo>
                <a:lnTo>
                  <a:pt x="126" y="122"/>
                </a:lnTo>
                <a:lnTo>
                  <a:pt x="131" y="127"/>
                </a:lnTo>
                <a:lnTo>
                  <a:pt x="136" y="141"/>
                </a:lnTo>
                <a:lnTo>
                  <a:pt x="136" y="141"/>
                </a:lnTo>
                <a:lnTo>
                  <a:pt x="137" y="144"/>
                </a:lnTo>
                <a:lnTo>
                  <a:pt x="141" y="138"/>
                </a:lnTo>
                <a:lnTo>
                  <a:pt x="141" y="138"/>
                </a:lnTo>
                <a:lnTo>
                  <a:pt x="140" y="121"/>
                </a:lnTo>
                <a:lnTo>
                  <a:pt x="137" y="102"/>
                </a:lnTo>
                <a:lnTo>
                  <a:pt x="133" y="84"/>
                </a:lnTo>
                <a:lnTo>
                  <a:pt x="129" y="67"/>
                </a:lnTo>
                <a:lnTo>
                  <a:pt x="122" y="50"/>
                </a:lnTo>
                <a:lnTo>
                  <a:pt x="113" y="35"/>
                </a:lnTo>
                <a:lnTo>
                  <a:pt x="102" y="23"/>
                </a:lnTo>
                <a:lnTo>
                  <a:pt x="97" y="17"/>
                </a:lnTo>
                <a:lnTo>
                  <a:pt x="90" y="11"/>
                </a:lnTo>
                <a:lnTo>
                  <a:pt x="71" y="15"/>
                </a:lnTo>
                <a:lnTo>
                  <a:pt x="71" y="183"/>
                </a:lnTo>
                <a:lnTo>
                  <a:pt x="66" y="183"/>
                </a:lnTo>
                <a:lnTo>
                  <a:pt x="66" y="183"/>
                </a:lnTo>
                <a:lnTo>
                  <a:pt x="63" y="183"/>
                </a:lnTo>
                <a:lnTo>
                  <a:pt x="63" y="183"/>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09" name="Freeform 390"/>
          <p:cNvSpPr>
            <a:spLocks noEditPoints="1"/>
          </p:cNvSpPr>
          <p:nvPr/>
        </p:nvSpPr>
        <p:spPr bwMode="auto">
          <a:xfrm>
            <a:off x="10124578" y="5759846"/>
            <a:ext cx="389332" cy="252135"/>
          </a:xfrm>
          <a:custGeom>
            <a:avLst/>
            <a:gdLst/>
            <a:ahLst/>
            <a:cxnLst>
              <a:cxn ang="0">
                <a:pos x="241" y="162"/>
              </a:cxn>
              <a:cxn ang="0">
                <a:pos x="8" y="162"/>
              </a:cxn>
              <a:cxn ang="0">
                <a:pos x="8" y="162"/>
              </a:cxn>
              <a:cxn ang="0">
                <a:pos x="5" y="162"/>
              </a:cxn>
              <a:cxn ang="0">
                <a:pos x="2" y="161"/>
              </a:cxn>
              <a:cxn ang="0">
                <a:pos x="0" y="158"/>
              </a:cxn>
              <a:cxn ang="0">
                <a:pos x="0" y="154"/>
              </a:cxn>
              <a:cxn ang="0">
                <a:pos x="0" y="8"/>
              </a:cxn>
              <a:cxn ang="0">
                <a:pos x="0" y="8"/>
              </a:cxn>
              <a:cxn ang="0">
                <a:pos x="0" y="4"/>
              </a:cxn>
              <a:cxn ang="0">
                <a:pos x="2" y="2"/>
              </a:cxn>
              <a:cxn ang="0">
                <a:pos x="5" y="0"/>
              </a:cxn>
              <a:cxn ang="0">
                <a:pos x="8" y="0"/>
              </a:cxn>
              <a:cxn ang="0">
                <a:pos x="241" y="0"/>
              </a:cxn>
              <a:cxn ang="0">
                <a:pos x="241" y="0"/>
              </a:cxn>
              <a:cxn ang="0">
                <a:pos x="245" y="0"/>
              </a:cxn>
              <a:cxn ang="0">
                <a:pos x="248" y="2"/>
              </a:cxn>
              <a:cxn ang="0">
                <a:pos x="249" y="4"/>
              </a:cxn>
              <a:cxn ang="0">
                <a:pos x="251" y="8"/>
              </a:cxn>
              <a:cxn ang="0">
                <a:pos x="251" y="154"/>
              </a:cxn>
              <a:cxn ang="0">
                <a:pos x="251" y="154"/>
              </a:cxn>
              <a:cxn ang="0">
                <a:pos x="249" y="158"/>
              </a:cxn>
              <a:cxn ang="0">
                <a:pos x="248" y="161"/>
              </a:cxn>
              <a:cxn ang="0">
                <a:pos x="245" y="162"/>
              </a:cxn>
              <a:cxn ang="0">
                <a:pos x="241" y="162"/>
              </a:cxn>
              <a:cxn ang="0">
                <a:pos x="241" y="162"/>
              </a:cxn>
              <a:cxn ang="0">
                <a:pos x="9" y="153"/>
              </a:cxn>
              <a:cxn ang="0">
                <a:pos x="240" y="153"/>
              </a:cxn>
              <a:cxn ang="0">
                <a:pos x="240" y="10"/>
              </a:cxn>
              <a:cxn ang="0">
                <a:pos x="9" y="10"/>
              </a:cxn>
              <a:cxn ang="0">
                <a:pos x="9" y="153"/>
              </a:cxn>
            </a:cxnLst>
            <a:rect l="0" t="0" r="r" b="b"/>
            <a:pathLst>
              <a:path w="251" h="162">
                <a:moveTo>
                  <a:pt x="241" y="162"/>
                </a:moveTo>
                <a:lnTo>
                  <a:pt x="8" y="162"/>
                </a:lnTo>
                <a:lnTo>
                  <a:pt x="8" y="162"/>
                </a:lnTo>
                <a:lnTo>
                  <a:pt x="5" y="162"/>
                </a:lnTo>
                <a:lnTo>
                  <a:pt x="2" y="161"/>
                </a:lnTo>
                <a:lnTo>
                  <a:pt x="0" y="158"/>
                </a:lnTo>
                <a:lnTo>
                  <a:pt x="0" y="154"/>
                </a:lnTo>
                <a:lnTo>
                  <a:pt x="0" y="8"/>
                </a:lnTo>
                <a:lnTo>
                  <a:pt x="0" y="8"/>
                </a:lnTo>
                <a:lnTo>
                  <a:pt x="0" y="4"/>
                </a:lnTo>
                <a:lnTo>
                  <a:pt x="2" y="2"/>
                </a:lnTo>
                <a:lnTo>
                  <a:pt x="5" y="0"/>
                </a:lnTo>
                <a:lnTo>
                  <a:pt x="8" y="0"/>
                </a:lnTo>
                <a:lnTo>
                  <a:pt x="241" y="0"/>
                </a:lnTo>
                <a:lnTo>
                  <a:pt x="241" y="0"/>
                </a:lnTo>
                <a:lnTo>
                  <a:pt x="245" y="0"/>
                </a:lnTo>
                <a:lnTo>
                  <a:pt x="248" y="2"/>
                </a:lnTo>
                <a:lnTo>
                  <a:pt x="249" y="4"/>
                </a:lnTo>
                <a:lnTo>
                  <a:pt x="251" y="8"/>
                </a:lnTo>
                <a:lnTo>
                  <a:pt x="251" y="154"/>
                </a:lnTo>
                <a:lnTo>
                  <a:pt x="251" y="154"/>
                </a:lnTo>
                <a:lnTo>
                  <a:pt x="249" y="158"/>
                </a:lnTo>
                <a:lnTo>
                  <a:pt x="248" y="161"/>
                </a:lnTo>
                <a:lnTo>
                  <a:pt x="245" y="162"/>
                </a:lnTo>
                <a:lnTo>
                  <a:pt x="241" y="162"/>
                </a:lnTo>
                <a:lnTo>
                  <a:pt x="241" y="162"/>
                </a:lnTo>
                <a:close/>
                <a:moveTo>
                  <a:pt x="9" y="153"/>
                </a:moveTo>
                <a:lnTo>
                  <a:pt x="240" y="153"/>
                </a:lnTo>
                <a:lnTo>
                  <a:pt x="240" y="10"/>
                </a:lnTo>
                <a:lnTo>
                  <a:pt x="9" y="10"/>
                </a:lnTo>
                <a:lnTo>
                  <a:pt x="9" y="153"/>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10" name="Freeform 391"/>
          <p:cNvSpPr>
            <a:spLocks noEditPoints="1"/>
          </p:cNvSpPr>
          <p:nvPr/>
        </p:nvSpPr>
        <p:spPr bwMode="auto">
          <a:xfrm>
            <a:off x="10119886" y="5876577"/>
            <a:ext cx="398713" cy="135407"/>
          </a:xfrm>
          <a:custGeom>
            <a:avLst/>
            <a:gdLst/>
            <a:ahLst/>
            <a:cxnLst>
              <a:cxn ang="0">
                <a:pos x="243" y="89"/>
              </a:cxn>
              <a:cxn ang="0">
                <a:pos x="10" y="89"/>
              </a:cxn>
              <a:cxn ang="0">
                <a:pos x="10" y="89"/>
              </a:cxn>
              <a:cxn ang="0">
                <a:pos x="4" y="86"/>
              </a:cxn>
              <a:cxn ang="0">
                <a:pos x="0" y="83"/>
              </a:cxn>
              <a:cxn ang="0">
                <a:pos x="84" y="0"/>
              </a:cxn>
              <a:cxn ang="0">
                <a:pos x="127" y="43"/>
              </a:cxn>
              <a:cxn ang="0">
                <a:pos x="170" y="0"/>
              </a:cxn>
              <a:cxn ang="0">
                <a:pos x="254" y="83"/>
              </a:cxn>
              <a:cxn ang="0">
                <a:pos x="249" y="86"/>
              </a:cxn>
              <a:cxn ang="0">
                <a:pos x="249" y="86"/>
              </a:cxn>
              <a:cxn ang="0">
                <a:pos x="243" y="89"/>
              </a:cxn>
              <a:cxn ang="0">
                <a:pos x="243" y="89"/>
              </a:cxn>
              <a:cxn ang="0">
                <a:pos x="84" y="13"/>
              </a:cxn>
              <a:cxn ang="0">
                <a:pos x="19" y="78"/>
              </a:cxn>
              <a:cxn ang="0">
                <a:pos x="234" y="78"/>
              </a:cxn>
              <a:cxn ang="0">
                <a:pos x="170" y="13"/>
              </a:cxn>
              <a:cxn ang="0">
                <a:pos x="132" y="51"/>
              </a:cxn>
              <a:cxn ang="0">
                <a:pos x="132" y="51"/>
              </a:cxn>
              <a:cxn ang="0">
                <a:pos x="130" y="52"/>
              </a:cxn>
              <a:cxn ang="0">
                <a:pos x="127" y="52"/>
              </a:cxn>
              <a:cxn ang="0">
                <a:pos x="123" y="52"/>
              </a:cxn>
              <a:cxn ang="0">
                <a:pos x="120" y="51"/>
              </a:cxn>
              <a:cxn ang="0">
                <a:pos x="84" y="13"/>
              </a:cxn>
            </a:cxnLst>
            <a:rect l="0" t="0" r="r" b="b"/>
            <a:pathLst>
              <a:path w="254" h="89">
                <a:moveTo>
                  <a:pt x="243" y="89"/>
                </a:moveTo>
                <a:lnTo>
                  <a:pt x="10" y="89"/>
                </a:lnTo>
                <a:lnTo>
                  <a:pt x="10" y="89"/>
                </a:lnTo>
                <a:lnTo>
                  <a:pt x="4" y="86"/>
                </a:lnTo>
                <a:lnTo>
                  <a:pt x="0" y="83"/>
                </a:lnTo>
                <a:lnTo>
                  <a:pt x="84" y="0"/>
                </a:lnTo>
                <a:lnTo>
                  <a:pt x="127" y="43"/>
                </a:lnTo>
                <a:lnTo>
                  <a:pt x="170" y="0"/>
                </a:lnTo>
                <a:lnTo>
                  <a:pt x="254" y="83"/>
                </a:lnTo>
                <a:lnTo>
                  <a:pt x="249" y="86"/>
                </a:lnTo>
                <a:lnTo>
                  <a:pt x="249" y="86"/>
                </a:lnTo>
                <a:lnTo>
                  <a:pt x="243" y="89"/>
                </a:lnTo>
                <a:lnTo>
                  <a:pt x="243" y="89"/>
                </a:lnTo>
                <a:close/>
                <a:moveTo>
                  <a:pt x="84" y="13"/>
                </a:moveTo>
                <a:lnTo>
                  <a:pt x="19" y="78"/>
                </a:lnTo>
                <a:lnTo>
                  <a:pt x="234" y="78"/>
                </a:lnTo>
                <a:lnTo>
                  <a:pt x="170" y="13"/>
                </a:lnTo>
                <a:lnTo>
                  <a:pt x="132" y="51"/>
                </a:lnTo>
                <a:lnTo>
                  <a:pt x="132" y="51"/>
                </a:lnTo>
                <a:lnTo>
                  <a:pt x="130" y="52"/>
                </a:lnTo>
                <a:lnTo>
                  <a:pt x="127" y="52"/>
                </a:lnTo>
                <a:lnTo>
                  <a:pt x="123" y="52"/>
                </a:lnTo>
                <a:lnTo>
                  <a:pt x="120" y="51"/>
                </a:lnTo>
                <a:lnTo>
                  <a:pt x="84" y="13"/>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11" name="Freeform 392"/>
          <p:cNvSpPr>
            <a:spLocks noEditPoints="1"/>
          </p:cNvSpPr>
          <p:nvPr/>
        </p:nvSpPr>
        <p:spPr bwMode="auto">
          <a:xfrm>
            <a:off x="10119886" y="5755178"/>
            <a:ext cx="394021" cy="200775"/>
          </a:xfrm>
          <a:custGeom>
            <a:avLst/>
            <a:gdLst/>
            <a:ahLst/>
            <a:cxnLst>
              <a:cxn ang="0">
                <a:pos x="127" y="128"/>
              </a:cxn>
              <a:cxn ang="0">
                <a:pos x="127" y="128"/>
              </a:cxn>
              <a:cxn ang="0">
                <a:pos x="123" y="128"/>
              </a:cxn>
              <a:cxn ang="0">
                <a:pos x="120" y="125"/>
              </a:cxn>
              <a:cxn ang="0">
                <a:pos x="0" y="5"/>
              </a:cxn>
              <a:cxn ang="0">
                <a:pos x="4" y="3"/>
              </a:cxn>
              <a:cxn ang="0">
                <a:pos x="4" y="3"/>
              </a:cxn>
              <a:cxn ang="0">
                <a:pos x="7" y="1"/>
              </a:cxn>
              <a:cxn ang="0">
                <a:pos x="10" y="0"/>
              </a:cxn>
              <a:cxn ang="0">
                <a:pos x="243" y="0"/>
              </a:cxn>
              <a:cxn ang="0">
                <a:pos x="243" y="0"/>
              </a:cxn>
              <a:cxn ang="0">
                <a:pos x="246" y="1"/>
              </a:cxn>
              <a:cxn ang="0">
                <a:pos x="249" y="3"/>
              </a:cxn>
              <a:cxn ang="0">
                <a:pos x="253" y="5"/>
              </a:cxn>
              <a:cxn ang="0">
                <a:pos x="132" y="125"/>
              </a:cxn>
              <a:cxn ang="0">
                <a:pos x="132" y="125"/>
              </a:cxn>
              <a:cxn ang="0">
                <a:pos x="130" y="128"/>
              </a:cxn>
              <a:cxn ang="0">
                <a:pos x="127" y="128"/>
              </a:cxn>
              <a:cxn ang="0">
                <a:pos x="127" y="128"/>
              </a:cxn>
              <a:cxn ang="0">
                <a:pos x="19" y="11"/>
              </a:cxn>
              <a:cxn ang="0">
                <a:pos x="127" y="119"/>
              </a:cxn>
              <a:cxn ang="0">
                <a:pos x="235" y="11"/>
              </a:cxn>
              <a:cxn ang="0">
                <a:pos x="19" y="11"/>
              </a:cxn>
            </a:cxnLst>
            <a:rect l="0" t="0" r="r" b="b"/>
            <a:pathLst>
              <a:path w="253" h="128">
                <a:moveTo>
                  <a:pt x="127" y="128"/>
                </a:moveTo>
                <a:lnTo>
                  <a:pt x="127" y="128"/>
                </a:lnTo>
                <a:lnTo>
                  <a:pt x="123" y="128"/>
                </a:lnTo>
                <a:lnTo>
                  <a:pt x="120" y="125"/>
                </a:lnTo>
                <a:lnTo>
                  <a:pt x="0" y="5"/>
                </a:lnTo>
                <a:lnTo>
                  <a:pt x="4" y="3"/>
                </a:lnTo>
                <a:lnTo>
                  <a:pt x="4" y="3"/>
                </a:lnTo>
                <a:lnTo>
                  <a:pt x="7" y="1"/>
                </a:lnTo>
                <a:lnTo>
                  <a:pt x="10" y="0"/>
                </a:lnTo>
                <a:lnTo>
                  <a:pt x="243" y="0"/>
                </a:lnTo>
                <a:lnTo>
                  <a:pt x="243" y="0"/>
                </a:lnTo>
                <a:lnTo>
                  <a:pt x="246" y="1"/>
                </a:lnTo>
                <a:lnTo>
                  <a:pt x="249" y="3"/>
                </a:lnTo>
                <a:lnTo>
                  <a:pt x="253" y="5"/>
                </a:lnTo>
                <a:lnTo>
                  <a:pt x="132" y="125"/>
                </a:lnTo>
                <a:lnTo>
                  <a:pt x="132" y="125"/>
                </a:lnTo>
                <a:lnTo>
                  <a:pt x="130" y="128"/>
                </a:lnTo>
                <a:lnTo>
                  <a:pt x="127" y="128"/>
                </a:lnTo>
                <a:lnTo>
                  <a:pt x="127" y="128"/>
                </a:lnTo>
                <a:close/>
                <a:moveTo>
                  <a:pt x="19" y="11"/>
                </a:moveTo>
                <a:lnTo>
                  <a:pt x="127" y="119"/>
                </a:lnTo>
                <a:lnTo>
                  <a:pt x="235" y="11"/>
                </a:lnTo>
                <a:lnTo>
                  <a:pt x="19"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12" name="Freeform 393"/>
          <p:cNvSpPr>
            <a:spLocks noEditPoints="1"/>
          </p:cNvSpPr>
          <p:nvPr/>
        </p:nvSpPr>
        <p:spPr bwMode="auto">
          <a:xfrm>
            <a:off x="9313080" y="5745840"/>
            <a:ext cx="394021" cy="256805"/>
          </a:xfrm>
          <a:custGeom>
            <a:avLst/>
            <a:gdLst/>
            <a:ahLst/>
            <a:cxnLst>
              <a:cxn ang="0">
                <a:pos x="3" y="166"/>
              </a:cxn>
              <a:cxn ang="0">
                <a:pos x="2" y="163"/>
              </a:cxn>
              <a:cxn ang="0">
                <a:pos x="2" y="158"/>
              </a:cxn>
              <a:cxn ang="0">
                <a:pos x="17" y="129"/>
              </a:cxn>
              <a:cxn ang="0">
                <a:pos x="30" y="112"/>
              </a:cxn>
              <a:cxn ang="0">
                <a:pos x="58" y="81"/>
              </a:cxn>
              <a:cxn ang="0">
                <a:pos x="94" y="59"/>
              </a:cxn>
              <a:cxn ang="0">
                <a:pos x="134" y="46"/>
              </a:cxn>
              <a:cxn ang="0">
                <a:pos x="157" y="0"/>
              </a:cxn>
              <a:cxn ang="0">
                <a:pos x="157" y="154"/>
              </a:cxn>
              <a:cxn ang="0">
                <a:pos x="157" y="109"/>
              </a:cxn>
              <a:cxn ang="0">
                <a:pos x="127" y="108"/>
              </a:cxn>
              <a:cxn ang="0">
                <a:pos x="100" y="112"/>
              </a:cxn>
              <a:cxn ang="0">
                <a:pos x="75" y="119"/>
              </a:cxn>
              <a:cxn ang="0">
                <a:pos x="50" y="129"/>
              </a:cxn>
              <a:cxn ang="0">
                <a:pos x="38" y="138"/>
              </a:cxn>
              <a:cxn ang="0">
                <a:pos x="10" y="163"/>
              </a:cxn>
              <a:cxn ang="0">
                <a:pos x="8" y="165"/>
              </a:cxn>
              <a:cxn ang="0">
                <a:pos x="6" y="166"/>
              </a:cxn>
              <a:cxn ang="0">
                <a:pos x="165" y="51"/>
              </a:cxn>
              <a:cxn ang="0">
                <a:pos x="158" y="51"/>
              </a:cxn>
              <a:cxn ang="0">
                <a:pos x="116" y="59"/>
              </a:cxn>
              <a:cxn ang="0">
                <a:pos x="81" y="75"/>
              </a:cxn>
              <a:cxn ang="0">
                <a:pos x="50" y="101"/>
              </a:cxn>
              <a:cxn ang="0">
                <a:pos x="25" y="135"/>
              </a:cxn>
              <a:cxn ang="0">
                <a:pos x="21" y="142"/>
              </a:cxn>
              <a:cxn ang="0">
                <a:pos x="34" y="131"/>
              </a:cxn>
              <a:cxn ang="0">
                <a:pos x="46" y="121"/>
              </a:cxn>
              <a:cxn ang="0">
                <a:pos x="89" y="105"/>
              </a:cxn>
              <a:cxn ang="0">
                <a:pos x="139" y="100"/>
              </a:cxn>
              <a:cxn ang="0">
                <a:pos x="161" y="100"/>
              </a:cxn>
              <a:cxn ang="0">
                <a:pos x="165" y="135"/>
              </a:cxn>
              <a:cxn ang="0">
                <a:pos x="165" y="19"/>
              </a:cxn>
            </a:cxnLst>
            <a:rect l="0" t="0" r="r" b="b"/>
            <a:pathLst>
              <a:path w="253" h="166">
                <a:moveTo>
                  <a:pt x="6" y="166"/>
                </a:moveTo>
                <a:lnTo>
                  <a:pt x="3" y="166"/>
                </a:lnTo>
                <a:lnTo>
                  <a:pt x="2" y="163"/>
                </a:lnTo>
                <a:lnTo>
                  <a:pt x="2" y="163"/>
                </a:lnTo>
                <a:lnTo>
                  <a:pt x="0" y="162"/>
                </a:lnTo>
                <a:lnTo>
                  <a:pt x="2" y="158"/>
                </a:lnTo>
                <a:lnTo>
                  <a:pt x="7" y="147"/>
                </a:lnTo>
                <a:lnTo>
                  <a:pt x="17" y="129"/>
                </a:lnTo>
                <a:lnTo>
                  <a:pt x="17" y="129"/>
                </a:lnTo>
                <a:lnTo>
                  <a:pt x="30" y="112"/>
                </a:lnTo>
                <a:lnTo>
                  <a:pt x="44" y="94"/>
                </a:lnTo>
                <a:lnTo>
                  <a:pt x="58" y="81"/>
                </a:lnTo>
                <a:lnTo>
                  <a:pt x="76" y="69"/>
                </a:lnTo>
                <a:lnTo>
                  <a:pt x="94" y="59"/>
                </a:lnTo>
                <a:lnTo>
                  <a:pt x="114" y="51"/>
                </a:lnTo>
                <a:lnTo>
                  <a:pt x="134" y="46"/>
                </a:lnTo>
                <a:lnTo>
                  <a:pt x="157" y="43"/>
                </a:lnTo>
                <a:lnTo>
                  <a:pt x="157" y="0"/>
                </a:lnTo>
                <a:lnTo>
                  <a:pt x="253" y="77"/>
                </a:lnTo>
                <a:lnTo>
                  <a:pt x="157" y="154"/>
                </a:lnTo>
                <a:lnTo>
                  <a:pt x="157" y="109"/>
                </a:lnTo>
                <a:lnTo>
                  <a:pt x="157" y="109"/>
                </a:lnTo>
                <a:lnTo>
                  <a:pt x="142" y="108"/>
                </a:lnTo>
                <a:lnTo>
                  <a:pt x="127" y="108"/>
                </a:lnTo>
                <a:lnTo>
                  <a:pt x="114" y="109"/>
                </a:lnTo>
                <a:lnTo>
                  <a:pt x="100" y="112"/>
                </a:lnTo>
                <a:lnTo>
                  <a:pt x="87" y="115"/>
                </a:lnTo>
                <a:lnTo>
                  <a:pt x="75" y="119"/>
                </a:lnTo>
                <a:lnTo>
                  <a:pt x="62" y="124"/>
                </a:lnTo>
                <a:lnTo>
                  <a:pt x="50" y="129"/>
                </a:lnTo>
                <a:lnTo>
                  <a:pt x="50" y="129"/>
                </a:lnTo>
                <a:lnTo>
                  <a:pt x="38" y="138"/>
                </a:lnTo>
                <a:lnTo>
                  <a:pt x="26" y="147"/>
                </a:lnTo>
                <a:lnTo>
                  <a:pt x="10" y="163"/>
                </a:lnTo>
                <a:lnTo>
                  <a:pt x="10" y="163"/>
                </a:lnTo>
                <a:lnTo>
                  <a:pt x="8" y="165"/>
                </a:lnTo>
                <a:lnTo>
                  <a:pt x="6" y="166"/>
                </a:lnTo>
                <a:lnTo>
                  <a:pt x="6" y="166"/>
                </a:lnTo>
                <a:close/>
                <a:moveTo>
                  <a:pt x="165" y="19"/>
                </a:moveTo>
                <a:lnTo>
                  <a:pt x="165" y="51"/>
                </a:lnTo>
                <a:lnTo>
                  <a:pt x="158" y="51"/>
                </a:lnTo>
                <a:lnTo>
                  <a:pt x="158" y="51"/>
                </a:lnTo>
                <a:lnTo>
                  <a:pt x="137" y="54"/>
                </a:lnTo>
                <a:lnTo>
                  <a:pt x="116" y="59"/>
                </a:lnTo>
                <a:lnTo>
                  <a:pt x="98" y="66"/>
                </a:lnTo>
                <a:lnTo>
                  <a:pt x="81" y="75"/>
                </a:lnTo>
                <a:lnTo>
                  <a:pt x="65" y="88"/>
                </a:lnTo>
                <a:lnTo>
                  <a:pt x="50" y="101"/>
                </a:lnTo>
                <a:lnTo>
                  <a:pt x="37" y="116"/>
                </a:lnTo>
                <a:lnTo>
                  <a:pt x="25" y="135"/>
                </a:lnTo>
                <a:lnTo>
                  <a:pt x="25" y="135"/>
                </a:lnTo>
                <a:lnTo>
                  <a:pt x="21" y="142"/>
                </a:lnTo>
                <a:lnTo>
                  <a:pt x="21" y="142"/>
                </a:lnTo>
                <a:lnTo>
                  <a:pt x="34" y="131"/>
                </a:lnTo>
                <a:lnTo>
                  <a:pt x="46" y="121"/>
                </a:lnTo>
                <a:lnTo>
                  <a:pt x="46" y="121"/>
                </a:lnTo>
                <a:lnTo>
                  <a:pt x="68" y="112"/>
                </a:lnTo>
                <a:lnTo>
                  <a:pt x="89" y="105"/>
                </a:lnTo>
                <a:lnTo>
                  <a:pt x="114" y="101"/>
                </a:lnTo>
                <a:lnTo>
                  <a:pt x="139" y="100"/>
                </a:lnTo>
                <a:lnTo>
                  <a:pt x="139" y="100"/>
                </a:lnTo>
                <a:lnTo>
                  <a:pt x="161" y="100"/>
                </a:lnTo>
                <a:lnTo>
                  <a:pt x="165" y="101"/>
                </a:lnTo>
                <a:lnTo>
                  <a:pt x="165" y="135"/>
                </a:lnTo>
                <a:lnTo>
                  <a:pt x="239" y="77"/>
                </a:lnTo>
                <a:lnTo>
                  <a:pt x="165" y="1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13" name="Freeform 394"/>
          <p:cNvSpPr>
            <a:spLocks noEditPoints="1"/>
          </p:cNvSpPr>
          <p:nvPr/>
        </p:nvSpPr>
        <p:spPr bwMode="auto">
          <a:xfrm>
            <a:off x="8501582" y="5745840"/>
            <a:ext cx="394021" cy="256805"/>
          </a:xfrm>
          <a:custGeom>
            <a:avLst/>
            <a:gdLst/>
            <a:ahLst/>
            <a:cxnLst>
              <a:cxn ang="0">
                <a:pos x="247" y="166"/>
              </a:cxn>
              <a:cxn ang="0">
                <a:pos x="243" y="163"/>
              </a:cxn>
              <a:cxn ang="0">
                <a:pos x="225" y="147"/>
              </a:cxn>
              <a:cxn ang="0">
                <a:pos x="201" y="129"/>
              </a:cxn>
              <a:cxn ang="0">
                <a:pos x="190" y="124"/>
              </a:cxn>
              <a:cxn ang="0">
                <a:pos x="165" y="115"/>
              </a:cxn>
              <a:cxn ang="0">
                <a:pos x="139" y="109"/>
              </a:cxn>
              <a:cxn ang="0">
                <a:pos x="111" y="108"/>
              </a:cxn>
              <a:cxn ang="0">
                <a:pos x="96" y="154"/>
              </a:cxn>
              <a:cxn ang="0">
                <a:pos x="96" y="0"/>
              </a:cxn>
              <a:cxn ang="0">
                <a:pos x="96" y="43"/>
              </a:cxn>
              <a:cxn ang="0">
                <a:pos x="139" y="51"/>
              </a:cxn>
              <a:cxn ang="0">
                <a:pos x="177" y="69"/>
              </a:cxn>
              <a:cxn ang="0">
                <a:pos x="209" y="94"/>
              </a:cxn>
              <a:cxn ang="0">
                <a:pos x="235" y="129"/>
              </a:cxn>
              <a:cxn ang="0">
                <a:pos x="246" y="147"/>
              </a:cxn>
              <a:cxn ang="0">
                <a:pos x="252" y="162"/>
              </a:cxn>
              <a:cxn ang="0">
                <a:pos x="250" y="166"/>
              </a:cxn>
              <a:cxn ang="0">
                <a:pos x="113" y="100"/>
              </a:cxn>
              <a:cxn ang="0">
                <a:pos x="139" y="101"/>
              </a:cxn>
              <a:cxn ang="0">
                <a:pos x="185" y="112"/>
              </a:cxn>
              <a:cxn ang="0">
                <a:pos x="205" y="121"/>
              </a:cxn>
              <a:cxn ang="0">
                <a:pos x="232" y="142"/>
              </a:cxn>
              <a:cxn ang="0">
                <a:pos x="228" y="135"/>
              </a:cxn>
              <a:cxn ang="0">
                <a:pos x="216" y="116"/>
              </a:cxn>
              <a:cxn ang="0">
                <a:pos x="188" y="88"/>
              </a:cxn>
              <a:cxn ang="0">
                <a:pos x="154" y="66"/>
              </a:cxn>
              <a:cxn ang="0">
                <a:pos x="115" y="54"/>
              </a:cxn>
              <a:cxn ang="0">
                <a:pos x="86" y="51"/>
              </a:cxn>
              <a:cxn ang="0">
                <a:pos x="13" y="77"/>
              </a:cxn>
              <a:cxn ang="0">
                <a:pos x="86" y="101"/>
              </a:cxn>
              <a:cxn ang="0">
                <a:pos x="90" y="100"/>
              </a:cxn>
              <a:cxn ang="0">
                <a:pos x="113" y="100"/>
              </a:cxn>
            </a:cxnLst>
            <a:rect l="0" t="0" r="r" b="b"/>
            <a:pathLst>
              <a:path w="252" h="166">
                <a:moveTo>
                  <a:pt x="247" y="166"/>
                </a:moveTo>
                <a:lnTo>
                  <a:pt x="247" y="166"/>
                </a:lnTo>
                <a:lnTo>
                  <a:pt x="244" y="165"/>
                </a:lnTo>
                <a:lnTo>
                  <a:pt x="243" y="163"/>
                </a:lnTo>
                <a:lnTo>
                  <a:pt x="243" y="163"/>
                </a:lnTo>
                <a:lnTo>
                  <a:pt x="225" y="147"/>
                </a:lnTo>
                <a:lnTo>
                  <a:pt x="213" y="138"/>
                </a:lnTo>
                <a:lnTo>
                  <a:pt x="201" y="129"/>
                </a:lnTo>
                <a:lnTo>
                  <a:pt x="201" y="129"/>
                </a:lnTo>
                <a:lnTo>
                  <a:pt x="190" y="124"/>
                </a:lnTo>
                <a:lnTo>
                  <a:pt x="178" y="119"/>
                </a:lnTo>
                <a:lnTo>
                  <a:pt x="165" y="115"/>
                </a:lnTo>
                <a:lnTo>
                  <a:pt x="152" y="112"/>
                </a:lnTo>
                <a:lnTo>
                  <a:pt x="139" y="109"/>
                </a:lnTo>
                <a:lnTo>
                  <a:pt x="124" y="108"/>
                </a:lnTo>
                <a:lnTo>
                  <a:pt x="111" y="108"/>
                </a:lnTo>
                <a:lnTo>
                  <a:pt x="96" y="109"/>
                </a:lnTo>
                <a:lnTo>
                  <a:pt x="96" y="154"/>
                </a:lnTo>
                <a:lnTo>
                  <a:pt x="0" y="77"/>
                </a:lnTo>
                <a:lnTo>
                  <a:pt x="96" y="0"/>
                </a:lnTo>
                <a:lnTo>
                  <a:pt x="96" y="43"/>
                </a:lnTo>
                <a:lnTo>
                  <a:pt x="96" y="43"/>
                </a:lnTo>
                <a:lnTo>
                  <a:pt x="117" y="46"/>
                </a:lnTo>
                <a:lnTo>
                  <a:pt x="139" y="51"/>
                </a:lnTo>
                <a:lnTo>
                  <a:pt x="158" y="59"/>
                </a:lnTo>
                <a:lnTo>
                  <a:pt x="177" y="69"/>
                </a:lnTo>
                <a:lnTo>
                  <a:pt x="193" y="81"/>
                </a:lnTo>
                <a:lnTo>
                  <a:pt x="209" y="94"/>
                </a:lnTo>
                <a:lnTo>
                  <a:pt x="223" y="112"/>
                </a:lnTo>
                <a:lnTo>
                  <a:pt x="235" y="129"/>
                </a:lnTo>
                <a:lnTo>
                  <a:pt x="235" y="129"/>
                </a:lnTo>
                <a:lnTo>
                  <a:pt x="246" y="147"/>
                </a:lnTo>
                <a:lnTo>
                  <a:pt x="251" y="158"/>
                </a:lnTo>
                <a:lnTo>
                  <a:pt x="252" y="162"/>
                </a:lnTo>
                <a:lnTo>
                  <a:pt x="251" y="163"/>
                </a:lnTo>
                <a:lnTo>
                  <a:pt x="250" y="166"/>
                </a:lnTo>
                <a:lnTo>
                  <a:pt x="247" y="166"/>
                </a:lnTo>
                <a:close/>
                <a:moveTo>
                  <a:pt x="113" y="100"/>
                </a:moveTo>
                <a:lnTo>
                  <a:pt x="113" y="100"/>
                </a:lnTo>
                <a:lnTo>
                  <a:pt x="139" y="101"/>
                </a:lnTo>
                <a:lnTo>
                  <a:pt x="162" y="105"/>
                </a:lnTo>
                <a:lnTo>
                  <a:pt x="185" y="112"/>
                </a:lnTo>
                <a:lnTo>
                  <a:pt x="205" y="121"/>
                </a:lnTo>
                <a:lnTo>
                  <a:pt x="205" y="121"/>
                </a:lnTo>
                <a:lnTo>
                  <a:pt x="219" y="131"/>
                </a:lnTo>
                <a:lnTo>
                  <a:pt x="232" y="142"/>
                </a:lnTo>
                <a:lnTo>
                  <a:pt x="232" y="142"/>
                </a:lnTo>
                <a:lnTo>
                  <a:pt x="228" y="135"/>
                </a:lnTo>
                <a:lnTo>
                  <a:pt x="228" y="135"/>
                </a:lnTo>
                <a:lnTo>
                  <a:pt x="216" y="116"/>
                </a:lnTo>
                <a:lnTo>
                  <a:pt x="202" y="101"/>
                </a:lnTo>
                <a:lnTo>
                  <a:pt x="188" y="88"/>
                </a:lnTo>
                <a:lnTo>
                  <a:pt x="171" y="75"/>
                </a:lnTo>
                <a:lnTo>
                  <a:pt x="154" y="66"/>
                </a:lnTo>
                <a:lnTo>
                  <a:pt x="135" y="59"/>
                </a:lnTo>
                <a:lnTo>
                  <a:pt x="115" y="54"/>
                </a:lnTo>
                <a:lnTo>
                  <a:pt x="93" y="51"/>
                </a:lnTo>
                <a:lnTo>
                  <a:pt x="86" y="51"/>
                </a:lnTo>
                <a:lnTo>
                  <a:pt x="86" y="19"/>
                </a:lnTo>
                <a:lnTo>
                  <a:pt x="13" y="77"/>
                </a:lnTo>
                <a:lnTo>
                  <a:pt x="86" y="135"/>
                </a:lnTo>
                <a:lnTo>
                  <a:pt x="86" y="101"/>
                </a:lnTo>
                <a:lnTo>
                  <a:pt x="90" y="100"/>
                </a:lnTo>
                <a:lnTo>
                  <a:pt x="90" y="100"/>
                </a:lnTo>
                <a:lnTo>
                  <a:pt x="113" y="100"/>
                </a:lnTo>
                <a:lnTo>
                  <a:pt x="113" y="10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14" name="Freeform 395"/>
          <p:cNvSpPr>
            <a:spLocks noEditPoints="1"/>
          </p:cNvSpPr>
          <p:nvPr/>
        </p:nvSpPr>
        <p:spPr bwMode="auto">
          <a:xfrm>
            <a:off x="5260284" y="5736501"/>
            <a:ext cx="394021" cy="247467"/>
          </a:xfrm>
          <a:custGeom>
            <a:avLst/>
            <a:gdLst/>
            <a:ahLst/>
            <a:cxnLst>
              <a:cxn ang="0">
                <a:pos x="52" y="161"/>
              </a:cxn>
              <a:cxn ang="0">
                <a:pos x="23" y="149"/>
              </a:cxn>
              <a:cxn ang="0">
                <a:pos x="4" y="125"/>
              </a:cxn>
              <a:cxn ang="0">
                <a:pos x="0" y="103"/>
              </a:cxn>
              <a:cxn ang="0">
                <a:pos x="10" y="72"/>
              </a:cxn>
              <a:cxn ang="0">
                <a:pos x="35" y="50"/>
              </a:cxn>
              <a:cxn ang="0">
                <a:pos x="56" y="45"/>
              </a:cxn>
              <a:cxn ang="0">
                <a:pos x="64" y="27"/>
              </a:cxn>
              <a:cxn ang="0">
                <a:pos x="81" y="17"/>
              </a:cxn>
              <a:cxn ang="0">
                <a:pos x="94" y="14"/>
              </a:cxn>
              <a:cxn ang="0">
                <a:pos x="112" y="18"/>
              </a:cxn>
              <a:cxn ang="0">
                <a:pos x="127" y="13"/>
              </a:cxn>
              <a:cxn ang="0">
                <a:pos x="163" y="0"/>
              </a:cxn>
              <a:cxn ang="0">
                <a:pos x="187" y="4"/>
              </a:cxn>
              <a:cxn ang="0">
                <a:pos x="214" y="27"/>
              </a:cxn>
              <a:cxn ang="0">
                <a:pos x="224" y="61"/>
              </a:cxn>
              <a:cxn ang="0">
                <a:pos x="220" y="83"/>
              </a:cxn>
              <a:cxn ang="0">
                <a:pos x="233" y="88"/>
              </a:cxn>
              <a:cxn ang="0">
                <a:pos x="247" y="102"/>
              </a:cxn>
              <a:cxn ang="0">
                <a:pos x="252" y="122"/>
              </a:cxn>
              <a:cxn ang="0">
                <a:pos x="249" y="137"/>
              </a:cxn>
              <a:cxn ang="0">
                <a:pos x="235" y="154"/>
              </a:cxn>
              <a:cxn ang="0">
                <a:pos x="213" y="161"/>
              </a:cxn>
              <a:cxn ang="0">
                <a:pos x="213" y="153"/>
              </a:cxn>
              <a:cxn ang="0">
                <a:pos x="225" y="150"/>
              </a:cxn>
              <a:cxn ang="0">
                <a:pos x="239" y="139"/>
              </a:cxn>
              <a:cxn ang="0">
                <a:pos x="244" y="122"/>
              </a:cxn>
              <a:cxn ang="0">
                <a:pos x="241" y="110"/>
              </a:cxn>
              <a:cxn ang="0">
                <a:pos x="231" y="96"/>
              </a:cxn>
              <a:cxn ang="0">
                <a:pos x="214" y="91"/>
              </a:cxn>
              <a:cxn ang="0">
                <a:pos x="210" y="84"/>
              </a:cxn>
              <a:cxn ang="0">
                <a:pos x="216" y="61"/>
              </a:cxn>
              <a:cxn ang="0">
                <a:pos x="208" y="31"/>
              </a:cxn>
              <a:cxn ang="0">
                <a:pos x="185" y="13"/>
              </a:cxn>
              <a:cxn ang="0">
                <a:pos x="163" y="8"/>
              </a:cxn>
              <a:cxn ang="0">
                <a:pos x="129" y="21"/>
              </a:cxn>
              <a:cxn ang="0">
                <a:pos x="114" y="30"/>
              </a:cxn>
              <a:cxn ang="0">
                <a:pos x="105" y="23"/>
              </a:cxn>
              <a:cxn ang="0">
                <a:pos x="94" y="22"/>
              </a:cxn>
              <a:cxn ang="0">
                <a:pos x="78" y="26"/>
              </a:cxn>
              <a:cxn ang="0">
                <a:pos x="67" y="38"/>
              </a:cxn>
              <a:cxn ang="0">
                <a:pos x="64" y="53"/>
              </a:cxn>
              <a:cxn ang="0">
                <a:pos x="48" y="54"/>
              </a:cxn>
              <a:cxn ang="0">
                <a:pos x="23" y="68"/>
              </a:cxn>
              <a:cxn ang="0">
                <a:pos x="9" y="94"/>
              </a:cxn>
              <a:cxn ang="0">
                <a:pos x="9" y="114"/>
              </a:cxn>
              <a:cxn ang="0">
                <a:pos x="23" y="138"/>
              </a:cxn>
              <a:cxn ang="0">
                <a:pos x="47" y="152"/>
              </a:cxn>
            </a:cxnLst>
            <a:rect l="0" t="0" r="r" b="b"/>
            <a:pathLst>
              <a:path w="252" h="161">
                <a:moveTo>
                  <a:pt x="213" y="161"/>
                </a:moveTo>
                <a:lnTo>
                  <a:pt x="52" y="161"/>
                </a:lnTo>
                <a:lnTo>
                  <a:pt x="52" y="161"/>
                </a:lnTo>
                <a:lnTo>
                  <a:pt x="42" y="158"/>
                </a:lnTo>
                <a:lnTo>
                  <a:pt x="32" y="154"/>
                </a:lnTo>
                <a:lnTo>
                  <a:pt x="23" y="149"/>
                </a:lnTo>
                <a:lnTo>
                  <a:pt x="15" y="142"/>
                </a:lnTo>
                <a:lnTo>
                  <a:pt x="9" y="134"/>
                </a:lnTo>
                <a:lnTo>
                  <a:pt x="4" y="125"/>
                </a:lnTo>
                <a:lnTo>
                  <a:pt x="1" y="114"/>
                </a:lnTo>
                <a:lnTo>
                  <a:pt x="0" y="103"/>
                </a:lnTo>
                <a:lnTo>
                  <a:pt x="0" y="103"/>
                </a:lnTo>
                <a:lnTo>
                  <a:pt x="1" y="92"/>
                </a:lnTo>
                <a:lnTo>
                  <a:pt x="5" y="81"/>
                </a:lnTo>
                <a:lnTo>
                  <a:pt x="10" y="72"/>
                </a:lnTo>
                <a:lnTo>
                  <a:pt x="17" y="63"/>
                </a:lnTo>
                <a:lnTo>
                  <a:pt x="25" y="56"/>
                </a:lnTo>
                <a:lnTo>
                  <a:pt x="35" y="50"/>
                </a:lnTo>
                <a:lnTo>
                  <a:pt x="46" y="46"/>
                </a:lnTo>
                <a:lnTo>
                  <a:pt x="56" y="45"/>
                </a:lnTo>
                <a:lnTo>
                  <a:pt x="56" y="45"/>
                </a:lnTo>
                <a:lnTo>
                  <a:pt x="58" y="38"/>
                </a:lnTo>
                <a:lnTo>
                  <a:pt x="62" y="33"/>
                </a:lnTo>
                <a:lnTo>
                  <a:pt x="64" y="27"/>
                </a:lnTo>
                <a:lnTo>
                  <a:pt x="70" y="23"/>
                </a:lnTo>
                <a:lnTo>
                  <a:pt x="75" y="19"/>
                </a:lnTo>
                <a:lnTo>
                  <a:pt x="81" y="17"/>
                </a:lnTo>
                <a:lnTo>
                  <a:pt x="87" y="14"/>
                </a:lnTo>
                <a:lnTo>
                  <a:pt x="94" y="14"/>
                </a:lnTo>
                <a:lnTo>
                  <a:pt x="94" y="14"/>
                </a:lnTo>
                <a:lnTo>
                  <a:pt x="101" y="14"/>
                </a:lnTo>
                <a:lnTo>
                  <a:pt x="106" y="15"/>
                </a:lnTo>
                <a:lnTo>
                  <a:pt x="112" y="18"/>
                </a:lnTo>
                <a:lnTo>
                  <a:pt x="117" y="22"/>
                </a:lnTo>
                <a:lnTo>
                  <a:pt x="117" y="22"/>
                </a:lnTo>
                <a:lnTo>
                  <a:pt x="127" y="13"/>
                </a:lnTo>
                <a:lnTo>
                  <a:pt x="137" y="6"/>
                </a:lnTo>
                <a:lnTo>
                  <a:pt x="151" y="2"/>
                </a:lnTo>
                <a:lnTo>
                  <a:pt x="163" y="0"/>
                </a:lnTo>
                <a:lnTo>
                  <a:pt x="163" y="0"/>
                </a:lnTo>
                <a:lnTo>
                  <a:pt x="175" y="2"/>
                </a:lnTo>
                <a:lnTo>
                  <a:pt x="187" y="4"/>
                </a:lnTo>
                <a:lnTo>
                  <a:pt x="198" y="10"/>
                </a:lnTo>
                <a:lnTo>
                  <a:pt x="206" y="18"/>
                </a:lnTo>
                <a:lnTo>
                  <a:pt x="214" y="27"/>
                </a:lnTo>
                <a:lnTo>
                  <a:pt x="220" y="37"/>
                </a:lnTo>
                <a:lnTo>
                  <a:pt x="222" y="49"/>
                </a:lnTo>
                <a:lnTo>
                  <a:pt x="224" y="61"/>
                </a:lnTo>
                <a:lnTo>
                  <a:pt x="224" y="61"/>
                </a:lnTo>
                <a:lnTo>
                  <a:pt x="224" y="72"/>
                </a:lnTo>
                <a:lnTo>
                  <a:pt x="220" y="83"/>
                </a:lnTo>
                <a:lnTo>
                  <a:pt x="220" y="83"/>
                </a:lnTo>
                <a:lnTo>
                  <a:pt x="227" y="85"/>
                </a:lnTo>
                <a:lnTo>
                  <a:pt x="233" y="88"/>
                </a:lnTo>
                <a:lnTo>
                  <a:pt x="239" y="92"/>
                </a:lnTo>
                <a:lnTo>
                  <a:pt x="243" y="96"/>
                </a:lnTo>
                <a:lnTo>
                  <a:pt x="247" y="102"/>
                </a:lnTo>
                <a:lnTo>
                  <a:pt x="249" y="108"/>
                </a:lnTo>
                <a:lnTo>
                  <a:pt x="251" y="115"/>
                </a:lnTo>
                <a:lnTo>
                  <a:pt x="252" y="122"/>
                </a:lnTo>
                <a:lnTo>
                  <a:pt x="252" y="122"/>
                </a:lnTo>
                <a:lnTo>
                  <a:pt x="251" y="130"/>
                </a:lnTo>
                <a:lnTo>
                  <a:pt x="249" y="137"/>
                </a:lnTo>
                <a:lnTo>
                  <a:pt x="245" y="144"/>
                </a:lnTo>
                <a:lnTo>
                  <a:pt x="240" y="150"/>
                </a:lnTo>
                <a:lnTo>
                  <a:pt x="235" y="154"/>
                </a:lnTo>
                <a:lnTo>
                  <a:pt x="228" y="158"/>
                </a:lnTo>
                <a:lnTo>
                  <a:pt x="221" y="161"/>
                </a:lnTo>
                <a:lnTo>
                  <a:pt x="213" y="161"/>
                </a:lnTo>
                <a:lnTo>
                  <a:pt x="213" y="161"/>
                </a:lnTo>
                <a:close/>
                <a:moveTo>
                  <a:pt x="58" y="153"/>
                </a:moveTo>
                <a:lnTo>
                  <a:pt x="213" y="153"/>
                </a:lnTo>
                <a:lnTo>
                  <a:pt x="213" y="153"/>
                </a:lnTo>
                <a:lnTo>
                  <a:pt x="218" y="153"/>
                </a:lnTo>
                <a:lnTo>
                  <a:pt x="225" y="150"/>
                </a:lnTo>
                <a:lnTo>
                  <a:pt x="231" y="148"/>
                </a:lnTo>
                <a:lnTo>
                  <a:pt x="235" y="144"/>
                </a:lnTo>
                <a:lnTo>
                  <a:pt x="239" y="139"/>
                </a:lnTo>
                <a:lnTo>
                  <a:pt x="241" y="134"/>
                </a:lnTo>
                <a:lnTo>
                  <a:pt x="244" y="129"/>
                </a:lnTo>
                <a:lnTo>
                  <a:pt x="244" y="122"/>
                </a:lnTo>
                <a:lnTo>
                  <a:pt x="244" y="122"/>
                </a:lnTo>
                <a:lnTo>
                  <a:pt x="244" y="115"/>
                </a:lnTo>
                <a:lnTo>
                  <a:pt x="241" y="110"/>
                </a:lnTo>
                <a:lnTo>
                  <a:pt x="239" y="104"/>
                </a:lnTo>
                <a:lnTo>
                  <a:pt x="236" y="100"/>
                </a:lnTo>
                <a:lnTo>
                  <a:pt x="231" y="96"/>
                </a:lnTo>
                <a:lnTo>
                  <a:pt x="225" y="94"/>
                </a:lnTo>
                <a:lnTo>
                  <a:pt x="220" y="91"/>
                </a:lnTo>
                <a:lnTo>
                  <a:pt x="214" y="91"/>
                </a:lnTo>
                <a:lnTo>
                  <a:pt x="208" y="91"/>
                </a:lnTo>
                <a:lnTo>
                  <a:pt x="210" y="84"/>
                </a:lnTo>
                <a:lnTo>
                  <a:pt x="210" y="84"/>
                </a:lnTo>
                <a:lnTo>
                  <a:pt x="214" y="73"/>
                </a:lnTo>
                <a:lnTo>
                  <a:pt x="216" y="61"/>
                </a:lnTo>
                <a:lnTo>
                  <a:pt x="216" y="61"/>
                </a:lnTo>
                <a:lnTo>
                  <a:pt x="216" y="50"/>
                </a:lnTo>
                <a:lnTo>
                  <a:pt x="212" y="41"/>
                </a:lnTo>
                <a:lnTo>
                  <a:pt x="208" y="31"/>
                </a:lnTo>
                <a:lnTo>
                  <a:pt x="201" y="23"/>
                </a:lnTo>
                <a:lnTo>
                  <a:pt x="193" y="17"/>
                </a:lnTo>
                <a:lnTo>
                  <a:pt x="185" y="13"/>
                </a:lnTo>
                <a:lnTo>
                  <a:pt x="174" y="10"/>
                </a:lnTo>
                <a:lnTo>
                  <a:pt x="163" y="8"/>
                </a:lnTo>
                <a:lnTo>
                  <a:pt x="163" y="8"/>
                </a:lnTo>
                <a:lnTo>
                  <a:pt x="151" y="10"/>
                </a:lnTo>
                <a:lnTo>
                  <a:pt x="140" y="14"/>
                </a:lnTo>
                <a:lnTo>
                  <a:pt x="129" y="21"/>
                </a:lnTo>
                <a:lnTo>
                  <a:pt x="121" y="30"/>
                </a:lnTo>
                <a:lnTo>
                  <a:pt x="118" y="34"/>
                </a:lnTo>
                <a:lnTo>
                  <a:pt x="114" y="30"/>
                </a:lnTo>
                <a:lnTo>
                  <a:pt x="114" y="30"/>
                </a:lnTo>
                <a:lnTo>
                  <a:pt x="110" y="26"/>
                </a:lnTo>
                <a:lnTo>
                  <a:pt x="105" y="23"/>
                </a:lnTo>
                <a:lnTo>
                  <a:pt x="100" y="22"/>
                </a:lnTo>
                <a:lnTo>
                  <a:pt x="94" y="22"/>
                </a:lnTo>
                <a:lnTo>
                  <a:pt x="94" y="22"/>
                </a:lnTo>
                <a:lnTo>
                  <a:pt x="89" y="22"/>
                </a:lnTo>
                <a:lnTo>
                  <a:pt x="83" y="23"/>
                </a:lnTo>
                <a:lnTo>
                  <a:pt x="78" y="26"/>
                </a:lnTo>
                <a:lnTo>
                  <a:pt x="74" y="30"/>
                </a:lnTo>
                <a:lnTo>
                  <a:pt x="70" y="34"/>
                </a:lnTo>
                <a:lnTo>
                  <a:pt x="67" y="38"/>
                </a:lnTo>
                <a:lnTo>
                  <a:pt x="66" y="44"/>
                </a:lnTo>
                <a:lnTo>
                  <a:pt x="64" y="49"/>
                </a:lnTo>
                <a:lnTo>
                  <a:pt x="64" y="53"/>
                </a:lnTo>
                <a:lnTo>
                  <a:pt x="58" y="53"/>
                </a:lnTo>
                <a:lnTo>
                  <a:pt x="58" y="53"/>
                </a:lnTo>
                <a:lnTo>
                  <a:pt x="48" y="54"/>
                </a:lnTo>
                <a:lnTo>
                  <a:pt x="39" y="57"/>
                </a:lnTo>
                <a:lnTo>
                  <a:pt x="31" y="63"/>
                </a:lnTo>
                <a:lnTo>
                  <a:pt x="23" y="68"/>
                </a:lnTo>
                <a:lnTo>
                  <a:pt x="17" y="76"/>
                </a:lnTo>
                <a:lnTo>
                  <a:pt x="12" y="84"/>
                </a:lnTo>
                <a:lnTo>
                  <a:pt x="9" y="94"/>
                </a:lnTo>
                <a:lnTo>
                  <a:pt x="8" y="103"/>
                </a:lnTo>
                <a:lnTo>
                  <a:pt x="8" y="103"/>
                </a:lnTo>
                <a:lnTo>
                  <a:pt x="9" y="114"/>
                </a:lnTo>
                <a:lnTo>
                  <a:pt x="12" y="122"/>
                </a:lnTo>
                <a:lnTo>
                  <a:pt x="16" y="131"/>
                </a:lnTo>
                <a:lnTo>
                  <a:pt x="23" y="138"/>
                </a:lnTo>
                <a:lnTo>
                  <a:pt x="29" y="144"/>
                </a:lnTo>
                <a:lnTo>
                  <a:pt x="37" y="149"/>
                </a:lnTo>
                <a:lnTo>
                  <a:pt x="47" y="152"/>
                </a:lnTo>
                <a:lnTo>
                  <a:pt x="56" y="153"/>
                </a:lnTo>
                <a:lnTo>
                  <a:pt x="58" y="153"/>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15" name="Freeform 396"/>
          <p:cNvSpPr/>
          <p:nvPr/>
        </p:nvSpPr>
        <p:spPr bwMode="auto">
          <a:xfrm>
            <a:off x="6067091" y="5703816"/>
            <a:ext cx="394021" cy="247467"/>
          </a:xfrm>
          <a:custGeom>
            <a:avLst/>
            <a:gdLst/>
            <a:ahLst/>
            <a:cxnLst>
              <a:cxn ang="0">
                <a:pos x="138" y="152"/>
              </a:cxn>
              <a:cxn ang="0">
                <a:pos x="218" y="151"/>
              </a:cxn>
              <a:cxn ang="0">
                <a:pos x="234" y="143"/>
              </a:cxn>
              <a:cxn ang="0">
                <a:pos x="242" y="127"/>
              </a:cxn>
              <a:cxn ang="0">
                <a:pos x="242" y="115"/>
              </a:cxn>
              <a:cxn ang="0">
                <a:pos x="234" y="100"/>
              </a:cxn>
              <a:cxn ang="0">
                <a:pos x="219" y="90"/>
              </a:cxn>
              <a:cxn ang="0">
                <a:pos x="209" y="84"/>
              </a:cxn>
              <a:cxn ang="0">
                <a:pos x="215" y="61"/>
              </a:cxn>
              <a:cxn ang="0">
                <a:pos x="211" y="39"/>
              </a:cxn>
              <a:cxn ang="0">
                <a:pos x="192" y="16"/>
              </a:cxn>
              <a:cxn ang="0">
                <a:pos x="164" y="8"/>
              </a:cxn>
              <a:cxn ang="0">
                <a:pos x="139" y="13"/>
              </a:cxn>
              <a:cxn ang="0">
                <a:pos x="118" y="34"/>
              </a:cxn>
              <a:cxn ang="0">
                <a:pos x="110" y="25"/>
              </a:cxn>
              <a:cxn ang="0">
                <a:pos x="93" y="21"/>
              </a:cxn>
              <a:cxn ang="0">
                <a:pos x="83" y="23"/>
              </a:cxn>
              <a:cxn ang="0">
                <a:pos x="69" y="34"/>
              </a:cxn>
              <a:cxn ang="0">
                <a:pos x="64" y="48"/>
              </a:cxn>
              <a:cxn ang="0">
                <a:pos x="58" y="52"/>
              </a:cxn>
              <a:cxn ang="0">
                <a:pos x="30" y="61"/>
              </a:cxn>
              <a:cxn ang="0">
                <a:pos x="12" y="84"/>
              </a:cxn>
              <a:cxn ang="0">
                <a:pos x="8" y="102"/>
              </a:cxn>
              <a:cxn ang="0">
                <a:pos x="16" y="129"/>
              </a:cxn>
              <a:cxn ang="0">
                <a:pos x="38" y="147"/>
              </a:cxn>
              <a:cxn ang="0">
                <a:pos x="57" y="152"/>
              </a:cxn>
              <a:cxn ang="0">
                <a:pos x="51" y="160"/>
              </a:cxn>
              <a:cxn ang="0">
                <a:pos x="31" y="154"/>
              </a:cxn>
              <a:cxn ang="0">
                <a:pos x="8" y="133"/>
              </a:cxn>
              <a:cxn ang="0">
                <a:pos x="0" y="102"/>
              </a:cxn>
              <a:cxn ang="0">
                <a:pos x="4" y="81"/>
              </a:cxn>
              <a:cxn ang="0">
                <a:pos x="24" y="55"/>
              </a:cxn>
              <a:cxn ang="0">
                <a:pos x="57" y="44"/>
              </a:cxn>
              <a:cxn ang="0">
                <a:pos x="61" y="32"/>
              </a:cxn>
              <a:cxn ang="0">
                <a:pos x="74" y="19"/>
              </a:cxn>
              <a:cxn ang="0">
                <a:pos x="93" y="13"/>
              </a:cxn>
              <a:cxn ang="0">
                <a:pos x="105" y="15"/>
              </a:cxn>
              <a:cxn ang="0">
                <a:pos x="116" y="21"/>
              </a:cxn>
              <a:cxn ang="0">
                <a:pos x="150" y="1"/>
              </a:cxn>
              <a:cxn ang="0">
                <a:pos x="176" y="1"/>
              </a:cxn>
              <a:cxn ang="0">
                <a:pos x="205" y="17"/>
              </a:cxn>
              <a:cxn ang="0">
                <a:pos x="222" y="48"/>
              </a:cxn>
              <a:cxn ang="0">
                <a:pos x="223" y="71"/>
              </a:cxn>
              <a:cxn ang="0">
                <a:pos x="226" y="84"/>
              </a:cxn>
              <a:cxn ang="0">
                <a:pos x="242" y="96"/>
              </a:cxn>
              <a:cxn ang="0">
                <a:pos x="250" y="113"/>
              </a:cxn>
              <a:cxn ang="0">
                <a:pos x="250" y="128"/>
              </a:cxn>
              <a:cxn ang="0">
                <a:pos x="239" y="148"/>
              </a:cxn>
              <a:cxn ang="0">
                <a:pos x="220" y="159"/>
              </a:cxn>
            </a:cxnLst>
            <a:rect l="0" t="0" r="r" b="b"/>
            <a:pathLst>
              <a:path w="251" h="160">
                <a:moveTo>
                  <a:pt x="212" y="160"/>
                </a:moveTo>
                <a:lnTo>
                  <a:pt x="138" y="160"/>
                </a:lnTo>
                <a:lnTo>
                  <a:pt x="138" y="152"/>
                </a:lnTo>
                <a:lnTo>
                  <a:pt x="212" y="152"/>
                </a:lnTo>
                <a:lnTo>
                  <a:pt x="212" y="152"/>
                </a:lnTo>
                <a:lnTo>
                  <a:pt x="218" y="151"/>
                </a:lnTo>
                <a:lnTo>
                  <a:pt x="224" y="150"/>
                </a:lnTo>
                <a:lnTo>
                  <a:pt x="230" y="147"/>
                </a:lnTo>
                <a:lnTo>
                  <a:pt x="234" y="143"/>
                </a:lnTo>
                <a:lnTo>
                  <a:pt x="238" y="139"/>
                </a:lnTo>
                <a:lnTo>
                  <a:pt x="240" y="133"/>
                </a:lnTo>
                <a:lnTo>
                  <a:pt x="242" y="127"/>
                </a:lnTo>
                <a:lnTo>
                  <a:pt x="243" y="121"/>
                </a:lnTo>
                <a:lnTo>
                  <a:pt x="243" y="121"/>
                </a:lnTo>
                <a:lnTo>
                  <a:pt x="242" y="115"/>
                </a:lnTo>
                <a:lnTo>
                  <a:pt x="240" y="109"/>
                </a:lnTo>
                <a:lnTo>
                  <a:pt x="238" y="104"/>
                </a:lnTo>
                <a:lnTo>
                  <a:pt x="234" y="100"/>
                </a:lnTo>
                <a:lnTo>
                  <a:pt x="230" y="96"/>
                </a:lnTo>
                <a:lnTo>
                  <a:pt x="224" y="93"/>
                </a:lnTo>
                <a:lnTo>
                  <a:pt x="219" y="90"/>
                </a:lnTo>
                <a:lnTo>
                  <a:pt x="213" y="90"/>
                </a:lnTo>
                <a:lnTo>
                  <a:pt x="207" y="89"/>
                </a:lnTo>
                <a:lnTo>
                  <a:pt x="209" y="84"/>
                </a:lnTo>
                <a:lnTo>
                  <a:pt x="209" y="84"/>
                </a:lnTo>
                <a:lnTo>
                  <a:pt x="213" y="73"/>
                </a:lnTo>
                <a:lnTo>
                  <a:pt x="215" y="61"/>
                </a:lnTo>
                <a:lnTo>
                  <a:pt x="215" y="61"/>
                </a:lnTo>
                <a:lnTo>
                  <a:pt x="215" y="50"/>
                </a:lnTo>
                <a:lnTo>
                  <a:pt x="211" y="39"/>
                </a:lnTo>
                <a:lnTo>
                  <a:pt x="207" y="31"/>
                </a:lnTo>
                <a:lnTo>
                  <a:pt x="200" y="23"/>
                </a:lnTo>
                <a:lnTo>
                  <a:pt x="192" y="16"/>
                </a:lnTo>
                <a:lnTo>
                  <a:pt x="184" y="12"/>
                </a:lnTo>
                <a:lnTo>
                  <a:pt x="173" y="9"/>
                </a:lnTo>
                <a:lnTo>
                  <a:pt x="164" y="8"/>
                </a:lnTo>
                <a:lnTo>
                  <a:pt x="164" y="8"/>
                </a:lnTo>
                <a:lnTo>
                  <a:pt x="150" y="9"/>
                </a:lnTo>
                <a:lnTo>
                  <a:pt x="139" y="13"/>
                </a:lnTo>
                <a:lnTo>
                  <a:pt x="128" y="20"/>
                </a:lnTo>
                <a:lnTo>
                  <a:pt x="120" y="29"/>
                </a:lnTo>
                <a:lnTo>
                  <a:pt x="118" y="34"/>
                </a:lnTo>
                <a:lnTo>
                  <a:pt x="115" y="29"/>
                </a:lnTo>
                <a:lnTo>
                  <a:pt x="115" y="29"/>
                </a:lnTo>
                <a:lnTo>
                  <a:pt x="110" y="25"/>
                </a:lnTo>
                <a:lnTo>
                  <a:pt x="105" y="23"/>
                </a:lnTo>
                <a:lnTo>
                  <a:pt x="99" y="21"/>
                </a:lnTo>
                <a:lnTo>
                  <a:pt x="93" y="21"/>
                </a:lnTo>
                <a:lnTo>
                  <a:pt x="93" y="21"/>
                </a:lnTo>
                <a:lnTo>
                  <a:pt x="88" y="21"/>
                </a:lnTo>
                <a:lnTo>
                  <a:pt x="83" y="23"/>
                </a:lnTo>
                <a:lnTo>
                  <a:pt x="77" y="25"/>
                </a:lnTo>
                <a:lnTo>
                  <a:pt x="73" y="29"/>
                </a:lnTo>
                <a:lnTo>
                  <a:pt x="69" y="34"/>
                </a:lnTo>
                <a:lnTo>
                  <a:pt x="66" y="38"/>
                </a:lnTo>
                <a:lnTo>
                  <a:pt x="65" y="43"/>
                </a:lnTo>
                <a:lnTo>
                  <a:pt x="64" y="48"/>
                </a:lnTo>
                <a:lnTo>
                  <a:pt x="64" y="52"/>
                </a:lnTo>
                <a:lnTo>
                  <a:pt x="58" y="52"/>
                </a:lnTo>
                <a:lnTo>
                  <a:pt x="58" y="52"/>
                </a:lnTo>
                <a:lnTo>
                  <a:pt x="47" y="54"/>
                </a:lnTo>
                <a:lnTo>
                  <a:pt x="38" y="57"/>
                </a:lnTo>
                <a:lnTo>
                  <a:pt x="30" y="61"/>
                </a:lnTo>
                <a:lnTo>
                  <a:pt x="23" y="67"/>
                </a:lnTo>
                <a:lnTo>
                  <a:pt x="16" y="74"/>
                </a:lnTo>
                <a:lnTo>
                  <a:pt x="12" y="84"/>
                </a:lnTo>
                <a:lnTo>
                  <a:pt x="10" y="93"/>
                </a:lnTo>
                <a:lnTo>
                  <a:pt x="8" y="102"/>
                </a:lnTo>
                <a:lnTo>
                  <a:pt x="8" y="102"/>
                </a:lnTo>
                <a:lnTo>
                  <a:pt x="10" y="112"/>
                </a:lnTo>
                <a:lnTo>
                  <a:pt x="12" y="121"/>
                </a:lnTo>
                <a:lnTo>
                  <a:pt x="16" y="129"/>
                </a:lnTo>
                <a:lnTo>
                  <a:pt x="22" y="138"/>
                </a:lnTo>
                <a:lnTo>
                  <a:pt x="29" y="143"/>
                </a:lnTo>
                <a:lnTo>
                  <a:pt x="38" y="147"/>
                </a:lnTo>
                <a:lnTo>
                  <a:pt x="46" y="151"/>
                </a:lnTo>
                <a:lnTo>
                  <a:pt x="56" y="152"/>
                </a:lnTo>
                <a:lnTo>
                  <a:pt x="57" y="152"/>
                </a:lnTo>
                <a:lnTo>
                  <a:pt x="112" y="152"/>
                </a:lnTo>
                <a:lnTo>
                  <a:pt x="112" y="160"/>
                </a:lnTo>
                <a:lnTo>
                  <a:pt x="51" y="160"/>
                </a:lnTo>
                <a:lnTo>
                  <a:pt x="51" y="160"/>
                </a:lnTo>
                <a:lnTo>
                  <a:pt x="41" y="158"/>
                </a:lnTo>
                <a:lnTo>
                  <a:pt x="31" y="154"/>
                </a:lnTo>
                <a:lnTo>
                  <a:pt x="23" y="148"/>
                </a:lnTo>
                <a:lnTo>
                  <a:pt x="15" y="142"/>
                </a:lnTo>
                <a:lnTo>
                  <a:pt x="8" y="133"/>
                </a:lnTo>
                <a:lnTo>
                  <a:pt x="4" y="124"/>
                </a:lnTo>
                <a:lnTo>
                  <a:pt x="1" y="113"/>
                </a:lnTo>
                <a:lnTo>
                  <a:pt x="0" y="102"/>
                </a:lnTo>
                <a:lnTo>
                  <a:pt x="0" y="102"/>
                </a:lnTo>
                <a:lnTo>
                  <a:pt x="1" y="90"/>
                </a:lnTo>
                <a:lnTo>
                  <a:pt x="4" y="81"/>
                </a:lnTo>
                <a:lnTo>
                  <a:pt x="10" y="70"/>
                </a:lnTo>
                <a:lnTo>
                  <a:pt x="16" y="62"/>
                </a:lnTo>
                <a:lnTo>
                  <a:pt x="24" y="55"/>
                </a:lnTo>
                <a:lnTo>
                  <a:pt x="34" y="50"/>
                </a:lnTo>
                <a:lnTo>
                  <a:pt x="45" y="46"/>
                </a:lnTo>
                <a:lnTo>
                  <a:pt x="57" y="44"/>
                </a:lnTo>
                <a:lnTo>
                  <a:pt x="57" y="44"/>
                </a:lnTo>
                <a:lnTo>
                  <a:pt x="58" y="38"/>
                </a:lnTo>
                <a:lnTo>
                  <a:pt x="61" y="32"/>
                </a:lnTo>
                <a:lnTo>
                  <a:pt x="65" y="27"/>
                </a:lnTo>
                <a:lnTo>
                  <a:pt x="69" y="21"/>
                </a:lnTo>
                <a:lnTo>
                  <a:pt x="74" y="19"/>
                </a:lnTo>
                <a:lnTo>
                  <a:pt x="80" y="16"/>
                </a:lnTo>
                <a:lnTo>
                  <a:pt x="87" y="13"/>
                </a:lnTo>
                <a:lnTo>
                  <a:pt x="93" y="13"/>
                </a:lnTo>
                <a:lnTo>
                  <a:pt x="93" y="13"/>
                </a:lnTo>
                <a:lnTo>
                  <a:pt x="100" y="13"/>
                </a:lnTo>
                <a:lnTo>
                  <a:pt x="105" y="15"/>
                </a:lnTo>
                <a:lnTo>
                  <a:pt x="112" y="17"/>
                </a:lnTo>
                <a:lnTo>
                  <a:pt x="116" y="21"/>
                </a:lnTo>
                <a:lnTo>
                  <a:pt x="116" y="21"/>
                </a:lnTo>
                <a:lnTo>
                  <a:pt x="126" y="12"/>
                </a:lnTo>
                <a:lnTo>
                  <a:pt x="138" y="5"/>
                </a:lnTo>
                <a:lnTo>
                  <a:pt x="150" y="1"/>
                </a:lnTo>
                <a:lnTo>
                  <a:pt x="164" y="0"/>
                </a:lnTo>
                <a:lnTo>
                  <a:pt x="164" y="0"/>
                </a:lnTo>
                <a:lnTo>
                  <a:pt x="176" y="1"/>
                </a:lnTo>
                <a:lnTo>
                  <a:pt x="186" y="4"/>
                </a:lnTo>
                <a:lnTo>
                  <a:pt x="197" y="9"/>
                </a:lnTo>
                <a:lnTo>
                  <a:pt x="205" y="17"/>
                </a:lnTo>
                <a:lnTo>
                  <a:pt x="213" y="27"/>
                </a:lnTo>
                <a:lnTo>
                  <a:pt x="219" y="36"/>
                </a:lnTo>
                <a:lnTo>
                  <a:pt x="222" y="48"/>
                </a:lnTo>
                <a:lnTo>
                  <a:pt x="223" y="61"/>
                </a:lnTo>
                <a:lnTo>
                  <a:pt x="223" y="61"/>
                </a:lnTo>
                <a:lnTo>
                  <a:pt x="223" y="71"/>
                </a:lnTo>
                <a:lnTo>
                  <a:pt x="219" y="82"/>
                </a:lnTo>
                <a:lnTo>
                  <a:pt x="219" y="82"/>
                </a:lnTo>
                <a:lnTo>
                  <a:pt x="226" y="84"/>
                </a:lnTo>
                <a:lnTo>
                  <a:pt x="232" y="88"/>
                </a:lnTo>
                <a:lnTo>
                  <a:pt x="238" y="90"/>
                </a:lnTo>
                <a:lnTo>
                  <a:pt x="242" y="96"/>
                </a:lnTo>
                <a:lnTo>
                  <a:pt x="246" y="101"/>
                </a:lnTo>
                <a:lnTo>
                  <a:pt x="249" y="108"/>
                </a:lnTo>
                <a:lnTo>
                  <a:pt x="250" y="113"/>
                </a:lnTo>
                <a:lnTo>
                  <a:pt x="251" y="121"/>
                </a:lnTo>
                <a:lnTo>
                  <a:pt x="251" y="121"/>
                </a:lnTo>
                <a:lnTo>
                  <a:pt x="250" y="128"/>
                </a:lnTo>
                <a:lnTo>
                  <a:pt x="249" y="136"/>
                </a:lnTo>
                <a:lnTo>
                  <a:pt x="245" y="143"/>
                </a:lnTo>
                <a:lnTo>
                  <a:pt x="239" y="148"/>
                </a:lnTo>
                <a:lnTo>
                  <a:pt x="234" y="154"/>
                </a:lnTo>
                <a:lnTo>
                  <a:pt x="227" y="156"/>
                </a:lnTo>
                <a:lnTo>
                  <a:pt x="220" y="159"/>
                </a:lnTo>
                <a:lnTo>
                  <a:pt x="212" y="160"/>
                </a:lnTo>
                <a:lnTo>
                  <a:pt x="212" y="16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16" name="Freeform 397"/>
          <p:cNvSpPr/>
          <p:nvPr/>
        </p:nvSpPr>
        <p:spPr bwMode="auto">
          <a:xfrm>
            <a:off x="6198431" y="5806538"/>
            <a:ext cx="131340" cy="70039"/>
          </a:xfrm>
          <a:custGeom>
            <a:avLst/>
            <a:gdLst/>
            <a:ahLst/>
            <a:cxnLst>
              <a:cxn ang="0">
                <a:pos x="5" y="47"/>
              </a:cxn>
              <a:cxn ang="0">
                <a:pos x="0" y="42"/>
              </a:cxn>
              <a:cxn ang="0">
                <a:pos x="42" y="0"/>
              </a:cxn>
              <a:cxn ang="0">
                <a:pos x="84" y="42"/>
              </a:cxn>
              <a:cxn ang="0">
                <a:pos x="78" y="47"/>
              </a:cxn>
              <a:cxn ang="0">
                <a:pos x="42" y="11"/>
              </a:cxn>
              <a:cxn ang="0">
                <a:pos x="5" y="47"/>
              </a:cxn>
            </a:cxnLst>
            <a:rect l="0" t="0" r="r" b="b"/>
            <a:pathLst>
              <a:path w="84" h="47">
                <a:moveTo>
                  <a:pt x="5" y="47"/>
                </a:moveTo>
                <a:lnTo>
                  <a:pt x="0" y="42"/>
                </a:lnTo>
                <a:lnTo>
                  <a:pt x="42" y="0"/>
                </a:lnTo>
                <a:lnTo>
                  <a:pt x="84" y="42"/>
                </a:lnTo>
                <a:lnTo>
                  <a:pt x="78" y="47"/>
                </a:lnTo>
                <a:lnTo>
                  <a:pt x="42" y="11"/>
                </a:lnTo>
                <a:lnTo>
                  <a:pt x="5" y="47"/>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17" name="Rectangle 398"/>
          <p:cNvSpPr>
            <a:spLocks noChangeArrowheads="1"/>
          </p:cNvSpPr>
          <p:nvPr/>
        </p:nvSpPr>
        <p:spPr bwMode="auto">
          <a:xfrm>
            <a:off x="6259410" y="5815877"/>
            <a:ext cx="14073" cy="242796"/>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218" name="Freeform 399"/>
          <p:cNvSpPr/>
          <p:nvPr/>
        </p:nvSpPr>
        <p:spPr bwMode="auto">
          <a:xfrm>
            <a:off x="6873896" y="5703816"/>
            <a:ext cx="394021" cy="247467"/>
          </a:xfrm>
          <a:custGeom>
            <a:avLst/>
            <a:gdLst/>
            <a:ahLst/>
            <a:cxnLst>
              <a:cxn ang="0">
                <a:pos x="138" y="152"/>
              </a:cxn>
              <a:cxn ang="0">
                <a:pos x="217" y="151"/>
              </a:cxn>
              <a:cxn ang="0">
                <a:pos x="233" y="143"/>
              </a:cxn>
              <a:cxn ang="0">
                <a:pos x="242" y="127"/>
              </a:cxn>
              <a:cxn ang="0">
                <a:pos x="242" y="115"/>
              </a:cxn>
              <a:cxn ang="0">
                <a:pos x="233" y="100"/>
              </a:cxn>
              <a:cxn ang="0">
                <a:pos x="219" y="90"/>
              </a:cxn>
              <a:cxn ang="0">
                <a:pos x="209" y="84"/>
              </a:cxn>
              <a:cxn ang="0">
                <a:pos x="215" y="61"/>
              </a:cxn>
              <a:cxn ang="0">
                <a:pos x="211" y="39"/>
              </a:cxn>
              <a:cxn ang="0">
                <a:pos x="192" y="16"/>
              </a:cxn>
              <a:cxn ang="0">
                <a:pos x="163" y="8"/>
              </a:cxn>
              <a:cxn ang="0">
                <a:pos x="139" y="13"/>
              </a:cxn>
              <a:cxn ang="0">
                <a:pos x="117" y="34"/>
              </a:cxn>
              <a:cxn ang="0">
                <a:pos x="109" y="25"/>
              </a:cxn>
              <a:cxn ang="0">
                <a:pos x="93" y="21"/>
              </a:cxn>
              <a:cxn ang="0">
                <a:pos x="82" y="23"/>
              </a:cxn>
              <a:cxn ang="0">
                <a:pos x="69" y="34"/>
              </a:cxn>
              <a:cxn ang="0">
                <a:pos x="63" y="48"/>
              </a:cxn>
              <a:cxn ang="0">
                <a:pos x="58" y="52"/>
              </a:cxn>
              <a:cxn ang="0">
                <a:pos x="30" y="61"/>
              </a:cxn>
              <a:cxn ang="0">
                <a:pos x="12" y="84"/>
              </a:cxn>
              <a:cxn ang="0">
                <a:pos x="8" y="102"/>
              </a:cxn>
              <a:cxn ang="0">
                <a:pos x="16" y="129"/>
              </a:cxn>
              <a:cxn ang="0">
                <a:pos x="36" y="147"/>
              </a:cxn>
              <a:cxn ang="0">
                <a:pos x="57" y="152"/>
              </a:cxn>
              <a:cxn ang="0">
                <a:pos x="51" y="160"/>
              </a:cxn>
              <a:cxn ang="0">
                <a:pos x="31" y="154"/>
              </a:cxn>
              <a:cxn ang="0">
                <a:pos x="8" y="133"/>
              </a:cxn>
              <a:cxn ang="0">
                <a:pos x="0" y="102"/>
              </a:cxn>
              <a:cxn ang="0">
                <a:pos x="4" y="81"/>
              </a:cxn>
              <a:cxn ang="0">
                <a:pos x="24" y="55"/>
              </a:cxn>
              <a:cxn ang="0">
                <a:pos x="57" y="44"/>
              </a:cxn>
              <a:cxn ang="0">
                <a:pos x="61" y="32"/>
              </a:cxn>
              <a:cxn ang="0">
                <a:pos x="74" y="19"/>
              </a:cxn>
              <a:cxn ang="0">
                <a:pos x="93" y="13"/>
              </a:cxn>
              <a:cxn ang="0">
                <a:pos x="105" y="15"/>
              </a:cxn>
              <a:cxn ang="0">
                <a:pos x="116" y="21"/>
              </a:cxn>
              <a:cxn ang="0">
                <a:pos x="150" y="1"/>
              </a:cxn>
              <a:cxn ang="0">
                <a:pos x="175" y="1"/>
              </a:cxn>
              <a:cxn ang="0">
                <a:pos x="205" y="17"/>
              </a:cxn>
              <a:cxn ang="0">
                <a:pos x="221" y="48"/>
              </a:cxn>
              <a:cxn ang="0">
                <a:pos x="223" y="71"/>
              </a:cxn>
              <a:cxn ang="0">
                <a:pos x="225" y="84"/>
              </a:cxn>
              <a:cxn ang="0">
                <a:pos x="242" y="96"/>
              </a:cxn>
              <a:cxn ang="0">
                <a:pos x="250" y="113"/>
              </a:cxn>
              <a:cxn ang="0">
                <a:pos x="250" y="128"/>
              </a:cxn>
              <a:cxn ang="0">
                <a:pos x="239" y="148"/>
              </a:cxn>
              <a:cxn ang="0">
                <a:pos x="220" y="159"/>
              </a:cxn>
            </a:cxnLst>
            <a:rect l="0" t="0" r="r" b="b"/>
            <a:pathLst>
              <a:path w="251" h="160">
                <a:moveTo>
                  <a:pt x="212" y="160"/>
                </a:moveTo>
                <a:lnTo>
                  <a:pt x="138" y="160"/>
                </a:lnTo>
                <a:lnTo>
                  <a:pt x="138" y="152"/>
                </a:lnTo>
                <a:lnTo>
                  <a:pt x="212" y="152"/>
                </a:lnTo>
                <a:lnTo>
                  <a:pt x="212" y="152"/>
                </a:lnTo>
                <a:lnTo>
                  <a:pt x="217" y="151"/>
                </a:lnTo>
                <a:lnTo>
                  <a:pt x="224" y="150"/>
                </a:lnTo>
                <a:lnTo>
                  <a:pt x="229" y="147"/>
                </a:lnTo>
                <a:lnTo>
                  <a:pt x="233" y="143"/>
                </a:lnTo>
                <a:lnTo>
                  <a:pt x="238" y="139"/>
                </a:lnTo>
                <a:lnTo>
                  <a:pt x="240" y="133"/>
                </a:lnTo>
                <a:lnTo>
                  <a:pt x="242" y="127"/>
                </a:lnTo>
                <a:lnTo>
                  <a:pt x="243" y="121"/>
                </a:lnTo>
                <a:lnTo>
                  <a:pt x="243" y="121"/>
                </a:lnTo>
                <a:lnTo>
                  <a:pt x="242" y="115"/>
                </a:lnTo>
                <a:lnTo>
                  <a:pt x="240" y="109"/>
                </a:lnTo>
                <a:lnTo>
                  <a:pt x="238" y="104"/>
                </a:lnTo>
                <a:lnTo>
                  <a:pt x="233" y="100"/>
                </a:lnTo>
                <a:lnTo>
                  <a:pt x="229" y="96"/>
                </a:lnTo>
                <a:lnTo>
                  <a:pt x="224" y="93"/>
                </a:lnTo>
                <a:lnTo>
                  <a:pt x="219" y="90"/>
                </a:lnTo>
                <a:lnTo>
                  <a:pt x="213" y="90"/>
                </a:lnTo>
                <a:lnTo>
                  <a:pt x="206" y="89"/>
                </a:lnTo>
                <a:lnTo>
                  <a:pt x="209" y="84"/>
                </a:lnTo>
                <a:lnTo>
                  <a:pt x="209" y="84"/>
                </a:lnTo>
                <a:lnTo>
                  <a:pt x="213" y="73"/>
                </a:lnTo>
                <a:lnTo>
                  <a:pt x="215" y="61"/>
                </a:lnTo>
                <a:lnTo>
                  <a:pt x="215" y="61"/>
                </a:lnTo>
                <a:lnTo>
                  <a:pt x="215" y="50"/>
                </a:lnTo>
                <a:lnTo>
                  <a:pt x="211" y="39"/>
                </a:lnTo>
                <a:lnTo>
                  <a:pt x="206" y="31"/>
                </a:lnTo>
                <a:lnTo>
                  <a:pt x="200" y="23"/>
                </a:lnTo>
                <a:lnTo>
                  <a:pt x="192" y="16"/>
                </a:lnTo>
                <a:lnTo>
                  <a:pt x="184" y="12"/>
                </a:lnTo>
                <a:lnTo>
                  <a:pt x="173" y="9"/>
                </a:lnTo>
                <a:lnTo>
                  <a:pt x="163" y="8"/>
                </a:lnTo>
                <a:lnTo>
                  <a:pt x="163" y="8"/>
                </a:lnTo>
                <a:lnTo>
                  <a:pt x="150" y="9"/>
                </a:lnTo>
                <a:lnTo>
                  <a:pt x="139" y="13"/>
                </a:lnTo>
                <a:lnTo>
                  <a:pt x="128" y="20"/>
                </a:lnTo>
                <a:lnTo>
                  <a:pt x="120" y="29"/>
                </a:lnTo>
                <a:lnTo>
                  <a:pt x="117" y="34"/>
                </a:lnTo>
                <a:lnTo>
                  <a:pt x="115" y="29"/>
                </a:lnTo>
                <a:lnTo>
                  <a:pt x="115" y="29"/>
                </a:lnTo>
                <a:lnTo>
                  <a:pt x="109" y="25"/>
                </a:lnTo>
                <a:lnTo>
                  <a:pt x="104" y="23"/>
                </a:lnTo>
                <a:lnTo>
                  <a:pt x="98" y="21"/>
                </a:lnTo>
                <a:lnTo>
                  <a:pt x="93" y="21"/>
                </a:lnTo>
                <a:lnTo>
                  <a:pt x="93" y="21"/>
                </a:lnTo>
                <a:lnTo>
                  <a:pt x="88" y="21"/>
                </a:lnTo>
                <a:lnTo>
                  <a:pt x="82" y="23"/>
                </a:lnTo>
                <a:lnTo>
                  <a:pt x="77" y="25"/>
                </a:lnTo>
                <a:lnTo>
                  <a:pt x="73" y="29"/>
                </a:lnTo>
                <a:lnTo>
                  <a:pt x="69" y="34"/>
                </a:lnTo>
                <a:lnTo>
                  <a:pt x="66" y="38"/>
                </a:lnTo>
                <a:lnTo>
                  <a:pt x="65" y="43"/>
                </a:lnTo>
                <a:lnTo>
                  <a:pt x="63" y="48"/>
                </a:lnTo>
                <a:lnTo>
                  <a:pt x="63" y="52"/>
                </a:lnTo>
                <a:lnTo>
                  <a:pt x="58" y="52"/>
                </a:lnTo>
                <a:lnTo>
                  <a:pt x="58" y="52"/>
                </a:lnTo>
                <a:lnTo>
                  <a:pt x="47" y="54"/>
                </a:lnTo>
                <a:lnTo>
                  <a:pt x="38" y="57"/>
                </a:lnTo>
                <a:lnTo>
                  <a:pt x="30" y="61"/>
                </a:lnTo>
                <a:lnTo>
                  <a:pt x="23" y="67"/>
                </a:lnTo>
                <a:lnTo>
                  <a:pt x="16" y="74"/>
                </a:lnTo>
                <a:lnTo>
                  <a:pt x="12" y="84"/>
                </a:lnTo>
                <a:lnTo>
                  <a:pt x="9" y="93"/>
                </a:lnTo>
                <a:lnTo>
                  <a:pt x="8" y="102"/>
                </a:lnTo>
                <a:lnTo>
                  <a:pt x="8" y="102"/>
                </a:lnTo>
                <a:lnTo>
                  <a:pt x="9" y="112"/>
                </a:lnTo>
                <a:lnTo>
                  <a:pt x="12" y="121"/>
                </a:lnTo>
                <a:lnTo>
                  <a:pt x="16" y="129"/>
                </a:lnTo>
                <a:lnTo>
                  <a:pt x="22" y="138"/>
                </a:lnTo>
                <a:lnTo>
                  <a:pt x="28" y="143"/>
                </a:lnTo>
                <a:lnTo>
                  <a:pt x="36" y="147"/>
                </a:lnTo>
                <a:lnTo>
                  <a:pt x="46" y="151"/>
                </a:lnTo>
                <a:lnTo>
                  <a:pt x="55" y="152"/>
                </a:lnTo>
                <a:lnTo>
                  <a:pt x="57" y="152"/>
                </a:lnTo>
                <a:lnTo>
                  <a:pt x="112" y="152"/>
                </a:lnTo>
                <a:lnTo>
                  <a:pt x="112" y="160"/>
                </a:lnTo>
                <a:lnTo>
                  <a:pt x="51" y="160"/>
                </a:lnTo>
                <a:lnTo>
                  <a:pt x="51" y="160"/>
                </a:lnTo>
                <a:lnTo>
                  <a:pt x="40" y="158"/>
                </a:lnTo>
                <a:lnTo>
                  <a:pt x="31" y="154"/>
                </a:lnTo>
                <a:lnTo>
                  <a:pt x="23" y="148"/>
                </a:lnTo>
                <a:lnTo>
                  <a:pt x="15" y="142"/>
                </a:lnTo>
                <a:lnTo>
                  <a:pt x="8" y="133"/>
                </a:lnTo>
                <a:lnTo>
                  <a:pt x="4" y="124"/>
                </a:lnTo>
                <a:lnTo>
                  <a:pt x="1" y="113"/>
                </a:lnTo>
                <a:lnTo>
                  <a:pt x="0" y="102"/>
                </a:lnTo>
                <a:lnTo>
                  <a:pt x="0" y="102"/>
                </a:lnTo>
                <a:lnTo>
                  <a:pt x="1" y="90"/>
                </a:lnTo>
                <a:lnTo>
                  <a:pt x="4" y="81"/>
                </a:lnTo>
                <a:lnTo>
                  <a:pt x="9" y="70"/>
                </a:lnTo>
                <a:lnTo>
                  <a:pt x="16" y="62"/>
                </a:lnTo>
                <a:lnTo>
                  <a:pt x="24" y="55"/>
                </a:lnTo>
                <a:lnTo>
                  <a:pt x="34" y="50"/>
                </a:lnTo>
                <a:lnTo>
                  <a:pt x="44" y="46"/>
                </a:lnTo>
                <a:lnTo>
                  <a:pt x="57" y="44"/>
                </a:lnTo>
                <a:lnTo>
                  <a:pt x="57" y="44"/>
                </a:lnTo>
                <a:lnTo>
                  <a:pt x="58" y="38"/>
                </a:lnTo>
                <a:lnTo>
                  <a:pt x="61" y="32"/>
                </a:lnTo>
                <a:lnTo>
                  <a:pt x="65" y="27"/>
                </a:lnTo>
                <a:lnTo>
                  <a:pt x="69" y="21"/>
                </a:lnTo>
                <a:lnTo>
                  <a:pt x="74" y="19"/>
                </a:lnTo>
                <a:lnTo>
                  <a:pt x="80" y="16"/>
                </a:lnTo>
                <a:lnTo>
                  <a:pt x="86" y="13"/>
                </a:lnTo>
                <a:lnTo>
                  <a:pt x="93" y="13"/>
                </a:lnTo>
                <a:lnTo>
                  <a:pt x="93" y="13"/>
                </a:lnTo>
                <a:lnTo>
                  <a:pt x="100" y="13"/>
                </a:lnTo>
                <a:lnTo>
                  <a:pt x="105" y="15"/>
                </a:lnTo>
                <a:lnTo>
                  <a:pt x="111" y="17"/>
                </a:lnTo>
                <a:lnTo>
                  <a:pt x="116" y="21"/>
                </a:lnTo>
                <a:lnTo>
                  <a:pt x="116" y="21"/>
                </a:lnTo>
                <a:lnTo>
                  <a:pt x="125" y="12"/>
                </a:lnTo>
                <a:lnTo>
                  <a:pt x="138" y="5"/>
                </a:lnTo>
                <a:lnTo>
                  <a:pt x="150" y="1"/>
                </a:lnTo>
                <a:lnTo>
                  <a:pt x="163" y="0"/>
                </a:lnTo>
                <a:lnTo>
                  <a:pt x="163" y="0"/>
                </a:lnTo>
                <a:lnTo>
                  <a:pt x="175" y="1"/>
                </a:lnTo>
                <a:lnTo>
                  <a:pt x="186" y="4"/>
                </a:lnTo>
                <a:lnTo>
                  <a:pt x="197" y="9"/>
                </a:lnTo>
                <a:lnTo>
                  <a:pt x="205" y="17"/>
                </a:lnTo>
                <a:lnTo>
                  <a:pt x="213" y="27"/>
                </a:lnTo>
                <a:lnTo>
                  <a:pt x="219" y="36"/>
                </a:lnTo>
                <a:lnTo>
                  <a:pt x="221" y="48"/>
                </a:lnTo>
                <a:lnTo>
                  <a:pt x="223" y="61"/>
                </a:lnTo>
                <a:lnTo>
                  <a:pt x="223" y="61"/>
                </a:lnTo>
                <a:lnTo>
                  <a:pt x="223" y="71"/>
                </a:lnTo>
                <a:lnTo>
                  <a:pt x="219" y="82"/>
                </a:lnTo>
                <a:lnTo>
                  <a:pt x="219" y="82"/>
                </a:lnTo>
                <a:lnTo>
                  <a:pt x="225" y="84"/>
                </a:lnTo>
                <a:lnTo>
                  <a:pt x="232" y="88"/>
                </a:lnTo>
                <a:lnTo>
                  <a:pt x="238" y="90"/>
                </a:lnTo>
                <a:lnTo>
                  <a:pt x="242" y="96"/>
                </a:lnTo>
                <a:lnTo>
                  <a:pt x="246" y="101"/>
                </a:lnTo>
                <a:lnTo>
                  <a:pt x="248" y="108"/>
                </a:lnTo>
                <a:lnTo>
                  <a:pt x="250" y="113"/>
                </a:lnTo>
                <a:lnTo>
                  <a:pt x="251" y="121"/>
                </a:lnTo>
                <a:lnTo>
                  <a:pt x="251" y="121"/>
                </a:lnTo>
                <a:lnTo>
                  <a:pt x="250" y="128"/>
                </a:lnTo>
                <a:lnTo>
                  <a:pt x="247" y="136"/>
                </a:lnTo>
                <a:lnTo>
                  <a:pt x="244" y="143"/>
                </a:lnTo>
                <a:lnTo>
                  <a:pt x="239" y="148"/>
                </a:lnTo>
                <a:lnTo>
                  <a:pt x="233" y="154"/>
                </a:lnTo>
                <a:lnTo>
                  <a:pt x="227" y="156"/>
                </a:lnTo>
                <a:lnTo>
                  <a:pt x="220" y="159"/>
                </a:lnTo>
                <a:lnTo>
                  <a:pt x="212" y="160"/>
                </a:lnTo>
                <a:lnTo>
                  <a:pt x="212" y="16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19" name="Freeform 400"/>
          <p:cNvSpPr/>
          <p:nvPr/>
        </p:nvSpPr>
        <p:spPr bwMode="auto">
          <a:xfrm>
            <a:off x="7005238" y="6007312"/>
            <a:ext cx="131340" cy="74707"/>
          </a:xfrm>
          <a:custGeom>
            <a:avLst/>
            <a:gdLst/>
            <a:ahLst/>
            <a:cxnLst>
              <a:cxn ang="0">
                <a:pos x="41" y="47"/>
              </a:cxn>
              <a:cxn ang="0">
                <a:pos x="0" y="5"/>
              </a:cxn>
              <a:cxn ang="0">
                <a:pos x="5" y="0"/>
              </a:cxn>
              <a:cxn ang="0">
                <a:pos x="41" y="35"/>
              </a:cxn>
              <a:cxn ang="0">
                <a:pos x="78" y="0"/>
              </a:cxn>
              <a:cxn ang="0">
                <a:pos x="83" y="5"/>
              </a:cxn>
              <a:cxn ang="0">
                <a:pos x="41" y="47"/>
              </a:cxn>
            </a:cxnLst>
            <a:rect l="0" t="0" r="r" b="b"/>
            <a:pathLst>
              <a:path w="83" h="47">
                <a:moveTo>
                  <a:pt x="41" y="47"/>
                </a:moveTo>
                <a:lnTo>
                  <a:pt x="0" y="5"/>
                </a:lnTo>
                <a:lnTo>
                  <a:pt x="5" y="0"/>
                </a:lnTo>
                <a:lnTo>
                  <a:pt x="41" y="35"/>
                </a:lnTo>
                <a:lnTo>
                  <a:pt x="78" y="0"/>
                </a:lnTo>
                <a:lnTo>
                  <a:pt x="83" y="5"/>
                </a:lnTo>
                <a:lnTo>
                  <a:pt x="41" y="47"/>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20" name="Rectangle 401"/>
          <p:cNvSpPr>
            <a:spLocks noChangeArrowheads="1"/>
          </p:cNvSpPr>
          <p:nvPr/>
        </p:nvSpPr>
        <p:spPr bwMode="auto">
          <a:xfrm>
            <a:off x="7066218" y="5829884"/>
            <a:ext cx="14073" cy="238128"/>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221" name="Freeform 402"/>
          <p:cNvSpPr/>
          <p:nvPr/>
        </p:nvSpPr>
        <p:spPr bwMode="auto">
          <a:xfrm>
            <a:off x="2957131" y="5890581"/>
            <a:ext cx="131340" cy="74707"/>
          </a:xfrm>
          <a:custGeom>
            <a:avLst/>
            <a:gdLst/>
            <a:ahLst/>
            <a:cxnLst>
              <a:cxn ang="0">
                <a:pos x="42" y="49"/>
              </a:cxn>
              <a:cxn ang="0">
                <a:pos x="0" y="5"/>
              </a:cxn>
              <a:cxn ang="0">
                <a:pos x="5" y="0"/>
              </a:cxn>
              <a:cxn ang="0">
                <a:pos x="42" y="36"/>
              </a:cxn>
              <a:cxn ang="0">
                <a:pos x="78" y="0"/>
              </a:cxn>
              <a:cxn ang="0">
                <a:pos x="84" y="5"/>
              </a:cxn>
              <a:cxn ang="0">
                <a:pos x="42" y="49"/>
              </a:cxn>
            </a:cxnLst>
            <a:rect l="0" t="0" r="r" b="b"/>
            <a:pathLst>
              <a:path w="84" h="49">
                <a:moveTo>
                  <a:pt x="42" y="49"/>
                </a:moveTo>
                <a:lnTo>
                  <a:pt x="0" y="5"/>
                </a:lnTo>
                <a:lnTo>
                  <a:pt x="5" y="0"/>
                </a:lnTo>
                <a:lnTo>
                  <a:pt x="42" y="36"/>
                </a:lnTo>
                <a:lnTo>
                  <a:pt x="78" y="0"/>
                </a:lnTo>
                <a:lnTo>
                  <a:pt x="84" y="5"/>
                </a:lnTo>
                <a:lnTo>
                  <a:pt x="42" y="4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22" name="Rectangle 403"/>
          <p:cNvSpPr>
            <a:spLocks noChangeArrowheads="1"/>
          </p:cNvSpPr>
          <p:nvPr/>
        </p:nvSpPr>
        <p:spPr bwMode="auto">
          <a:xfrm>
            <a:off x="3018112" y="5708487"/>
            <a:ext cx="9381" cy="242796"/>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223" name="Freeform 404"/>
          <p:cNvSpPr/>
          <p:nvPr/>
        </p:nvSpPr>
        <p:spPr bwMode="auto">
          <a:xfrm>
            <a:off x="2877390" y="5806538"/>
            <a:ext cx="290825" cy="284820"/>
          </a:xfrm>
          <a:custGeom>
            <a:avLst/>
            <a:gdLst/>
            <a:ahLst/>
            <a:cxnLst>
              <a:cxn ang="0">
                <a:pos x="184" y="184"/>
              </a:cxn>
              <a:cxn ang="0">
                <a:pos x="0" y="184"/>
              </a:cxn>
              <a:cxn ang="0">
                <a:pos x="0" y="0"/>
              </a:cxn>
              <a:cxn ang="0">
                <a:pos x="69" y="0"/>
              </a:cxn>
              <a:cxn ang="0">
                <a:pos x="69" y="8"/>
              </a:cxn>
              <a:cxn ang="0">
                <a:pos x="9" y="8"/>
              </a:cxn>
              <a:cxn ang="0">
                <a:pos x="9" y="174"/>
              </a:cxn>
              <a:cxn ang="0">
                <a:pos x="176" y="174"/>
              </a:cxn>
              <a:cxn ang="0">
                <a:pos x="176" y="8"/>
              </a:cxn>
              <a:cxn ang="0">
                <a:pos x="117" y="8"/>
              </a:cxn>
              <a:cxn ang="0">
                <a:pos x="117" y="0"/>
              </a:cxn>
              <a:cxn ang="0">
                <a:pos x="184" y="0"/>
              </a:cxn>
              <a:cxn ang="0">
                <a:pos x="184" y="184"/>
              </a:cxn>
            </a:cxnLst>
            <a:rect l="0" t="0" r="r" b="b"/>
            <a:pathLst>
              <a:path w="184" h="184">
                <a:moveTo>
                  <a:pt x="184" y="184"/>
                </a:moveTo>
                <a:lnTo>
                  <a:pt x="0" y="184"/>
                </a:lnTo>
                <a:lnTo>
                  <a:pt x="0" y="0"/>
                </a:lnTo>
                <a:lnTo>
                  <a:pt x="69" y="0"/>
                </a:lnTo>
                <a:lnTo>
                  <a:pt x="69" y="8"/>
                </a:lnTo>
                <a:lnTo>
                  <a:pt x="9" y="8"/>
                </a:lnTo>
                <a:lnTo>
                  <a:pt x="9" y="174"/>
                </a:lnTo>
                <a:lnTo>
                  <a:pt x="176" y="174"/>
                </a:lnTo>
                <a:lnTo>
                  <a:pt x="176" y="8"/>
                </a:lnTo>
                <a:lnTo>
                  <a:pt x="117" y="8"/>
                </a:lnTo>
                <a:lnTo>
                  <a:pt x="117" y="0"/>
                </a:lnTo>
                <a:lnTo>
                  <a:pt x="184" y="0"/>
                </a:lnTo>
                <a:lnTo>
                  <a:pt x="184" y="184"/>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24" name="Freeform 405"/>
          <p:cNvSpPr/>
          <p:nvPr/>
        </p:nvSpPr>
        <p:spPr bwMode="auto">
          <a:xfrm>
            <a:off x="3759248" y="5694477"/>
            <a:ext cx="136033" cy="74707"/>
          </a:xfrm>
          <a:custGeom>
            <a:avLst/>
            <a:gdLst/>
            <a:ahLst/>
            <a:cxnLst>
              <a:cxn ang="0">
                <a:pos x="7" y="50"/>
              </a:cxn>
              <a:cxn ang="0">
                <a:pos x="0" y="45"/>
              </a:cxn>
              <a:cxn ang="0">
                <a:pos x="43" y="0"/>
              </a:cxn>
              <a:cxn ang="0">
                <a:pos x="88" y="45"/>
              </a:cxn>
              <a:cxn ang="0">
                <a:pos x="81" y="50"/>
              </a:cxn>
              <a:cxn ang="0">
                <a:pos x="43" y="14"/>
              </a:cxn>
              <a:cxn ang="0">
                <a:pos x="7" y="50"/>
              </a:cxn>
            </a:cxnLst>
            <a:rect l="0" t="0" r="r" b="b"/>
            <a:pathLst>
              <a:path w="88" h="50">
                <a:moveTo>
                  <a:pt x="7" y="50"/>
                </a:moveTo>
                <a:lnTo>
                  <a:pt x="0" y="45"/>
                </a:lnTo>
                <a:lnTo>
                  <a:pt x="43" y="0"/>
                </a:lnTo>
                <a:lnTo>
                  <a:pt x="88" y="45"/>
                </a:lnTo>
                <a:lnTo>
                  <a:pt x="81" y="50"/>
                </a:lnTo>
                <a:lnTo>
                  <a:pt x="43" y="14"/>
                </a:lnTo>
                <a:lnTo>
                  <a:pt x="7" y="5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25" name="Rectangle 407"/>
          <p:cNvSpPr>
            <a:spLocks noChangeArrowheads="1"/>
          </p:cNvSpPr>
          <p:nvPr/>
        </p:nvSpPr>
        <p:spPr bwMode="auto">
          <a:xfrm>
            <a:off x="3820217" y="5708477"/>
            <a:ext cx="14073" cy="247467"/>
          </a:xfrm>
          <a:prstGeom prst="rect">
            <a:avLst/>
          </a:prstGeom>
          <a:solidFill>
            <a:srgbClr val="090608"/>
          </a:solidFill>
          <a:ln w="9525">
            <a:noFill/>
            <a:miter lim="800000"/>
          </a:ln>
        </p:spPr>
        <p:txBody>
          <a:bodyPr vert="horz" wrap="square" lIns="121920" tIns="60960" rIns="121920" bIns="60960" numCol="1" anchor="t" anchorCtr="0" compatLnSpc="1"/>
          <a:lstStyle/>
          <a:p>
            <a:endParaRPr lang="zh-CN" altLang="en-US" sz="2400"/>
          </a:p>
        </p:txBody>
      </p:sp>
      <p:sp>
        <p:nvSpPr>
          <p:cNvPr id="226" name="Freeform 408"/>
          <p:cNvSpPr/>
          <p:nvPr/>
        </p:nvSpPr>
        <p:spPr bwMode="auto">
          <a:xfrm>
            <a:off x="3679495" y="5801861"/>
            <a:ext cx="295517" cy="294159"/>
          </a:xfrm>
          <a:custGeom>
            <a:avLst/>
            <a:gdLst/>
            <a:ahLst/>
            <a:cxnLst>
              <a:cxn ang="0">
                <a:pos x="188" y="189"/>
              </a:cxn>
              <a:cxn ang="0">
                <a:pos x="0" y="189"/>
              </a:cxn>
              <a:cxn ang="0">
                <a:pos x="0" y="0"/>
              </a:cxn>
              <a:cxn ang="0">
                <a:pos x="70" y="0"/>
              </a:cxn>
              <a:cxn ang="0">
                <a:pos x="70" y="10"/>
              </a:cxn>
              <a:cxn ang="0">
                <a:pos x="8" y="10"/>
              </a:cxn>
              <a:cxn ang="0">
                <a:pos x="8" y="181"/>
              </a:cxn>
              <a:cxn ang="0">
                <a:pos x="180" y="181"/>
              </a:cxn>
              <a:cxn ang="0">
                <a:pos x="180" y="10"/>
              </a:cxn>
              <a:cxn ang="0">
                <a:pos x="120" y="10"/>
              </a:cxn>
              <a:cxn ang="0">
                <a:pos x="120" y="0"/>
              </a:cxn>
              <a:cxn ang="0">
                <a:pos x="188" y="0"/>
              </a:cxn>
              <a:cxn ang="0">
                <a:pos x="188" y="189"/>
              </a:cxn>
            </a:cxnLst>
            <a:rect l="0" t="0" r="r" b="b"/>
            <a:pathLst>
              <a:path w="188" h="189">
                <a:moveTo>
                  <a:pt x="188" y="189"/>
                </a:moveTo>
                <a:lnTo>
                  <a:pt x="0" y="189"/>
                </a:lnTo>
                <a:lnTo>
                  <a:pt x="0" y="0"/>
                </a:lnTo>
                <a:lnTo>
                  <a:pt x="70" y="0"/>
                </a:lnTo>
                <a:lnTo>
                  <a:pt x="70" y="10"/>
                </a:lnTo>
                <a:lnTo>
                  <a:pt x="8" y="10"/>
                </a:lnTo>
                <a:lnTo>
                  <a:pt x="8" y="181"/>
                </a:lnTo>
                <a:lnTo>
                  <a:pt x="180" y="181"/>
                </a:lnTo>
                <a:lnTo>
                  <a:pt x="180" y="10"/>
                </a:lnTo>
                <a:lnTo>
                  <a:pt x="120" y="10"/>
                </a:lnTo>
                <a:lnTo>
                  <a:pt x="120" y="0"/>
                </a:lnTo>
                <a:lnTo>
                  <a:pt x="188" y="0"/>
                </a:lnTo>
                <a:lnTo>
                  <a:pt x="188" y="189"/>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27" name="Freeform 409"/>
          <p:cNvSpPr>
            <a:spLocks noEditPoints="1"/>
          </p:cNvSpPr>
          <p:nvPr/>
        </p:nvSpPr>
        <p:spPr bwMode="auto">
          <a:xfrm>
            <a:off x="4519138" y="5689802"/>
            <a:ext cx="262681" cy="406217"/>
          </a:xfrm>
          <a:custGeom>
            <a:avLst/>
            <a:gdLst/>
            <a:ahLst/>
            <a:cxnLst>
              <a:cxn ang="0">
                <a:pos x="24" y="260"/>
              </a:cxn>
              <a:cxn ang="0">
                <a:pos x="17" y="259"/>
              </a:cxn>
              <a:cxn ang="0">
                <a:pos x="15" y="256"/>
              </a:cxn>
              <a:cxn ang="0">
                <a:pos x="11" y="248"/>
              </a:cxn>
              <a:cxn ang="0">
                <a:pos x="42" y="155"/>
              </a:cxn>
              <a:cxn ang="0">
                <a:pos x="12" y="155"/>
              </a:cxn>
              <a:cxn ang="0">
                <a:pos x="1" y="150"/>
              </a:cxn>
              <a:cxn ang="0">
                <a:pos x="0" y="144"/>
              </a:cxn>
              <a:cxn ang="0">
                <a:pos x="48" y="9"/>
              </a:cxn>
              <a:cxn ang="0">
                <a:pos x="50" y="5"/>
              </a:cxn>
              <a:cxn ang="0">
                <a:pos x="56" y="1"/>
              </a:cxn>
              <a:cxn ang="0">
                <a:pos x="155" y="0"/>
              </a:cxn>
              <a:cxn ang="0">
                <a:pos x="160" y="1"/>
              </a:cxn>
              <a:cxn ang="0">
                <a:pos x="167" y="8"/>
              </a:cxn>
              <a:cxn ang="0">
                <a:pos x="169" y="13"/>
              </a:cxn>
              <a:cxn ang="0">
                <a:pos x="166" y="20"/>
              </a:cxn>
              <a:cxn ang="0">
                <a:pos x="142" y="92"/>
              </a:cxn>
              <a:cxn ang="0">
                <a:pos x="144" y="92"/>
              </a:cxn>
              <a:cxn ang="0">
                <a:pos x="151" y="96"/>
              </a:cxn>
              <a:cxn ang="0">
                <a:pos x="152" y="100"/>
              </a:cxn>
              <a:cxn ang="0">
                <a:pos x="154" y="106"/>
              </a:cxn>
              <a:cxn ang="0">
                <a:pos x="151" y="113"/>
              </a:cxn>
              <a:cxn ang="0">
                <a:pos x="34" y="256"/>
              </a:cxn>
              <a:cxn ang="0">
                <a:pos x="24" y="260"/>
              </a:cxn>
              <a:cxn ang="0">
                <a:pos x="61" y="10"/>
              </a:cxn>
              <a:cxn ang="0">
                <a:pos x="58" y="12"/>
              </a:cxn>
              <a:cxn ang="0">
                <a:pos x="11" y="141"/>
              </a:cxn>
              <a:cxn ang="0">
                <a:pos x="11" y="143"/>
              </a:cxn>
              <a:cxn ang="0">
                <a:pos x="56" y="144"/>
              </a:cxn>
              <a:cxn ang="0">
                <a:pos x="21" y="247"/>
              </a:cxn>
              <a:cxn ang="0">
                <a:pos x="23" y="250"/>
              </a:cxn>
              <a:cxn ang="0">
                <a:pos x="24" y="250"/>
              </a:cxn>
              <a:cxn ang="0">
                <a:pos x="143" y="106"/>
              </a:cxn>
              <a:cxn ang="0">
                <a:pos x="143" y="104"/>
              </a:cxn>
              <a:cxn ang="0">
                <a:pos x="142" y="102"/>
              </a:cxn>
              <a:cxn ang="0">
                <a:pos x="156" y="15"/>
              </a:cxn>
              <a:cxn ang="0">
                <a:pos x="158" y="13"/>
              </a:cxn>
              <a:cxn ang="0">
                <a:pos x="156" y="12"/>
              </a:cxn>
              <a:cxn ang="0">
                <a:pos x="61" y="10"/>
              </a:cxn>
            </a:cxnLst>
            <a:rect l="0" t="0" r="r" b="b"/>
            <a:pathLst>
              <a:path w="169" h="260">
                <a:moveTo>
                  <a:pt x="24" y="260"/>
                </a:moveTo>
                <a:lnTo>
                  <a:pt x="24" y="260"/>
                </a:lnTo>
                <a:lnTo>
                  <a:pt x="21" y="260"/>
                </a:lnTo>
                <a:lnTo>
                  <a:pt x="17" y="259"/>
                </a:lnTo>
                <a:lnTo>
                  <a:pt x="17" y="259"/>
                </a:lnTo>
                <a:lnTo>
                  <a:pt x="15" y="256"/>
                </a:lnTo>
                <a:lnTo>
                  <a:pt x="12" y="252"/>
                </a:lnTo>
                <a:lnTo>
                  <a:pt x="11" y="248"/>
                </a:lnTo>
                <a:lnTo>
                  <a:pt x="12" y="243"/>
                </a:lnTo>
                <a:lnTo>
                  <a:pt x="42" y="155"/>
                </a:lnTo>
                <a:lnTo>
                  <a:pt x="12" y="155"/>
                </a:lnTo>
                <a:lnTo>
                  <a:pt x="12" y="155"/>
                </a:lnTo>
                <a:lnTo>
                  <a:pt x="7" y="154"/>
                </a:lnTo>
                <a:lnTo>
                  <a:pt x="1" y="150"/>
                </a:lnTo>
                <a:lnTo>
                  <a:pt x="1" y="150"/>
                </a:lnTo>
                <a:lnTo>
                  <a:pt x="0" y="144"/>
                </a:lnTo>
                <a:lnTo>
                  <a:pt x="0" y="137"/>
                </a:lnTo>
                <a:lnTo>
                  <a:pt x="48" y="9"/>
                </a:lnTo>
                <a:lnTo>
                  <a:pt x="48" y="9"/>
                </a:lnTo>
                <a:lnTo>
                  <a:pt x="50" y="5"/>
                </a:lnTo>
                <a:lnTo>
                  <a:pt x="52" y="2"/>
                </a:lnTo>
                <a:lnTo>
                  <a:pt x="56" y="1"/>
                </a:lnTo>
                <a:lnTo>
                  <a:pt x="61" y="0"/>
                </a:lnTo>
                <a:lnTo>
                  <a:pt x="155" y="0"/>
                </a:lnTo>
                <a:lnTo>
                  <a:pt x="155" y="0"/>
                </a:lnTo>
                <a:lnTo>
                  <a:pt x="160" y="1"/>
                </a:lnTo>
                <a:lnTo>
                  <a:pt x="164" y="4"/>
                </a:lnTo>
                <a:lnTo>
                  <a:pt x="167" y="8"/>
                </a:lnTo>
                <a:lnTo>
                  <a:pt x="169" y="13"/>
                </a:lnTo>
                <a:lnTo>
                  <a:pt x="169" y="13"/>
                </a:lnTo>
                <a:lnTo>
                  <a:pt x="167" y="17"/>
                </a:lnTo>
                <a:lnTo>
                  <a:pt x="166" y="20"/>
                </a:lnTo>
                <a:lnTo>
                  <a:pt x="117" y="92"/>
                </a:lnTo>
                <a:lnTo>
                  <a:pt x="142" y="92"/>
                </a:lnTo>
                <a:lnTo>
                  <a:pt x="142" y="92"/>
                </a:lnTo>
                <a:lnTo>
                  <a:pt x="144" y="92"/>
                </a:lnTo>
                <a:lnTo>
                  <a:pt x="148" y="93"/>
                </a:lnTo>
                <a:lnTo>
                  <a:pt x="151" y="96"/>
                </a:lnTo>
                <a:lnTo>
                  <a:pt x="152" y="100"/>
                </a:lnTo>
                <a:lnTo>
                  <a:pt x="152" y="100"/>
                </a:lnTo>
                <a:lnTo>
                  <a:pt x="154" y="102"/>
                </a:lnTo>
                <a:lnTo>
                  <a:pt x="154" y="106"/>
                </a:lnTo>
                <a:lnTo>
                  <a:pt x="152" y="109"/>
                </a:lnTo>
                <a:lnTo>
                  <a:pt x="151" y="113"/>
                </a:lnTo>
                <a:lnTo>
                  <a:pt x="34" y="256"/>
                </a:lnTo>
                <a:lnTo>
                  <a:pt x="34" y="256"/>
                </a:lnTo>
                <a:lnTo>
                  <a:pt x="29" y="259"/>
                </a:lnTo>
                <a:lnTo>
                  <a:pt x="24" y="260"/>
                </a:lnTo>
                <a:lnTo>
                  <a:pt x="24" y="260"/>
                </a:lnTo>
                <a:close/>
                <a:moveTo>
                  <a:pt x="61" y="10"/>
                </a:moveTo>
                <a:lnTo>
                  <a:pt x="61" y="10"/>
                </a:lnTo>
                <a:lnTo>
                  <a:pt x="58" y="12"/>
                </a:lnTo>
                <a:lnTo>
                  <a:pt x="11" y="141"/>
                </a:lnTo>
                <a:lnTo>
                  <a:pt x="11" y="141"/>
                </a:lnTo>
                <a:lnTo>
                  <a:pt x="11" y="143"/>
                </a:lnTo>
                <a:lnTo>
                  <a:pt x="11" y="143"/>
                </a:lnTo>
                <a:lnTo>
                  <a:pt x="12" y="144"/>
                </a:lnTo>
                <a:lnTo>
                  <a:pt x="56" y="144"/>
                </a:lnTo>
                <a:lnTo>
                  <a:pt x="21" y="247"/>
                </a:lnTo>
                <a:lnTo>
                  <a:pt x="21" y="247"/>
                </a:lnTo>
                <a:lnTo>
                  <a:pt x="23" y="248"/>
                </a:lnTo>
                <a:lnTo>
                  <a:pt x="23" y="250"/>
                </a:lnTo>
                <a:lnTo>
                  <a:pt x="23" y="250"/>
                </a:lnTo>
                <a:lnTo>
                  <a:pt x="24" y="250"/>
                </a:lnTo>
                <a:lnTo>
                  <a:pt x="25" y="250"/>
                </a:lnTo>
                <a:lnTo>
                  <a:pt x="143" y="106"/>
                </a:lnTo>
                <a:lnTo>
                  <a:pt x="143" y="106"/>
                </a:lnTo>
                <a:lnTo>
                  <a:pt x="143" y="104"/>
                </a:lnTo>
                <a:lnTo>
                  <a:pt x="143" y="104"/>
                </a:lnTo>
                <a:lnTo>
                  <a:pt x="142" y="102"/>
                </a:lnTo>
                <a:lnTo>
                  <a:pt x="97" y="102"/>
                </a:lnTo>
                <a:lnTo>
                  <a:pt x="156" y="15"/>
                </a:lnTo>
                <a:lnTo>
                  <a:pt x="156" y="15"/>
                </a:lnTo>
                <a:lnTo>
                  <a:pt x="158" y="13"/>
                </a:lnTo>
                <a:lnTo>
                  <a:pt x="158" y="13"/>
                </a:lnTo>
                <a:lnTo>
                  <a:pt x="156" y="12"/>
                </a:lnTo>
                <a:lnTo>
                  <a:pt x="155" y="10"/>
                </a:lnTo>
                <a:lnTo>
                  <a:pt x="61" y="1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28" name="Freeform 410"/>
          <p:cNvSpPr>
            <a:spLocks noEditPoints="1"/>
          </p:cNvSpPr>
          <p:nvPr/>
        </p:nvSpPr>
        <p:spPr bwMode="auto">
          <a:xfrm>
            <a:off x="7713525" y="5811200"/>
            <a:ext cx="112577" cy="275481"/>
          </a:xfrm>
          <a:custGeom>
            <a:avLst/>
            <a:gdLst/>
            <a:ahLst/>
            <a:cxnLst>
              <a:cxn ang="0">
                <a:pos x="52" y="178"/>
              </a:cxn>
              <a:cxn ang="0">
                <a:pos x="21" y="178"/>
              </a:cxn>
              <a:cxn ang="0">
                <a:pos x="21" y="178"/>
              </a:cxn>
              <a:cxn ang="0">
                <a:pos x="16" y="177"/>
              </a:cxn>
              <a:cxn ang="0">
                <a:pos x="12" y="175"/>
              </a:cxn>
              <a:cxn ang="0">
                <a:pos x="7" y="171"/>
              </a:cxn>
              <a:cxn ang="0">
                <a:pos x="2" y="164"/>
              </a:cxn>
              <a:cxn ang="0">
                <a:pos x="0" y="162"/>
              </a:cxn>
              <a:cxn ang="0">
                <a:pos x="0" y="156"/>
              </a:cxn>
              <a:cxn ang="0">
                <a:pos x="0" y="21"/>
              </a:cxn>
              <a:cxn ang="0">
                <a:pos x="0" y="21"/>
              </a:cxn>
              <a:cxn ang="0">
                <a:pos x="0" y="16"/>
              </a:cxn>
              <a:cxn ang="0">
                <a:pos x="2" y="13"/>
              </a:cxn>
              <a:cxn ang="0">
                <a:pos x="7" y="6"/>
              </a:cxn>
              <a:cxn ang="0">
                <a:pos x="12" y="2"/>
              </a:cxn>
              <a:cxn ang="0">
                <a:pos x="16" y="1"/>
              </a:cxn>
              <a:cxn ang="0">
                <a:pos x="21" y="0"/>
              </a:cxn>
              <a:cxn ang="0">
                <a:pos x="52" y="0"/>
              </a:cxn>
              <a:cxn ang="0">
                <a:pos x="52" y="0"/>
              </a:cxn>
              <a:cxn ang="0">
                <a:pos x="56" y="1"/>
              </a:cxn>
              <a:cxn ang="0">
                <a:pos x="60" y="2"/>
              </a:cxn>
              <a:cxn ang="0">
                <a:pos x="66" y="6"/>
              </a:cxn>
              <a:cxn ang="0">
                <a:pos x="71" y="13"/>
              </a:cxn>
              <a:cxn ang="0">
                <a:pos x="72" y="16"/>
              </a:cxn>
              <a:cxn ang="0">
                <a:pos x="72" y="21"/>
              </a:cxn>
              <a:cxn ang="0">
                <a:pos x="72" y="156"/>
              </a:cxn>
              <a:cxn ang="0">
                <a:pos x="72" y="156"/>
              </a:cxn>
              <a:cxn ang="0">
                <a:pos x="72" y="162"/>
              </a:cxn>
              <a:cxn ang="0">
                <a:pos x="71" y="164"/>
              </a:cxn>
              <a:cxn ang="0">
                <a:pos x="66" y="171"/>
              </a:cxn>
              <a:cxn ang="0">
                <a:pos x="60" y="175"/>
              </a:cxn>
              <a:cxn ang="0">
                <a:pos x="56" y="177"/>
              </a:cxn>
              <a:cxn ang="0">
                <a:pos x="52" y="178"/>
              </a:cxn>
              <a:cxn ang="0">
                <a:pos x="52" y="178"/>
              </a:cxn>
              <a:cxn ang="0">
                <a:pos x="21" y="10"/>
              </a:cxn>
              <a:cxn ang="0">
                <a:pos x="21" y="10"/>
              </a:cxn>
              <a:cxn ang="0">
                <a:pos x="18" y="12"/>
              </a:cxn>
              <a:cxn ang="0">
                <a:pos x="14" y="13"/>
              </a:cxn>
              <a:cxn ang="0">
                <a:pos x="12" y="17"/>
              </a:cxn>
              <a:cxn ang="0">
                <a:pos x="11" y="21"/>
              </a:cxn>
              <a:cxn ang="0">
                <a:pos x="11" y="156"/>
              </a:cxn>
              <a:cxn ang="0">
                <a:pos x="11" y="156"/>
              </a:cxn>
              <a:cxn ang="0">
                <a:pos x="12" y="160"/>
              </a:cxn>
              <a:cxn ang="0">
                <a:pos x="14" y="164"/>
              </a:cxn>
              <a:cxn ang="0">
                <a:pos x="18" y="166"/>
              </a:cxn>
              <a:cxn ang="0">
                <a:pos x="21" y="167"/>
              </a:cxn>
              <a:cxn ang="0">
                <a:pos x="52" y="167"/>
              </a:cxn>
              <a:cxn ang="0">
                <a:pos x="52" y="167"/>
              </a:cxn>
              <a:cxn ang="0">
                <a:pos x="56" y="166"/>
              </a:cxn>
              <a:cxn ang="0">
                <a:pos x="58" y="164"/>
              </a:cxn>
              <a:cxn ang="0">
                <a:pos x="60" y="160"/>
              </a:cxn>
              <a:cxn ang="0">
                <a:pos x="61" y="156"/>
              </a:cxn>
              <a:cxn ang="0">
                <a:pos x="61" y="21"/>
              </a:cxn>
              <a:cxn ang="0">
                <a:pos x="61" y="21"/>
              </a:cxn>
              <a:cxn ang="0">
                <a:pos x="60" y="17"/>
              </a:cxn>
              <a:cxn ang="0">
                <a:pos x="58" y="13"/>
              </a:cxn>
              <a:cxn ang="0">
                <a:pos x="56" y="12"/>
              </a:cxn>
              <a:cxn ang="0">
                <a:pos x="52" y="10"/>
              </a:cxn>
              <a:cxn ang="0">
                <a:pos x="21" y="10"/>
              </a:cxn>
            </a:cxnLst>
            <a:rect l="0" t="0" r="r" b="b"/>
            <a:pathLst>
              <a:path w="72" h="178">
                <a:moveTo>
                  <a:pt x="52" y="178"/>
                </a:moveTo>
                <a:lnTo>
                  <a:pt x="21" y="178"/>
                </a:lnTo>
                <a:lnTo>
                  <a:pt x="21" y="178"/>
                </a:lnTo>
                <a:lnTo>
                  <a:pt x="16" y="177"/>
                </a:lnTo>
                <a:lnTo>
                  <a:pt x="12" y="175"/>
                </a:lnTo>
                <a:lnTo>
                  <a:pt x="7" y="171"/>
                </a:lnTo>
                <a:lnTo>
                  <a:pt x="2" y="164"/>
                </a:lnTo>
                <a:lnTo>
                  <a:pt x="0" y="162"/>
                </a:lnTo>
                <a:lnTo>
                  <a:pt x="0" y="156"/>
                </a:lnTo>
                <a:lnTo>
                  <a:pt x="0" y="21"/>
                </a:lnTo>
                <a:lnTo>
                  <a:pt x="0" y="21"/>
                </a:lnTo>
                <a:lnTo>
                  <a:pt x="0" y="16"/>
                </a:lnTo>
                <a:lnTo>
                  <a:pt x="2" y="13"/>
                </a:lnTo>
                <a:lnTo>
                  <a:pt x="7" y="6"/>
                </a:lnTo>
                <a:lnTo>
                  <a:pt x="12" y="2"/>
                </a:lnTo>
                <a:lnTo>
                  <a:pt x="16" y="1"/>
                </a:lnTo>
                <a:lnTo>
                  <a:pt x="21" y="0"/>
                </a:lnTo>
                <a:lnTo>
                  <a:pt x="52" y="0"/>
                </a:lnTo>
                <a:lnTo>
                  <a:pt x="52" y="0"/>
                </a:lnTo>
                <a:lnTo>
                  <a:pt x="56" y="1"/>
                </a:lnTo>
                <a:lnTo>
                  <a:pt x="60" y="2"/>
                </a:lnTo>
                <a:lnTo>
                  <a:pt x="66" y="6"/>
                </a:lnTo>
                <a:lnTo>
                  <a:pt x="71" y="13"/>
                </a:lnTo>
                <a:lnTo>
                  <a:pt x="72" y="16"/>
                </a:lnTo>
                <a:lnTo>
                  <a:pt x="72" y="21"/>
                </a:lnTo>
                <a:lnTo>
                  <a:pt x="72" y="156"/>
                </a:lnTo>
                <a:lnTo>
                  <a:pt x="72" y="156"/>
                </a:lnTo>
                <a:lnTo>
                  <a:pt x="72" y="162"/>
                </a:lnTo>
                <a:lnTo>
                  <a:pt x="71" y="164"/>
                </a:lnTo>
                <a:lnTo>
                  <a:pt x="66" y="171"/>
                </a:lnTo>
                <a:lnTo>
                  <a:pt x="60" y="175"/>
                </a:lnTo>
                <a:lnTo>
                  <a:pt x="56" y="177"/>
                </a:lnTo>
                <a:lnTo>
                  <a:pt x="52" y="178"/>
                </a:lnTo>
                <a:lnTo>
                  <a:pt x="52" y="178"/>
                </a:lnTo>
                <a:close/>
                <a:moveTo>
                  <a:pt x="21" y="10"/>
                </a:moveTo>
                <a:lnTo>
                  <a:pt x="21" y="10"/>
                </a:lnTo>
                <a:lnTo>
                  <a:pt x="18" y="12"/>
                </a:lnTo>
                <a:lnTo>
                  <a:pt x="14" y="13"/>
                </a:lnTo>
                <a:lnTo>
                  <a:pt x="12" y="17"/>
                </a:lnTo>
                <a:lnTo>
                  <a:pt x="11" y="21"/>
                </a:lnTo>
                <a:lnTo>
                  <a:pt x="11" y="156"/>
                </a:lnTo>
                <a:lnTo>
                  <a:pt x="11" y="156"/>
                </a:lnTo>
                <a:lnTo>
                  <a:pt x="12" y="160"/>
                </a:lnTo>
                <a:lnTo>
                  <a:pt x="14" y="164"/>
                </a:lnTo>
                <a:lnTo>
                  <a:pt x="18" y="166"/>
                </a:lnTo>
                <a:lnTo>
                  <a:pt x="21" y="167"/>
                </a:lnTo>
                <a:lnTo>
                  <a:pt x="52" y="167"/>
                </a:lnTo>
                <a:lnTo>
                  <a:pt x="52" y="167"/>
                </a:lnTo>
                <a:lnTo>
                  <a:pt x="56" y="166"/>
                </a:lnTo>
                <a:lnTo>
                  <a:pt x="58" y="164"/>
                </a:lnTo>
                <a:lnTo>
                  <a:pt x="60" y="160"/>
                </a:lnTo>
                <a:lnTo>
                  <a:pt x="61" y="156"/>
                </a:lnTo>
                <a:lnTo>
                  <a:pt x="61" y="21"/>
                </a:lnTo>
                <a:lnTo>
                  <a:pt x="61" y="21"/>
                </a:lnTo>
                <a:lnTo>
                  <a:pt x="60" y="17"/>
                </a:lnTo>
                <a:lnTo>
                  <a:pt x="58" y="13"/>
                </a:lnTo>
                <a:lnTo>
                  <a:pt x="56" y="12"/>
                </a:lnTo>
                <a:lnTo>
                  <a:pt x="52" y="10"/>
                </a:lnTo>
                <a:lnTo>
                  <a:pt x="21" y="1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29" name="Freeform 411"/>
          <p:cNvSpPr>
            <a:spLocks noEditPoints="1"/>
          </p:cNvSpPr>
          <p:nvPr/>
        </p:nvSpPr>
        <p:spPr bwMode="auto">
          <a:xfrm>
            <a:off x="7835483" y="5689801"/>
            <a:ext cx="107888" cy="396880"/>
          </a:xfrm>
          <a:custGeom>
            <a:avLst/>
            <a:gdLst/>
            <a:ahLst/>
            <a:cxnLst>
              <a:cxn ang="0">
                <a:pos x="51" y="254"/>
              </a:cxn>
              <a:cxn ang="0">
                <a:pos x="20" y="254"/>
              </a:cxn>
              <a:cxn ang="0">
                <a:pos x="20" y="254"/>
              </a:cxn>
              <a:cxn ang="0">
                <a:pos x="16" y="253"/>
              </a:cxn>
              <a:cxn ang="0">
                <a:pos x="13" y="251"/>
              </a:cxn>
              <a:cxn ang="0">
                <a:pos x="7" y="247"/>
              </a:cxn>
              <a:cxn ang="0">
                <a:pos x="1" y="240"/>
              </a:cxn>
              <a:cxn ang="0">
                <a:pos x="1" y="238"/>
              </a:cxn>
              <a:cxn ang="0">
                <a:pos x="0" y="232"/>
              </a:cxn>
              <a:cxn ang="0">
                <a:pos x="0" y="20"/>
              </a:cxn>
              <a:cxn ang="0">
                <a:pos x="0" y="20"/>
              </a:cxn>
              <a:cxn ang="0">
                <a:pos x="1" y="16"/>
              </a:cxn>
              <a:cxn ang="0">
                <a:pos x="1" y="14"/>
              </a:cxn>
              <a:cxn ang="0">
                <a:pos x="7" y="7"/>
              </a:cxn>
              <a:cxn ang="0">
                <a:pos x="13" y="1"/>
              </a:cxn>
              <a:cxn ang="0">
                <a:pos x="16" y="1"/>
              </a:cxn>
              <a:cxn ang="0">
                <a:pos x="20" y="0"/>
              </a:cxn>
              <a:cxn ang="0">
                <a:pos x="51" y="0"/>
              </a:cxn>
              <a:cxn ang="0">
                <a:pos x="51" y="0"/>
              </a:cxn>
              <a:cxn ang="0">
                <a:pos x="55" y="1"/>
              </a:cxn>
              <a:cxn ang="0">
                <a:pos x="59" y="1"/>
              </a:cxn>
              <a:cxn ang="0">
                <a:pos x="66" y="7"/>
              </a:cxn>
              <a:cxn ang="0">
                <a:pos x="70" y="14"/>
              </a:cxn>
              <a:cxn ang="0">
                <a:pos x="71" y="16"/>
              </a:cxn>
              <a:cxn ang="0">
                <a:pos x="71" y="20"/>
              </a:cxn>
              <a:cxn ang="0">
                <a:pos x="71" y="232"/>
              </a:cxn>
              <a:cxn ang="0">
                <a:pos x="71" y="232"/>
              </a:cxn>
              <a:cxn ang="0">
                <a:pos x="71" y="238"/>
              </a:cxn>
              <a:cxn ang="0">
                <a:pos x="70" y="240"/>
              </a:cxn>
              <a:cxn ang="0">
                <a:pos x="66" y="247"/>
              </a:cxn>
              <a:cxn ang="0">
                <a:pos x="59" y="251"/>
              </a:cxn>
              <a:cxn ang="0">
                <a:pos x="55" y="253"/>
              </a:cxn>
              <a:cxn ang="0">
                <a:pos x="51" y="254"/>
              </a:cxn>
              <a:cxn ang="0">
                <a:pos x="51" y="254"/>
              </a:cxn>
              <a:cxn ang="0">
                <a:pos x="20" y="11"/>
              </a:cxn>
              <a:cxn ang="0">
                <a:pos x="20" y="11"/>
              </a:cxn>
              <a:cxn ang="0">
                <a:pos x="17" y="12"/>
              </a:cxn>
              <a:cxn ang="0">
                <a:pos x="13" y="14"/>
              </a:cxn>
              <a:cxn ang="0">
                <a:pos x="12" y="18"/>
              </a:cxn>
              <a:cxn ang="0">
                <a:pos x="11" y="20"/>
              </a:cxn>
              <a:cxn ang="0">
                <a:pos x="11" y="232"/>
              </a:cxn>
              <a:cxn ang="0">
                <a:pos x="11" y="232"/>
              </a:cxn>
              <a:cxn ang="0">
                <a:pos x="12" y="236"/>
              </a:cxn>
              <a:cxn ang="0">
                <a:pos x="13" y="240"/>
              </a:cxn>
              <a:cxn ang="0">
                <a:pos x="17" y="242"/>
              </a:cxn>
              <a:cxn ang="0">
                <a:pos x="20" y="243"/>
              </a:cxn>
              <a:cxn ang="0">
                <a:pos x="51" y="243"/>
              </a:cxn>
              <a:cxn ang="0">
                <a:pos x="51" y="243"/>
              </a:cxn>
              <a:cxn ang="0">
                <a:pos x="55" y="242"/>
              </a:cxn>
              <a:cxn ang="0">
                <a:pos x="58" y="240"/>
              </a:cxn>
              <a:cxn ang="0">
                <a:pos x="59" y="236"/>
              </a:cxn>
              <a:cxn ang="0">
                <a:pos x="61" y="232"/>
              </a:cxn>
              <a:cxn ang="0">
                <a:pos x="61" y="20"/>
              </a:cxn>
              <a:cxn ang="0">
                <a:pos x="61" y="20"/>
              </a:cxn>
              <a:cxn ang="0">
                <a:pos x="59" y="18"/>
              </a:cxn>
              <a:cxn ang="0">
                <a:pos x="58" y="14"/>
              </a:cxn>
              <a:cxn ang="0">
                <a:pos x="55" y="12"/>
              </a:cxn>
              <a:cxn ang="0">
                <a:pos x="51" y="11"/>
              </a:cxn>
              <a:cxn ang="0">
                <a:pos x="20" y="11"/>
              </a:cxn>
            </a:cxnLst>
            <a:rect l="0" t="0" r="r" b="b"/>
            <a:pathLst>
              <a:path w="71" h="254">
                <a:moveTo>
                  <a:pt x="51" y="254"/>
                </a:moveTo>
                <a:lnTo>
                  <a:pt x="20" y="254"/>
                </a:lnTo>
                <a:lnTo>
                  <a:pt x="20" y="254"/>
                </a:lnTo>
                <a:lnTo>
                  <a:pt x="16" y="253"/>
                </a:lnTo>
                <a:lnTo>
                  <a:pt x="13" y="251"/>
                </a:lnTo>
                <a:lnTo>
                  <a:pt x="7" y="247"/>
                </a:lnTo>
                <a:lnTo>
                  <a:pt x="1" y="240"/>
                </a:lnTo>
                <a:lnTo>
                  <a:pt x="1" y="238"/>
                </a:lnTo>
                <a:lnTo>
                  <a:pt x="0" y="232"/>
                </a:lnTo>
                <a:lnTo>
                  <a:pt x="0" y="20"/>
                </a:lnTo>
                <a:lnTo>
                  <a:pt x="0" y="20"/>
                </a:lnTo>
                <a:lnTo>
                  <a:pt x="1" y="16"/>
                </a:lnTo>
                <a:lnTo>
                  <a:pt x="1" y="14"/>
                </a:lnTo>
                <a:lnTo>
                  <a:pt x="7" y="7"/>
                </a:lnTo>
                <a:lnTo>
                  <a:pt x="13" y="1"/>
                </a:lnTo>
                <a:lnTo>
                  <a:pt x="16" y="1"/>
                </a:lnTo>
                <a:lnTo>
                  <a:pt x="20" y="0"/>
                </a:lnTo>
                <a:lnTo>
                  <a:pt x="51" y="0"/>
                </a:lnTo>
                <a:lnTo>
                  <a:pt x="51" y="0"/>
                </a:lnTo>
                <a:lnTo>
                  <a:pt x="55" y="1"/>
                </a:lnTo>
                <a:lnTo>
                  <a:pt x="59" y="1"/>
                </a:lnTo>
                <a:lnTo>
                  <a:pt x="66" y="7"/>
                </a:lnTo>
                <a:lnTo>
                  <a:pt x="70" y="14"/>
                </a:lnTo>
                <a:lnTo>
                  <a:pt x="71" y="16"/>
                </a:lnTo>
                <a:lnTo>
                  <a:pt x="71" y="20"/>
                </a:lnTo>
                <a:lnTo>
                  <a:pt x="71" y="232"/>
                </a:lnTo>
                <a:lnTo>
                  <a:pt x="71" y="232"/>
                </a:lnTo>
                <a:lnTo>
                  <a:pt x="71" y="238"/>
                </a:lnTo>
                <a:lnTo>
                  <a:pt x="70" y="240"/>
                </a:lnTo>
                <a:lnTo>
                  <a:pt x="66" y="247"/>
                </a:lnTo>
                <a:lnTo>
                  <a:pt x="59" y="251"/>
                </a:lnTo>
                <a:lnTo>
                  <a:pt x="55" y="253"/>
                </a:lnTo>
                <a:lnTo>
                  <a:pt x="51" y="254"/>
                </a:lnTo>
                <a:lnTo>
                  <a:pt x="51" y="254"/>
                </a:lnTo>
                <a:close/>
                <a:moveTo>
                  <a:pt x="20" y="11"/>
                </a:moveTo>
                <a:lnTo>
                  <a:pt x="20" y="11"/>
                </a:lnTo>
                <a:lnTo>
                  <a:pt x="17" y="12"/>
                </a:lnTo>
                <a:lnTo>
                  <a:pt x="13" y="14"/>
                </a:lnTo>
                <a:lnTo>
                  <a:pt x="12" y="18"/>
                </a:lnTo>
                <a:lnTo>
                  <a:pt x="11" y="20"/>
                </a:lnTo>
                <a:lnTo>
                  <a:pt x="11" y="232"/>
                </a:lnTo>
                <a:lnTo>
                  <a:pt x="11" y="232"/>
                </a:lnTo>
                <a:lnTo>
                  <a:pt x="12" y="236"/>
                </a:lnTo>
                <a:lnTo>
                  <a:pt x="13" y="240"/>
                </a:lnTo>
                <a:lnTo>
                  <a:pt x="17" y="242"/>
                </a:lnTo>
                <a:lnTo>
                  <a:pt x="20" y="243"/>
                </a:lnTo>
                <a:lnTo>
                  <a:pt x="51" y="243"/>
                </a:lnTo>
                <a:lnTo>
                  <a:pt x="51" y="243"/>
                </a:lnTo>
                <a:lnTo>
                  <a:pt x="55" y="242"/>
                </a:lnTo>
                <a:lnTo>
                  <a:pt x="58" y="240"/>
                </a:lnTo>
                <a:lnTo>
                  <a:pt x="59" y="236"/>
                </a:lnTo>
                <a:lnTo>
                  <a:pt x="61" y="232"/>
                </a:lnTo>
                <a:lnTo>
                  <a:pt x="61" y="20"/>
                </a:lnTo>
                <a:lnTo>
                  <a:pt x="61" y="20"/>
                </a:lnTo>
                <a:lnTo>
                  <a:pt x="59" y="18"/>
                </a:lnTo>
                <a:lnTo>
                  <a:pt x="58" y="14"/>
                </a:lnTo>
                <a:lnTo>
                  <a:pt x="55" y="12"/>
                </a:lnTo>
                <a:lnTo>
                  <a:pt x="51" y="11"/>
                </a:lnTo>
                <a:lnTo>
                  <a:pt x="20"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30" name="Freeform 412"/>
          <p:cNvSpPr>
            <a:spLocks noEditPoints="1"/>
          </p:cNvSpPr>
          <p:nvPr/>
        </p:nvSpPr>
        <p:spPr bwMode="auto">
          <a:xfrm>
            <a:off x="7952754" y="5881235"/>
            <a:ext cx="112577" cy="205443"/>
          </a:xfrm>
          <a:custGeom>
            <a:avLst/>
            <a:gdLst/>
            <a:ahLst/>
            <a:cxnLst>
              <a:cxn ang="0">
                <a:pos x="51" y="132"/>
              </a:cxn>
              <a:cxn ang="0">
                <a:pos x="20" y="132"/>
              </a:cxn>
              <a:cxn ang="0">
                <a:pos x="20" y="132"/>
              </a:cxn>
              <a:cxn ang="0">
                <a:pos x="16" y="131"/>
              </a:cxn>
              <a:cxn ang="0">
                <a:pos x="13" y="129"/>
              </a:cxn>
              <a:cxn ang="0">
                <a:pos x="6" y="125"/>
              </a:cxn>
              <a:cxn ang="0">
                <a:pos x="1" y="118"/>
              </a:cxn>
              <a:cxn ang="0">
                <a:pos x="1" y="116"/>
              </a:cxn>
              <a:cxn ang="0">
                <a:pos x="0" y="110"/>
              </a:cxn>
              <a:cxn ang="0">
                <a:pos x="0" y="20"/>
              </a:cxn>
              <a:cxn ang="0">
                <a:pos x="0" y="20"/>
              </a:cxn>
              <a:cxn ang="0">
                <a:pos x="1" y="16"/>
              </a:cxn>
              <a:cxn ang="0">
                <a:pos x="1" y="12"/>
              </a:cxn>
              <a:cxn ang="0">
                <a:pos x="6" y="5"/>
              </a:cxn>
              <a:cxn ang="0">
                <a:pos x="13" y="1"/>
              </a:cxn>
              <a:cxn ang="0">
                <a:pos x="16" y="0"/>
              </a:cxn>
              <a:cxn ang="0">
                <a:pos x="20" y="0"/>
              </a:cxn>
              <a:cxn ang="0">
                <a:pos x="51" y="0"/>
              </a:cxn>
              <a:cxn ang="0">
                <a:pos x="51" y="0"/>
              </a:cxn>
              <a:cxn ang="0">
                <a:pos x="55" y="0"/>
              </a:cxn>
              <a:cxn ang="0">
                <a:pos x="59" y="1"/>
              </a:cxn>
              <a:cxn ang="0">
                <a:pos x="66" y="5"/>
              </a:cxn>
              <a:cxn ang="0">
                <a:pos x="70" y="12"/>
              </a:cxn>
              <a:cxn ang="0">
                <a:pos x="71" y="16"/>
              </a:cxn>
              <a:cxn ang="0">
                <a:pos x="71" y="20"/>
              </a:cxn>
              <a:cxn ang="0">
                <a:pos x="71" y="110"/>
              </a:cxn>
              <a:cxn ang="0">
                <a:pos x="71" y="110"/>
              </a:cxn>
              <a:cxn ang="0">
                <a:pos x="71" y="116"/>
              </a:cxn>
              <a:cxn ang="0">
                <a:pos x="70" y="118"/>
              </a:cxn>
              <a:cxn ang="0">
                <a:pos x="66" y="125"/>
              </a:cxn>
              <a:cxn ang="0">
                <a:pos x="59" y="129"/>
              </a:cxn>
              <a:cxn ang="0">
                <a:pos x="55" y="131"/>
              </a:cxn>
              <a:cxn ang="0">
                <a:pos x="51" y="132"/>
              </a:cxn>
              <a:cxn ang="0">
                <a:pos x="51" y="132"/>
              </a:cxn>
              <a:cxn ang="0">
                <a:pos x="20" y="10"/>
              </a:cxn>
              <a:cxn ang="0">
                <a:pos x="20" y="10"/>
              </a:cxn>
              <a:cxn ang="0">
                <a:pos x="17" y="12"/>
              </a:cxn>
              <a:cxn ang="0">
                <a:pos x="13" y="13"/>
              </a:cxn>
              <a:cxn ang="0">
                <a:pos x="12" y="16"/>
              </a:cxn>
              <a:cxn ang="0">
                <a:pos x="10" y="20"/>
              </a:cxn>
              <a:cxn ang="0">
                <a:pos x="10" y="110"/>
              </a:cxn>
              <a:cxn ang="0">
                <a:pos x="10" y="110"/>
              </a:cxn>
              <a:cxn ang="0">
                <a:pos x="12" y="114"/>
              </a:cxn>
              <a:cxn ang="0">
                <a:pos x="13" y="118"/>
              </a:cxn>
              <a:cxn ang="0">
                <a:pos x="17" y="120"/>
              </a:cxn>
              <a:cxn ang="0">
                <a:pos x="20" y="121"/>
              </a:cxn>
              <a:cxn ang="0">
                <a:pos x="51" y="121"/>
              </a:cxn>
              <a:cxn ang="0">
                <a:pos x="51" y="121"/>
              </a:cxn>
              <a:cxn ang="0">
                <a:pos x="55" y="120"/>
              </a:cxn>
              <a:cxn ang="0">
                <a:pos x="58" y="118"/>
              </a:cxn>
              <a:cxn ang="0">
                <a:pos x="60" y="114"/>
              </a:cxn>
              <a:cxn ang="0">
                <a:pos x="60" y="110"/>
              </a:cxn>
              <a:cxn ang="0">
                <a:pos x="60" y="20"/>
              </a:cxn>
              <a:cxn ang="0">
                <a:pos x="60" y="20"/>
              </a:cxn>
              <a:cxn ang="0">
                <a:pos x="60" y="16"/>
              </a:cxn>
              <a:cxn ang="0">
                <a:pos x="58" y="13"/>
              </a:cxn>
              <a:cxn ang="0">
                <a:pos x="55" y="12"/>
              </a:cxn>
              <a:cxn ang="0">
                <a:pos x="51" y="10"/>
              </a:cxn>
              <a:cxn ang="0">
                <a:pos x="20" y="10"/>
              </a:cxn>
            </a:cxnLst>
            <a:rect l="0" t="0" r="r" b="b"/>
            <a:pathLst>
              <a:path w="71" h="132">
                <a:moveTo>
                  <a:pt x="51" y="132"/>
                </a:moveTo>
                <a:lnTo>
                  <a:pt x="20" y="132"/>
                </a:lnTo>
                <a:lnTo>
                  <a:pt x="20" y="132"/>
                </a:lnTo>
                <a:lnTo>
                  <a:pt x="16" y="131"/>
                </a:lnTo>
                <a:lnTo>
                  <a:pt x="13" y="129"/>
                </a:lnTo>
                <a:lnTo>
                  <a:pt x="6" y="125"/>
                </a:lnTo>
                <a:lnTo>
                  <a:pt x="1" y="118"/>
                </a:lnTo>
                <a:lnTo>
                  <a:pt x="1" y="116"/>
                </a:lnTo>
                <a:lnTo>
                  <a:pt x="0" y="110"/>
                </a:lnTo>
                <a:lnTo>
                  <a:pt x="0" y="20"/>
                </a:lnTo>
                <a:lnTo>
                  <a:pt x="0" y="20"/>
                </a:lnTo>
                <a:lnTo>
                  <a:pt x="1" y="16"/>
                </a:lnTo>
                <a:lnTo>
                  <a:pt x="1" y="12"/>
                </a:lnTo>
                <a:lnTo>
                  <a:pt x="6" y="5"/>
                </a:lnTo>
                <a:lnTo>
                  <a:pt x="13" y="1"/>
                </a:lnTo>
                <a:lnTo>
                  <a:pt x="16" y="0"/>
                </a:lnTo>
                <a:lnTo>
                  <a:pt x="20" y="0"/>
                </a:lnTo>
                <a:lnTo>
                  <a:pt x="51" y="0"/>
                </a:lnTo>
                <a:lnTo>
                  <a:pt x="51" y="0"/>
                </a:lnTo>
                <a:lnTo>
                  <a:pt x="55" y="0"/>
                </a:lnTo>
                <a:lnTo>
                  <a:pt x="59" y="1"/>
                </a:lnTo>
                <a:lnTo>
                  <a:pt x="66" y="5"/>
                </a:lnTo>
                <a:lnTo>
                  <a:pt x="70" y="12"/>
                </a:lnTo>
                <a:lnTo>
                  <a:pt x="71" y="16"/>
                </a:lnTo>
                <a:lnTo>
                  <a:pt x="71" y="20"/>
                </a:lnTo>
                <a:lnTo>
                  <a:pt x="71" y="110"/>
                </a:lnTo>
                <a:lnTo>
                  <a:pt x="71" y="110"/>
                </a:lnTo>
                <a:lnTo>
                  <a:pt x="71" y="116"/>
                </a:lnTo>
                <a:lnTo>
                  <a:pt x="70" y="118"/>
                </a:lnTo>
                <a:lnTo>
                  <a:pt x="66" y="125"/>
                </a:lnTo>
                <a:lnTo>
                  <a:pt x="59" y="129"/>
                </a:lnTo>
                <a:lnTo>
                  <a:pt x="55" y="131"/>
                </a:lnTo>
                <a:lnTo>
                  <a:pt x="51" y="132"/>
                </a:lnTo>
                <a:lnTo>
                  <a:pt x="51" y="132"/>
                </a:lnTo>
                <a:close/>
                <a:moveTo>
                  <a:pt x="20" y="10"/>
                </a:moveTo>
                <a:lnTo>
                  <a:pt x="20" y="10"/>
                </a:lnTo>
                <a:lnTo>
                  <a:pt x="17" y="12"/>
                </a:lnTo>
                <a:lnTo>
                  <a:pt x="13" y="13"/>
                </a:lnTo>
                <a:lnTo>
                  <a:pt x="12" y="16"/>
                </a:lnTo>
                <a:lnTo>
                  <a:pt x="10" y="20"/>
                </a:lnTo>
                <a:lnTo>
                  <a:pt x="10" y="110"/>
                </a:lnTo>
                <a:lnTo>
                  <a:pt x="10" y="110"/>
                </a:lnTo>
                <a:lnTo>
                  <a:pt x="12" y="114"/>
                </a:lnTo>
                <a:lnTo>
                  <a:pt x="13" y="118"/>
                </a:lnTo>
                <a:lnTo>
                  <a:pt x="17" y="120"/>
                </a:lnTo>
                <a:lnTo>
                  <a:pt x="20" y="121"/>
                </a:lnTo>
                <a:lnTo>
                  <a:pt x="51" y="121"/>
                </a:lnTo>
                <a:lnTo>
                  <a:pt x="51" y="121"/>
                </a:lnTo>
                <a:lnTo>
                  <a:pt x="55" y="120"/>
                </a:lnTo>
                <a:lnTo>
                  <a:pt x="58" y="118"/>
                </a:lnTo>
                <a:lnTo>
                  <a:pt x="60" y="114"/>
                </a:lnTo>
                <a:lnTo>
                  <a:pt x="60" y="110"/>
                </a:lnTo>
                <a:lnTo>
                  <a:pt x="60" y="20"/>
                </a:lnTo>
                <a:lnTo>
                  <a:pt x="60" y="20"/>
                </a:lnTo>
                <a:lnTo>
                  <a:pt x="60" y="16"/>
                </a:lnTo>
                <a:lnTo>
                  <a:pt x="58" y="13"/>
                </a:lnTo>
                <a:lnTo>
                  <a:pt x="55" y="12"/>
                </a:lnTo>
                <a:lnTo>
                  <a:pt x="51" y="10"/>
                </a:lnTo>
                <a:lnTo>
                  <a:pt x="20" y="10"/>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sp>
        <p:nvSpPr>
          <p:cNvPr id="231" name="Freeform 413"/>
          <p:cNvSpPr>
            <a:spLocks noEditPoints="1"/>
          </p:cNvSpPr>
          <p:nvPr/>
        </p:nvSpPr>
        <p:spPr bwMode="auto">
          <a:xfrm>
            <a:off x="2018977" y="5694469"/>
            <a:ext cx="379951" cy="392209"/>
          </a:xfrm>
          <a:custGeom>
            <a:avLst/>
            <a:gdLst/>
            <a:ahLst/>
            <a:cxnLst>
              <a:cxn ang="0">
                <a:pos x="72" y="250"/>
              </a:cxn>
              <a:cxn ang="0">
                <a:pos x="68" y="250"/>
              </a:cxn>
              <a:cxn ang="0">
                <a:pos x="57" y="244"/>
              </a:cxn>
              <a:cxn ang="0">
                <a:pos x="51" y="233"/>
              </a:cxn>
              <a:cxn ang="0">
                <a:pos x="51" y="140"/>
              </a:cxn>
              <a:cxn ang="0">
                <a:pos x="20" y="140"/>
              </a:cxn>
              <a:cxn ang="0">
                <a:pos x="10" y="136"/>
              </a:cxn>
              <a:cxn ang="0">
                <a:pos x="1" y="128"/>
              </a:cxn>
              <a:cxn ang="0">
                <a:pos x="0" y="123"/>
              </a:cxn>
              <a:cxn ang="0">
                <a:pos x="1" y="110"/>
              </a:cxn>
              <a:cxn ang="0">
                <a:pos x="108" y="6"/>
              </a:cxn>
              <a:cxn ang="0">
                <a:pos x="111" y="4"/>
              </a:cxn>
              <a:cxn ang="0">
                <a:pos x="119" y="0"/>
              </a:cxn>
              <a:cxn ang="0">
                <a:pos x="123" y="0"/>
              </a:cxn>
              <a:cxn ang="0">
                <a:pos x="131" y="1"/>
              </a:cxn>
              <a:cxn ang="0">
                <a:pos x="138" y="6"/>
              </a:cxn>
              <a:cxn ang="0">
                <a:pos x="239" y="106"/>
              </a:cxn>
              <a:cxn ang="0">
                <a:pos x="245" y="116"/>
              </a:cxn>
              <a:cxn ang="0">
                <a:pos x="243" y="128"/>
              </a:cxn>
              <a:cxn ang="0">
                <a:pos x="240" y="133"/>
              </a:cxn>
              <a:cxn ang="0">
                <a:pos x="231" y="139"/>
              </a:cxn>
              <a:cxn ang="0">
                <a:pos x="195" y="140"/>
              </a:cxn>
              <a:cxn ang="0">
                <a:pos x="195" y="229"/>
              </a:cxn>
              <a:cxn ang="0">
                <a:pos x="192" y="237"/>
              </a:cxn>
              <a:cxn ang="0">
                <a:pos x="181" y="248"/>
              </a:cxn>
              <a:cxn ang="0">
                <a:pos x="174" y="250"/>
              </a:cxn>
              <a:cxn ang="0">
                <a:pos x="123" y="11"/>
              </a:cxn>
              <a:cxn ang="0">
                <a:pos x="119" y="12"/>
              </a:cxn>
              <a:cxn ang="0">
                <a:pos x="14" y="113"/>
              </a:cxn>
              <a:cxn ang="0">
                <a:pos x="11" y="119"/>
              </a:cxn>
              <a:cxn ang="0">
                <a:pos x="11" y="124"/>
              </a:cxn>
              <a:cxn ang="0">
                <a:pos x="20" y="129"/>
              </a:cxn>
              <a:cxn ang="0">
                <a:pos x="62" y="229"/>
              </a:cxn>
              <a:cxn ang="0">
                <a:pos x="62" y="233"/>
              </a:cxn>
              <a:cxn ang="0">
                <a:pos x="68" y="239"/>
              </a:cxn>
              <a:cxn ang="0">
                <a:pos x="174" y="239"/>
              </a:cxn>
              <a:cxn ang="0">
                <a:pos x="177" y="239"/>
              </a:cxn>
              <a:cxn ang="0">
                <a:pos x="182" y="233"/>
              </a:cxn>
              <a:cxn ang="0">
                <a:pos x="184" y="129"/>
              </a:cxn>
              <a:cxn ang="0">
                <a:pos x="226" y="129"/>
              </a:cxn>
              <a:cxn ang="0">
                <a:pos x="234" y="124"/>
              </a:cxn>
              <a:cxn ang="0">
                <a:pos x="234" y="119"/>
              </a:cxn>
              <a:cxn ang="0">
                <a:pos x="130" y="13"/>
              </a:cxn>
              <a:cxn ang="0">
                <a:pos x="126" y="12"/>
              </a:cxn>
              <a:cxn ang="0">
                <a:pos x="123" y="11"/>
              </a:cxn>
            </a:cxnLst>
            <a:rect l="0" t="0" r="r" b="b"/>
            <a:pathLst>
              <a:path w="245" h="250">
                <a:moveTo>
                  <a:pt x="174" y="250"/>
                </a:moveTo>
                <a:lnTo>
                  <a:pt x="72" y="250"/>
                </a:lnTo>
                <a:lnTo>
                  <a:pt x="72" y="250"/>
                </a:lnTo>
                <a:lnTo>
                  <a:pt x="68" y="250"/>
                </a:lnTo>
                <a:lnTo>
                  <a:pt x="64" y="248"/>
                </a:lnTo>
                <a:lnTo>
                  <a:pt x="57" y="244"/>
                </a:lnTo>
                <a:lnTo>
                  <a:pt x="53" y="237"/>
                </a:lnTo>
                <a:lnTo>
                  <a:pt x="51" y="233"/>
                </a:lnTo>
                <a:lnTo>
                  <a:pt x="51" y="229"/>
                </a:lnTo>
                <a:lnTo>
                  <a:pt x="51" y="140"/>
                </a:lnTo>
                <a:lnTo>
                  <a:pt x="20" y="140"/>
                </a:lnTo>
                <a:lnTo>
                  <a:pt x="20" y="140"/>
                </a:lnTo>
                <a:lnTo>
                  <a:pt x="14" y="139"/>
                </a:lnTo>
                <a:lnTo>
                  <a:pt x="10" y="136"/>
                </a:lnTo>
                <a:lnTo>
                  <a:pt x="4" y="133"/>
                </a:lnTo>
                <a:lnTo>
                  <a:pt x="1" y="128"/>
                </a:lnTo>
                <a:lnTo>
                  <a:pt x="1" y="128"/>
                </a:lnTo>
                <a:lnTo>
                  <a:pt x="0" y="123"/>
                </a:lnTo>
                <a:lnTo>
                  <a:pt x="0" y="116"/>
                </a:lnTo>
                <a:lnTo>
                  <a:pt x="1" y="110"/>
                </a:lnTo>
                <a:lnTo>
                  <a:pt x="6" y="106"/>
                </a:lnTo>
                <a:lnTo>
                  <a:pt x="108" y="6"/>
                </a:lnTo>
                <a:lnTo>
                  <a:pt x="108" y="6"/>
                </a:lnTo>
                <a:lnTo>
                  <a:pt x="111" y="4"/>
                </a:lnTo>
                <a:lnTo>
                  <a:pt x="115" y="1"/>
                </a:lnTo>
                <a:lnTo>
                  <a:pt x="119" y="0"/>
                </a:lnTo>
                <a:lnTo>
                  <a:pt x="123" y="0"/>
                </a:lnTo>
                <a:lnTo>
                  <a:pt x="123" y="0"/>
                </a:lnTo>
                <a:lnTo>
                  <a:pt x="127" y="0"/>
                </a:lnTo>
                <a:lnTo>
                  <a:pt x="131" y="1"/>
                </a:lnTo>
                <a:lnTo>
                  <a:pt x="134" y="4"/>
                </a:lnTo>
                <a:lnTo>
                  <a:pt x="138" y="6"/>
                </a:lnTo>
                <a:lnTo>
                  <a:pt x="239" y="106"/>
                </a:lnTo>
                <a:lnTo>
                  <a:pt x="239" y="106"/>
                </a:lnTo>
                <a:lnTo>
                  <a:pt x="243" y="110"/>
                </a:lnTo>
                <a:lnTo>
                  <a:pt x="245" y="116"/>
                </a:lnTo>
                <a:lnTo>
                  <a:pt x="245" y="123"/>
                </a:lnTo>
                <a:lnTo>
                  <a:pt x="243" y="128"/>
                </a:lnTo>
                <a:lnTo>
                  <a:pt x="243" y="128"/>
                </a:lnTo>
                <a:lnTo>
                  <a:pt x="240" y="133"/>
                </a:lnTo>
                <a:lnTo>
                  <a:pt x="236" y="136"/>
                </a:lnTo>
                <a:lnTo>
                  <a:pt x="231" y="139"/>
                </a:lnTo>
                <a:lnTo>
                  <a:pt x="226" y="140"/>
                </a:lnTo>
                <a:lnTo>
                  <a:pt x="195" y="140"/>
                </a:lnTo>
                <a:lnTo>
                  <a:pt x="195" y="229"/>
                </a:lnTo>
                <a:lnTo>
                  <a:pt x="195" y="229"/>
                </a:lnTo>
                <a:lnTo>
                  <a:pt x="193" y="233"/>
                </a:lnTo>
                <a:lnTo>
                  <a:pt x="192" y="237"/>
                </a:lnTo>
                <a:lnTo>
                  <a:pt x="188" y="244"/>
                </a:lnTo>
                <a:lnTo>
                  <a:pt x="181" y="248"/>
                </a:lnTo>
                <a:lnTo>
                  <a:pt x="178" y="250"/>
                </a:lnTo>
                <a:lnTo>
                  <a:pt x="174" y="250"/>
                </a:lnTo>
                <a:lnTo>
                  <a:pt x="174" y="250"/>
                </a:lnTo>
                <a:close/>
                <a:moveTo>
                  <a:pt x="123" y="11"/>
                </a:moveTo>
                <a:lnTo>
                  <a:pt x="123" y="11"/>
                </a:lnTo>
                <a:lnTo>
                  <a:pt x="119" y="12"/>
                </a:lnTo>
                <a:lnTo>
                  <a:pt x="116" y="13"/>
                </a:lnTo>
                <a:lnTo>
                  <a:pt x="14" y="113"/>
                </a:lnTo>
                <a:lnTo>
                  <a:pt x="14" y="113"/>
                </a:lnTo>
                <a:lnTo>
                  <a:pt x="11" y="119"/>
                </a:lnTo>
                <a:lnTo>
                  <a:pt x="11" y="124"/>
                </a:lnTo>
                <a:lnTo>
                  <a:pt x="11" y="124"/>
                </a:lnTo>
                <a:lnTo>
                  <a:pt x="15" y="128"/>
                </a:lnTo>
                <a:lnTo>
                  <a:pt x="20" y="129"/>
                </a:lnTo>
                <a:lnTo>
                  <a:pt x="62" y="129"/>
                </a:lnTo>
                <a:lnTo>
                  <a:pt x="62" y="229"/>
                </a:lnTo>
                <a:lnTo>
                  <a:pt x="62" y="229"/>
                </a:lnTo>
                <a:lnTo>
                  <a:pt x="62" y="233"/>
                </a:lnTo>
                <a:lnTo>
                  <a:pt x="65" y="236"/>
                </a:lnTo>
                <a:lnTo>
                  <a:pt x="68" y="239"/>
                </a:lnTo>
                <a:lnTo>
                  <a:pt x="72" y="239"/>
                </a:lnTo>
                <a:lnTo>
                  <a:pt x="174" y="239"/>
                </a:lnTo>
                <a:lnTo>
                  <a:pt x="174" y="239"/>
                </a:lnTo>
                <a:lnTo>
                  <a:pt x="177" y="239"/>
                </a:lnTo>
                <a:lnTo>
                  <a:pt x="181" y="236"/>
                </a:lnTo>
                <a:lnTo>
                  <a:pt x="182" y="233"/>
                </a:lnTo>
                <a:lnTo>
                  <a:pt x="184" y="229"/>
                </a:lnTo>
                <a:lnTo>
                  <a:pt x="184" y="129"/>
                </a:lnTo>
                <a:lnTo>
                  <a:pt x="226" y="129"/>
                </a:lnTo>
                <a:lnTo>
                  <a:pt x="226" y="129"/>
                </a:lnTo>
                <a:lnTo>
                  <a:pt x="230" y="128"/>
                </a:lnTo>
                <a:lnTo>
                  <a:pt x="234" y="124"/>
                </a:lnTo>
                <a:lnTo>
                  <a:pt x="234" y="124"/>
                </a:lnTo>
                <a:lnTo>
                  <a:pt x="234" y="119"/>
                </a:lnTo>
                <a:lnTo>
                  <a:pt x="232" y="113"/>
                </a:lnTo>
                <a:lnTo>
                  <a:pt x="130" y="13"/>
                </a:lnTo>
                <a:lnTo>
                  <a:pt x="130" y="13"/>
                </a:lnTo>
                <a:lnTo>
                  <a:pt x="126" y="12"/>
                </a:lnTo>
                <a:lnTo>
                  <a:pt x="123" y="11"/>
                </a:lnTo>
                <a:lnTo>
                  <a:pt x="123" y="11"/>
                </a:lnTo>
                <a:close/>
              </a:path>
            </a:pathLst>
          </a:custGeom>
          <a:solidFill>
            <a:srgbClr val="090608"/>
          </a:solidFill>
          <a:ln w="9525">
            <a:noFill/>
            <a:round/>
          </a:ln>
        </p:spPr>
        <p:txBody>
          <a:bodyPr vert="horz" wrap="square" lIns="121920" tIns="60960" rIns="121920" bIns="60960" numCol="1" anchor="t" anchorCtr="0" compatLnSpc="1"/>
          <a:lstStyle/>
          <a:p>
            <a:endParaRPr lang="zh-CN" altLang="en-US" sz="2400"/>
          </a:p>
        </p:txBody>
      </p:sp>
      <p:grpSp>
        <p:nvGrpSpPr>
          <p:cNvPr id="235" name="组合 467"/>
          <p:cNvGrpSpPr/>
          <p:nvPr/>
        </p:nvGrpSpPr>
        <p:grpSpPr>
          <a:xfrm>
            <a:off x="666712" y="952483"/>
            <a:ext cx="1047757" cy="5238787"/>
            <a:chOff x="500034" y="714362"/>
            <a:chExt cx="785818" cy="3929090"/>
          </a:xfrm>
        </p:grpSpPr>
        <p:sp>
          <p:nvSpPr>
            <p:cNvPr id="236" name="矩形 235"/>
            <p:cNvSpPr/>
            <p:nvPr/>
          </p:nvSpPr>
          <p:spPr>
            <a:xfrm>
              <a:off x="500034" y="714362"/>
              <a:ext cx="785818" cy="3929090"/>
            </a:xfrm>
            <a:prstGeom prst="rect">
              <a:avLst/>
            </a:prstGeom>
            <a:gradFill>
              <a:gsLst>
                <a:gs pos="0">
                  <a:srgbClr val="192176"/>
                </a:gs>
                <a:gs pos="73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7" name="TextBox 469"/>
            <p:cNvSpPr txBox="1"/>
            <p:nvPr/>
          </p:nvSpPr>
          <p:spPr>
            <a:xfrm>
              <a:off x="642910" y="1357304"/>
              <a:ext cx="428628" cy="2654573"/>
            </a:xfrm>
            <a:prstGeom prst="rect">
              <a:avLst/>
            </a:prstGeom>
            <a:noFill/>
          </p:spPr>
          <p:txBody>
            <a:bodyPr wrap="squar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赠送超实用图标</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1525347" y="272094"/>
            <a:ext cx="4630057" cy="4085869"/>
          </a:xfrm>
          <a:prstGeom prst="rect">
            <a:avLst/>
          </a:prstGeom>
        </p:spPr>
      </p:pic>
      <p:sp>
        <p:nvSpPr>
          <p:cNvPr id="3" name="文本框 2"/>
          <p:cNvSpPr txBox="1"/>
          <p:nvPr/>
        </p:nvSpPr>
        <p:spPr>
          <a:xfrm>
            <a:off x="5396865" y="3977005"/>
            <a:ext cx="5773420" cy="1014730"/>
          </a:xfrm>
          <a:prstGeom prst="rect">
            <a:avLst/>
          </a:prstGeom>
          <a:noFill/>
        </p:spPr>
        <p:txBody>
          <a:bodyPr wrap="square" rtlCol="0">
            <a:spAutoFit/>
          </a:bodyPr>
          <a:lstStyle/>
          <a:p>
            <a:pPr algn="dist"/>
            <a:r>
              <a:rPr lang="en-US" altLang="zh-CN" sz="6000" dirty="0" smtClean="0">
                <a:latin typeface="方正兰亭粗黑简体" panose="02000000000000000000" pitchFamily="2" charset="-122"/>
                <a:ea typeface="方正兰亭粗黑简体" panose="02000000000000000000" pitchFamily="2" charset="-122"/>
              </a:rPr>
              <a:t>1/</a:t>
            </a:r>
            <a:r>
              <a:rPr lang="zh-CN" altLang="en-US" sz="6000" dirty="0" smtClean="0">
                <a:latin typeface="方正兰亭粗黑简体" panose="02000000000000000000" pitchFamily="2" charset="-122"/>
                <a:ea typeface="方正兰亭粗黑简体" panose="02000000000000000000" pitchFamily="2" charset="-122"/>
              </a:rPr>
              <a:t>项目背景</a:t>
            </a:r>
            <a:r>
              <a:rPr lang="zh-CN" altLang="en-US" sz="6000" dirty="0" smtClean="0">
                <a:latin typeface="方正兰亭超细黑简体" panose="02000000000000000000" pitchFamily="2" charset="-122"/>
                <a:ea typeface="方正兰亭超细黑简体" panose="02000000000000000000" pitchFamily="2" charset="-122"/>
              </a:rPr>
              <a:t>简介</a:t>
            </a:r>
            <a:endParaRPr lang="zh-CN" altLang="en-US" sz="6000" dirty="0">
              <a:latin typeface="方正兰亭超细黑简体" panose="02000000000000000000" pitchFamily="2" charset="-122"/>
              <a:ea typeface="方正兰亭超细黑简体" panose="02000000000000000000" pitchFamily="2" charset="-122"/>
            </a:endParaRPr>
          </a:p>
        </p:txBody>
      </p:sp>
      <p:grpSp>
        <p:nvGrpSpPr>
          <p:cNvPr id="4" name="组合 3"/>
          <p:cNvGrpSpPr/>
          <p:nvPr/>
        </p:nvGrpSpPr>
        <p:grpSpPr>
          <a:xfrm>
            <a:off x="5505825" y="4886803"/>
            <a:ext cx="5440285" cy="584775"/>
            <a:chOff x="4154089" y="3347346"/>
            <a:chExt cx="5026175" cy="584775"/>
          </a:xfrm>
        </p:grpSpPr>
        <p:sp>
          <p:nvSpPr>
            <p:cNvPr id="5" name="文本框 4"/>
            <p:cNvSpPr txBox="1"/>
            <p:nvPr/>
          </p:nvSpPr>
          <p:spPr>
            <a:xfrm>
              <a:off x="4154089" y="3347346"/>
              <a:ext cx="5026175" cy="584775"/>
            </a:xfrm>
            <a:prstGeom prst="rect">
              <a:avLst/>
            </a:prstGeom>
            <a:noFill/>
          </p:spPr>
          <p:txBody>
            <a:bodyPr wrap="square" rtlCol="0">
              <a:spAutoFit/>
            </a:bodyPr>
            <a:lstStyle/>
            <a:p>
              <a:r>
                <a:rPr lang="en-US" altLang="zh-CN" sz="1600" dirty="0" smtClean="0">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latin typeface="方正兰亭粗黑简体" panose="02000000000000000000" pitchFamily="2" charset="-122"/>
                <a:ea typeface="方正兰亭粗黑简体" panose="02000000000000000000" pitchFamily="2" charset="-122"/>
              </a:endParaRPr>
            </a:p>
          </p:txBody>
        </p:sp>
        <p:cxnSp>
          <p:nvCxnSpPr>
            <p:cNvPr id="6" name="直接连接符 5"/>
            <p:cNvCxnSpPr/>
            <p:nvPr/>
          </p:nvCxnSpPr>
          <p:spPr>
            <a:xfrm>
              <a:off x="5761154" y="3764003"/>
              <a:ext cx="31929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6709"/>
          <p:cNvSpPr/>
          <p:nvPr/>
        </p:nvSpPr>
        <p:spPr>
          <a:xfrm>
            <a:off x="5485089" y="2046052"/>
            <a:ext cx="5809035" cy="2387056"/>
          </a:xfrm>
          <a:prstGeom prst="rect">
            <a:avLst/>
          </a:prstGeom>
          <a:gradFill>
            <a:gsLst>
              <a:gs pos="0">
                <a:srgbClr val="192176"/>
              </a:gs>
              <a:gs pos="73000">
                <a:srgbClr val="2C83D3"/>
              </a:gs>
              <a:gs pos="100000">
                <a:srgbClr val="FF356A"/>
              </a:gs>
            </a:gsLst>
            <a:lin ang="3600000" scaled="0"/>
          </a:gradFill>
          <a:ln w="12700" cap="flat">
            <a:noFill/>
            <a:miter lim="400000"/>
          </a:ln>
          <a:effectLst/>
        </p:spPr>
        <p:txBody>
          <a:bodyPr wrap="square" lIns="50800" tIns="50800" rIns="50800" bIns="50800" numCol="1" anchor="ctr">
            <a:noAutofit/>
          </a:bodyPr>
          <a:lstStyle>
            <a:lvl1pPr algn="ctr">
              <a:defRPr sz="3000">
                <a:solidFill>
                  <a:srgbClr val="F6F6F6"/>
                </a:solidFill>
              </a:defRPr>
            </a:lvl1pPr>
          </a:lstStyle>
          <a:p>
            <a:pPr lvl="0">
              <a:defRPr sz="1800">
                <a:solidFill>
                  <a:srgbClr val="000000"/>
                </a:solidFill>
              </a:defRPr>
            </a:pPr>
            <a:endParaRPr lang="en-US">
              <a:latin typeface="华文细黑" panose="02010600040101010101" pitchFamily="2" charset="-122"/>
              <a:ea typeface="华文细黑" panose="02010600040101010101" pitchFamily="2" charset="-122"/>
            </a:endParaRPr>
          </a:p>
        </p:txBody>
      </p:sp>
      <p:pic>
        <p:nvPicPr>
          <p:cNvPr id="5" name="Macbook_Pro.png"/>
          <p:cNvPicPr/>
          <p:nvPr/>
        </p:nvPicPr>
        <p:blipFill>
          <a:blip r:embed="rId1"/>
          <a:stretch>
            <a:fillRect/>
          </a:stretch>
        </p:blipFill>
        <p:spPr>
          <a:xfrm>
            <a:off x="1091926" y="1902561"/>
            <a:ext cx="5016887" cy="2892297"/>
          </a:xfrm>
          <a:prstGeom prst="rect">
            <a:avLst/>
          </a:prstGeom>
          <a:ln w="12700">
            <a:miter lim="400000"/>
            <a:headEnd/>
            <a:tailEnd/>
          </a:ln>
          <a:effectLst>
            <a:outerShdw blurRad="165100" dist="38100" dir="2700000" algn="tl" rotWithShape="0">
              <a:prstClr val="black">
                <a:alpha val="40000"/>
              </a:prstClr>
            </a:outerShdw>
          </a:effectLst>
        </p:spPr>
      </p:pic>
      <p:sp>
        <p:nvSpPr>
          <p:cNvPr id="6" name="Shape 6709"/>
          <p:cNvSpPr/>
          <p:nvPr/>
        </p:nvSpPr>
        <p:spPr>
          <a:xfrm>
            <a:off x="1704499" y="2046052"/>
            <a:ext cx="3791739" cy="2387056"/>
          </a:xfrm>
          <a:prstGeom prst="rect">
            <a:avLst/>
          </a:prstGeom>
          <a:blipFill dpi="0" rotWithShape="1">
            <a:blip r:embed="rId2"/>
            <a:srcRect/>
            <a:stretch>
              <a:fillRect/>
            </a:stretch>
          </a:blipFill>
          <a:ln w="12700" cap="flat">
            <a:noFill/>
            <a:miter lim="400000"/>
          </a:ln>
          <a:effectLst/>
        </p:spPr>
        <p:txBody>
          <a:bodyPr wrap="square" lIns="50800" tIns="50800" rIns="50800" bIns="50800" numCol="1" anchor="ctr">
            <a:noAutofit/>
          </a:bodyPr>
          <a:lstStyle>
            <a:lvl1pPr algn="ctr">
              <a:defRPr sz="3000">
                <a:solidFill>
                  <a:srgbClr val="F6F6F6"/>
                </a:solidFill>
              </a:defRPr>
            </a:lvl1pPr>
          </a:lstStyle>
          <a:p>
            <a:pPr lvl="0">
              <a:defRPr sz="1800">
                <a:solidFill>
                  <a:srgbClr val="000000"/>
                </a:solidFill>
              </a:defRPr>
            </a:pPr>
            <a:r>
              <a:rPr sz="2800" dirty="0">
                <a:solidFill>
                  <a:schemeClr val="bg1"/>
                </a:solidFill>
                <a:latin typeface="方正兰亭粗黑简体" panose="02000000000000000000" pitchFamily="2" charset="-122"/>
                <a:ea typeface="方正兰亭粗黑简体" panose="02000000000000000000" pitchFamily="2" charset="-122"/>
              </a:rPr>
              <a:t>IMAGE</a:t>
            </a:r>
            <a:endParaRPr lang="en-US" sz="2800" dirty="0">
              <a:solidFill>
                <a:schemeClr val="bg1"/>
              </a:solidFill>
              <a:latin typeface="方正兰亭粗黑简体" panose="02000000000000000000" pitchFamily="2" charset="-122"/>
              <a:ea typeface="方正兰亭粗黑简体" panose="02000000000000000000" pitchFamily="2" charset="-122"/>
            </a:endParaRPr>
          </a:p>
          <a:p>
            <a:pPr lvl="0">
              <a:defRPr sz="1800">
                <a:solidFill>
                  <a:srgbClr val="000000"/>
                </a:solidFill>
              </a:defRPr>
            </a:pPr>
            <a:r>
              <a:rPr sz="2800" dirty="0">
                <a:solidFill>
                  <a:schemeClr val="bg1"/>
                </a:solidFill>
                <a:latin typeface="方正兰亭粗黑简体" panose="02000000000000000000" pitchFamily="2" charset="-122"/>
                <a:ea typeface="方正兰亭粗黑简体" panose="02000000000000000000" pitchFamily="2" charset="-122"/>
              </a:rPr>
              <a:t>PLACEHOLDER</a:t>
            </a:r>
            <a:endParaRPr sz="2800" dirty="0">
              <a:solidFill>
                <a:schemeClr val="bg1"/>
              </a:solidFill>
              <a:latin typeface="方正兰亭粗黑简体" panose="02000000000000000000" pitchFamily="2" charset="-122"/>
              <a:ea typeface="方正兰亭粗黑简体" panose="02000000000000000000" pitchFamily="2" charset="-122"/>
            </a:endParaRPr>
          </a:p>
        </p:txBody>
      </p:sp>
      <p:sp>
        <p:nvSpPr>
          <p:cNvPr id="7" name="矩形 6"/>
          <p:cNvSpPr/>
          <p:nvPr/>
        </p:nvSpPr>
        <p:spPr>
          <a:xfrm>
            <a:off x="6130369" y="2891505"/>
            <a:ext cx="4656611" cy="1192634"/>
          </a:xfrm>
          <a:prstGeom prst="rect">
            <a:avLst/>
          </a:prstGeom>
        </p:spPr>
        <p:txBody>
          <a:bodyPr wrap="square">
            <a:spAutoFit/>
          </a:bodyPr>
          <a:lstStyle/>
          <a:p>
            <a:pPr algn="just">
              <a:lnSpc>
                <a:spcPct val="130000"/>
              </a:lnSpc>
              <a:spcBef>
                <a:spcPts val="600"/>
              </a:spcBef>
            </a:pPr>
            <a:r>
              <a:rPr lang="en-US" altLang="zh-CN" sz="11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 A designer can use default text to simulate what text would look like. A designer can use default text to simulate what text would look like. A designer can use default text to simulate what text would look like. </a:t>
            </a:r>
            <a:endParaRPr lang="en-US" altLang="zh-CN" sz="1100" dirty="0">
              <a:solidFill>
                <a:schemeClr val="bg1"/>
              </a:solidFill>
              <a:latin typeface="华文细黑" panose="02010600040101010101" pitchFamily="2" charset="-122"/>
              <a:ea typeface="华文细黑" panose="02010600040101010101" pitchFamily="2" charset="-122"/>
            </a:endParaRPr>
          </a:p>
        </p:txBody>
      </p:sp>
      <p:sp>
        <p:nvSpPr>
          <p:cNvPr id="8" name="矩形 7"/>
          <p:cNvSpPr/>
          <p:nvPr/>
        </p:nvSpPr>
        <p:spPr>
          <a:xfrm>
            <a:off x="6130369" y="2413047"/>
            <a:ext cx="4656611" cy="369332"/>
          </a:xfrm>
          <a:prstGeom prst="rect">
            <a:avLst/>
          </a:prstGeom>
        </p:spPr>
        <p:txBody>
          <a:bodyPr wrap="square">
            <a:spAutoFit/>
          </a:bodyPr>
          <a:lstStyle/>
          <a:p>
            <a:pPr lvl="0">
              <a:defRPr sz="1800">
                <a:solidFill>
                  <a:srgbClr val="000000"/>
                </a:solidFill>
              </a:defRPr>
            </a:pPr>
            <a:r>
              <a:rPr lang="en-US" altLang="zh-CN" b="1">
                <a:solidFill>
                  <a:schemeClr val="bg1"/>
                </a:solidFill>
                <a:latin typeface="华文细黑" panose="02010600040101010101" pitchFamily="2" charset="-122"/>
                <a:ea typeface="华文细黑" panose="02010600040101010101" pitchFamily="2" charset="-122"/>
              </a:rPr>
              <a:t>IMAGE PLACEHOLDER</a:t>
            </a:r>
            <a:endParaRPr lang="en-US" altLang="zh-CN" b="1">
              <a:solidFill>
                <a:schemeClr val="bg1"/>
              </a:solidFill>
              <a:latin typeface="华文细黑" panose="02010600040101010101" pitchFamily="2" charset="-122"/>
              <a:ea typeface="华文细黑" panose="02010600040101010101" pitchFamily="2" charset="-122"/>
            </a:endParaRPr>
          </a:p>
        </p:txBody>
      </p:sp>
      <p:sp>
        <p:nvSpPr>
          <p:cNvPr id="11" name="矩形 10"/>
          <p:cNvSpPr/>
          <p:nvPr/>
        </p:nvSpPr>
        <p:spPr>
          <a:xfrm>
            <a:off x="1091926" y="5195093"/>
            <a:ext cx="10325719" cy="548035"/>
          </a:xfrm>
          <a:prstGeom prst="rect">
            <a:avLst/>
          </a:prstGeom>
        </p:spPr>
        <p:txBody>
          <a:bodyPr wrap="square">
            <a:spAutoFit/>
          </a:bodyPr>
          <a:lstStyle/>
          <a:p>
            <a:pPr algn="ctr">
              <a:lnSpc>
                <a:spcPct val="130000"/>
              </a:lnSpc>
              <a:spcBef>
                <a:spcPts val="600"/>
              </a:spcBef>
            </a:pPr>
            <a:r>
              <a:rPr lang="en-US" altLang="zh-CN" sz="1200" dirty="0">
                <a:latin typeface="华文细黑" panose="02010600040101010101" pitchFamily="2" charset="-122"/>
                <a:ea typeface="华文细黑" panose="02010600040101010101" pitchFamily="2" charset="-122"/>
              </a:rPr>
              <a:t>A designer can use default text to simulate what text would look like. A designer can use default text to simulate what text would look like. A designer can use default text to simulate what text would look like. A designer can use default text to simulate what text would look like. </a:t>
            </a:r>
            <a:endParaRPr lang="en-US" altLang="zh-CN" sz="1200" dirty="0">
              <a:latin typeface="华文细黑" panose="02010600040101010101" pitchFamily="2" charset="-122"/>
              <a:ea typeface="华文细黑" panose="02010600040101010101" pitchFamily="2" charset="-122"/>
            </a:endParaRPr>
          </a:p>
        </p:txBody>
      </p:sp>
      <p:grpSp>
        <p:nvGrpSpPr>
          <p:cNvPr id="2" name="组合 1"/>
          <p:cNvGrpSpPr/>
          <p:nvPr/>
        </p:nvGrpSpPr>
        <p:grpSpPr>
          <a:xfrm>
            <a:off x="11183270" y="2046052"/>
            <a:ext cx="110855" cy="2387056"/>
            <a:chOff x="1704499" y="2046052"/>
            <a:chExt cx="183426" cy="1844323"/>
          </a:xfrm>
          <a:solidFill>
            <a:schemeClr val="tx1"/>
          </a:solidFill>
        </p:grpSpPr>
        <p:sp>
          <p:nvSpPr>
            <p:cNvPr id="12" name="Shape 6709"/>
            <p:cNvSpPr/>
            <p:nvPr/>
          </p:nvSpPr>
          <p:spPr>
            <a:xfrm>
              <a:off x="1704499" y="2046052"/>
              <a:ext cx="183426" cy="366995"/>
            </a:xfrm>
            <a:prstGeom prst="rect">
              <a:avLst/>
            </a:prstGeom>
            <a:grpFill/>
            <a:ln w="12700" cap="flat">
              <a:noFill/>
              <a:miter lim="400000"/>
            </a:ln>
            <a:effectLst/>
          </p:spPr>
          <p:txBody>
            <a:bodyPr wrap="square" lIns="50800" tIns="50800" rIns="50800" bIns="50800" numCol="1" anchor="ctr">
              <a:noAutofit/>
            </a:bodyPr>
            <a:lstStyle>
              <a:lvl1pPr algn="ctr">
                <a:defRPr sz="3000">
                  <a:solidFill>
                    <a:srgbClr val="F6F6F6"/>
                  </a:solidFill>
                </a:defRPr>
              </a:lvl1pPr>
            </a:lstStyle>
            <a:p>
              <a:pPr lvl="0">
                <a:defRPr sz="1800">
                  <a:solidFill>
                    <a:srgbClr val="000000"/>
                  </a:solidFill>
                </a:defRPr>
              </a:pPr>
              <a:endParaRPr>
                <a:latin typeface="华文细黑" panose="02010600040101010101" pitchFamily="2" charset="-122"/>
                <a:ea typeface="华文细黑" panose="02010600040101010101" pitchFamily="2" charset="-122"/>
              </a:endParaRPr>
            </a:p>
          </p:txBody>
        </p:sp>
        <p:sp>
          <p:nvSpPr>
            <p:cNvPr id="14" name="Shape 6709"/>
            <p:cNvSpPr/>
            <p:nvPr/>
          </p:nvSpPr>
          <p:spPr>
            <a:xfrm>
              <a:off x="1704499" y="2415384"/>
              <a:ext cx="183426" cy="366995"/>
            </a:xfrm>
            <a:prstGeom prst="rect">
              <a:avLst/>
            </a:prstGeom>
            <a:grpFill/>
            <a:ln w="12700" cap="flat">
              <a:noFill/>
              <a:miter lim="400000"/>
            </a:ln>
            <a:effectLst/>
          </p:spPr>
          <p:txBody>
            <a:bodyPr wrap="square" lIns="50800" tIns="50800" rIns="50800" bIns="50800" numCol="1" anchor="ctr">
              <a:noAutofit/>
            </a:bodyPr>
            <a:lstStyle>
              <a:lvl1pPr algn="ctr">
                <a:defRPr sz="3000">
                  <a:solidFill>
                    <a:srgbClr val="F6F6F6"/>
                  </a:solidFill>
                </a:defRPr>
              </a:lvl1pPr>
            </a:lstStyle>
            <a:p>
              <a:pPr lvl="0">
                <a:defRPr sz="1800">
                  <a:solidFill>
                    <a:srgbClr val="000000"/>
                  </a:solidFill>
                </a:defRPr>
              </a:pPr>
              <a:endParaRPr>
                <a:latin typeface="华文细黑" panose="02010600040101010101" pitchFamily="2" charset="-122"/>
                <a:ea typeface="华文细黑" panose="02010600040101010101" pitchFamily="2" charset="-122"/>
              </a:endParaRPr>
            </a:p>
          </p:txBody>
        </p:sp>
        <p:sp>
          <p:nvSpPr>
            <p:cNvPr id="15" name="Shape 6709"/>
            <p:cNvSpPr/>
            <p:nvPr/>
          </p:nvSpPr>
          <p:spPr>
            <a:xfrm>
              <a:off x="1704499" y="2784716"/>
              <a:ext cx="183426" cy="366995"/>
            </a:xfrm>
            <a:prstGeom prst="rect">
              <a:avLst/>
            </a:prstGeom>
            <a:grpFill/>
            <a:ln w="12700" cap="flat">
              <a:noFill/>
              <a:miter lim="400000"/>
            </a:ln>
            <a:effectLst/>
          </p:spPr>
          <p:txBody>
            <a:bodyPr wrap="square" lIns="50800" tIns="50800" rIns="50800" bIns="50800" numCol="1" anchor="ctr">
              <a:noAutofit/>
            </a:bodyPr>
            <a:lstStyle>
              <a:lvl1pPr algn="ctr">
                <a:defRPr sz="3000">
                  <a:solidFill>
                    <a:srgbClr val="F6F6F6"/>
                  </a:solidFill>
                </a:defRPr>
              </a:lvl1pPr>
            </a:lstStyle>
            <a:p>
              <a:pPr lvl="0">
                <a:defRPr sz="1800">
                  <a:solidFill>
                    <a:srgbClr val="000000"/>
                  </a:solidFill>
                </a:defRPr>
              </a:pPr>
              <a:endParaRPr>
                <a:latin typeface="华文细黑" panose="02010600040101010101" pitchFamily="2" charset="-122"/>
                <a:ea typeface="华文细黑" panose="02010600040101010101" pitchFamily="2" charset="-122"/>
              </a:endParaRPr>
            </a:p>
          </p:txBody>
        </p:sp>
        <p:sp>
          <p:nvSpPr>
            <p:cNvPr id="16" name="Shape 6709"/>
            <p:cNvSpPr/>
            <p:nvPr/>
          </p:nvSpPr>
          <p:spPr>
            <a:xfrm>
              <a:off x="1704499" y="3154048"/>
              <a:ext cx="183426" cy="366995"/>
            </a:xfrm>
            <a:prstGeom prst="rect">
              <a:avLst/>
            </a:prstGeom>
            <a:grpFill/>
            <a:ln w="12700" cap="flat">
              <a:noFill/>
              <a:miter lim="400000"/>
            </a:ln>
            <a:effectLst/>
          </p:spPr>
          <p:txBody>
            <a:bodyPr wrap="square" lIns="50800" tIns="50800" rIns="50800" bIns="50800" numCol="1" anchor="ctr">
              <a:noAutofit/>
            </a:bodyPr>
            <a:lstStyle>
              <a:lvl1pPr algn="ctr">
                <a:defRPr sz="3000">
                  <a:solidFill>
                    <a:srgbClr val="F6F6F6"/>
                  </a:solidFill>
                </a:defRPr>
              </a:lvl1pPr>
            </a:lstStyle>
            <a:p>
              <a:pPr lvl="0">
                <a:defRPr sz="1800">
                  <a:solidFill>
                    <a:srgbClr val="000000"/>
                  </a:solidFill>
                </a:defRPr>
              </a:pPr>
              <a:endParaRPr>
                <a:latin typeface="华文细黑" panose="02010600040101010101" pitchFamily="2" charset="-122"/>
                <a:ea typeface="华文细黑" panose="02010600040101010101" pitchFamily="2" charset="-122"/>
              </a:endParaRPr>
            </a:p>
          </p:txBody>
        </p:sp>
        <p:sp>
          <p:nvSpPr>
            <p:cNvPr id="17" name="Shape 6709"/>
            <p:cNvSpPr/>
            <p:nvPr/>
          </p:nvSpPr>
          <p:spPr>
            <a:xfrm>
              <a:off x="1704499" y="3523380"/>
              <a:ext cx="183426" cy="366995"/>
            </a:xfrm>
            <a:prstGeom prst="rect">
              <a:avLst/>
            </a:prstGeom>
            <a:grpFill/>
            <a:ln w="12700" cap="flat">
              <a:noFill/>
              <a:miter lim="400000"/>
            </a:ln>
            <a:effectLst/>
          </p:spPr>
          <p:txBody>
            <a:bodyPr wrap="square" lIns="50800" tIns="50800" rIns="50800" bIns="50800" numCol="1" anchor="ctr">
              <a:noAutofit/>
            </a:bodyPr>
            <a:lstStyle>
              <a:lvl1pPr algn="ctr">
                <a:defRPr sz="3000">
                  <a:solidFill>
                    <a:srgbClr val="F6F6F6"/>
                  </a:solidFill>
                </a:defRPr>
              </a:lvl1pPr>
            </a:lstStyle>
            <a:p>
              <a:pPr lvl="0">
                <a:defRPr sz="1800">
                  <a:solidFill>
                    <a:srgbClr val="000000"/>
                  </a:solidFill>
                </a:defRPr>
              </a:pPr>
              <a:endParaRPr>
                <a:latin typeface="华文细黑" panose="02010600040101010101" pitchFamily="2" charset="-122"/>
                <a:ea typeface="华文细黑" panose="02010600040101010101" pitchFamily="2" charset="-122"/>
              </a:endParaRPr>
            </a:p>
          </p:txBody>
        </p:sp>
      </p:gr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rcRect l="23301" t="61695" r="-34070" b="-39352"/>
          <a:stretch>
            <a:fillRect/>
          </a:stretch>
        </p:blipFill>
        <p:spPr>
          <a:xfrm rot="20174429">
            <a:off x="685580" y="137010"/>
            <a:ext cx="2778645" cy="1850170"/>
          </a:xfrm>
          <a:custGeom>
            <a:avLst/>
            <a:gdLst>
              <a:gd name="connsiteX0" fmla="*/ 1923988 w 2778645"/>
              <a:gd name="connsiteY0" fmla="*/ 0 h 1850170"/>
              <a:gd name="connsiteX1" fmla="*/ 2778645 w 2778645"/>
              <a:gd name="connsiteY1" fmla="*/ 376227 h 1850170"/>
              <a:gd name="connsiteX2" fmla="*/ 2129802 w 2778645"/>
              <a:gd name="connsiteY2" fmla="*/ 1850170 h 1850170"/>
              <a:gd name="connsiteX3" fmla="*/ 0 w 2778645"/>
              <a:gd name="connsiteY3" fmla="*/ 912612 h 1850170"/>
              <a:gd name="connsiteX4" fmla="*/ 1923988 w 2778645"/>
              <a:gd name="connsiteY4" fmla="*/ 912612 h 1850170"/>
              <a:gd name="connsiteX5" fmla="*/ 1923988 w 2778645"/>
              <a:gd name="connsiteY5" fmla="*/ 0 h 185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8645" h="1850170">
                <a:moveTo>
                  <a:pt x="1923988" y="0"/>
                </a:moveTo>
                <a:lnTo>
                  <a:pt x="2778645" y="376227"/>
                </a:lnTo>
                <a:lnTo>
                  <a:pt x="2129802" y="1850170"/>
                </a:lnTo>
                <a:lnTo>
                  <a:pt x="0" y="912612"/>
                </a:lnTo>
                <a:lnTo>
                  <a:pt x="1923988" y="912612"/>
                </a:lnTo>
                <a:lnTo>
                  <a:pt x="1923988" y="0"/>
                </a:lnTo>
                <a:close/>
              </a:path>
            </a:pathLst>
          </a:custGeom>
        </p:spPr>
      </p:pic>
      <p:grpSp>
        <p:nvGrpSpPr>
          <p:cNvPr id="18" name="组合 17"/>
          <p:cNvGrpSpPr/>
          <p:nvPr/>
        </p:nvGrpSpPr>
        <p:grpSpPr>
          <a:xfrm>
            <a:off x="107552" y="-1583"/>
            <a:ext cx="3947767" cy="1075639"/>
            <a:chOff x="107552" y="-1583"/>
            <a:chExt cx="3947767" cy="1075639"/>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95808" y="63118"/>
              <a:ext cx="1074057" cy="947819"/>
            </a:xfrm>
            <a:prstGeom prst="rect">
              <a:avLst/>
            </a:prstGeom>
          </p:spPr>
        </p:pic>
        <p:sp>
          <p:nvSpPr>
            <p:cNvPr id="20" name="文本框 19"/>
            <p:cNvSpPr txBox="1"/>
            <p:nvPr/>
          </p:nvSpPr>
          <p:spPr>
            <a:xfrm>
              <a:off x="1206746" y="152306"/>
              <a:ext cx="2848573" cy="769441"/>
            </a:xfrm>
            <a:prstGeom prst="rect">
              <a:avLst/>
            </a:prstGeom>
            <a:noFill/>
          </p:spPr>
          <p:txBody>
            <a:bodyPr wrap="square" rtlCol="0">
              <a:spAutoFit/>
            </a:bodyPr>
            <a:lstStyle/>
            <a:p>
              <a:r>
                <a:rPr lang="en-US" altLang="zh-CN" sz="4400" dirty="0" smtClean="0">
                  <a:latin typeface="华文细黑" panose="02010600040101010101" pitchFamily="2" charset="-122"/>
                  <a:ea typeface="华文细黑" panose="02010600040101010101" pitchFamily="2" charset="-122"/>
                </a:rPr>
                <a:t>T</a:t>
              </a:r>
              <a:r>
                <a:rPr lang="en-US" altLang="zh-CN" sz="2800" dirty="0" smtClean="0">
                  <a:latin typeface="华文细黑" panose="02010600040101010101" pitchFamily="2" charset="-122"/>
                  <a:ea typeface="华文细黑" panose="02010600040101010101" pitchFamily="2" charset="-122"/>
                </a:rPr>
                <a:t>itle goes here</a:t>
              </a:r>
              <a:endParaRPr lang="zh-CN" altLang="en-US" sz="2800" dirty="0">
                <a:latin typeface="华文细黑" panose="02010600040101010101" pitchFamily="2" charset="-122"/>
                <a:ea typeface="华文细黑" panose="02010600040101010101" pitchFamily="2" charset="-122"/>
              </a:endParaRPr>
            </a:p>
          </p:txBody>
        </p:sp>
        <p:sp>
          <p:nvSpPr>
            <p:cNvPr id="22" name="文本框 21"/>
            <p:cNvSpPr txBox="1"/>
            <p:nvPr/>
          </p:nvSpPr>
          <p:spPr>
            <a:xfrm>
              <a:off x="107552" y="-1583"/>
              <a:ext cx="1163483" cy="923330"/>
            </a:xfrm>
            <a:prstGeom prst="rect">
              <a:avLst/>
            </a:prstGeom>
            <a:noFill/>
          </p:spPr>
          <p:txBody>
            <a:bodyPr wrap="square" rtlCol="0">
              <a:spAutoFit/>
            </a:bodyPr>
            <a:lstStyle/>
            <a:p>
              <a:pPr algn="dist"/>
              <a:r>
                <a:rPr lang="en-US" altLang="zh-CN" sz="5400" dirty="0" smtClean="0">
                  <a:solidFill>
                    <a:schemeClr val="bg1"/>
                  </a:solidFill>
                  <a:latin typeface="Impact" panose="020B0806030902050204" pitchFamily="34" charset="0"/>
                  <a:ea typeface="方正兰亭粗黑简体" panose="02000000000000000000" pitchFamily="2" charset="-122"/>
                </a:rPr>
                <a:t>1</a:t>
              </a:r>
              <a:endParaRPr lang="zh-CN" altLang="en-US" sz="5400" dirty="0">
                <a:solidFill>
                  <a:schemeClr val="bg1"/>
                </a:solidFill>
                <a:latin typeface="Impact" panose="020B0806030902050204" pitchFamily="34" charset="0"/>
                <a:ea typeface="方正兰亭超细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160031" y="3062965"/>
            <a:ext cx="5740251" cy="3644480"/>
            <a:chOff x="3175149" y="2707525"/>
            <a:chExt cx="6326325" cy="4016577"/>
          </a:xfrm>
        </p:grpSpPr>
        <p:sp>
          <p:nvSpPr>
            <p:cNvPr id="191" name="Freeform 10"/>
            <p:cNvSpPr/>
            <p:nvPr/>
          </p:nvSpPr>
          <p:spPr bwMode="auto">
            <a:xfrm>
              <a:off x="3257837" y="3737682"/>
              <a:ext cx="6243637" cy="2986420"/>
            </a:xfrm>
            <a:custGeom>
              <a:avLst/>
              <a:gdLst>
                <a:gd name="T0" fmla="*/ 2137 w 3066"/>
                <a:gd name="T1" fmla="*/ 34 h 1466"/>
                <a:gd name="T2" fmla="*/ 1884 w 3066"/>
                <a:gd name="T3" fmla="*/ 34 h 1466"/>
                <a:gd name="T4" fmla="*/ 70 w 3066"/>
                <a:gd name="T5" fmla="*/ 901 h 1466"/>
                <a:gd name="T6" fmla="*/ 70 w 3066"/>
                <a:gd name="T7" fmla="*/ 1022 h 1466"/>
                <a:gd name="T8" fmla="*/ 929 w 3066"/>
                <a:gd name="T9" fmla="*/ 1432 h 1466"/>
                <a:gd name="T10" fmla="*/ 1182 w 3066"/>
                <a:gd name="T11" fmla="*/ 1432 h 1466"/>
                <a:gd name="T12" fmla="*/ 2996 w 3066"/>
                <a:gd name="T13" fmla="*/ 565 h 1466"/>
                <a:gd name="T14" fmla="*/ 2996 w 3066"/>
                <a:gd name="T15" fmla="*/ 444 h 1466"/>
                <a:gd name="T16" fmla="*/ 2137 w 3066"/>
                <a:gd name="T17" fmla="*/ 34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6" h="1466">
                  <a:moveTo>
                    <a:pt x="2137" y="34"/>
                  </a:moveTo>
                  <a:cubicBezTo>
                    <a:pt x="2067" y="0"/>
                    <a:pt x="1954" y="0"/>
                    <a:pt x="1884" y="34"/>
                  </a:cubicBezTo>
                  <a:cubicBezTo>
                    <a:pt x="70" y="901"/>
                    <a:pt x="70" y="901"/>
                    <a:pt x="70" y="901"/>
                  </a:cubicBezTo>
                  <a:cubicBezTo>
                    <a:pt x="0" y="934"/>
                    <a:pt x="0" y="988"/>
                    <a:pt x="70" y="1022"/>
                  </a:cubicBezTo>
                  <a:cubicBezTo>
                    <a:pt x="929" y="1432"/>
                    <a:pt x="929" y="1432"/>
                    <a:pt x="929" y="1432"/>
                  </a:cubicBezTo>
                  <a:cubicBezTo>
                    <a:pt x="999" y="1466"/>
                    <a:pt x="1113" y="1466"/>
                    <a:pt x="1182" y="1432"/>
                  </a:cubicBezTo>
                  <a:cubicBezTo>
                    <a:pt x="2996" y="565"/>
                    <a:pt x="2996" y="565"/>
                    <a:pt x="2996" y="565"/>
                  </a:cubicBezTo>
                  <a:cubicBezTo>
                    <a:pt x="3066" y="532"/>
                    <a:pt x="3066" y="478"/>
                    <a:pt x="2996" y="444"/>
                  </a:cubicBezTo>
                  <a:cubicBezTo>
                    <a:pt x="2137" y="34"/>
                    <a:pt x="2137" y="34"/>
                    <a:pt x="2137" y="34"/>
                  </a:cubicBezTo>
                </a:path>
              </a:pathLst>
            </a:custGeom>
            <a:solidFill>
              <a:schemeClr val="tx1">
                <a:alpha val="11000"/>
              </a:schemeClr>
            </a:solidFill>
            <a:ln>
              <a:noFill/>
            </a:ln>
          </p:spPr>
          <p:txBody>
            <a:bodyPr vert="horz" wrap="square" lIns="91440" tIns="45720" rIns="91440" bIns="45720" numCol="1" anchor="t" anchorCtr="0" compatLnSpc="1"/>
            <a:lstStyle/>
            <a:p>
              <a:endParaRPr lang="id-ID" sz="1600">
                <a:latin typeface="华文细黑" panose="02010600040101010101" pitchFamily="2" charset="-122"/>
                <a:ea typeface="华文细黑" panose="02010600040101010101" pitchFamily="2" charset="-122"/>
              </a:endParaRPr>
            </a:p>
          </p:txBody>
        </p:sp>
        <p:grpSp>
          <p:nvGrpSpPr>
            <p:cNvPr id="192" name="Group 148"/>
            <p:cNvGrpSpPr/>
            <p:nvPr/>
          </p:nvGrpSpPr>
          <p:grpSpPr>
            <a:xfrm>
              <a:off x="3175149" y="2707525"/>
              <a:ext cx="6243637" cy="3259761"/>
              <a:chOff x="2830788" y="3349604"/>
              <a:chExt cx="6243637" cy="3259761"/>
            </a:xfrm>
          </p:grpSpPr>
          <p:sp>
            <p:nvSpPr>
              <p:cNvPr id="193" name="Freeform 7"/>
              <p:cNvSpPr/>
              <p:nvPr/>
            </p:nvSpPr>
            <p:spPr bwMode="auto">
              <a:xfrm>
                <a:off x="2867657" y="3624217"/>
                <a:ext cx="6173712" cy="2985148"/>
              </a:xfrm>
              <a:custGeom>
                <a:avLst/>
                <a:gdLst>
                  <a:gd name="T0" fmla="*/ 3030 w 3032"/>
                  <a:gd name="T1" fmla="*/ 502 h 1465"/>
                  <a:gd name="T2" fmla="*/ 3031 w 3032"/>
                  <a:gd name="T3" fmla="*/ 502 h 1465"/>
                  <a:gd name="T4" fmla="*/ 3031 w 3032"/>
                  <a:gd name="T5" fmla="*/ 366 h 1465"/>
                  <a:gd name="T6" fmla="*/ 2860 w 3032"/>
                  <a:gd name="T7" fmla="*/ 366 h 1465"/>
                  <a:gd name="T8" fmla="*/ 2860 w 3032"/>
                  <a:gd name="T9" fmla="*/ 388 h 1465"/>
                  <a:gd name="T10" fmla="*/ 2119 w 3032"/>
                  <a:gd name="T11" fmla="*/ 33 h 1465"/>
                  <a:gd name="T12" fmla="*/ 1866 w 3032"/>
                  <a:gd name="T13" fmla="*/ 33 h 1465"/>
                  <a:gd name="T14" fmla="*/ 170 w 3032"/>
                  <a:gd name="T15" fmla="*/ 844 h 1465"/>
                  <a:gd name="T16" fmla="*/ 170 w 3032"/>
                  <a:gd name="T17" fmla="*/ 824 h 1465"/>
                  <a:gd name="T18" fmla="*/ 0 w 3032"/>
                  <a:gd name="T19" fmla="*/ 824 h 1465"/>
                  <a:gd name="T20" fmla="*/ 0 w 3032"/>
                  <a:gd name="T21" fmla="*/ 961 h 1465"/>
                  <a:gd name="T22" fmla="*/ 52 w 3032"/>
                  <a:gd name="T23" fmla="*/ 1021 h 1465"/>
                  <a:gd name="T24" fmla="*/ 911 w 3032"/>
                  <a:gd name="T25" fmla="*/ 1432 h 1465"/>
                  <a:gd name="T26" fmla="*/ 1164 w 3032"/>
                  <a:gd name="T27" fmla="*/ 1432 h 1465"/>
                  <a:gd name="T28" fmla="*/ 2978 w 3032"/>
                  <a:gd name="T29" fmla="*/ 565 h 1465"/>
                  <a:gd name="T30" fmla="*/ 3030 w 3032"/>
                  <a:gd name="T31" fmla="*/ 502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32" h="1465">
                    <a:moveTo>
                      <a:pt x="3030" y="502"/>
                    </a:moveTo>
                    <a:cubicBezTo>
                      <a:pt x="3031" y="502"/>
                      <a:pt x="3031" y="502"/>
                      <a:pt x="3031" y="502"/>
                    </a:cubicBezTo>
                    <a:cubicBezTo>
                      <a:pt x="3031" y="366"/>
                      <a:pt x="3031" y="366"/>
                      <a:pt x="3031" y="366"/>
                    </a:cubicBezTo>
                    <a:cubicBezTo>
                      <a:pt x="2860" y="366"/>
                      <a:pt x="2860" y="366"/>
                      <a:pt x="2860" y="366"/>
                    </a:cubicBezTo>
                    <a:cubicBezTo>
                      <a:pt x="2860" y="388"/>
                      <a:pt x="2860" y="388"/>
                      <a:pt x="2860" y="388"/>
                    </a:cubicBezTo>
                    <a:cubicBezTo>
                      <a:pt x="2119" y="33"/>
                      <a:pt x="2119" y="33"/>
                      <a:pt x="2119" y="33"/>
                    </a:cubicBezTo>
                    <a:cubicBezTo>
                      <a:pt x="2049" y="0"/>
                      <a:pt x="1936" y="0"/>
                      <a:pt x="1866" y="33"/>
                    </a:cubicBezTo>
                    <a:cubicBezTo>
                      <a:pt x="170" y="844"/>
                      <a:pt x="170" y="844"/>
                      <a:pt x="170" y="844"/>
                    </a:cubicBezTo>
                    <a:cubicBezTo>
                      <a:pt x="170" y="824"/>
                      <a:pt x="170" y="824"/>
                      <a:pt x="170" y="824"/>
                    </a:cubicBezTo>
                    <a:cubicBezTo>
                      <a:pt x="0" y="824"/>
                      <a:pt x="0" y="824"/>
                      <a:pt x="0" y="824"/>
                    </a:cubicBezTo>
                    <a:cubicBezTo>
                      <a:pt x="0" y="961"/>
                      <a:pt x="0" y="961"/>
                      <a:pt x="0" y="961"/>
                    </a:cubicBezTo>
                    <a:cubicBezTo>
                      <a:pt x="0" y="983"/>
                      <a:pt x="17" y="1005"/>
                      <a:pt x="52" y="1021"/>
                    </a:cubicBezTo>
                    <a:cubicBezTo>
                      <a:pt x="911" y="1432"/>
                      <a:pt x="911" y="1432"/>
                      <a:pt x="911" y="1432"/>
                    </a:cubicBezTo>
                    <a:cubicBezTo>
                      <a:pt x="981" y="1465"/>
                      <a:pt x="1095" y="1465"/>
                      <a:pt x="1164" y="1432"/>
                    </a:cubicBezTo>
                    <a:cubicBezTo>
                      <a:pt x="2978" y="565"/>
                      <a:pt x="2978" y="565"/>
                      <a:pt x="2978" y="565"/>
                    </a:cubicBezTo>
                    <a:cubicBezTo>
                      <a:pt x="3014" y="548"/>
                      <a:pt x="3032" y="525"/>
                      <a:pt x="3030" y="502"/>
                    </a:cubicBezTo>
                  </a:path>
                </a:pathLst>
              </a:custGeom>
              <a:solidFill>
                <a:schemeClr val="tx2">
                  <a:lumMod val="20000"/>
                  <a:lumOff val="80000"/>
                </a:schemeClr>
              </a:solidFill>
              <a:ln>
                <a:noFill/>
              </a:ln>
            </p:spPr>
            <p:txBody>
              <a:bodyPr vert="horz" wrap="square" lIns="91440" tIns="45720" rIns="91440" bIns="45720" numCol="1" anchor="t" anchorCtr="0" compatLnSpc="1"/>
              <a:lstStyle/>
              <a:p>
                <a:endParaRPr lang="id-ID" sz="1600">
                  <a:latin typeface="华文细黑" panose="02010600040101010101" pitchFamily="2" charset="-122"/>
                  <a:ea typeface="华文细黑" panose="02010600040101010101" pitchFamily="2" charset="-122"/>
                </a:endParaRPr>
              </a:p>
            </p:txBody>
          </p:sp>
          <p:sp>
            <p:nvSpPr>
              <p:cNvPr id="194" name="Freeform 8"/>
              <p:cNvSpPr/>
              <p:nvPr/>
            </p:nvSpPr>
            <p:spPr bwMode="auto">
              <a:xfrm>
                <a:off x="5510810" y="4615876"/>
                <a:ext cx="3180936" cy="1795157"/>
              </a:xfrm>
              <a:custGeom>
                <a:avLst/>
                <a:gdLst>
                  <a:gd name="T0" fmla="*/ 2502 w 2502"/>
                  <a:gd name="T1" fmla="*/ 0 h 1412"/>
                  <a:gd name="T2" fmla="*/ 2431 w 2502"/>
                  <a:gd name="T3" fmla="*/ 34 h 1412"/>
                  <a:gd name="T4" fmla="*/ 0 w 2502"/>
                  <a:gd name="T5" fmla="*/ 1196 h 1412"/>
                  <a:gd name="T6" fmla="*/ 0 w 2502"/>
                  <a:gd name="T7" fmla="*/ 1412 h 1412"/>
                  <a:gd name="T8" fmla="*/ 2502 w 2502"/>
                  <a:gd name="T9" fmla="*/ 215 h 1412"/>
                  <a:gd name="T10" fmla="*/ 2502 w 2502"/>
                  <a:gd name="T11" fmla="*/ 0 h 1412"/>
                </a:gdLst>
                <a:ahLst/>
                <a:cxnLst>
                  <a:cxn ang="0">
                    <a:pos x="T0" y="T1"/>
                  </a:cxn>
                  <a:cxn ang="0">
                    <a:pos x="T2" y="T3"/>
                  </a:cxn>
                  <a:cxn ang="0">
                    <a:pos x="T4" y="T5"/>
                  </a:cxn>
                  <a:cxn ang="0">
                    <a:pos x="T6" y="T7"/>
                  </a:cxn>
                  <a:cxn ang="0">
                    <a:pos x="T8" y="T9"/>
                  </a:cxn>
                  <a:cxn ang="0">
                    <a:pos x="T10" y="T11"/>
                  </a:cxn>
                </a:cxnLst>
                <a:rect l="0" t="0" r="r" b="b"/>
                <a:pathLst>
                  <a:path w="2502" h="1412">
                    <a:moveTo>
                      <a:pt x="2502" y="0"/>
                    </a:moveTo>
                    <a:lnTo>
                      <a:pt x="2431" y="34"/>
                    </a:lnTo>
                    <a:lnTo>
                      <a:pt x="0" y="1196"/>
                    </a:lnTo>
                    <a:lnTo>
                      <a:pt x="0" y="1412"/>
                    </a:lnTo>
                    <a:lnTo>
                      <a:pt x="2502" y="215"/>
                    </a:lnTo>
                    <a:lnTo>
                      <a:pt x="2502" y="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id-ID" sz="1600">
                  <a:latin typeface="华文细黑" panose="02010600040101010101" pitchFamily="2" charset="-122"/>
                  <a:ea typeface="华文细黑" panose="02010600040101010101" pitchFamily="2" charset="-122"/>
                </a:endParaRPr>
              </a:p>
            </p:txBody>
          </p:sp>
          <p:sp>
            <p:nvSpPr>
              <p:cNvPr id="195" name="Freeform 9"/>
              <p:cNvSpPr/>
              <p:nvPr/>
            </p:nvSpPr>
            <p:spPr bwMode="auto">
              <a:xfrm>
                <a:off x="5510810" y="4615876"/>
                <a:ext cx="3180936" cy="1795157"/>
              </a:xfrm>
              <a:custGeom>
                <a:avLst/>
                <a:gdLst>
                  <a:gd name="T0" fmla="*/ 2502 w 2502"/>
                  <a:gd name="T1" fmla="*/ 0 h 1412"/>
                  <a:gd name="T2" fmla="*/ 2431 w 2502"/>
                  <a:gd name="T3" fmla="*/ 34 h 1412"/>
                  <a:gd name="T4" fmla="*/ 0 w 2502"/>
                  <a:gd name="T5" fmla="*/ 1196 h 1412"/>
                  <a:gd name="T6" fmla="*/ 0 w 2502"/>
                  <a:gd name="T7" fmla="*/ 1412 h 1412"/>
                  <a:gd name="T8" fmla="*/ 2502 w 2502"/>
                  <a:gd name="T9" fmla="*/ 215 h 1412"/>
                  <a:gd name="T10" fmla="*/ 2502 w 2502"/>
                  <a:gd name="T11" fmla="*/ 0 h 1412"/>
                </a:gdLst>
                <a:ahLst/>
                <a:cxnLst>
                  <a:cxn ang="0">
                    <a:pos x="T0" y="T1"/>
                  </a:cxn>
                  <a:cxn ang="0">
                    <a:pos x="T2" y="T3"/>
                  </a:cxn>
                  <a:cxn ang="0">
                    <a:pos x="T4" y="T5"/>
                  </a:cxn>
                  <a:cxn ang="0">
                    <a:pos x="T6" y="T7"/>
                  </a:cxn>
                  <a:cxn ang="0">
                    <a:pos x="T8" y="T9"/>
                  </a:cxn>
                  <a:cxn ang="0">
                    <a:pos x="T10" y="T11"/>
                  </a:cxn>
                </a:cxnLst>
                <a:rect l="0" t="0" r="r" b="b"/>
                <a:pathLst>
                  <a:path w="2502" h="1412">
                    <a:moveTo>
                      <a:pt x="2502" y="0"/>
                    </a:moveTo>
                    <a:lnTo>
                      <a:pt x="2431" y="34"/>
                    </a:lnTo>
                    <a:lnTo>
                      <a:pt x="0" y="1196"/>
                    </a:lnTo>
                    <a:lnTo>
                      <a:pt x="0" y="1412"/>
                    </a:lnTo>
                    <a:lnTo>
                      <a:pt x="2502" y="215"/>
                    </a:lnTo>
                    <a:lnTo>
                      <a:pt x="2502" y="0"/>
                    </a:lnTo>
                  </a:path>
                </a:pathLst>
              </a:custGeom>
              <a:noFill/>
              <a:ln>
                <a:noFill/>
              </a:ln>
            </p:spPr>
            <p:txBody>
              <a:bodyPr vert="horz" wrap="square" lIns="91440" tIns="45720" rIns="91440" bIns="45720" numCol="1" anchor="t" anchorCtr="0" compatLnSpc="1"/>
              <a:lstStyle/>
              <a:p>
                <a:endParaRPr lang="id-ID" sz="1600">
                  <a:latin typeface="华文细黑" panose="02010600040101010101" pitchFamily="2" charset="-122"/>
                  <a:ea typeface="华文细黑" panose="02010600040101010101" pitchFamily="2" charset="-122"/>
                </a:endParaRPr>
              </a:p>
            </p:txBody>
          </p:sp>
          <p:sp>
            <p:nvSpPr>
              <p:cNvPr id="196" name="Freeform 10"/>
              <p:cNvSpPr/>
              <p:nvPr/>
            </p:nvSpPr>
            <p:spPr bwMode="auto">
              <a:xfrm>
                <a:off x="2830788" y="3349604"/>
                <a:ext cx="6243637" cy="2986420"/>
              </a:xfrm>
              <a:custGeom>
                <a:avLst/>
                <a:gdLst>
                  <a:gd name="T0" fmla="*/ 2137 w 3066"/>
                  <a:gd name="T1" fmla="*/ 34 h 1466"/>
                  <a:gd name="T2" fmla="*/ 1884 w 3066"/>
                  <a:gd name="T3" fmla="*/ 34 h 1466"/>
                  <a:gd name="T4" fmla="*/ 70 w 3066"/>
                  <a:gd name="T5" fmla="*/ 901 h 1466"/>
                  <a:gd name="T6" fmla="*/ 70 w 3066"/>
                  <a:gd name="T7" fmla="*/ 1022 h 1466"/>
                  <a:gd name="T8" fmla="*/ 929 w 3066"/>
                  <a:gd name="T9" fmla="*/ 1432 h 1466"/>
                  <a:gd name="T10" fmla="*/ 1182 w 3066"/>
                  <a:gd name="T11" fmla="*/ 1432 h 1466"/>
                  <a:gd name="T12" fmla="*/ 2996 w 3066"/>
                  <a:gd name="T13" fmla="*/ 565 h 1466"/>
                  <a:gd name="T14" fmla="*/ 2996 w 3066"/>
                  <a:gd name="T15" fmla="*/ 444 h 1466"/>
                  <a:gd name="T16" fmla="*/ 2137 w 3066"/>
                  <a:gd name="T17" fmla="*/ 34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6" h="1466">
                    <a:moveTo>
                      <a:pt x="2137" y="34"/>
                    </a:moveTo>
                    <a:cubicBezTo>
                      <a:pt x="2067" y="0"/>
                      <a:pt x="1954" y="0"/>
                      <a:pt x="1884" y="34"/>
                    </a:cubicBezTo>
                    <a:cubicBezTo>
                      <a:pt x="70" y="901"/>
                      <a:pt x="70" y="901"/>
                      <a:pt x="70" y="901"/>
                    </a:cubicBezTo>
                    <a:cubicBezTo>
                      <a:pt x="0" y="934"/>
                      <a:pt x="0" y="988"/>
                      <a:pt x="70" y="1022"/>
                    </a:cubicBezTo>
                    <a:cubicBezTo>
                      <a:pt x="929" y="1432"/>
                      <a:pt x="929" y="1432"/>
                      <a:pt x="929" y="1432"/>
                    </a:cubicBezTo>
                    <a:cubicBezTo>
                      <a:pt x="999" y="1466"/>
                      <a:pt x="1113" y="1466"/>
                      <a:pt x="1182" y="1432"/>
                    </a:cubicBezTo>
                    <a:cubicBezTo>
                      <a:pt x="2996" y="565"/>
                      <a:pt x="2996" y="565"/>
                      <a:pt x="2996" y="565"/>
                    </a:cubicBezTo>
                    <a:cubicBezTo>
                      <a:pt x="3066" y="532"/>
                      <a:pt x="3066" y="478"/>
                      <a:pt x="2996" y="444"/>
                    </a:cubicBezTo>
                    <a:cubicBezTo>
                      <a:pt x="2137" y="34"/>
                      <a:pt x="2137" y="34"/>
                      <a:pt x="2137" y="34"/>
                    </a:cubicBezTo>
                  </a:path>
                </a:pathLst>
              </a:custGeom>
              <a:solidFill>
                <a:schemeClr val="bg1">
                  <a:lumMod val="95000"/>
                </a:schemeClr>
              </a:solidFill>
              <a:ln>
                <a:noFill/>
              </a:ln>
            </p:spPr>
            <p:txBody>
              <a:bodyPr vert="horz" wrap="square" lIns="91440" tIns="45720" rIns="91440" bIns="45720" numCol="1" anchor="t" anchorCtr="0" compatLnSpc="1"/>
              <a:lstStyle/>
              <a:p>
                <a:endParaRPr lang="id-ID" sz="1600">
                  <a:latin typeface="华文细黑" panose="02010600040101010101" pitchFamily="2" charset="-122"/>
                  <a:ea typeface="华文细黑" panose="02010600040101010101" pitchFamily="2" charset="-122"/>
                </a:endParaRPr>
              </a:p>
            </p:txBody>
          </p:sp>
          <p:sp>
            <p:nvSpPr>
              <p:cNvPr id="197" name="Freeform 11"/>
              <p:cNvSpPr/>
              <p:nvPr/>
            </p:nvSpPr>
            <p:spPr bwMode="auto">
              <a:xfrm>
                <a:off x="3246521" y="3530137"/>
                <a:ext cx="5450310" cy="2606283"/>
              </a:xfrm>
              <a:custGeom>
                <a:avLst/>
                <a:gdLst>
                  <a:gd name="T0" fmla="*/ 0 w 4287"/>
                  <a:gd name="T1" fmla="*/ 1199 h 2050"/>
                  <a:gd name="T2" fmla="*/ 1781 w 4287"/>
                  <a:gd name="T3" fmla="*/ 2050 h 2050"/>
                  <a:gd name="T4" fmla="*/ 4287 w 4287"/>
                  <a:gd name="T5" fmla="*/ 853 h 2050"/>
                  <a:gd name="T6" fmla="*/ 2505 w 4287"/>
                  <a:gd name="T7" fmla="*/ 0 h 2050"/>
                  <a:gd name="T8" fmla="*/ 0 w 4287"/>
                  <a:gd name="T9" fmla="*/ 1199 h 2050"/>
                </a:gdLst>
                <a:ahLst/>
                <a:cxnLst>
                  <a:cxn ang="0">
                    <a:pos x="T0" y="T1"/>
                  </a:cxn>
                  <a:cxn ang="0">
                    <a:pos x="T2" y="T3"/>
                  </a:cxn>
                  <a:cxn ang="0">
                    <a:pos x="T4" y="T5"/>
                  </a:cxn>
                  <a:cxn ang="0">
                    <a:pos x="T6" y="T7"/>
                  </a:cxn>
                  <a:cxn ang="0">
                    <a:pos x="T8" y="T9"/>
                  </a:cxn>
                </a:cxnLst>
                <a:rect l="0" t="0" r="r" b="b"/>
                <a:pathLst>
                  <a:path w="4287" h="2050">
                    <a:moveTo>
                      <a:pt x="0" y="1199"/>
                    </a:moveTo>
                    <a:lnTo>
                      <a:pt x="1781" y="2050"/>
                    </a:lnTo>
                    <a:lnTo>
                      <a:pt x="4287" y="853"/>
                    </a:lnTo>
                    <a:lnTo>
                      <a:pt x="2505" y="0"/>
                    </a:lnTo>
                    <a:lnTo>
                      <a:pt x="0" y="1199"/>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id-ID" sz="1600">
                  <a:latin typeface="华文细黑" panose="02010600040101010101" pitchFamily="2" charset="-122"/>
                  <a:ea typeface="华文细黑" panose="02010600040101010101" pitchFamily="2" charset="-122"/>
                </a:endParaRPr>
              </a:p>
            </p:txBody>
          </p:sp>
          <p:sp>
            <p:nvSpPr>
              <p:cNvPr id="198" name="Freeform 12"/>
              <p:cNvSpPr/>
              <p:nvPr/>
            </p:nvSpPr>
            <p:spPr bwMode="auto">
              <a:xfrm>
                <a:off x="3246521" y="3530137"/>
                <a:ext cx="5450310" cy="2606283"/>
              </a:xfrm>
              <a:custGeom>
                <a:avLst/>
                <a:gdLst>
                  <a:gd name="T0" fmla="*/ 0 w 4287"/>
                  <a:gd name="T1" fmla="*/ 1199 h 2050"/>
                  <a:gd name="T2" fmla="*/ 1781 w 4287"/>
                  <a:gd name="T3" fmla="*/ 2050 h 2050"/>
                  <a:gd name="T4" fmla="*/ 4287 w 4287"/>
                  <a:gd name="T5" fmla="*/ 853 h 2050"/>
                  <a:gd name="T6" fmla="*/ 2505 w 4287"/>
                  <a:gd name="T7" fmla="*/ 0 h 2050"/>
                  <a:gd name="T8" fmla="*/ 0 w 4287"/>
                  <a:gd name="T9" fmla="*/ 1199 h 2050"/>
                </a:gdLst>
                <a:ahLst/>
                <a:cxnLst>
                  <a:cxn ang="0">
                    <a:pos x="T0" y="T1"/>
                  </a:cxn>
                  <a:cxn ang="0">
                    <a:pos x="T2" y="T3"/>
                  </a:cxn>
                  <a:cxn ang="0">
                    <a:pos x="T4" y="T5"/>
                  </a:cxn>
                  <a:cxn ang="0">
                    <a:pos x="T6" y="T7"/>
                  </a:cxn>
                  <a:cxn ang="0">
                    <a:pos x="T8" y="T9"/>
                  </a:cxn>
                </a:cxnLst>
                <a:rect l="0" t="0" r="r" b="b"/>
                <a:pathLst>
                  <a:path w="4287" h="2050">
                    <a:moveTo>
                      <a:pt x="0" y="1199"/>
                    </a:moveTo>
                    <a:lnTo>
                      <a:pt x="1781" y="2050"/>
                    </a:lnTo>
                    <a:lnTo>
                      <a:pt x="4287" y="853"/>
                    </a:lnTo>
                    <a:lnTo>
                      <a:pt x="2505" y="0"/>
                    </a:lnTo>
                    <a:lnTo>
                      <a:pt x="0" y="1199"/>
                    </a:lnTo>
                  </a:path>
                </a:pathLst>
              </a:custGeom>
              <a:noFill/>
              <a:ln>
                <a:noFill/>
              </a:ln>
            </p:spPr>
            <p:txBody>
              <a:bodyPr vert="horz" wrap="square" lIns="91440" tIns="45720" rIns="91440" bIns="45720" numCol="1" anchor="t" anchorCtr="0" compatLnSpc="1"/>
              <a:lstStyle/>
              <a:p>
                <a:endParaRPr lang="id-ID" sz="1600">
                  <a:latin typeface="华文细黑" panose="02010600040101010101" pitchFamily="2" charset="-122"/>
                  <a:ea typeface="华文细黑" panose="02010600040101010101" pitchFamily="2" charset="-122"/>
                </a:endParaRPr>
              </a:p>
            </p:txBody>
          </p:sp>
          <p:sp>
            <p:nvSpPr>
              <p:cNvPr id="199" name="Freeform 14"/>
              <p:cNvSpPr/>
              <p:nvPr/>
            </p:nvSpPr>
            <p:spPr bwMode="auto">
              <a:xfrm>
                <a:off x="3461381" y="5761370"/>
                <a:ext cx="794599" cy="465317"/>
              </a:xfrm>
              <a:custGeom>
                <a:avLst/>
                <a:gdLst>
                  <a:gd name="T0" fmla="*/ 0 w 390"/>
                  <a:gd name="T1" fmla="*/ 21 h 228"/>
                  <a:gd name="T2" fmla="*/ 40 w 390"/>
                  <a:gd name="T3" fmla="*/ 69 h 228"/>
                  <a:gd name="T4" fmla="*/ 350 w 390"/>
                  <a:gd name="T5" fmla="*/ 218 h 228"/>
                  <a:gd name="T6" fmla="*/ 390 w 390"/>
                  <a:gd name="T7" fmla="*/ 207 h 228"/>
                  <a:gd name="T8" fmla="*/ 350 w 390"/>
                  <a:gd name="T9" fmla="*/ 159 h 228"/>
                  <a:gd name="T10" fmla="*/ 40 w 390"/>
                  <a:gd name="T11" fmla="*/ 10 h 228"/>
                  <a:gd name="T12" fmla="*/ 0 w 390"/>
                  <a:gd name="T13" fmla="*/ 21 h 228"/>
                </a:gdLst>
                <a:ahLst/>
                <a:cxnLst>
                  <a:cxn ang="0">
                    <a:pos x="T0" y="T1"/>
                  </a:cxn>
                  <a:cxn ang="0">
                    <a:pos x="T2" y="T3"/>
                  </a:cxn>
                  <a:cxn ang="0">
                    <a:pos x="T4" y="T5"/>
                  </a:cxn>
                  <a:cxn ang="0">
                    <a:pos x="T6" y="T7"/>
                  </a:cxn>
                  <a:cxn ang="0">
                    <a:pos x="T8" y="T9"/>
                  </a:cxn>
                  <a:cxn ang="0">
                    <a:pos x="T10" y="T11"/>
                  </a:cxn>
                  <a:cxn ang="0">
                    <a:pos x="T12" y="T13"/>
                  </a:cxn>
                </a:cxnLst>
                <a:rect l="0" t="0" r="r" b="b"/>
                <a:pathLst>
                  <a:path w="390" h="228">
                    <a:moveTo>
                      <a:pt x="0" y="21"/>
                    </a:moveTo>
                    <a:cubicBezTo>
                      <a:pt x="0" y="37"/>
                      <a:pt x="18" y="59"/>
                      <a:pt x="40" y="69"/>
                    </a:cubicBezTo>
                    <a:cubicBezTo>
                      <a:pt x="350" y="218"/>
                      <a:pt x="350" y="218"/>
                      <a:pt x="350" y="218"/>
                    </a:cubicBezTo>
                    <a:cubicBezTo>
                      <a:pt x="372" y="228"/>
                      <a:pt x="390" y="223"/>
                      <a:pt x="390" y="207"/>
                    </a:cubicBezTo>
                    <a:cubicBezTo>
                      <a:pt x="390" y="191"/>
                      <a:pt x="372" y="169"/>
                      <a:pt x="350" y="159"/>
                    </a:cubicBezTo>
                    <a:cubicBezTo>
                      <a:pt x="40" y="10"/>
                      <a:pt x="40" y="10"/>
                      <a:pt x="40" y="10"/>
                    </a:cubicBezTo>
                    <a:cubicBezTo>
                      <a:pt x="18" y="0"/>
                      <a:pt x="0" y="5"/>
                      <a:pt x="0" y="21"/>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id-ID" sz="1600">
                  <a:latin typeface="华文细黑" panose="02010600040101010101" pitchFamily="2" charset="-122"/>
                  <a:ea typeface="华文细黑" panose="02010600040101010101" pitchFamily="2" charset="-122"/>
                </a:endParaRPr>
              </a:p>
            </p:txBody>
          </p:sp>
        </p:grpSp>
      </p:grpSp>
      <p:sp>
        <p:nvSpPr>
          <p:cNvPr id="202" name="Oval 146"/>
          <p:cNvSpPr/>
          <p:nvPr/>
        </p:nvSpPr>
        <p:spPr>
          <a:xfrm>
            <a:off x="4060392" y="2677523"/>
            <a:ext cx="1002415" cy="1002415"/>
          </a:xfrm>
          <a:prstGeom prst="ellipse">
            <a:avLst/>
          </a:prstGeom>
          <a:gradFill>
            <a:gsLst>
              <a:gs pos="0">
                <a:srgbClr val="192176"/>
              </a:gs>
              <a:gs pos="73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华文细黑" panose="02010600040101010101" pitchFamily="2" charset="-122"/>
              <a:ea typeface="华文细黑" panose="02010600040101010101" pitchFamily="2" charset="-122"/>
            </a:endParaRPr>
          </a:p>
        </p:txBody>
      </p:sp>
      <p:grpSp>
        <p:nvGrpSpPr>
          <p:cNvPr id="203" name="Group 54"/>
          <p:cNvGrpSpPr/>
          <p:nvPr/>
        </p:nvGrpSpPr>
        <p:grpSpPr>
          <a:xfrm rot="18900000">
            <a:off x="4408624" y="3026299"/>
            <a:ext cx="305952" cy="304864"/>
            <a:chOff x="-15875" y="-1587"/>
            <a:chExt cx="4014788" cy="4000501"/>
          </a:xfrm>
          <a:solidFill>
            <a:schemeClr val="bg1"/>
          </a:solidFill>
        </p:grpSpPr>
        <p:sp>
          <p:nvSpPr>
            <p:cNvPr id="204" name="Freeform 5"/>
            <p:cNvSpPr>
              <a:spLocks noEditPoints="1"/>
            </p:cNvSpPr>
            <p:nvPr/>
          </p:nvSpPr>
          <p:spPr bwMode="auto">
            <a:xfrm>
              <a:off x="-15875" y="374651"/>
              <a:ext cx="3657600" cy="3624263"/>
            </a:xfrm>
            <a:custGeom>
              <a:avLst/>
              <a:gdLst>
                <a:gd name="T0" fmla="*/ 692 w 973"/>
                <a:gd name="T1" fmla="*/ 24 h 964"/>
                <a:gd name="T2" fmla="*/ 633 w 973"/>
                <a:gd name="T3" fmla="*/ 0 h 964"/>
                <a:gd name="T4" fmla="*/ 574 w 973"/>
                <a:gd name="T5" fmla="*/ 24 h 964"/>
                <a:gd name="T6" fmla="*/ 527 w 973"/>
                <a:gd name="T7" fmla="*/ 71 h 964"/>
                <a:gd name="T8" fmla="*/ 503 w 973"/>
                <a:gd name="T9" fmla="*/ 130 h 964"/>
                <a:gd name="T10" fmla="*/ 515 w 973"/>
                <a:gd name="T11" fmla="*/ 174 h 964"/>
                <a:gd name="T12" fmla="*/ 64 w 973"/>
                <a:gd name="T13" fmla="*/ 354 h 964"/>
                <a:gd name="T14" fmla="*/ 6 w 973"/>
                <a:gd name="T15" fmla="*/ 427 h 964"/>
                <a:gd name="T16" fmla="*/ 33 w 973"/>
                <a:gd name="T17" fmla="*/ 517 h 964"/>
                <a:gd name="T18" fmla="*/ 456 w 973"/>
                <a:gd name="T19" fmla="*/ 935 h 964"/>
                <a:gd name="T20" fmla="*/ 524 w 973"/>
                <a:gd name="T21" fmla="*/ 964 h 964"/>
                <a:gd name="T22" fmla="*/ 527 w 973"/>
                <a:gd name="T23" fmla="*/ 964 h 964"/>
                <a:gd name="T24" fmla="*/ 547 w 973"/>
                <a:gd name="T25" fmla="*/ 962 h 964"/>
                <a:gd name="T26" fmla="*/ 620 w 973"/>
                <a:gd name="T27" fmla="*/ 901 h 964"/>
                <a:gd name="T28" fmla="*/ 797 w 973"/>
                <a:gd name="T29" fmla="*/ 456 h 964"/>
                <a:gd name="T30" fmla="*/ 843 w 973"/>
                <a:gd name="T31" fmla="*/ 470 h 964"/>
                <a:gd name="T32" fmla="*/ 902 w 973"/>
                <a:gd name="T33" fmla="*/ 446 h 964"/>
                <a:gd name="T34" fmla="*/ 948 w 973"/>
                <a:gd name="T35" fmla="*/ 399 h 964"/>
                <a:gd name="T36" fmla="*/ 973 w 973"/>
                <a:gd name="T37" fmla="*/ 340 h 964"/>
                <a:gd name="T38" fmla="*/ 949 w 973"/>
                <a:gd name="T39" fmla="*/ 281 h 964"/>
                <a:gd name="T40" fmla="*/ 692 w 973"/>
                <a:gd name="T41" fmla="*/ 24 h 964"/>
                <a:gd name="T42" fmla="*/ 558 w 973"/>
                <a:gd name="T43" fmla="*/ 876 h 964"/>
                <a:gd name="T44" fmla="*/ 534 w 973"/>
                <a:gd name="T45" fmla="*/ 897 h 964"/>
                <a:gd name="T46" fmla="*/ 526 w 973"/>
                <a:gd name="T47" fmla="*/ 898 h 964"/>
                <a:gd name="T48" fmla="*/ 503 w 973"/>
                <a:gd name="T49" fmla="*/ 888 h 964"/>
                <a:gd name="T50" fmla="*/ 80 w 973"/>
                <a:gd name="T51" fmla="*/ 469 h 964"/>
                <a:gd name="T52" fmla="*/ 71 w 973"/>
                <a:gd name="T53" fmla="*/ 440 h 964"/>
                <a:gd name="T54" fmla="*/ 90 w 973"/>
                <a:gd name="T55" fmla="*/ 415 h 964"/>
                <a:gd name="T56" fmla="*/ 297 w 973"/>
                <a:gd name="T57" fmla="*/ 332 h 964"/>
                <a:gd name="T58" fmla="*/ 715 w 973"/>
                <a:gd name="T59" fmla="*/ 483 h 964"/>
                <a:gd name="T60" fmla="*/ 558 w 973"/>
                <a:gd name="T61" fmla="*/ 876 h 964"/>
                <a:gd name="T62" fmla="*/ 901 w 973"/>
                <a:gd name="T63" fmla="*/ 352 h 964"/>
                <a:gd name="T64" fmla="*/ 855 w 973"/>
                <a:gd name="T65" fmla="*/ 399 h 964"/>
                <a:gd name="T66" fmla="*/ 831 w 973"/>
                <a:gd name="T67" fmla="*/ 399 h 964"/>
                <a:gd name="T68" fmla="*/ 772 w 973"/>
                <a:gd name="T69" fmla="*/ 340 h 964"/>
                <a:gd name="T70" fmla="*/ 725 w 973"/>
                <a:gd name="T71" fmla="*/ 459 h 964"/>
                <a:gd name="T72" fmla="*/ 729 w 973"/>
                <a:gd name="T73" fmla="*/ 449 h 964"/>
                <a:gd name="T74" fmla="*/ 435 w 973"/>
                <a:gd name="T75" fmla="*/ 325 h 964"/>
                <a:gd name="T76" fmla="*/ 349 w 973"/>
                <a:gd name="T77" fmla="*/ 312 h 964"/>
                <a:gd name="T78" fmla="*/ 631 w 973"/>
                <a:gd name="T79" fmla="*/ 199 h 964"/>
                <a:gd name="T80" fmla="*/ 574 w 973"/>
                <a:gd name="T81" fmla="*/ 142 h 964"/>
                <a:gd name="T82" fmla="*/ 574 w 973"/>
                <a:gd name="T83" fmla="*/ 118 h 964"/>
                <a:gd name="T84" fmla="*/ 621 w 973"/>
                <a:gd name="T85" fmla="*/ 71 h 964"/>
                <a:gd name="T86" fmla="*/ 645 w 973"/>
                <a:gd name="T87" fmla="*/ 71 h 964"/>
                <a:gd name="T88" fmla="*/ 901 w 973"/>
                <a:gd name="T89" fmla="*/ 328 h 964"/>
                <a:gd name="T90" fmla="*/ 901 w 973"/>
                <a:gd name="T91" fmla="*/ 35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3" h="964">
                  <a:moveTo>
                    <a:pt x="692" y="24"/>
                  </a:moveTo>
                  <a:cubicBezTo>
                    <a:pt x="676" y="8"/>
                    <a:pt x="655" y="0"/>
                    <a:pt x="633" y="0"/>
                  </a:cubicBezTo>
                  <a:cubicBezTo>
                    <a:pt x="611" y="0"/>
                    <a:pt x="590" y="8"/>
                    <a:pt x="574" y="24"/>
                  </a:cubicBezTo>
                  <a:cubicBezTo>
                    <a:pt x="527" y="71"/>
                    <a:pt x="527" y="71"/>
                    <a:pt x="527" y="71"/>
                  </a:cubicBezTo>
                  <a:cubicBezTo>
                    <a:pt x="511" y="87"/>
                    <a:pt x="503" y="108"/>
                    <a:pt x="503" y="130"/>
                  </a:cubicBezTo>
                  <a:cubicBezTo>
                    <a:pt x="503" y="146"/>
                    <a:pt x="507" y="161"/>
                    <a:pt x="515" y="174"/>
                  </a:cubicBezTo>
                  <a:cubicBezTo>
                    <a:pt x="64" y="354"/>
                    <a:pt x="64" y="354"/>
                    <a:pt x="64" y="354"/>
                  </a:cubicBezTo>
                  <a:cubicBezTo>
                    <a:pt x="33" y="368"/>
                    <a:pt x="12" y="395"/>
                    <a:pt x="6" y="427"/>
                  </a:cubicBezTo>
                  <a:cubicBezTo>
                    <a:pt x="0" y="460"/>
                    <a:pt x="10" y="493"/>
                    <a:pt x="33" y="517"/>
                  </a:cubicBezTo>
                  <a:cubicBezTo>
                    <a:pt x="456" y="935"/>
                    <a:pt x="456" y="935"/>
                    <a:pt x="456" y="935"/>
                  </a:cubicBezTo>
                  <a:cubicBezTo>
                    <a:pt x="475" y="953"/>
                    <a:pt x="499" y="963"/>
                    <a:pt x="524" y="964"/>
                  </a:cubicBezTo>
                  <a:cubicBezTo>
                    <a:pt x="525" y="964"/>
                    <a:pt x="526" y="964"/>
                    <a:pt x="527" y="964"/>
                  </a:cubicBezTo>
                  <a:cubicBezTo>
                    <a:pt x="534" y="964"/>
                    <a:pt x="540" y="963"/>
                    <a:pt x="547" y="962"/>
                  </a:cubicBezTo>
                  <a:cubicBezTo>
                    <a:pt x="580" y="955"/>
                    <a:pt x="607" y="932"/>
                    <a:pt x="620" y="901"/>
                  </a:cubicBezTo>
                  <a:cubicBezTo>
                    <a:pt x="797" y="456"/>
                    <a:pt x="797" y="456"/>
                    <a:pt x="797" y="456"/>
                  </a:cubicBezTo>
                  <a:cubicBezTo>
                    <a:pt x="811" y="465"/>
                    <a:pt x="826" y="470"/>
                    <a:pt x="843" y="470"/>
                  </a:cubicBezTo>
                  <a:cubicBezTo>
                    <a:pt x="865" y="470"/>
                    <a:pt x="886" y="461"/>
                    <a:pt x="902" y="446"/>
                  </a:cubicBezTo>
                  <a:cubicBezTo>
                    <a:pt x="948" y="399"/>
                    <a:pt x="948" y="399"/>
                    <a:pt x="948" y="399"/>
                  </a:cubicBezTo>
                  <a:cubicBezTo>
                    <a:pt x="964" y="383"/>
                    <a:pt x="973" y="362"/>
                    <a:pt x="973" y="340"/>
                  </a:cubicBezTo>
                  <a:cubicBezTo>
                    <a:pt x="973" y="317"/>
                    <a:pt x="964" y="297"/>
                    <a:pt x="949" y="281"/>
                  </a:cubicBezTo>
                  <a:lnTo>
                    <a:pt x="692" y="24"/>
                  </a:lnTo>
                  <a:close/>
                  <a:moveTo>
                    <a:pt x="558" y="876"/>
                  </a:moveTo>
                  <a:cubicBezTo>
                    <a:pt x="554" y="887"/>
                    <a:pt x="545" y="895"/>
                    <a:pt x="534" y="897"/>
                  </a:cubicBezTo>
                  <a:cubicBezTo>
                    <a:pt x="531" y="897"/>
                    <a:pt x="529" y="898"/>
                    <a:pt x="526" y="898"/>
                  </a:cubicBezTo>
                  <a:cubicBezTo>
                    <a:pt x="518" y="897"/>
                    <a:pt x="510" y="894"/>
                    <a:pt x="503" y="888"/>
                  </a:cubicBezTo>
                  <a:cubicBezTo>
                    <a:pt x="80" y="469"/>
                    <a:pt x="80" y="469"/>
                    <a:pt x="80" y="469"/>
                  </a:cubicBezTo>
                  <a:cubicBezTo>
                    <a:pt x="72" y="461"/>
                    <a:pt x="69" y="450"/>
                    <a:pt x="71" y="440"/>
                  </a:cubicBezTo>
                  <a:cubicBezTo>
                    <a:pt x="73" y="429"/>
                    <a:pt x="80" y="420"/>
                    <a:pt x="90" y="415"/>
                  </a:cubicBezTo>
                  <a:cubicBezTo>
                    <a:pt x="297" y="332"/>
                    <a:pt x="297" y="332"/>
                    <a:pt x="297" y="332"/>
                  </a:cubicBezTo>
                  <a:cubicBezTo>
                    <a:pt x="436" y="379"/>
                    <a:pt x="576" y="334"/>
                    <a:pt x="715" y="483"/>
                  </a:cubicBezTo>
                  <a:lnTo>
                    <a:pt x="558" y="876"/>
                  </a:lnTo>
                  <a:close/>
                  <a:moveTo>
                    <a:pt x="901" y="352"/>
                  </a:moveTo>
                  <a:cubicBezTo>
                    <a:pt x="855" y="399"/>
                    <a:pt x="855" y="399"/>
                    <a:pt x="855" y="399"/>
                  </a:cubicBezTo>
                  <a:cubicBezTo>
                    <a:pt x="848" y="405"/>
                    <a:pt x="837" y="405"/>
                    <a:pt x="831" y="399"/>
                  </a:cubicBezTo>
                  <a:cubicBezTo>
                    <a:pt x="772" y="340"/>
                    <a:pt x="772" y="340"/>
                    <a:pt x="772" y="340"/>
                  </a:cubicBezTo>
                  <a:cubicBezTo>
                    <a:pt x="725" y="459"/>
                    <a:pt x="725" y="459"/>
                    <a:pt x="725" y="459"/>
                  </a:cubicBezTo>
                  <a:cubicBezTo>
                    <a:pt x="729" y="449"/>
                    <a:pt x="729" y="449"/>
                    <a:pt x="729" y="449"/>
                  </a:cubicBezTo>
                  <a:cubicBezTo>
                    <a:pt x="628" y="349"/>
                    <a:pt x="527" y="337"/>
                    <a:pt x="435" y="325"/>
                  </a:cubicBezTo>
                  <a:cubicBezTo>
                    <a:pt x="406" y="322"/>
                    <a:pt x="377" y="318"/>
                    <a:pt x="349" y="312"/>
                  </a:cubicBezTo>
                  <a:cubicBezTo>
                    <a:pt x="631" y="199"/>
                    <a:pt x="631" y="199"/>
                    <a:pt x="631" y="199"/>
                  </a:cubicBezTo>
                  <a:cubicBezTo>
                    <a:pt x="574" y="142"/>
                    <a:pt x="574" y="142"/>
                    <a:pt x="574" y="142"/>
                  </a:cubicBezTo>
                  <a:cubicBezTo>
                    <a:pt x="568" y="135"/>
                    <a:pt x="568" y="125"/>
                    <a:pt x="574" y="118"/>
                  </a:cubicBezTo>
                  <a:cubicBezTo>
                    <a:pt x="621" y="71"/>
                    <a:pt x="621" y="71"/>
                    <a:pt x="621" y="71"/>
                  </a:cubicBezTo>
                  <a:cubicBezTo>
                    <a:pt x="628" y="65"/>
                    <a:pt x="638" y="65"/>
                    <a:pt x="645" y="71"/>
                  </a:cubicBezTo>
                  <a:cubicBezTo>
                    <a:pt x="901" y="328"/>
                    <a:pt x="901" y="328"/>
                    <a:pt x="901" y="328"/>
                  </a:cubicBezTo>
                  <a:cubicBezTo>
                    <a:pt x="908" y="335"/>
                    <a:pt x="908" y="345"/>
                    <a:pt x="901" y="352"/>
                  </a:cubicBezTo>
                  <a:close/>
                </a:path>
              </a:pathLst>
            </a:custGeom>
            <a:grpFill/>
            <a:ln>
              <a:noFill/>
            </a:ln>
          </p:spPr>
          <p:txBody>
            <a:bodyPr vert="horz" wrap="square" lIns="91440" tIns="45720" rIns="91440" bIns="45720" numCol="1" anchor="t" anchorCtr="0" compatLnSpc="1"/>
            <a:lstStyle/>
            <a:p>
              <a:endParaRPr lang="id-ID" sz="1600">
                <a:latin typeface="华文细黑" panose="02010600040101010101" pitchFamily="2" charset="-122"/>
                <a:ea typeface="华文细黑" panose="02010600040101010101" pitchFamily="2" charset="-122"/>
              </a:endParaRPr>
            </a:p>
          </p:txBody>
        </p:sp>
        <p:sp>
          <p:nvSpPr>
            <p:cNvPr id="205" name="Freeform 6"/>
            <p:cNvSpPr>
              <a:spLocks noEditPoints="1"/>
            </p:cNvSpPr>
            <p:nvPr/>
          </p:nvSpPr>
          <p:spPr bwMode="auto">
            <a:xfrm>
              <a:off x="1751013" y="1998663"/>
              <a:ext cx="623888" cy="623888"/>
            </a:xfrm>
            <a:custGeom>
              <a:avLst/>
              <a:gdLst>
                <a:gd name="T0" fmla="*/ 83 w 166"/>
                <a:gd name="T1" fmla="*/ 166 h 166"/>
                <a:gd name="T2" fmla="*/ 166 w 166"/>
                <a:gd name="T3" fmla="*/ 83 h 166"/>
                <a:gd name="T4" fmla="*/ 83 w 166"/>
                <a:gd name="T5" fmla="*/ 0 h 166"/>
                <a:gd name="T6" fmla="*/ 0 w 166"/>
                <a:gd name="T7" fmla="*/ 83 h 166"/>
                <a:gd name="T8" fmla="*/ 83 w 166"/>
                <a:gd name="T9" fmla="*/ 166 h 166"/>
                <a:gd name="T10" fmla="*/ 83 w 166"/>
                <a:gd name="T11" fmla="*/ 33 h 166"/>
                <a:gd name="T12" fmla="*/ 133 w 166"/>
                <a:gd name="T13" fmla="*/ 83 h 166"/>
                <a:gd name="T14" fmla="*/ 83 w 166"/>
                <a:gd name="T15" fmla="*/ 133 h 166"/>
                <a:gd name="T16" fmla="*/ 33 w 166"/>
                <a:gd name="T17" fmla="*/ 83 h 166"/>
                <a:gd name="T18" fmla="*/ 83 w 166"/>
                <a:gd name="T19"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83" y="166"/>
                  </a:moveTo>
                  <a:cubicBezTo>
                    <a:pt x="128" y="166"/>
                    <a:pt x="166" y="129"/>
                    <a:pt x="166" y="83"/>
                  </a:cubicBezTo>
                  <a:cubicBezTo>
                    <a:pt x="166" y="37"/>
                    <a:pt x="128" y="0"/>
                    <a:pt x="83" y="0"/>
                  </a:cubicBezTo>
                  <a:cubicBezTo>
                    <a:pt x="37" y="0"/>
                    <a:pt x="0" y="37"/>
                    <a:pt x="0" y="83"/>
                  </a:cubicBezTo>
                  <a:cubicBezTo>
                    <a:pt x="0" y="129"/>
                    <a:pt x="37" y="166"/>
                    <a:pt x="83" y="166"/>
                  </a:cubicBezTo>
                  <a:close/>
                  <a:moveTo>
                    <a:pt x="83" y="33"/>
                  </a:moveTo>
                  <a:cubicBezTo>
                    <a:pt x="110" y="33"/>
                    <a:pt x="133" y="56"/>
                    <a:pt x="133" y="83"/>
                  </a:cubicBezTo>
                  <a:cubicBezTo>
                    <a:pt x="133" y="111"/>
                    <a:pt x="110" y="133"/>
                    <a:pt x="83" y="133"/>
                  </a:cubicBezTo>
                  <a:cubicBezTo>
                    <a:pt x="55" y="133"/>
                    <a:pt x="33" y="111"/>
                    <a:pt x="33" y="83"/>
                  </a:cubicBezTo>
                  <a:cubicBezTo>
                    <a:pt x="33" y="56"/>
                    <a:pt x="55" y="33"/>
                    <a:pt x="83" y="33"/>
                  </a:cubicBezTo>
                  <a:close/>
                </a:path>
              </a:pathLst>
            </a:custGeom>
            <a:grpFill/>
            <a:ln>
              <a:noFill/>
            </a:ln>
          </p:spPr>
          <p:txBody>
            <a:bodyPr vert="horz" wrap="square" lIns="91440" tIns="45720" rIns="91440" bIns="45720" numCol="1" anchor="t" anchorCtr="0" compatLnSpc="1"/>
            <a:lstStyle/>
            <a:p>
              <a:endParaRPr lang="id-ID" sz="1600">
                <a:latin typeface="华文细黑" panose="02010600040101010101" pitchFamily="2" charset="-122"/>
                <a:ea typeface="华文细黑" panose="02010600040101010101" pitchFamily="2" charset="-122"/>
              </a:endParaRPr>
            </a:p>
          </p:txBody>
        </p:sp>
        <p:sp>
          <p:nvSpPr>
            <p:cNvPr id="206" name="Freeform 7"/>
            <p:cNvSpPr>
              <a:spLocks noEditPoints="1"/>
            </p:cNvSpPr>
            <p:nvPr/>
          </p:nvSpPr>
          <p:spPr bwMode="auto">
            <a:xfrm>
              <a:off x="3375025" y="-1587"/>
              <a:ext cx="623888" cy="623888"/>
            </a:xfrm>
            <a:custGeom>
              <a:avLst/>
              <a:gdLst>
                <a:gd name="T0" fmla="*/ 83 w 166"/>
                <a:gd name="T1" fmla="*/ 0 h 166"/>
                <a:gd name="T2" fmla="*/ 0 w 166"/>
                <a:gd name="T3" fmla="*/ 83 h 166"/>
                <a:gd name="T4" fmla="*/ 83 w 166"/>
                <a:gd name="T5" fmla="*/ 166 h 166"/>
                <a:gd name="T6" fmla="*/ 166 w 166"/>
                <a:gd name="T7" fmla="*/ 83 h 166"/>
                <a:gd name="T8" fmla="*/ 83 w 166"/>
                <a:gd name="T9" fmla="*/ 0 h 166"/>
                <a:gd name="T10" fmla="*/ 83 w 166"/>
                <a:gd name="T11" fmla="*/ 133 h 166"/>
                <a:gd name="T12" fmla="*/ 33 w 166"/>
                <a:gd name="T13" fmla="*/ 83 h 166"/>
                <a:gd name="T14" fmla="*/ 83 w 166"/>
                <a:gd name="T15" fmla="*/ 33 h 166"/>
                <a:gd name="T16" fmla="*/ 133 w 166"/>
                <a:gd name="T17" fmla="*/ 83 h 166"/>
                <a:gd name="T18" fmla="*/ 83 w 166"/>
                <a:gd name="T19" fmla="*/ 1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83" y="0"/>
                  </a:moveTo>
                  <a:cubicBezTo>
                    <a:pt x="37" y="0"/>
                    <a:pt x="0" y="37"/>
                    <a:pt x="0" y="83"/>
                  </a:cubicBezTo>
                  <a:cubicBezTo>
                    <a:pt x="0" y="129"/>
                    <a:pt x="37" y="166"/>
                    <a:pt x="83" y="166"/>
                  </a:cubicBezTo>
                  <a:cubicBezTo>
                    <a:pt x="129" y="166"/>
                    <a:pt x="166" y="129"/>
                    <a:pt x="166" y="83"/>
                  </a:cubicBezTo>
                  <a:cubicBezTo>
                    <a:pt x="166" y="37"/>
                    <a:pt x="129" y="0"/>
                    <a:pt x="83" y="0"/>
                  </a:cubicBezTo>
                  <a:close/>
                  <a:moveTo>
                    <a:pt x="83" y="133"/>
                  </a:moveTo>
                  <a:cubicBezTo>
                    <a:pt x="55" y="133"/>
                    <a:pt x="33" y="111"/>
                    <a:pt x="33" y="83"/>
                  </a:cubicBezTo>
                  <a:cubicBezTo>
                    <a:pt x="33" y="56"/>
                    <a:pt x="55" y="33"/>
                    <a:pt x="83" y="33"/>
                  </a:cubicBezTo>
                  <a:cubicBezTo>
                    <a:pt x="110" y="33"/>
                    <a:pt x="133" y="56"/>
                    <a:pt x="133" y="83"/>
                  </a:cubicBezTo>
                  <a:cubicBezTo>
                    <a:pt x="133" y="111"/>
                    <a:pt x="110" y="133"/>
                    <a:pt x="83" y="133"/>
                  </a:cubicBezTo>
                  <a:close/>
                </a:path>
              </a:pathLst>
            </a:custGeom>
            <a:grpFill/>
            <a:ln>
              <a:noFill/>
            </a:ln>
          </p:spPr>
          <p:txBody>
            <a:bodyPr vert="horz" wrap="square" lIns="91440" tIns="45720" rIns="91440" bIns="45720" numCol="1" anchor="t" anchorCtr="0" compatLnSpc="1"/>
            <a:lstStyle/>
            <a:p>
              <a:endParaRPr lang="id-ID" sz="1600">
                <a:latin typeface="华文细黑" panose="02010600040101010101" pitchFamily="2" charset="-122"/>
                <a:ea typeface="华文细黑" panose="02010600040101010101" pitchFamily="2" charset="-122"/>
              </a:endParaRPr>
            </a:p>
          </p:txBody>
        </p:sp>
        <p:sp>
          <p:nvSpPr>
            <p:cNvPr id="207" name="Freeform 8"/>
            <p:cNvSpPr>
              <a:spLocks noEditPoints="1"/>
            </p:cNvSpPr>
            <p:nvPr/>
          </p:nvSpPr>
          <p:spPr bwMode="auto">
            <a:xfrm>
              <a:off x="1000125" y="1874838"/>
              <a:ext cx="500063" cy="500063"/>
            </a:xfrm>
            <a:custGeom>
              <a:avLst/>
              <a:gdLst>
                <a:gd name="T0" fmla="*/ 0 w 133"/>
                <a:gd name="T1" fmla="*/ 66 h 133"/>
                <a:gd name="T2" fmla="*/ 67 w 133"/>
                <a:gd name="T3" fmla="*/ 133 h 133"/>
                <a:gd name="T4" fmla="*/ 133 w 133"/>
                <a:gd name="T5" fmla="*/ 66 h 133"/>
                <a:gd name="T6" fmla="*/ 67 w 133"/>
                <a:gd name="T7" fmla="*/ 0 h 133"/>
                <a:gd name="T8" fmla="*/ 0 w 133"/>
                <a:gd name="T9" fmla="*/ 66 h 133"/>
                <a:gd name="T10" fmla="*/ 67 w 133"/>
                <a:gd name="T11" fmla="*/ 33 h 133"/>
                <a:gd name="T12" fmla="*/ 100 w 133"/>
                <a:gd name="T13" fmla="*/ 66 h 133"/>
                <a:gd name="T14" fmla="*/ 67 w 133"/>
                <a:gd name="T15" fmla="*/ 100 h 133"/>
                <a:gd name="T16" fmla="*/ 33 w 133"/>
                <a:gd name="T17" fmla="*/ 66 h 133"/>
                <a:gd name="T18" fmla="*/ 67 w 133"/>
                <a:gd name="T19"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3">
                  <a:moveTo>
                    <a:pt x="0" y="66"/>
                  </a:moveTo>
                  <a:cubicBezTo>
                    <a:pt x="0" y="103"/>
                    <a:pt x="30" y="133"/>
                    <a:pt x="67" y="133"/>
                  </a:cubicBezTo>
                  <a:cubicBezTo>
                    <a:pt x="103" y="133"/>
                    <a:pt x="133" y="103"/>
                    <a:pt x="133" y="66"/>
                  </a:cubicBezTo>
                  <a:cubicBezTo>
                    <a:pt x="133" y="30"/>
                    <a:pt x="103" y="0"/>
                    <a:pt x="67" y="0"/>
                  </a:cubicBezTo>
                  <a:cubicBezTo>
                    <a:pt x="30" y="0"/>
                    <a:pt x="0" y="30"/>
                    <a:pt x="0" y="66"/>
                  </a:cubicBezTo>
                  <a:close/>
                  <a:moveTo>
                    <a:pt x="67" y="33"/>
                  </a:moveTo>
                  <a:cubicBezTo>
                    <a:pt x="85" y="33"/>
                    <a:pt x="100" y="48"/>
                    <a:pt x="100" y="66"/>
                  </a:cubicBezTo>
                  <a:cubicBezTo>
                    <a:pt x="100" y="85"/>
                    <a:pt x="85" y="100"/>
                    <a:pt x="67" y="100"/>
                  </a:cubicBezTo>
                  <a:cubicBezTo>
                    <a:pt x="48" y="100"/>
                    <a:pt x="33" y="85"/>
                    <a:pt x="33" y="66"/>
                  </a:cubicBezTo>
                  <a:cubicBezTo>
                    <a:pt x="33" y="48"/>
                    <a:pt x="48" y="33"/>
                    <a:pt x="67" y="33"/>
                  </a:cubicBezTo>
                  <a:close/>
                </a:path>
              </a:pathLst>
            </a:custGeom>
            <a:grpFill/>
            <a:ln>
              <a:noFill/>
            </a:ln>
          </p:spPr>
          <p:txBody>
            <a:bodyPr vert="horz" wrap="square" lIns="91440" tIns="45720" rIns="91440" bIns="45720" numCol="1" anchor="t" anchorCtr="0" compatLnSpc="1"/>
            <a:lstStyle/>
            <a:p>
              <a:endParaRPr lang="id-ID" sz="1600">
                <a:latin typeface="华文细黑" panose="02010600040101010101" pitchFamily="2" charset="-122"/>
                <a:ea typeface="华文细黑" panose="02010600040101010101" pitchFamily="2" charset="-122"/>
              </a:endParaRPr>
            </a:p>
          </p:txBody>
        </p:sp>
        <p:sp>
          <p:nvSpPr>
            <p:cNvPr id="208" name="Oval 9"/>
            <p:cNvSpPr>
              <a:spLocks noChangeArrowheads="1"/>
            </p:cNvSpPr>
            <p:nvPr/>
          </p:nvSpPr>
          <p:spPr bwMode="auto">
            <a:xfrm>
              <a:off x="1500188" y="2751138"/>
              <a:ext cx="250825" cy="247650"/>
            </a:xfrm>
            <a:prstGeom prst="ellipse">
              <a:avLst/>
            </a:prstGeom>
            <a:grpFill/>
            <a:ln>
              <a:noFill/>
            </a:ln>
          </p:spPr>
          <p:txBody>
            <a:bodyPr vert="horz" wrap="square" lIns="91440" tIns="45720" rIns="91440" bIns="45720" numCol="1" anchor="t" anchorCtr="0" compatLnSpc="1"/>
            <a:lstStyle/>
            <a:p>
              <a:endParaRPr lang="id-ID" sz="1600">
                <a:latin typeface="华文细黑" panose="02010600040101010101" pitchFamily="2" charset="-122"/>
                <a:ea typeface="华文细黑" panose="02010600040101010101" pitchFamily="2" charset="-122"/>
              </a:endParaRPr>
            </a:p>
          </p:txBody>
        </p:sp>
        <p:sp>
          <p:nvSpPr>
            <p:cNvPr id="209" name="Oval 10"/>
            <p:cNvSpPr>
              <a:spLocks noChangeArrowheads="1"/>
            </p:cNvSpPr>
            <p:nvPr/>
          </p:nvSpPr>
          <p:spPr bwMode="auto">
            <a:xfrm>
              <a:off x="3498850" y="874713"/>
              <a:ext cx="252413" cy="247650"/>
            </a:xfrm>
            <a:prstGeom prst="ellipse">
              <a:avLst/>
            </a:prstGeom>
            <a:grpFill/>
            <a:ln>
              <a:noFill/>
            </a:ln>
          </p:spPr>
          <p:txBody>
            <a:bodyPr vert="horz" wrap="square" lIns="91440" tIns="45720" rIns="91440" bIns="45720" numCol="1" anchor="t" anchorCtr="0" compatLnSpc="1"/>
            <a:lstStyle/>
            <a:p>
              <a:endParaRPr lang="id-ID" sz="1600">
                <a:latin typeface="华文细黑" panose="02010600040101010101" pitchFamily="2" charset="-122"/>
                <a:ea typeface="华文细黑" panose="02010600040101010101" pitchFamily="2" charset="-122"/>
              </a:endParaRPr>
            </a:p>
          </p:txBody>
        </p:sp>
      </p:grpSp>
      <p:sp>
        <p:nvSpPr>
          <p:cNvPr id="211" name="Oval 148"/>
          <p:cNvSpPr/>
          <p:nvPr/>
        </p:nvSpPr>
        <p:spPr>
          <a:xfrm>
            <a:off x="4899316" y="3579567"/>
            <a:ext cx="951001" cy="951001"/>
          </a:xfrm>
          <a:prstGeom prst="ellipse">
            <a:avLst/>
          </a:prstGeom>
          <a:gradFill>
            <a:gsLst>
              <a:gs pos="0">
                <a:srgbClr val="192176"/>
              </a:gs>
              <a:gs pos="73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华文细黑" panose="02010600040101010101" pitchFamily="2" charset="-122"/>
              <a:ea typeface="华文细黑" panose="02010600040101010101" pitchFamily="2" charset="-122"/>
            </a:endParaRPr>
          </a:p>
        </p:txBody>
      </p:sp>
      <p:grpSp>
        <p:nvGrpSpPr>
          <p:cNvPr id="212" name="Group 61"/>
          <p:cNvGrpSpPr/>
          <p:nvPr/>
        </p:nvGrpSpPr>
        <p:grpSpPr>
          <a:xfrm>
            <a:off x="5245571" y="3933520"/>
            <a:ext cx="258490" cy="243094"/>
            <a:chOff x="-1587" y="-3175"/>
            <a:chExt cx="506412" cy="476250"/>
          </a:xfrm>
          <a:solidFill>
            <a:schemeClr val="bg1"/>
          </a:solidFill>
        </p:grpSpPr>
        <p:sp>
          <p:nvSpPr>
            <p:cNvPr id="213" name="Oval 14"/>
            <p:cNvSpPr>
              <a:spLocks noChangeArrowheads="1"/>
            </p:cNvSpPr>
            <p:nvPr/>
          </p:nvSpPr>
          <p:spPr bwMode="auto">
            <a:xfrm>
              <a:off x="244475" y="257175"/>
              <a:ext cx="60325" cy="61913"/>
            </a:xfrm>
            <a:prstGeom prst="ellipse">
              <a:avLst/>
            </a:prstGeom>
            <a:grpFill/>
            <a:ln>
              <a:noFill/>
            </a:ln>
          </p:spPr>
          <p:txBody>
            <a:bodyPr vert="horz" wrap="square" lIns="91440" tIns="45720" rIns="91440" bIns="45720" numCol="1" anchor="t" anchorCtr="0" compatLnSpc="1"/>
            <a:lstStyle/>
            <a:p>
              <a:endParaRPr lang="id-ID" sz="1600">
                <a:latin typeface="华文细黑" panose="02010600040101010101" pitchFamily="2" charset="-122"/>
                <a:ea typeface="华文细黑" panose="02010600040101010101" pitchFamily="2" charset="-122"/>
              </a:endParaRPr>
            </a:p>
          </p:txBody>
        </p:sp>
        <p:sp>
          <p:nvSpPr>
            <p:cNvPr id="214" name="Freeform 15"/>
            <p:cNvSpPr>
              <a:spLocks noEditPoints="1"/>
            </p:cNvSpPr>
            <p:nvPr/>
          </p:nvSpPr>
          <p:spPr bwMode="auto">
            <a:xfrm>
              <a:off x="-1587" y="-3175"/>
              <a:ext cx="506412"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p:spPr>
          <p:txBody>
            <a:bodyPr vert="horz" wrap="square" lIns="91440" tIns="45720" rIns="91440" bIns="45720" numCol="1" anchor="t" anchorCtr="0" compatLnSpc="1"/>
            <a:lstStyle/>
            <a:p>
              <a:endParaRPr lang="id-ID" sz="1600">
                <a:latin typeface="华文细黑" panose="02010600040101010101" pitchFamily="2" charset="-122"/>
                <a:ea typeface="华文细黑" panose="02010600040101010101" pitchFamily="2" charset="-122"/>
              </a:endParaRPr>
            </a:p>
          </p:txBody>
        </p:sp>
      </p:grpSp>
      <p:sp>
        <p:nvSpPr>
          <p:cNvPr id="216" name="Oval 147"/>
          <p:cNvSpPr/>
          <p:nvPr/>
        </p:nvSpPr>
        <p:spPr>
          <a:xfrm>
            <a:off x="5242631" y="2129801"/>
            <a:ext cx="1364400" cy="1364400"/>
          </a:xfrm>
          <a:prstGeom prst="ellipse">
            <a:avLst/>
          </a:prstGeom>
          <a:gradFill>
            <a:gsLst>
              <a:gs pos="0">
                <a:srgbClr val="192176"/>
              </a:gs>
              <a:gs pos="73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华文细黑" panose="02010600040101010101" pitchFamily="2" charset="-122"/>
              <a:ea typeface="华文细黑" panose="02010600040101010101" pitchFamily="2" charset="-122"/>
            </a:endParaRPr>
          </a:p>
        </p:txBody>
      </p:sp>
      <p:grpSp>
        <p:nvGrpSpPr>
          <p:cNvPr id="217" name="Group 64"/>
          <p:cNvGrpSpPr/>
          <p:nvPr/>
        </p:nvGrpSpPr>
        <p:grpSpPr>
          <a:xfrm>
            <a:off x="5720537" y="2607619"/>
            <a:ext cx="408587" cy="408763"/>
            <a:chOff x="-1587" y="-3175"/>
            <a:chExt cx="3670300" cy="3671888"/>
          </a:xfrm>
          <a:solidFill>
            <a:schemeClr val="bg1"/>
          </a:solidFill>
        </p:grpSpPr>
        <p:sp>
          <p:nvSpPr>
            <p:cNvPr id="218" name="Freeform 24"/>
            <p:cNvSpPr>
              <a:spLocks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grpFill/>
            <a:ln>
              <a:noFill/>
            </a:ln>
          </p:spPr>
          <p:txBody>
            <a:bodyPr vert="horz" wrap="square" lIns="91440" tIns="45720" rIns="91440" bIns="45720" numCol="1" anchor="t" anchorCtr="0" compatLnSpc="1"/>
            <a:lstStyle/>
            <a:p>
              <a:endParaRPr lang="id-ID" sz="1600">
                <a:latin typeface="华文细黑" panose="02010600040101010101" pitchFamily="2" charset="-122"/>
                <a:ea typeface="华文细黑" panose="02010600040101010101" pitchFamily="2" charset="-122"/>
              </a:endParaRPr>
            </a:p>
          </p:txBody>
        </p:sp>
        <p:sp>
          <p:nvSpPr>
            <p:cNvPr id="219" name="Freeform 25"/>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p:spPr>
          <p:txBody>
            <a:bodyPr vert="horz" wrap="square" lIns="91440" tIns="45720" rIns="91440" bIns="45720" numCol="1" anchor="t" anchorCtr="0" compatLnSpc="1"/>
            <a:lstStyle/>
            <a:p>
              <a:endParaRPr lang="id-ID" sz="1600">
                <a:latin typeface="华文细黑" panose="02010600040101010101" pitchFamily="2" charset="-122"/>
                <a:ea typeface="华文细黑" panose="02010600040101010101" pitchFamily="2" charset="-122"/>
              </a:endParaRPr>
            </a:p>
          </p:txBody>
        </p:sp>
      </p:grpSp>
      <p:sp>
        <p:nvSpPr>
          <p:cNvPr id="221" name="Oval 149"/>
          <p:cNvSpPr/>
          <p:nvPr/>
        </p:nvSpPr>
        <p:spPr>
          <a:xfrm>
            <a:off x="6059275" y="3454246"/>
            <a:ext cx="1197617" cy="1197617"/>
          </a:xfrm>
          <a:prstGeom prst="ellipse">
            <a:avLst/>
          </a:prstGeom>
          <a:gradFill>
            <a:gsLst>
              <a:gs pos="0">
                <a:srgbClr val="192176"/>
              </a:gs>
              <a:gs pos="73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华文细黑" panose="02010600040101010101" pitchFamily="2" charset="-122"/>
              <a:ea typeface="华文细黑" panose="02010600040101010101" pitchFamily="2" charset="-122"/>
            </a:endParaRPr>
          </a:p>
        </p:txBody>
      </p:sp>
      <p:grpSp>
        <p:nvGrpSpPr>
          <p:cNvPr id="222" name="Group 67"/>
          <p:cNvGrpSpPr/>
          <p:nvPr/>
        </p:nvGrpSpPr>
        <p:grpSpPr>
          <a:xfrm>
            <a:off x="6515788" y="3890280"/>
            <a:ext cx="284591" cy="325547"/>
            <a:chOff x="-1587" y="3175"/>
            <a:chExt cx="430212" cy="492125"/>
          </a:xfrm>
          <a:solidFill>
            <a:schemeClr val="bg1"/>
          </a:solidFill>
        </p:grpSpPr>
        <p:sp>
          <p:nvSpPr>
            <p:cNvPr id="223" name="Freeform 29"/>
            <p:cNvSpPr>
              <a:spLocks noEditPoints="1"/>
            </p:cNvSpPr>
            <p:nvPr/>
          </p:nvSpPr>
          <p:spPr bwMode="auto">
            <a:xfrm>
              <a:off x="-1587" y="3175"/>
              <a:ext cx="430212" cy="492125"/>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p:spPr>
          <p:txBody>
            <a:bodyPr vert="horz" wrap="square" lIns="91440" tIns="45720" rIns="91440" bIns="45720" numCol="1" anchor="t" anchorCtr="0" compatLnSpc="1"/>
            <a:lstStyle/>
            <a:p>
              <a:endParaRPr lang="id-ID" sz="1600">
                <a:latin typeface="华文细黑" panose="02010600040101010101" pitchFamily="2" charset="-122"/>
                <a:ea typeface="华文细黑" panose="02010600040101010101" pitchFamily="2" charset="-122"/>
              </a:endParaRPr>
            </a:p>
          </p:txBody>
        </p:sp>
        <p:sp>
          <p:nvSpPr>
            <p:cNvPr id="224" name="Freeform 30"/>
            <p:cNvSpPr>
              <a:spLocks noEditPoints="1"/>
            </p:cNvSpPr>
            <p:nvPr/>
          </p:nvSpPr>
          <p:spPr bwMode="auto">
            <a:xfrm>
              <a:off x="90488"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p:spPr>
          <p:txBody>
            <a:bodyPr vert="horz" wrap="square" lIns="91440" tIns="45720" rIns="91440" bIns="45720" numCol="1" anchor="t" anchorCtr="0" compatLnSpc="1"/>
            <a:lstStyle/>
            <a:p>
              <a:endParaRPr lang="id-ID" sz="1600">
                <a:latin typeface="华文细黑" panose="02010600040101010101" pitchFamily="2" charset="-122"/>
                <a:ea typeface="华文细黑" panose="02010600040101010101" pitchFamily="2" charset="-122"/>
              </a:endParaRPr>
            </a:p>
          </p:txBody>
        </p:sp>
        <p:sp>
          <p:nvSpPr>
            <p:cNvPr id="225" name="Freeform 31"/>
            <p:cNvSpPr>
              <a:spLocks noEditPoints="1"/>
            </p:cNvSpPr>
            <p:nvPr/>
          </p:nvSpPr>
          <p:spPr bwMode="auto">
            <a:xfrm>
              <a:off x="182563"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p:spPr>
          <p:txBody>
            <a:bodyPr vert="horz" wrap="square" lIns="91440" tIns="45720" rIns="91440" bIns="45720" numCol="1" anchor="t" anchorCtr="0" compatLnSpc="1"/>
            <a:lstStyle/>
            <a:p>
              <a:endParaRPr lang="id-ID" sz="1600">
                <a:latin typeface="华文细黑" panose="02010600040101010101" pitchFamily="2" charset="-122"/>
                <a:ea typeface="华文细黑" panose="02010600040101010101" pitchFamily="2" charset="-122"/>
              </a:endParaRPr>
            </a:p>
          </p:txBody>
        </p:sp>
        <p:sp>
          <p:nvSpPr>
            <p:cNvPr id="226" name="Freeform 32"/>
            <p:cNvSpPr>
              <a:spLocks noEditPoints="1"/>
            </p:cNvSpPr>
            <p:nvPr/>
          </p:nvSpPr>
          <p:spPr bwMode="auto">
            <a:xfrm>
              <a:off x="274638"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p:spPr>
          <p:txBody>
            <a:bodyPr vert="horz" wrap="square" lIns="91440" tIns="45720" rIns="91440" bIns="45720" numCol="1" anchor="t" anchorCtr="0" compatLnSpc="1"/>
            <a:lstStyle/>
            <a:p>
              <a:endParaRPr lang="id-ID" sz="1600">
                <a:latin typeface="华文细黑" panose="02010600040101010101" pitchFamily="2" charset="-122"/>
                <a:ea typeface="华文细黑" panose="02010600040101010101" pitchFamily="2" charset="-122"/>
              </a:endParaRPr>
            </a:p>
          </p:txBody>
        </p:sp>
      </p:grpSp>
      <p:sp>
        <p:nvSpPr>
          <p:cNvPr id="227" name="矩形 226"/>
          <p:cNvSpPr/>
          <p:nvPr/>
        </p:nvSpPr>
        <p:spPr>
          <a:xfrm>
            <a:off x="1737941" y="2501596"/>
            <a:ext cx="1942928" cy="933332"/>
          </a:xfrm>
          <a:prstGeom prst="rect">
            <a:avLst/>
          </a:prstGeom>
        </p:spPr>
        <p:txBody>
          <a:bodyPr wrap="square">
            <a:spAutoFit/>
          </a:bodyPr>
          <a:lstStyle/>
          <a:p>
            <a:pPr>
              <a:lnSpc>
                <a:spcPct val="130000"/>
              </a:lnSpc>
            </a:pPr>
            <a:r>
              <a:rPr lang="en-US" altLang="zh-CN" sz="1050" dirty="0">
                <a:latin typeface="华文细黑" panose="02010600040101010101" pitchFamily="2" charset="-122"/>
                <a:ea typeface="华文细黑" panose="02010600040101010101" pitchFamily="2" charset="-122"/>
              </a:rPr>
              <a:t>A designer can use default text to simulate what text would look like. If it is not real text.</a:t>
            </a:r>
            <a:endParaRPr lang="zh-CN" altLang="en-US" sz="105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28" name="矩形 227"/>
          <p:cNvSpPr/>
          <p:nvPr/>
        </p:nvSpPr>
        <p:spPr>
          <a:xfrm>
            <a:off x="1737942" y="2175876"/>
            <a:ext cx="1889035" cy="338554"/>
          </a:xfrm>
          <a:prstGeom prst="rect">
            <a:avLst/>
          </a:prstGeom>
        </p:spPr>
        <p:txBody>
          <a:bodyPr wrap="square">
            <a:spAutoFit/>
          </a:bodyPr>
          <a:lstStyle/>
          <a:p>
            <a:r>
              <a:rPr lang="en-US" altLang="zh-CN" sz="1600" b="1" dirty="0">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sz="1600"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29" name="矩形 228"/>
          <p:cNvSpPr/>
          <p:nvPr/>
        </p:nvSpPr>
        <p:spPr>
          <a:xfrm>
            <a:off x="1106778" y="4019328"/>
            <a:ext cx="1973961" cy="933332"/>
          </a:xfrm>
          <a:prstGeom prst="rect">
            <a:avLst/>
          </a:prstGeom>
        </p:spPr>
        <p:txBody>
          <a:bodyPr wrap="square">
            <a:spAutoFit/>
          </a:bodyPr>
          <a:lstStyle/>
          <a:p>
            <a:pPr>
              <a:lnSpc>
                <a:spcPct val="130000"/>
              </a:lnSpc>
            </a:pPr>
            <a:r>
              <a:rPr lang="en-US" altLang="zh-CN" sz="1050" dirty="0">
                <a:latin typeface="华文细黑" panose="02010600040101010101" pitchFamily="2" charset="-122"/>
                <a:ea typeface="华文细黑" panose="02010600040101010101" pitchFamily="2" charset="-122"/>
              </a:rPr>
              <a:t>A designer can use default text to simulate what text would look like. If it is not real text.</a:t>
            </a:r>
            <a:endParaRPr lang="zh-CN" altLang="en-US" sz="105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30" name="矩形 229"/>
          <p:cNvSpPr/>
          <p:nvPr/>
        </p:nvSpPr>
        <p:spPr>
          <a:xfrm>
            <a:off x="1106778" y="3693608"/>
            <a:ext cx="1889035" cy="338554"/>
          </a:xfrm>
          <a:prstGeom prst="rect">
            <a:avLst/>
          </a:prstGeom>
        </p:spPr>
        <p:txBody>
          <a:bodyPr wrap="square">
            <a:spAutoFit/>
          </a:bodyPr>
          <a:lstStyle/>
          <a:p>
            <a:r>
              <a:rPr lang="en-US" altLang="zh-CN" sz="1600"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sz="1600" b="1">
              <a:solidFill>
                <a:schemeClr val="tx1">
                  <a:lumMod val="85000"/>
                  <a:lumOff val="15000"/>
                </a:schemeClr>
              </a:solidFill>
              <a:latin typeface="华文细黑" panose="02010600040101010101" pitchFamily="2" charset="-122"/>
              <a:ea typeface="华文细黑" panose="02010600040101010101" pitchFamily="2" charset="-122"/>
            </a:endParaRPr>
          </a:p>
        </p:txBody>
      </p:sp>
      <p:cxnSp>
        <p:nvCxnSpPr>
          <p:cNvPr id="231" name="Straight Connector 176"/>
          <p:cNvCxnSpPr/>
          <p:nvPr/>
        </p:nvCxnSpPr>
        <p:spPr>
          <a:xfrm flipH="1">
            <a:off x="2997023" y="4045053"/>
            <a:ext cx="1504483" cy="0"/>
          </a:xfrm>
          <a:prstGeom prst="line">
            <a:avLst/>
          </a:prstGeom>
          <a:ln>
            <a:solidFill>
              <a:schemeClr val="tx1">
                <a:lumMod val="85000"/>
                <a:lumOff val="1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33" name="Straight Connector 176"/>
          <p:cNvCxnSpPr/>
          <p:nvPr/>
        </p:nvCxnSpPr>
        <p:spPr>
          <a:xfrm flipH="1">
            <a:off x="3737812" y="2677522"/>
            <a:ext cx="322581" cy="0"/>
          </a:xfrm>
          <a:prstGeom prst="line">
            <a:avLst/>
          </a:prstGeom>
          <a:ln>
            <a:solidFill>
              <a:schemeClr val="tx1">
                <a:lumMod val="85000"/>
                <a:lumOff val="1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35" name="Straight Connector 176"/>
          <p:cNvCxnSpPr/>
          <p:nvPr/>
        </p:nvCxnSpPr>
        <p:spPr>
          <a:xfrm>
            <a:off x="6761905" y="2677522"/>
            <a:ext cx="618861" cy="0"/>
          </a:xfrm>
          <a:prstGeom prst="line">
            <a:avLst/>
          </a:prstGeom>
          <a:ln>
            <a:solidFill>
              <a:schemeClr val="tx1">
                <a:lumMod val="85000"/>
                <a:lumOff val="1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38" name="矩形 237"/>
          <p:cNvSpPr/>
          <p:nvPr/>
        </p:nvSpPr>
        <p:spPr>
          <a:xfrm>
            <a:off x="7281605" y="2235519"/>
            <a:ext cx="2226588" cy="723083"/>
          </a:xfrm>
          <a:prstGeom prst="rect">
            <a:avLst/>
          </a:prstGeom>
        </p:spPr>
        <p:txBody>
          <a:bodyPr wrap="square">
            <a:spAutoFit/>
          </a:bodyPr>
          <a:lstStyle/>
          <a:p>
            <a:pPr algn="r">
              <a:lnSpc>
                <a:spcPct val="130000"/>
              </a:lnSpc>
            </a:pPr>
            <a:r>
              <a:rPr lang="en-US" altLang="zh-CN" sz="1050" dirty="0">
                <a:latin typeface="华文细黑" panose="02010600040101010101" pitchFamily="2" charset="-122"/>
                <a:ea typeface="华文细黑" panose="02010600040101010101" pitchFamily="2" charset="-122"/>
              </a:rPr>
              <a:t>A designer can use default text to simulate what text would look like. If it is not real text.</a:t>
            </a:r>
            <a:endParaRPr lang="zh-CN" altLang="en-US" sz="105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39" name="矩形 238"/>
          <p:cNvSpPr/>
          <p:nvPr/>
        </p:nvSpPr>
        <p:spPr>
          <a:xfrm>
            <a:off x="7594443" y="1922156"/>
            <a:ext cx="1889035" cy="338554"/>
          </a:xfrm>
          <a:prstGeom prst="rect">
            <a:avLst/>
          </a:prstGeom>
        </p:spPr>
        <p:txBody>
          <a:bodyPr wrap="square">
            <a:spAutoFit/>
          </a:bodyPr>
          <a:lstStyle/>
          <a:p>
            <a:pPr algn="r"/>
            <a:r>
              <a:rPr lang="en-US" altLang="zh-CN" sz="1600"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sz="1600" b="1">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41" name="矩形 240"/>
          <p:cNvSpPr/>
          <p:nvPr/>
        </p:nvSpPr>
        <p:spPr>
          <a:xfrm>
            <a:off x="9080113" y="3834311"/>
            <a:ext cx="2238671" cy="723083"/>
          </a:xfrm>
          <a:prstGeom prst="rect">
            <a:avLst/>
          </a:prstGeom>
        </p:spPr>
        <p:txBody>
          <a:bodyPr wrap="square">
            <a:spAutoFit/>
          </a:bodyPr>
          <a:lstStyle/>
          <a:p>
            <a:pPr algn="r">
              <a:lnSpc>
                <a:spcPct val="130000"/>
              </a:lnSpc>
            </a:pPr>
            <a:r>
              <a:rPr lang="en-US" altLang="zh-CN" sz="1050" dirty="0">
                <a:latin typeface="华文细黑" panose="02010600040101010101" pitchFamily="2" charset="-122"/>
                <a:ea typeface="华文细黑" panose="02010600040101010101" pitchFamily="2" charset="-122"/>
              </a:rPr>
              <a:t>A designer can use default text to simulate what text would look like. If it is not real text.</a:t>
            </a:r>
            <a:endParaRPr lang="zh-CN" altLang="en-US" sz="105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42" name="矩形 241"/>
          <p:cNvSpPr/>
          <p:nvPr/>
        </p:nvSpPr>
        <p:spPr>
          <a:xfrm>
            <a:off x="9400501" y="3520948"/>
            <a:ext cx="1889035" cy="338554"/>
          </a:xfrm>
          <a:prstGeom prst="rect">
            <a:avLst/>
          </a:prstGeom>
        </p:spPr>
        <p:txBody>
          <a:bodyPr wrap="square">
            <a:spAutoFit/>
          </a:bodyPr>
          <a:lstStyle/>
          <a:p>
            <a:pPr algn="r"/>
            <a:r>
              <a:rPr lang="en-US" altLang="zh-CN" sz="1600" b="1" dirty="0">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sz="1600" b="1" dirty="0">
              <a:solidFill>
                <a:schemeClr val="tx1">
                  <a:lumMod val="85000"/>
                  <a:lumOff val="15000"/>
                </a:schemeClr>
              </a:solidFill>
              <a:latin typeface="华文细黑" panose="02010600040101010101" pitchFamily="2" charset="-122"/>
              <a:ea typeface="华文细黑" panose="02010600040101010101" pitchFamily="2" charset="-122"/>
            </a:endParaRPr>
          </a:p>
        </p:txBody>
      </p:sp>
      <p:cxnSp>
        <p:nvCxnSpPr>
          <p:cNvPr id="243" name="Straight Connector 176"/>
          <p:cNvCxnSpPr/>
          <p:nvPr/>
        </p:nvCxnSpPr>
        <p:spPr>
          <a:xfrm>
            <a:off x="7504672" y="4004713"/>
            <a:ext cx="1610764" cy="0"/>
          </a:xfrm>
          <a:prstGeom prst="line">
            <a:avLst/>
          </a:prstGeom>
          <a:ln>
            <a:solidFill>
              <a:schemeClr val="tx1">
                <a:lumMod val="85000"/>
                <a:lumOff val="1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107552" y="-1583"/>
            <a:ext cx="3947767" cy="1075639"/>
            <a:chOff x="107552" y="-1583"/>
            <a:chExt cx="3947767" cy="1075639"/>
          </a:xfrm>
        </p:grpSpPr>
        <p:pic>
          <p:nvPicPr>
            <p:cNvPr id="54" name="图片 5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195808" y="63118"/>
              <a:ext cx="1074057" cy="947819"/>
            </a:xfrm>
            <a:prstGeom prst="rect">
              <a:avLst/>
            </a:prstGeom>
          </p:spPr>
        </p:pic>
        <p:sp>
          <p:nvSpPr>
            <p:cNvPr id="55" name="文本框 54"/>
            <p:cNvSpPr txBox="1"/>
            <p:nvPr/>
          </p:nvSpPr>
          <p:spPr>
            <a:xfrm>
              <a:off x="1206746" y="152306"/>
              <a:ext cx="2848573" cy="769441"/>
            </a:xfrm>
            <a:prstGeom prst="rect">
              <a:avLst/>
            </a:prstGeom>
            <a:noFill/>
          </p:spPr>
          <p:txBody>
            <a:bodyPr wrap="square" rtlCol="0">
              <a:spAutoFit/>
            </a:bodyPr>
            <a:lstStyle/>
            <a:p>
              <a:r>
                <a:rPr lang="en-US" altLang="zh-CN" sz="4400" dirty="0" smtClean="0">
                  <a:latin typeface="华文细黑" panose="02010600040101010101" pitchFamily="2" charset="-122"/>
                  <a:ea typeface="华文细黑" panose="02010600040101010101" pitchFamily="2" charset="-122"/>
                </a:rPr>
                <a:t>T</a:t>
              </a:r>
              <a:r>
                <a:rPr lang="en-US" altLang="zh-CN" sz="2800" dirty="0" smtClean="0">
                  <a:latin typeface="华文细黑" panose="02010600040101010101" pitchFamily="2" charset="-122"/>
                  <a:ea typeface="华文细黑" panose="02010600040101010101" pitchFamily="2" charset="-122"/>
                </a:rPr>
                <a:t>itle goes here</a:t>
              </a:r>
              <a:endParaRPr lang="zh-CN" altLang="en-US" sz="2800" dirty="0">
                <a:latin typeface="华文细黑" panose="02010600040101010101" pitchFamily="2" charset="-122"/>
                <a:ea typeface="华文细黑" panose="02010600040101010101" pitchFamily="2" charset="-122"/>
              </a:endParaRPr>
            </a:p>
          </p:txBody>
        </p:sp>
        <p:sp>
          <p:nvSpPr>
            <p:cNvPr id="59" name="文本框 58"/>
            <p:cNvSpPr txBox="1"/>
            <p:nvPr/>
          </p:nvSpPr>
          <p:spPr>
            <a:xfrm>
              <a:off x="107552" y="-1583"/>
              <a:ext cx="1163483" cy="923330"/>
            </a:xfrm>
            <a:prstGeom prst="rect">
              <a:avLst/>
            </a:prstGeom>
            <a:noFill/>
          </p:spPr>
          <p:txBody>
            <a:bodyPr wrap="square" rtlCol="0">
              <a:spAutoFit/>
            </a:bodyPr>
            <a:lstStyle/>
            <a:p>
              <a:pPr algn="dist"/>
              <a:r>
                <a:rPr lang="en-US" altLang="zh-CN" sz="5400" dirty="0" smtClean="0">
                  <a:solidFill>
                    <a:schemeClr val="bg1"/>
                  </a:solidFill>
                  <a:latin typeface="Impact" panose="020B0806030902050204" pitchFamily="34" charset="0"/>
                  <a:ea typeface="方正兰亭粗黑简体" panose="02000000000000000000" pitchFamily="2" charset="-122"/>
                </a:rPr>
                <a:t>1</a:t>
              </a:r>
              <a:endParaRPr lang="zh-CN" altLang="en-US" sz="5400" dirty="0">
                <a:solidFill>
                  <a:schemeClr val="bg1"/>
                </a:solidFill>
                <a:latin typeface="Impact" panose="020B0806030902050204" pitchFamily="34" charset="0"/>
                <a:ea typeface="方正兰亭超细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wipe(right)">
                                      <p:cBhvr>
                                        <p:cTn id="7" dur="500"/>
                                        <p:tgtEl>
                                          <p:spTgt spid="23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33"/>
                                        </p:tgtEl>
                                        <p:attrNameLst>
                                          <p:attrName>style.visibility</p:attrName>
                                        </p:attrNameLst>
                                      </p:cBhvr>
                                      <p:to>
                                        <p:strVal val="visible"/>
                                      </p:to>
                                    </p:set>
                                    <p:animEffect transition="in" filter="wipe(right)">
                                      <p:cBhvr>
                                        <p:cTn id="11" dur="500"/>
                                        <p:tgtEl>
                                          <p:spTgt spid="23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35"/>
                                        </p:tgtEl>
                                        <p:attrNameLst>
                                          <p:attrName>style.visibility</p:attrName>
                                        </p:attrNameLst>
                                      </p:cBhvr>
                                      <p:to>
                                        <p:strVal val="visible"/>
                                      </p:to>
                                    </p:set>
                                    <p:animEffect transition="in" filter="wipe(right)">
                                      <p:cBhvr>
                                        <p:cTn id="15" dur="500"/>
                                        <p:tgtEl>
                                          <p:spTgt spid="23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43"/>
                                        </p:tgtEl>
                                        <p:attrNameLst>
                                          <p:attrName>style.visibility</p:attrName>
                                        </p:attrNameLst>
                                      </p:cBhvr>
                                      <p:to>
                                        <p:strVal val="visible"/>
                                      </p:to>
                                    </p:set>
                                    <p:animEffect transition="in" filter="wipe(right)">
                                      <p:cBhvr>
                                        <p:cTn id="19"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任意多边形 75"/>
          <p:cNvSpPr/>
          <p:nvPr/>
        </p:nvSpPr>
        <p:spPr>
          <a:xfrm>
            <a:off x="4248660" y="2070083"/>
            <a:ext cx="1722396" cy="1722396"/>
          </a:xfrm>
          <a:custGeom>
            <a:avLst/>
            <a:gdLst>
              <a:gd name="connsiteX0" fmla="*/ 566700 w 1466335"/>
              <a:gd name="connsiteY0" fmla="*/ 0 h 1466334"/>
              <a:gd name="connsiteX1" fmla="*/ 1182986 w 1466335"/>
              <a:gd name="connsiteY1" fmla="*/ 616286 h 1466334"/>
              <a:gd name="connsiteX2" fmla="*/ 1466335 w 1466335"/>
              <a:gd name="connsiteY2" fmla="*/ 332937 h 1466334"/>
              <a:gd name="connsiteX3" fmla="*/ 1466334 w 1466335"/>
              <a:gd name="connsiteY3" fmla="*/ 1466334 h 1466334"/>
              <a:gd name="connsiteX4" fmla="*/ 332938 w 1466335"/>
              <a:gd name="connsiteY4" fmla="*/ 1466334 h 1466334"/>
              <a:gd name="connsiteX5" fmla="*/ 616287 w 1466335"/>
              <a:gd name="connsiteY5" fmla="*/ 1182985 h 1466334"/>
              <a:gd name="connsiteX6" fmla="*/ 0 w 1466335"/>
              <a:gd name="connsiteY6" fmla="*/ 566699 h 1466334"/>
              <a:gd name="connsiteX7" fmla="*/ 129402 w 1466335"/>
              <a:gd name="connsiteY7" fmla="*/ 437297 h 1466334"/>
              <a:gd name="connsiteX8" fmla="*/ 106155 w 1466335"/>
              <a:gd name="connsiteY8" fmla="*/ 409121 h 1466334"/>
              <a:gd name="connsiteX9" fmla="*/ 64513 w 1466335"/>
              <a:gd name="connsiteY9" fmla="*/ 272796 h 1466334"/>
              <a:gd name="connsiteX10" fmla="*/ 308339 w 1466335"/>
              <a:gd name="connsiteY10" fmla="*/ 28970 h 1466334"/>
              <a:gd name="connsiteX11" fmla="*/ 444665 w 1466335"/>
              <a:gd name="connsiteY11" fmla="*/ 70612 h 1466334"/>
              <a:gd name="connsiteX12" fmla="*/ 472841 w 1466335"/>
              <a:gd name="connsiteY12" fmla="*/ 93859 h 146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6335" h="1466334">
                <a:moveTo>
                  <a:pt x="566700" y="0"/>
                </a:moveTo>
                <a:lnTo>
                  <a:pt x="1182986" y="616286"/>
                </a:lnTo>
                <a:lnTo>
                  <a:pt x="1466335" y="332937"/>
                </a:lnTo>
                <a:lnTo>
                  <a:pt x="1466334" y="1466334"/>
                </a:lnTo>
                <a:lnTo>
                  <a:pt x="332938" y="1466334"/>
                </a:lnTo>
                <a:lnTo>
                  <a:pt x="616287" y="1182985"/>
                </a:lnTo>
                <a:lnTo>
                  <a:pt x="0" y="566699"/>
                </a:lnTo>
                <a:lnTo>
                  <a:pt x="129402" y="437297"/>
                </a:lnTo>
                <a:lnTo>
                  <a:pt x="106155" y="409121"/>
                </a:lnTo>
                <a:cubicBezTo>
                  <a:pt x="79865" y="370207"/>
                  <a:pt x="64513" y="323294"/>
                  <a:pt x="64513" y="272796"/>
                </a:cubicBezTo>
                <a:cubicBezTo>
                  <a:pt x="64513" y="138135"/>
                  <a:pt x="173678" y="28970"/>
                  <a:pt x="308339" y="28970"/>
                </a:cubicBezTo>
                <a:cubicBezTo>
                  <a:pt x="358837" y="28970"/>
                  <a:pt x="405750" y="44321"/>
                  <a:pt x="444665" y="70612"/>
                </a:cubicBezTo>
                <a:lnTo>
                  <a:pt x="472841" y="93859"/>
                </a:lnTo>
                <a:close/>
              </a:path>
            </a:pathLst>
          </a:custGeom>
          <a:gradFill>
            <a:gsLst>
              <a:gs pos="0">
                <a:srgbClr val="192176"/>
              </a:gs>
              <a:gs pos="73000">
                <a:srgbClr val="2C83D3"/>
              </a:gs>
              <a:gs pos="100000">
                <a:srgbClr val="FF356A"/>
              </a:gs>
            </a:gsLst>
            <a:lin ang="3600000" scaled="0"/>
          </a:gradFill>
          <a:ln w="38100"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nvGrpSpPr>
          <p:cNvPr id="57" name="组合 56"/>
          <p:cNvGrpSpPr/>
          <p:nvPr/>
        </p:nvGrpSpPr>
        <p:grpSpPr>
          <a:xfrm>
            <a:off x="4486348" y="2293484"/>
            <a:ext cx="248988" cy="194065"/>
            <a:chOff x="9439656" y="2777910"/>
            <a:chExt cx="548947" cy="427856"/>
          </a:xfrm>
          <a:solidFill>
            <a:schemeClr val="bg1"/>
          </a:solidFill>
        </p:grpSpPr>
        <p:sp>
          <p:nvSpPr>
            <p:cNvPr id="59" name="Freeform 267"/>
            <p:cNvSpPr>
              <a:spLocks noEditPoints="1"/>
            </p:cNvSpPr>
            <p:nvPr/>
          </p:nvSpPr>
          <p:spPr bwMode="auto">
            <a:xfrm>
              <a:off x="9439656" y="2777910"/>
              <a:ext cx="548947" cy="427856"/>
            </a:xfrm>
            <a:custGeom>
              <a:avLst/>
              <a:gdLst>
                <a:gd name="T0" fmla="*/ 224 w 260"/>
                <a:gd name="T1" fmla="*/ 0 h 202"/>
                <a:gd name="T2" fmla="*/ 36 w 260"/>
                <a:gd name="T3" fmla="*/ 0 h 202"/>
                <a:gd name="T4" fmla="*/ 0 w 260"/>
                <a:gd name="T5" fmla="*/ 36 h 202"/>
                <a:gd name="T6" fmla="*/ 0 w 260"/>
                <a:gd name="T7" fmla="*/ 166 h 202"/>
                <a:gd name="T8" fmla="*/ 36 w 260"/>
                <a:gd name="T9" fmla="*/ 202 h 202"/>
                <a:gd name="T10" fmla="*/ 224 w 260"/>
                <a:gd name="T11" fmla="*/ 202 h 202"/>
                <a:gd name="T12" fmla="*/ 260 w 260"/>
                <a:gd name="T13" fmla="*/ 166 h 202"/>
                <a:gd name="T14" fmla="*/ 260 w 260"/>
                <a:gd name="T15" fmla="*/ 36 h 202"/>
                <a:gd name="T16" fmla="*/ 224 w 260"/>
                <a:gd name="T17" fmla="*/ 0 h 202"/>
                <a:gd name="T18" fmla="*/ 239 w 260"/>
                <a:gd name="T19" fmla="*/ 166 h 202"/>
                <a:gd name="T20" fmla="*/ 224 w 260"/>
                <a:gd name="T21" fmla="*/ 181 h 202"/>
                <a:gd name="T22" fmla="*/ 36 w 260"/>
                <a:gd name="T23" fmla="*/ 181 h 202"/>
                <a:gd name="T24" fmla="*/ 22 w 260"/>
                <a:gd name="T25" fmla="*/ 166 h 202"/>
                <a:gd name="T26" fmla="*/ 22 w 260"/>
                <a:gd name="T27" fmla="*/ 36 h 202"/>
                <a:gd name="T28" fmla="*/ 36 w 260"/>
                <a:gd name="T29" fmla="*/ 21 h 202"/>
                <a:gd name="T30" fmla="*/ 224 w 260"/>
                <a:gd name="T31" fmla="*/ 21 h 202"/>
                <a:gd name="T32" fmla="*/ 239 w 260"/>
                <a:gd name="T33" fmla="*/ 36 h 202"/>
                <a:gd name="T34" fmla="*/ 239 w 260"/>
                <a:gd name="T35" fmla="*/ 16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202">
                  <a:moveTo>
                    <a:pt x="224" y="0"/>
                  </a:moveTo>
                  <a:cubicBezTo>
                    <a:pt x="36" y="0"/>
                    <a:pt x="36" y="0"/>
                    <a:pt x="36" y="0"/>
                  </a:cubicBezTo>
                  <a:cubicBezTo>
                    <a:pt x="16" y="0"/>
                    <a:pt x="0" y="16"/>
                    <a:pt x="0" y="36"/>
                  </a:cubicBezTo>
                  <a:cubicBezTo>
                    <a:pt x="0" y="166"/>
                    <a:pt x="0" y="166"/>
                    <a:pt x="0" y="166"/>
                  </a:cubicBezTo>
                  <a:cubicBezTo>
                    <a:pt x="0" y="186"/>
                    <a:pt x="16" y="202"/>
                    <a:pt x="36" y="202"/>
                  </a:cubicBezTo>
                  <a:cubicBezTo>
                    <a:pt x="224" y="202"/>
                    <a:pt x="224" y="202"/>
                    <a:pt x="224" y="202"/>
                  </a:cubicBezTo>
                  <a:cubicBezTo>
                    <a:pt x="244" y="202"/>
                    <a:pt x="260" y="186"/>
                    <a:pt x="260" y="166"/>
                  </a:cubicBezTo>
                  <a:cubicBezTo>
                    <a:pt x="260" y="36"/>
                    <a:pt x="260" y="36"/>
                    <a:pt x="260" y="36"/>
                  </a:cubicBezTo>
                  <a:cubicBezTo>
                    <a:pt x="260" y="16"/>
                    <a:pt x="244" y="0"/>
                    <a:pt x="224" y="0"/>
                  </a:cubicBezTo>
                  <a:close/>
                  <a:moveTo>
                    <a:pt x="239" y="166"/>
                  </a:moveTo>
                  <a:cubicBezTo>
                    <a:pt x="239" y="174"/>
                    <a:pt x="232" y="181"/>
                    <a:pt x="224" y="181"/>
                  </a:cubicBezTo>
                  <a:cubicBezTo>
                    <a:pt x="36" y="181"/>
                    <a:pt x="36" y="181"/>
                    <a:pt x="36" y="181"/>
                  </a:cubicBezTo>
                  <a:cubicBezTo>
                    <a:pt x="28" y="181"/>
                    <a:pt x="22" y="174"/>
                    <a:pt x="22" y="166"/>
                  </a:cubicBezTo>
                  <a:cubicBezTo>
                    <a:pt x="22" y="36"/>
                    <a:pt x="22" y="36"/>
                    <a:pt x="22" y="36"/>
                  </a:cubicBezTo>
                  <a:cubicBezTo>
                    <a:pt x="22" y="28"/>
                    <a:pt x="28" y="21"/>
                    <a:pt x="36" y="21"/>
                  </a:cubicBezTo>
                  <a:cubicBezTo>
                    <a:pt x="224" y="21"/>
                    <a:pt x="224" y="21"/>
                    <a:pt x="224" y="21"/>
                  </a:cubicBezTo>
                  <a:cubicBezTo>
                    <a:pt x="232" y="21"/>
                    <a:pt x="239" y="28"/>
                    <a:pt x="239" y="36"/>
                  </a:cubicBezTo>
                  <a:lnTo>
                    <a:pt x="239" y="166"/>
                  </a:lnTo>
                  <a:close/>
                </a:path>
              </a:pathLst>
            </a:custGeom>
            <a:grpFill/>
            <a:ln>
              <a:noFill/>
            </a:ln>
          </p:spPr>
          <p:txBody>
            <a:bodyPr vert="horz" wrap="square" lIns="91440" tIns="45720" rIns="91440" bIns="45720" numCol="1" anchor="t" anchorCtr="0" compatLnSpc="1"/>
            <a:lstStyle/>
            <a:p>
              <a:endParaRPr lang="en-US" sz="2000">
                <a:latin typeface="华文细黑" panose="02010600040101010101" pitchFamily="2" charset="-122"/>
                <a:ea typeface="华文细黑" panose="02010600040101010101" pitchFamily="2" charset="-122"/>
              </a:endParaRPr>
            </a:p>
          </p:txBody>
        </p:sp>
        <p:sp>
          <p:nvSpPr>
            <p:cNvPr id="60" name="Freeform 268"/>
            <p:cNvSpPr/>
            <p:nvPr/>
          </p:nvSpPr>
          <p:spPr bwMode="auto">
            <a:xfrm>
              <a:off x="9638784" y="2884201"/>
              <a:ext cx="192401" cy="215273"/>
            </a:xfrm>
            <a:custGeom>
              <a:avLst/>
              <a:gdLst>
                <a:gd name="T0" fmla="*/ 80 w 91"/>
                <a:gd name="T1" fmla="*/ 40 h 102"/>
                <a:gd name="T2" fmla="*/ 19 w 91"/>
                <a:gd name="T3" fmla="*/ 6 h 102"/>
                <a:gd name="T4" fmla="*/ 0 w 91"/>
                <a:gd name="T5" fmla="*/ 17 h 102"/>
                <a:gd name="T6" fmla="*/ 0 w 91"/>
                <a:gd name="T7" fmla="*/ 85 h 102"/>
                <a:gd name="T8" fmla="*/ 19 w 91"/>
                <a:gd name="T9" fmla="*/ 96 h 102"/>
                <a:gd name="T10" fmla="*/ 80 w 91"/>
                <a:gd name="T11" fmla="*/ 62 h 102"/>
                <a:gd name="T12" fmla="*/ 80 w 91"/>
                <a:gd name="T13" fmla="*/ 40 h 102"/>
              </a:gdLst>
              <a:ahLst/>
              <a:cxnLst>
                <a:cxn ang="0">
                  <a:pos x="T0" y="T1"/>
                </a:cxn>
                <a:cxn ang="0">
                  <a:pos x="T2" y="T3"/>
                </a:cxn>
                <a:cxn ang="0">
                  <a:pos x="T4" y="T5"/>
                </a:cxn>
                <a:cxn ang="0">
                  <a:pos x="T6" y="T7"/>
                </a:cxn>
                <a:cxn ang="0">
                  <a:pos x="T8" y="T9"/>
                </a:cxn>
                <a:cxn ang="0">
                  <a:pos x="T10" y="T11"/>
                </a:cxn>
                <a:cxn ang="0">
                  <a:pos x="T12" y="T13"/>
                </a:cxn>
              </a:cxnLst>
              <a:rect l="0" t="0" r="r" b="b"/>
              <a:pathLst>
                <a:path w="91" h="102">
                  <a:moveTo>
                    <a:pt x="80" y="40"/>
                  </a:moveTo>
                  <a:cubicBezTo>
                    <a:pt x="19" y="6"/>
                    <a:pt x="19" y="6"/>
                    <a:pt x="19" y="6"/>
                  </a:cubicBezTo>
                  <a:cubicBezTo>
                    <a:pt x="8" y="0"/>
                    <a:pt x="0" y="5"/>
                    <a:pt x="0" y="17"/>
                  </a:cubicBezTo>
                  <a:cubicBezTo>
                    <a:pt x="0" y="85"/>
                    <a:pt x="0" y="85"/>
                    <a:pt x="0" y="85"/>
                  </a:cubicBezTo>
                  <a:cubicBezTo>
                    <a:pt x="0" y="97"/>
                    <a:pt x="8" y="102"/>
                    <a:pt x="19" y="96"/>
                  </a:cubicBezTo>
                  <a:cubicBezTo>
                    <a:pt x="80" y="62"/>
                    <a:pt x="80" y="62"/>
                    <a:pt x="80" y="62"/>
                  </a:cubicBezTo>
                  <a:cubicBezTo>
                    <a:pt x="91" y="56"/>
                    <a:pt x="91" y="46"/>
                    <a:pt x="80" y="40"/>
                  </a:cubicBezTo>
                  <a:close/>
                </a:path>
              </a:pathLst>
            </a:custGeom>
            <a:grpFill/>
            <a:ln>
              <a:noFill/>
            </a:ln>
          </p:spPr>
          <p:txBody>
            <a:bodyPr vert="horz" wrap="square" lIns="91440" tIns="45720" rIns="91440" bIns="45720" numCol="1" anchor="t" anchorCtr="0" compatLnSpc="1"/>
            <a:lstStyle/>
            <a:p>
              <a:endParaRPr lang="en-US" sz="2000">
                <a:latin typeface="华文细黑" panose="02010600040101010101" pitchFamily="2" charset="-122"/>
                <a:ea typeface="华文细黑" panose="02010600040101010101" pitchFamily="2" charset="-122"/>
              </a:endParaRPr>
            </a:p>
          </p:txBody>
        </p:sp>
      </p:grpSp>
      <p:sp>
        <p:nvSpPr>
          <p:cNvPr id="72" name="文本框 71"/>
          <p:cNvSpPr txBox="1"/>
          <p:nvPr/>
        </p:nvSpPr>
        <p:spPr>
          <a:xfrm>
            <a:off x="5359043" y="3003658"/>
            <a:ext cx="441146" cy="646330"/>
          </a:xfrm>
          <a:prstGeom prst="rect">
            <a:avLst/>
          </a:prstGeom>
          <a:noFill/>
        </p:spPr>
        <p:txBody>
          <a:bodyPr wrap="none" rtlCol="0">
            <a:spAutoFit/>
          </a:bodyPr>
          <a:lstStyle/>
          <a:p>
            <a:pPr algn="ctr"/>
            <a:r>
              <a:rPr lang="en-US" altLang="zh-CN" sz="3600">
                <a:solidFill>
                  <a:schemeClr val="bg1"/>
                </a:solidFill>
                <a:latin typeface="华文细黑" panose="02010600040101010101" pitchFamily="2" charset="-122"/>
                <a:ea typeface="华文细黑" panose="02010600040101010101" pitchFamily="2" charset="-122"/>
              </a:rPr>
              <a:t>1</a:t>
            </a:r>
            <a:endParaRPr lang="zh-CN" altLang="en-US" sz="3600">
              <a:solidFill>
                <a:schemeClr val="bg1"/>
              </a:solidFill>
              <a:latin typeface="华文细黑" panose="02010600040101010101" pitchFamily="2" charset="-122"/>
              <a:ea typeface="华文细黑" panose="02010600040101010101" pitchFamily="2" charset="-122"/>
            </a:endParaRPr>
          </a:p>
        </p:txBody>
      </p:sp>
      <p:sp>
        <p:nvSpPr>
          <p:cNvPr id="77" name="任意多边形 76"/>
          <p:cNvSpPr/>
          <p:nvPr/>
        </p:nvSpPr>
        <p:spPr>
          <a:xfrm>
            <a:off x="6138695" y="2070085"/>
            <a:ext cx="1722392" cy="1722395"/>
          </a:xfrm>
          <a:custGeom>
            <a:avLst/>
            <a:gdLst>
              <a:gd name="connsiteX0" fmla="*/ 899633 w 1466332"/>
              <a:gd name="connsiteY0" fmla="*/ 0 h 1466333"/>
              <a:gd name="connsiteX1" fmla="*/ 1001747 w 1466332"/>
              <a:gd name="connsiteY1" fmla="*/ 102113 h 1466333"/>
              <a:gd name="connsiteX2" fmla="*/ 1003173 w 1466332"/>
              <a:gd name="connsiteY2" fmla="*/ 100385 h 1466333"/>
              <a:gd name="connsiteX3" fmla="*/ 1175584 w 1466332"/>
              <a:gd name="connsiteY3" fmla="*/ 28970 h 1466333"/>
              <a:gd name="connsiteX4" fmla="*/ 1419410 w 1466332"/>
              <a:gd name="connsiteY4" fmla="*/ 272796 h 1466333"/>
              <a:gd name="connsiteX5" fmla="*/ 1347995 w 1466332"/>
              <a:gd name="connsiteY5" fmla="*/ 445207 h 1466333"/>
              <a:gd name="connsiteX6" fmla="*/ 1346267 w 1466332"/>
              <a:gd name="connsiteY6" fmla="*/ 446633 h 1466333"/>
              <a:gd name="connsiteX7" fmla="*/ 1466332 w 1466332"/>
              <a:gd name="connsiteY7" fmla="*/ 566698 h 1466333"/>
              <a:gd name="connsiteX8" fmla="*/ 850047 w 1466332"/>
              <a:gd name="connsiteY8" fmla="*/ 1182983 h 1466333"/>
              <a:gd name="connsiteX9" fmla="*/ 1133398 w 1466332"/>
              <a:gd name="connsiteY9" fmla="*/ 1466333 h 1466333"/>
              <a:gd name="connsiteX10" fmla="*/ 0 w 1466332"/>
              <a:gd name="connsiteY10" fmla="*/ 1466333 h 1466333"/>
              <a:gd name="connsiteX11" fmla="*/ 0 w 1466332"/>
              <a:gd name="connsiteY11" fmla="*/ 332935 h 1466333"/>
              <a:gd name="connsiteX12" fmla="*/ 283349 w 1466332"/>
              <a:gd name="connsiteY12" fmla="*/ 616284 h 146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6332" h="1466333">
                <a:moveTo>
                  <a:pt x="899633" y="0"/>
                </a:moveTo>
                <a:lnTo>
                  <a:pt x="1001747" y="102113"/>
                </a:lnTo>
                <a:lnTo>
                  <a:pt x="1003173" y="100385"/>
                </a:lnTo>
                <a:cubicBezTo>
                  <a:pt x="1047297" y="56261"/>
                  <a:pt x="1108254" y="28970"/>
                  <a:pt x="1175584" y="28970"/>
                </a:cubicBezTo>
                <a:cubicBezTo>
                  <a:pt x="1310245" y="28970"/>
                  <a:pt x="1419410" y="138135"/>
                  <a:pt x="1419410" y="272796"/>
                </a:cubicBezTo>
                <a:cubicBezTo>
                  <a:pt x="1419410" y="340127"/>
                  <a:pt x="1392119" y="401083"/>
                  <a:pt x="1347995" y="445207"/>
                </a:cubicBezTo>
                <a:lnTo>
                  <a:pt x="1346267" y="446633"/>
                </a:lnTo>
                <a:lnTo>
                  <a:pt x="1466332" y="566698"/>
                </a:lnTo>
                <a:lnTo>
                  <a:pt x="850047" y="1182983"/>
                </a:lnTo>
                <a:lnTo>
                  <a:pt x="1133398" y="1466333"/>
                </a:lnTo>
                <a:lnTo>
                  <a:pt x="0" y="1466333"/>
                </a:lnTo>
                <a:lnTo>
                  <a:pt x="0" y="332935"/>
                </a:lnTo>
                <a:lnTo>
                  <a:pt x="283349" y="616284"/>
                </a:lnTo>
                <a:close/>
              </a:path>
            </a:pathLst>
          </a:custGeom>
          <a:gradFill>
            <a:gsLst>
              <a:gs pos="0">
                <a:srgbClr val="192176"/>
              </a:gs>
              <a:gs pos="73000">
                <a:srgbClr val="2C83D3"/>
              </a:gs>
              <a:gs pos="100000">
                <a:srgbClr val="FF356A"/>
              </a:gs>
            </a:gsLst>
            <a:lin ang="3600000" scaled="0"/>
          </a:gradFill>
          <a:ln w="38100"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54" name="Freeform 247"/>
          <p:cNvSpPr>
            <a:spLocks noEditPoints="1"/>
          </p:cNvSpPr>
          <p:nvPr/>
        </p:nvSpPr>
        <p:spPr bwMode="auto">
          <a:xfrm>
            <a:off x="7407584" y="2278534"/>
            <a:ext cx="223968" cy="223969"/>
          </a:xfrm>
          <a:custGeom>
            <a:avLst/>
            <a:gdLst>
              <a:gd name="T0" fmla="*/ 223 w 234"/>
              <a:gd name="T1" fmla="*/ 203 h 234"/>
              <a:gd name="T2" fmla="*/ 167 w 234"/>
              <a:gd name="T3" fmla="*/ 147 h 234"/>
              <a:gd name="T4" fmla="*/ 166 w 234"/>
              <a:gd name="T5" fmla="*/ 146 h 234"/>
              <a:gd name="T6" fmla="*/ 156 w 234"/>
              <a:gd name="T7" fmla="*/ 34 h 234"/>
              <a:gd name="T8" fmla="*/ 33 w 234"/>
              <a:gd name="T9" fmla="*/ 34 h 234"/>
              <a:gd name="T10" fmla="*/ 33 w 234"/>
              <a:gd name="T11" fmla="*/ 157 h 234"/>
              <a:gd name="T12" fmla="*/ 145 w 234"/>
              <a:gd name="T13" fmla="*/ 166 h 234"/>
              <a:gd name="T14" fmla="*/ 147 w 234"/>
              <a:gd name="T15" fmla="*/ 168 h 234"/>
              <a:gd name="T16" fmla="*/ 202 w 234"/>
              <a:gd name="T17" fmla="*/ 223 h 234"/>
              <a:gd name="T18" fmla="*/ 228 w 234"/>
              <a:gd name="T19" fmla="*/ 229 h 234"/>
              <a:gd name="T20" fmla="*/ 223 w 234"/>
              <a:gd name="T21" fmla="*/ 203 h 234"/>
              <a:gd name="T22" fmla="*/ 53 w 234"/>
              <a:gd name="T23" fmla="*/ 137 h 234"/>
              <a:gd name="T24" fmla="*/ 53 w 234"/>
              <a:gd name="T25" fmla="*/ 54 h 234"/>
              <a:gd name="T26" fmla="*/ 136 w 234"/>
              <a:gd name="T27" fmla="*/ 54 h 234"/>
              <a:gd name="T28" fmla="*/ 136 w 234"/>
              <a:gd name="T29" fmla="*/ 137 h 234"/>
              <a:gd name="T30" fmla="*/ 53 w 234"/>
              <a:gd name="T31" fmla="*/ 13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234">
                <a:moveTo>
                  <a:pt x="223" y="203"/>
                </a:moveTo>
                <a:cubicBezTo>
                  <a:pt x="167" y="147"/>
                  <a:pt x="167" y="147"/>
                  <a:pt x="167" y="147"/>
                </a:cubicBezTo>
                <a:cubicBezTo>
                  <a:pt x="167" y="147"/>
                  <a:pt x="166" y="146"/>
                  <a:pt x="166" y="146"/>
                </a:cubicBezTo>
                <a:cubicBezTo>
                  <a:pt x="190" y="112"/>
                  <a:pt x="187" y="65"/>
                  <a:pt x="156" y="34"/>
                </a:cubicBezTo>
                <a:cubicBezTo>
                  <a:pt x="122" y="0"/>
                  <a:pt x="67" y="0"/>
                  <a:pt x="33" y="34"/>
                </a:cubicBezTo>
                <a:cubicBezTo>
                  <a:pt x="0" y="68"/>
                  <a:pt x="0" y="123"/>
                  <a:pt x="33" y="157"/>
                </a:cubicBezTo>
                <a:cubicBezTo>
                  <a:pt x="64" y="187"/>
                  <a:pt x="111" y="190"/>
                  <a:pt x="145" y="166"/>
                </a:cubicBezTo>
                <a:cubicBezTo>
                  <a:pt x="146" y="167"/>
                  <a:pt x="146" y="167"/>
                  <a:pt x="147" y="168"/>
                </a:cubicBezTo>
                <a:cubicBezTo>
                  <a:pt x="202" y="223"/>
                  <a:pt x="202" y="223"/>
                  <a:pt x="202" y="223"/>
                </a:cubicBezTo>
                <a:cubicBezTo>
                  <a:pt x="211" y="232"/>
                  <a:pt x="222" y="234"/>
                  <a:pt x="228" y="229"/>
                </a:cubicBezTo>
                <a:cubicBezTo>
                  <a:pt x="234" y="223"/>
                  <a:pt x="231" y="211"/>
                  <a:pt x="223" y="203"/>
                </a:cubicBezTo>
                <a:close/>
                <a:moveTo>
                  <a:pt x="53" y="137"/>
                </a:moveTo>
                <a:cubicBezTo>
                  <a:pt x="31" y="114"/>
                  <a:pt x="31" y="77"/>
                  <a:pt x="53" y="54"/>
                </a:cubicBezTo>
                <a:cubicBezTo>
                  <a:pt x="76" y="31"/>
                  <a:pt x="113" y="31"/>
                  <a:pt x="136" y="54"/>
                </a:cubicBezTo>
                <a:cubicBezTo>
                  <a:pt x="159" y="77"/>
                  <a:pt x="159" y="114"/>
                  <a:pt x="136" y="137"/>
                </a:cubicBezTo>
                <a:cubicBezTo>
                  <a:pt x="113" y="160"/>
                  <a:pt x="76" y="160"/>
                  <a:pt x="53" y="137"/>
                </a:cubicBezTo>
                <a:close/>
              </a:path>
            </a:pathLst>
          </a:custGeom>
          <a:solidFill>
            <a:schemeClr val="bg1"/>
          </a:solidFill>
          <a:ln>
            <a:noFill/>
          </a:ln>
        </p:spPr>
        <p:txBody>
          <a:bodyPr vert="horz" wrap="square" lIns="91440" tIns="45720" rIns="91440" bIns="45720" numCol="1" anchor="t" anchorCtr="0" compatLnSpc="1"/>
          <a:lstStyle/>
          <a:p>
            <a:endParaRPr lang="en-US" sz="2000">
              <a:latin typeface="华文细黑" panose="02010600040101010101" pitchFamily="2" charset="-122"/>
              <a:ea typeface="华文细黑" panose="02010600040101010101" pitchFamily="2" charset="-122"/>
            </a:endParaRPr>
          </a:p>
        </p:txBody>
      </p:sp>
      <p:sp>
        <p:nvSpPr>
          <p:cNvPr id="73" name="文本框 72"/>
          <p:cNvSpPr txBox="1"/>
          <p:nvPr/>
        </p:nvSpPr>
        <p:spPr>
          <a:xfrm>
            <a:off x="6244603" y="3003658"/>
            <a:ext cx="441146" cy="646331"/>
          </a:xfrm>
          <a:prstGeom prst="rect">
            <a:avLst/>
          </a:prstGeom>
          <a:noFill/>
        </p:spPr>
        <p:txBody>
          <a:bodyPr wrap="none" rtlCol="0">
            <a:spAutoFit/>
          </a:bodyPr>
          <a:lstStyle/>
          <a:p>
            <a:pPr algn="ctr"/>
            <a:r>
              <a:rPr lang="en-US" altLang="zh-CN" sz="3600">
                <a:solidFill>
                  <a:schemeClr val="bg1"/>
                </a:solidFill>
                <a:latin typeface="华文细黑" panose="02010600040101010101" pitchFamily="2" charset="-122"/>
                <a:ea typeface="华文细黑" panose="02010600040101010101" pitchFamily="2" charset="-122"/>
              </a:rPr>
              <a:t>2</a:t>
            </a:r>
            <a:endParaRPr lang="zh-CN" altLang="en-US" sz="3600">
              <a:solidFill>
                <a:schemeClr val="bg1"/>
              </a:solidFill>
              <a:latin typeface="华文细黑" panose="02010600040101010101" pitchFamily="2" charset="-122"/>
              <a:ea typeface="华文细黑" panose="02010600040101010101" pitchFamily="2" charset="-122"/>
            </a:endParaRPr>
          </a:p>
        </p:txBody>
      </p:sp>
      <p:sp>
        <p:nvSpPr>
          <p:cNvPr id="78" name="任意多边形 77"/>
          <p:cNvSpPr/>
          <p:nvPr/>
        </p:nvSpPr>
        <p:spPr>
          <a:xfrm>
            <a:off x="4248656" y="3937227"/>
            <a:ext cx="1722392" cy="1722396"/>
          </a:xfrm>
          <a:custGeom>
            <a:avLst/>
            <a:gdLst>
              <a:gd name="connsiteX0" fmla="*/ 332935 w 1466332"/>
              <a:gd name="connsiteY0" fmla="*/ 0 h 1466334"/>
              <a:gd name="connsiteX1" fmla="*/ 1466332 w 1466332"/>
              <a:gd name="connsiteY1" fmla="*/ 0 h 1466334"/>
              <a:gd name="connsiteX2" fmla="*/ 1466332 w 1466332"/>
              <a:gd name="connsiteY2" fmla="*/ 1133398 h 1466334"/>
              <a:gd name="connsiteX3" fmla="*/ 1182983 w 1466332"/>
              <a:gd name="connsiteY3" fmla="*/ 850049 h 1466334"/>
              <a:gd name="connsiteX4" fmla="*/ 566699 w 1466332"/>
              <a:gd name="connsiteY4" fmla="*/ 1466334 h 1466334"/>
              <a:gd name="connsiteX5" fmla="*/ 450949 w 1466332"/>
              <a:gd name="connsiteY5" fmla="*/ 1350583 h 1466334"/>
              <a:gd name="connsiteX6" fmla="*/ 444666 w 1466332"/>
              <a:gd name="connsiteY6" fmla="*/ 1355768 h 1466334"/>
              <a:gd name="connsiteX7" fmla="*/ 308340 w 1466332"/>
              <a:gd name="connsiteY7" fmla="*/ 1397409 h 1466334"/>
              <a:gd name="connsiteX8" fmla="*/ 64514 w 1466332"/>
              <a:gd name="connsiteY8" fmla="*/ 1153583 h 1466334"/>
              <a:gd name="connsiteX9" fmla="*/ 106156 w 1466332"/>
              <a:gd name="connsiteY9" fmla="*/ 1017258 h 1466334"/>
              <a:gd name="connsiteX10" fmla="*/ 111340 w 1466332"/>
              <a:gd name="connsiteY10" fmla="*/ 1010975 h 1466334"/>
              <a:gd name="connsiteX11" fmla="*/ 0 w 1466332"/>
              <a:gd name="connsiteY11" fmla="*/ 899634 h 1466334"/>
              <a:gd name="connsiteX12" fmla="*/ 616285 w 1466332"/>
              <a:gd name="connsiteY12" fmla="*/ 283350 h 146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6332" h="1466334">
                <a:moveTo>
                  <a:pt x="332935" y="0"/>
                </a:moveTo>
                <a:lnTo>
                  <a:pt x="1466332" y="0"/>
                </a:lnTo>
                <a:lnTo>
                  <a:pt x="1466332" y="1133398"/>
                </a:lnTo>
                <a:lnTo>
                  <a:pt x="1182983" y="850049"/>
                </a:lnTo>
                <a:lnTo>
                  <a:pt x="566699" y="1466334"/>
                </a:lnTo>
                <a:lnTo>
                  <a:pt x="450949" y="1350583"/>
                </a:lnTo>
                <a:lnTo>
                  <a:pt x="444666" y="1355768"/>
                </a:lnTo>
                <a:cubicBezTo>
                  <a:pt x="405751" y="1382058"/>
                  <a:pt x="358838" y="1397409"/>
                  <a:pt x="308340" y="1397409"/>
                </a:cubicBezTo>
                <a:cubicBezTo>
                  <a:pt x="173679" y="1397409"/>
                  <a:pt x="64514" y="1288244"/>
                  <a:pt x="64514" y="1153583"/>
                </a:cubicBezTo>
                <a:cubicBezTo>
                  <a:pt x="64514" y="1103085"/>
                  <a:pt x="79866" y="1056173"/>
                  <a:pt x="106156" y="1017258"/>
                </a:cubicBezTo>
                <a:lnTo>
                  <a:pt x="111340" y="1010975"/>
                </a:lnTo>
                <a:lnTo>
                  <a:pt x="0" y="899634"/>
                </a:lnTo>
                <a:lnTo>
                  <a:pt x="616285" y="283350"/>
                </a:lnTo>
                <a:close/>
              </a:path>
            </a:pathLst>
          </a:custGeom>
          <a:gradFill>
            <a:gsLst>
              <a:gs pos="0">
                <a:srgbClr val="192176"/>
              </a:gs>
              <a:gs pos="56000">
                <a:srgbClr val="2C83D3"/>
              </a:gs>
              <a:gs pos="100000">
                <a:srgbClr val="FF356A"/>
              </a:gs>
            </a:gsLst>
            <a:lin ang="3600000" scaled="0"/>
          </a:gradFill>
          <a:ln w="38100"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nvGrpSpPr>
          <p:cNvPr id="68" name="组合 67"/>
          <p:cNvGrpSpPr/>
          <p:nvPr/>
        </p:nvGrpSpPr>
        <p:grpSpPr>
          <a:xfrm>
            <a:off x="4495806" y="5198276"/>
            <a:ext cx="230071" cy="187963"/>
            <a:chOff x="9439656" y="4263297"/>
            <a:chExt cx="507238" cy="414401"/>
          </a:xfrm>
          <a:solidFill>
            <a:schemeClr val="bg1"/>
          </a:solidFill>
        </p:grpSpPr>
        <p:sp>
          <p:nvSpPr>
            <p:cNvPr id="69" name="Freeform 272"/>
            <p:cNvSpPr>
              <a:spLocks noEditPoints="1"/>
            </p:cNvSpPr>
            <p:nvPr/>
          </p:nvSpPr>
          <p:spPr bwMode="auto">
            <a:xfrm>
              <a:off x="9439656" y="4263297"/>
              <a:ext cx="289274" cy="411710"/>
            </a:xfrm>
            <a:custGeom>
              <a:avLst/>
              <a:gdLst>
                <a:gd name="T0" fmla="*/ 43 w 137"/>
                <a:gd name="T1" fmla="*/ 58 h 195"/>
                <a:gd name="T2" fmla="*/ 0 w 137"/>
                <a:gd name="T3" fmla="*/ 87 h 195"/>
                <a:gd name="T4" fmla="*/ 0 w 137"/>
                <a:gd name="T5" fmla="*/ 108 h 195"/>
                <a:gd name="T6" fmla="*/ 43 w 137"/>
                <a:gd name="T7" fmla="*/ 145 h 195"/>
                <a:gd name="T8" fmla="*/ 61 w 137"/>
                <a:gd name="T9" fmla="*/ 145 h 195"/>
                <a:gd name="T10" fmla="*/ 137 w 137"/>
                <a:gd name="T11" fmla="*/ 195 h 195"/>
                <a:gd name="T12" fmla="*/ 137 w 137"/>
                <a:gd name="T13" fmla="*/ 0 h 195"/>
                <a:gd name="T14" fmla="*/ 61 w 137"/>
                <a:gd name="T15" fmla="*/ 58 h 195"/>
                <a:gd name="T16" fmla="*/ 43 w 137"/>
                <a:gd name="T17" fmla="*/ 58 h 195"/>
                <a:gd name="T18" fmla="*/ 71 w 137"/>
                <a:gd name="T19" fmla="*/ 74 h 195"/>
                <a:gd name="T20" fmla="*/ 116 w 137"/>
                <a:gd name="T21" fmla="*/ 41 h 195"/>
                <a:gd name="T22" fmla="*/ 116 w 137"/>
                <a:gd name="T23" fmla="*/ 43 h 195"/>
                <a:gd name="T24" fmla="*/ 116 w 137"/>
                <a:gd name="T25" fmla="*/ 157 h 195"/>
                <a:gd name="T26" fmla="*/ 70 w 137"/>
                <a:gd name="T27" fmla="*/ 127 h 195"/>
                <a:gd name="T28" fmla="*/ 67 w 137"/>
                <a:gd name="T29" fmla="*/ 123 h 195"/>
                <a:gd name="T30" fmla="*/ 61 w 137"/>
                <a:gd name="T31" fmla="*/ 123 h 195"/>
                <a:gd name="T32" fmla="*/ 43 w 137"/>
                <a:gd name="T33" fmla="*/ 123 h 195"/>
                <a:gd name="T34" fmla="*/ 22 w 137"/>
                <a:gd name="T35" fmla="*/ 108 h 195"/>
                <a:gd name="T36" fmla="*/ 22 w 137"/>
                <a:gd name="T37" fmla="*/ 87 h 195"/>
                <a:gd name="T38" fmla="*/ 43 w 137"/>
                <a:gd name="T39" fmla="*/ 79 h 195"/>
                <a:gd name="T40" fmla="*/ 61 w 137"/>
                <a:gd name="T41" fmla="*/ 79 h 195"/>
                <a:gd name="T42" fmla="*/ 67 w 137"/>
                <a:gd name="T43" fmla="*/ 79 h 195"/>
                <a:gd name="T44" fmla="*/ 71 w 137"/>
                <a:gd name="T45" fmla="*/ 7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 h="195">
                  <a:moveTo>
                    <a:pt x="43" y="58"/>
                  </a:moveTo>
                  <a:cubicBezTo>
                    <a:pt x="23" y="58"/>
                    <a:pt x="0" y="68"/>
                    <a:pt x="0" y="87"/>
                  </a:cubicBezTo>
                  <a:cubicBezTo>
                    <a:pt x="0" y="108"/>
                    <a:pt x="0" y="108"/>
                    <a:pt x="0" y="108"/>
                  </a:cubicBezTo>
                  <a:cubicBezTo>
                    <a:pt x="0" y="127"/>
                    <a:pt x="23" y="145"/>
                    <a:pt x="43" y="145"/>
                  </a:cubicBezTo>
                  <a:cubicBezTo>
                    <a:pt x="61" y="145"/>
                    <a:pt x="61" y="145"/>
                    <a:pt x="61" y="145"/>
                  </a:cubicBezTo>
                  <a:cubicBezTo>
                    <a:pt x="137" y="195"/>
                    <a:pt x="137" y="195"/>
                    <a:pt x="137" y="195"/>
                  </a:cubicBezTo>
                  <a:cubicBezTo>
                    <a:pt x="137" y="0"/>
                    <a:pt x="137" y="0"/>
                    <a:pt x="137" y="0"/>
                  </a:cubicBezTo>
                  <a:cubicBezTo>
                    <a:pt x="61" y="58"/>
                    <a:pt x="61" y="58"/>
                    <a:pt x="61" y="58"/>
                  </a:cubicBezTo>
                  <a:lnTo>
                    <a:pt x="43" y="58"/>
                  </a:lnTo>
                  <a:close/>
                  <a:moveTo>
                    <a:pt x="71" y="74"/>
                  </a:moveTo>
                  <a:cubicBezTo>
                    <a:pt x="116" y="41"/>
                    <a:pt x="116" y="41"/>
                    <a:pt x="116" y="41"/>
                  </a:cubicBezTo>
                  <a:cubicBezTo>
                    <a:pt x="116" y="43"/>
                    <a:pt x="116" y="43"/>
                    <a:pt x="116" y="43"/>
                  </a:cubicBezTo>
                  <a:cubicBezTo>
                    <a:pt x="116" y="157"/>
                    <a:pt x="116" y="157"/>
                    <a:pt x="116" y="157"/>
                  </a:cubicBezTo>
                  <a:cubicBezTo>
                    <a:pt x="70" y="127"/>
                    <a:pt x="70" y="127"/>
                    <a:pt x="70" y="127"/>
                  </a:cubicBezTo>
                  <a:cubicBezTo>
                    <a:pt x="67" y="123"/>
                    <a:pt x="67" y="123"/>
                    <a:pt x="67" y="123"/>
                  </a:cubicBezTo>
                  <a:cubicBezTo>
                    <a:pt x="61" y="123"/>
                    <a:pt x="61" y="123"/>
                    <a:pt x="61" y="123"/>
                  </a:cubicBezTo>
                  <a:cubicBezTo>
                    <a:pt x="43" y="123"/>
                    <a:pt x="43" y="123"/>
                    <a:pt x="43" y="123"/>
                  </a:cubicBezTo>
                  <a:cubicBezTo>
                    <a:pt x="35" y="123"/>
                    <a:pt x="22" y="115"/>
                    <a:pt x="22" y="108"/>
                  </a:cubicBezTo>
                  <a:cubicBezTo>
                    <a:pt x="22" y="87"/>
                    <a:pt x="22" y="87"/>
                    <a:pt x="22" y="87"/>
                  </a:cubicBezTo>
                  <a:cubicBezTo>
                    <a:pt x="22" y="82"/>
                    <a:pt x="34" y="79"/>
                    <a:pt x="43" y="79"/>
                  </a:cubicBezTo>
                  <a:cubicBezTo>
                    <a:pt x="61" y="79"/>
                    <a:pt x="61" y="79"/>
                    <a:pt x="61" y="79"/>
                  </a:cubicBezTo>
                  <a:cubicBezTo>
                    <a:pt x="67" y="79"/>
                    <a:pt x="67" y="79"/>
                    <a:pt x="67" y="79"/>
                  </a:cubicBezTo>
                  <a:lnTo>
                    <a:pt x="71" y="74"/>
                  </a:lnTo>
                  <a:close/>
                </a:path>
              </a:pathLst>
            </a:custGeom>
            <a:grpFill/>
            <a:ln>
              <a:noFill/>
            </a:ln>
          </p:spPr>
          <p:txBody>
            <a:bodyPr vert="horz" wrap="square" lIns="91440" tIns="45720" rIns="91440" bIns="45720" numCol="1" anchor="t" anchorCtr="0" compatLnSpc="1"/>
            <a:lstStyle/>
            <a:p>
              <a:endParaRPr lang="en-US" sz="2000">
                <a:latin typeface="华文细黑" panose="02010600040101010101" pitchFamily="2" charset="-122"/>
                <a:ea typeface="华文细黑" panose="02010600040101010101" pitchFamily="2" charset="-122"/>
              </a:endParaRPr>
            </a:p>
          </p:txBody>
        </p:sp>
        <p:sp>
          <p:nvSpPr>
            <p:cNvPr id="70" name="Freeform 273"/>
            <p:cNvSpPr/>
            <p:nvPr/>
          </p:nvSpPr>
          <p:spPr bwMode="auto">
            <a:xfrm>
              <a:off x="9776021" y="4401879"/>
              <a:ext cx="60546" cy="146655"/>
            </a:xfrm>
            <a:custGeom>
              <a:avLst/>
              <a:gdLst>
                <a:gd name="T0" fmla="*/ 29 w 29"/>
                <a:gd name="T1" fmla="*/ 34 h 69"/>
                <a:gd name="T2" fmla="*/ 0 w 29"/>
                <a:gd name="T3" fmla="*/ 0 h 69"/>
                <a:gd name="T4" fmla="*/ 0 w 29"/>
                <a:gd name="T5" fmla="*/ 69 h 69"/>
                <a:gd name="T6" fmla="*/ 29 w 29"/>
                <a:gd name="T7" fmla="*/ 34 h 69"/>
              </a:gdLst>
              <a:ahLst/>
              <a:cxnLst>
                <a:cxn ang="0">
                  <a:pos x="T0" y="T1"/>
                </a:cxn>
                <a:cxn ang="0">
                  <a:pos x="T2" y="T3"/>
                </a:cxn>
                <a:cxn ang="0">
                  <a:pos x="T4" y="T5"/>
                </a:cxn>
                <a:cxn ang="0">
                  <a:pos x="T6" y="T7"/>
                </a:cxn>
              </a:cxnLst>
              <a:rect l="0" t="0" r="r" b="b"/>
              <a:pathLst>
                <a:path w="29" h="69">
                  <a:moveTo>
                    <a:pt x="29" y="34"/>
                  </a:moveTo>
                  <a:cubicBezTo>
                    <a:pt x="29" y="17"/>
                    <a:pt x="15" y="2"/>
                    <a:pt x="0" y="0"/>
                  </a:cubicBezTo>
                  <a:cubicBezTo>
                    <a:pt x="0" y="69"/>
                    <a:pt x="0" y="69"/>
                    <a:pt x="0" y="69"/>
                  </a:cubicBezTo>
                  <a:cubicBezTo>
                    <a:pt x="15" y="66"/>
                    <a:pt x="29" y="52"/>
                    <a:pt x="29" y="34"/>
                  </a:cubicBezTo>
                  <a:close/>
                </a:path>
              </a:pathLst>
            </a:custGeom>
            <a:grpFill/>
            <a:ln>
              <a:noFill/>
            </a:ln>
          </p:spPr>
          <p:txBody>
            <a:bodyPr vert="horz" wrap="square" lIns="91440" tIns="45720" rIns="91440" bIns="45720" numCol="1" anchor="t" anchorCtr="0" compatLnSpc="1"/>
            <a:lstStyle/>
            <a:p>
              <a:endParaRPr lang="en-US" sz="2000">
                <a:latin typeface="华文细黑" panose="02010600040101010101" pitchFamily="2" charset="-122"/>
                <a:ea typeface="华文细黑" panose="02010600040101010101" pitchFamily="2" charset="-122"/>
              </a:endParaRPr>
            </a:p>
          </p:txBody>
        </p:sp>
        <p:sp>
          <p:nvSpPr>
            <p:cNvPr id="71" name="Freeform 274"/>
            <p:cNvSpPr/>
            <p:nvPr/>
          </p:nvSpPr>
          <p:spPr bwMode="auto">
            <a:xfrm>
              <a:off x="9776021" y="4274060"/>
              <a:ext cx="170873" cy="403638"/>
            </a:xfrm>
            <a:custGeom>
              <a:avLst/>
              <a:gdLst>
                <a:gd name="T0" fmla="*/ 0 w 81"/>
                <a:gd name="T1" fmla="*/ 0 h 191"/>
                <a:gd name="T2" fmla="*/ 0 w 81"/>
                <a:gd name="T3" fmla="*/ 23 h 191"/>
                <a:gd name="T4" fmla="*/ 55 w 81"/>
                <a:gd name="T5" fmla="*/ 95 h 191"/>
                <a:gd name="T6" fmla="*/ 0 w 81"/>
                <a:gd name="T7" fmla="*/ 168 h 191"/>
                <a:gd name="T8" fmla="*/ 0 w 81"/>
                <a:gd name="T9" fmla="*/ 191 h 191"/>
                <a:gd name="T10" fmla="*/ 81 w 81"/>
                <a:gd name="T11" fmla="*/ 95 h 191"/>
                <a:gd name="T12" fmla="*/ 0 w 81"/>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81" h="191">
                  <a:moveTo>
                    <a:pt x="0" y="0"/>
                  </a:moveTo>
                  <a:cubicBezTo>
                    <a:pt x="0" y="23"/>
                    <a:pt x="0" y="23"/>
                    <a:pt x="0" y="23"/>
                  </a:cubicBezTo>
                  <a:cubicBezTo>
                    <a:pt x="29" y="32"/>
                    <a:pt x="55" y="61"/>
                    <a:pt x="55" y="95"/>
                  </a:cubicBezTo>
                  <a:cubicBezTo>
                    <a:pt x="55" y="130"/>
                    <a:pt x="29" y="159"/>
                    <a:pt x="0" y="168"/>
                  </a:cubicBezTo>
                  <a:cubicBezTo>
                    <a:pt x="0" y="191"/>
                    <a:pt x="0" y="191"/>
                    <a:pt x="0" y="191"/>
                  </a:cubicBezTo>
                  <a:cubicBezTo>
                    <a:pt x="44" y="183"/>
                    <a:pt x="81" y="143"/>
                    <a:pt x="81" y="95"/>
                  </a:cubicBezTo>
                  <a:cubicBezTo>
                    <a:pt x="81" y="47"/>
                    <a:pt x="44" y="7"/>
                    <a:pt x="0" y="0"/>
                  </a:cubicBezTo>
                  <a:close/>
                </a:path>
              </a:pathLst>
            </a:custGeom>
            <a:grpFill/>
            <a:ln>
              <a:noFill/>
            </a:ln>
          </p:spPr>
          <p:txBody>
            <a:bodyPr vert="horz" wrap="square" lIns="91440" tIns="45720" rIns="91440" bIns="45720" numCol="1" anchor="t" anchorCtr="0" compatLnSpc="1"/>
            <a:lstStyle/>
            <a:p>
              <a:endParaRPr lang="en-US" sz="2000">
                <a:latin typeface="华文细黑" panose="02010600040101010101" pitchFamily="2" charset="-122"/>
                <a:ea typeface="华文细黑" panose="02010600040101010101" pitchFamily="2" charset="-122"/>
              </a:endParaRPr>
            </a:p>
          </p:txBody>
        </p:sp>
      </p:grpSp>
      <p:sp>
        <p:nvSpPr>
          <p:cNvPr id="74" name="文本框 73"/>
          <p:cNvSpPr txBox="1"/>
          <p:nvPr/>
        </p:nvSpPr>
        <p:spPr>
          <a:xfrm>
            <a:off x="5394814" y="4045104"/>
            <a:ext cx="441146" cy="646330"/>
          </a:xfrm>
          <a:prstGeom prst="rect">
            <a:avLst/>
          </a:prstGeom>
          <a:noFill/>
        </p:spPr>
        <p:txBody>
          <a:bodyPr wrap="none" rtlCol="0">
            <a:spAutoFit/>
          </a:bodyPr>
          <a:lstStyle/>
          <a:p>
            <a:pPr algn="ctr"/>
            <a:r>
              <a:rPr lang="en-US" altLang="zh-CN" sz="3600">
                <a:solidFill>
                  <a:schemeClr val="bg1"/>
                </a:solidFill>
                <a:latin typeface="华文细黑" panose="02010600040101010101" pitchFamily="2" charset="-122"/>
                <a:ea typeface="华文细黑" panose="02010600040101010101" pitchFamily="2" charset="-122"/>
              </a:rPr>
              <a:t>3</a:t>
            </a:r>
            <a:endParaRPr lang="zh-CN" altLang="en-US" sz="3600">
              <a:solidFill>
                <a:schemeClr val="bg1"/>
              </a:solidFill>
              <a:latin typeface="华文细黑" panose="02010600040101010101" pitchFamily="2" charset="-122"/>
              <a:ea typeface="华文细黑" panose="02010600040101010101" pitchFamily="2" charset="-122"/>
            </a:endParaRPr>
          </a:p>
        </p:txBody>
      </p:sp>
      <p:sp>
        <p:nvSpPr>
          <p:cNvPr id="79" name="任意多边形 78"/>
          <p:cNvSpPr/>
          <p:nvPr/>
        </p:nvSpPr>
        <p:spPr>
          <a:xfrm rot="13500000">
            <a:off x="5813443" y="3781081"/>
            <a:ext cx="2220978" cy="1882767"/>
          </a:xfrm>
          <a:custGeom>
            <a:avLst/>
            <a:gdLst>
              <a:gd name="connsiteX0" fmla="*/ 1890795 w 1890795"/>
              <a:gd name="connsiteY0" fmla="*/ 801433 h 1602865"/>
              <a:gd name="connsiteX1" fmla="*/ 1089363 w 1890795"/>
              <a:gd name="connsiteY1" fmla="*/ 1602865 h 1602865"/>
              <a:gd name="connsiteX2" fmla="*/ 1089363 w 1890795"/>
              <a:gd name="connsiteY2" fmla="*/ 1202149 h 1602865"/>
              <a:gd name="connsiteX3" fmla="*/ 217803 w 1890795"/>
              <a:gd name="connsiteY3" fmla="*/ 1202149 h 1602865"/>
              <a:gd name="connsiteX4" fmla="*/ 217803 w 1890795"/>
              <a:gd name="connsiteY4" fmla="*/ 1058322 h 1602865"/>
              <a:gd name="connsiteX5" fmla="*/ 197257 w 1890795"/>
              <a:gd name="connsiteY5" fmla="*/ 1056352 h 1602865"/>
              <a:gd name="connsiteX6" fmla="*/ 71415 w 1890795"/>
              <a:gd name="connsiteY6" fmla="*/ 989401 h 1602865"/>
              <a:gd name="connsiteX7" fmla="*/ 71415 w 1890795"/>
              <a:gd name="connsiteY7" fmla="*/ 644579 h 1602865"/>
              <a:gd name="connsiteX8" fmla="*/ 197257 w 1890795"/>
              <a:gd name="connsiteY8" fmla="*/ 577628 h 1602865"/>
              <a:gd name="connsiteX9" fmla="*/ 217803 w 1890795"/>
              <a:gd name="connsiteY9" fmla="*/ 575658 h 1602865"/>
              <a:gd name="connsiteX10" fmla="*/ 217803 w 1890795"/>
              <a:gd name="connsiteY10" fmla="*/ 400716 h 1602865"/>
              <a:gd name="connsiteX11" fmla="*/ 1089363 w 1890795"/>
              <a:gd name="connsiteY11" fmla="*/ 400716 h 1602865"/>
              <a:gd name="connsiteX12" fmla="*/ 1089363 w 1890795"/>
              <a:gd name="connsiteY12" fmla="*/ 0 h 160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0795" h="1602865">
                <a:moveTo>
                  <a:pt x="1890795" y="801433"/>
                </a:moveTo>
                <a:lnTo>
                  <a:pt x="1089363" y="1602865"/>
                </a:lnTo>
                <a:lnTo>
                  <a:pt x="1089363" y="1202149"/>
                </a:lnTo>
                <a:lnTo>
                  <a:pt x="217803" y="1202149"/>
                </a:lnTo>
                <a:lnTo>
                  <a:pt x="217803" y="1058322"/>
                </a:lnTo>
                <a:lnTo>
                  <a:pt x="197257" y="1056352"/>
                </a:lnTo>
                <a:cubicBezTo>
                  <a:pt x="151149" y="1047425"/>
                  <a:pt x="107122" y="1025108"/>
                  <a:pt x="71415" y="989401"/>
                </a:cubicBezTo>
                <a:cubicBezTo>
                  <a:pt x="-23805" y="894181"/>
                  <a:pt x="-23805" y="739799"/>
                  <a:pt x="71415" y="644579"/>
                </a:cubicBezTo>
                <a:cubicBezTo>
                  <a:pt x="107122" y="608871"/>
                  <a:pt x="151149" y="586554"/>
                  <a:pt x="197257" y="577628"/>
                </a:cubicBezTo>
                <a:lnTo>
                  <a:pt x="217803" y="575658"/>
                </a:lnTo>
                <a:lnTo>
                  <a:pt x="217803" y="400716"/>
                </a:lnTo>
                <a:lnTo>
                  <a:pt x="1089363" y="400716"/>
                </a:lnTo>
                <a:lnTo>
                  <a:pt x="1089363" y="0"/>
                </a:lnTo>
                <a:close/>
              </a:path>
            </a:pathLst>
          </a:custGeom>
          <a:gradFill>
            <a:gsLst>
              <a:gs pos="0">
                <a:srgbClr val="192176"/>
              </a:gs>
              <a:gs pos="56000">
                <a:srgbClr val="2C83D3"/>
              </a:gs>
              <a:gs pos="100000">
                <a:srgbClr val="FF356A"/>
              </a:gs>
            </a:gsLst>
            <a:lin ang="3600000" scaled="0"/>
          </a:gradFill>
          <a:ln w="38100"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75" name="文本框 74"/>
          <p:cNvSpPr txBox="1"/>
          <p:nvPr/>
        </p:nvSpPr>
        <p:spPr>
          <a:xfrm>
            <a:off x="6243663" y="4045103"/>
            <a:ext cx="441146" cy="646331"/>
          </a:xfrm>
          <a:prstGeom prst="rect">
            <a:avLst/>
          </a:prstGeom>
          <a:noFill/>
        </p:spPr>
        <p:txBody>
          <a:bodyPr wrap="none" rtlCol="0">
            <a:spAutoFit/>
          </a:bodyPr>
          <a:lstStyle/>
          <a:p>
            <a:pPr algn="ctr"/>
            <a:r>
              <a:rPr lang="en-US" altLang="zh-CN" sz="3600">
                <a:solidFill>
                  <a:schemeClr val="bg1"/>
                </a:solidFill>
                <a:latin typeface="华文细黑" panose="02010600040101010101" pitchFamily="2" charset="-122"/>
                <a:ea typeface="华文细黑" panose="02010600040101010101" pitchFamily="2" charset="-122"/>
              </a:rPr>
              <a:t>4</a:t>
            </a:r>
            <a:endParaRPr lang="zh-CN" altLang="en-US" sz="3600">
              <a:solidFill>
                <a:schemeClr val="bg1"/>
              </a:solidFill>
              <a:latin typeface="华文细黑" panose="02010600040101010101" pitchFamily="2" charset="-122"/>
              <a:ea typeface="华文细黑" panose="02010600040101010101" pitchFamily="2" charset="-122"/>
            </a:endParaRPr>
          </a:p>
        </p:txBody>
      </p:sp>
      <p:sp>
        <p:nvSpPr>
          <p:cNvPr id="64" name="Freeform 271"/>
          <p:cNvSpPr>
            <a:spLocks noEditPoints="1"/>
          </p:cNvSpPr>
          <p:nvPr/>
        </p:nvSpPr>
        <p:spPr bwMode="auto">
          <a:xfrm>
            <a:off x="7439013" y="5163798"/>
            <a:ext cx="161111" cy="256921"/>
          </a:xfrm>
          <a:custGeom>
            <a:avLst/>
            <a:gdLst>
              <a:gd name="T0" fmla="*/ 146 w 168"/>
              <a:gd name="T1" fmla="*/ 163 h 268"/>
              <a:gd name="T2" fmla="*/ 124 w 168"/>
              <a:gd name="T3" fmla="*/ 149 h 268"/>
              <a:gd name="T4" fmla="*/ 153 w 168"/>
              <a:gd name="T5" fmla="*/ 76 h 268"/>
              <a:gd name="T6" fmla="*/ 84 w 168"/>
              <a:gd name="T7" fmla="*/ 0 h 268"/>
              <a:gd name="T8" fmla="*/ 16 w 168"/>
              <a:gd name="T9" fmla="*/ 76 h 268"/>
              <a:gd name="T10" fmla="*/ 44 w 168"/>
              <a:gd name="T11" fmla="*/ 149 h 268"/>
              <a:gd name="T12" fmla="*/ 23 w 168"/>
              <a:gd name="T13" fmla="*/ 163 h 268"/>
              <a:gd name="T14" fmla="*/ 0 w 168"/>
              <a:gd name="T15" fmla="*/ 206 h 268"/>
              <a:gd name="T16" fmla="*/ 84 w 168"/>
              <a:gd name="T17" fmla="*/ 268 h 268"/>
              <a:gd name="T18" fmla="*/ 168 w 168"/>
              <a:gd name="T19" fmla="*/ 206 h 268"/>
              <a:gd name="T20" fmla="*/ 146 w 168"/>
              <a:gd name="T21" fmla="*/ 163 h 268"/>
              <a:gd name="T22" fmla="*/ 37 w 168"/>
              <a:gd name="T23" fmla="*/ 76 h 268"/>
              <a:gd name="T24" fmla="*/ 84 w 168"/>
              <a:gd name="T25" fmla="*/ 21 h 268"/>
              <a:gd name="T26" fmla="*/ 131 w 168"/>
              <a:gd name="T27" fmla="*/ 76 h 268"/>
              <a:gd name="T28" fmla="*/ 84 w 168"/>
              <a:gd name="T29" fmla="*/ 144 h 268"/>
              <a:gd name="T30" fmla="*/ 37 w 168"/>
              <a:gd name="T31" fmla="*/ 76 h 268"/>
              <a:gd name="T32" fmla="*/ 84 w 168"/>
              <a:gd name="T33" fmla="*/ 246 h 268"/>
              <a:gd name="T34" fmla="*/ 22 w 168"/>
              <a:gd name="T35" fmla="*/ 206 h 268"/>
              <a:gd name="T36" fmla="*/ 33 w 168"/>
              <a:gd name="T37" fmla="*/ 182 h 268"/>
              <a:gd name="T38" fmla="*/ 63 w 168"/>
              <a:gd name="T39" fmla="*/ 162 h 268"/>
              <a:gd name="T40" fmla="*/ 84 w 168"/>
              <a:gd name="T41" fmla="*/ 166 h 268"/>
              <a:gd name="T42" fmla="*/ 106 w 168"/>
              <a:gd name="T43" fmla="*/ 162 h 268"/>
              <a:gd name="T44" fmla="*/ 135 w 168"/>
              <a:gd name="T45" fmla="*/ 182 h 268"/>
              <a:gd name="T46" fmla="*/ 147 w 168"/>
              <a:gd name="T47" fmla="*/ 206 h 268"/>
              <a:gd name="T48" fmla="*/ 84 w 168"/>
              <a:gd name="T49" fmla="*/ 24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268">
                <a:moveTo>
                  <a:pt x="146" y="163"/>
                </a:moveTo>
                <a:cubicBezTo>
                  <a:pt x="140" y="160"/>
                  <a:pt x="133" y="156"/>
                  <a:pt x="124" y="149"/>
                </a:cubicBezTo>
                <a:cubicBezTo>
                  <a:pt x="142" y="131"/>
                  <a:pt x="153" y="103"/>
                  <a:pt x="153" y="76"/>
                </a:cubicBezTo>
                <a:cubicBezTo>
                  <a:pt x="153" y="32"/>
                  <a:pt x="124" y="0"/>
                  <a:pt x="84" y="0"/>
                </a:cubicBezTo>
                <a:cubicBezTo>
                  <a:pt x="44" y="0"/>
                  <a:pt x="16" y="32"/>
                  <a:pt x="16" y="76"/>
                </a:cubicBezTo>
                <a:cubicBezTo>
                  <a:pt x="16" y="103"/>
                  <a:pt x="26" y="131"/>
                  <a:pt x="44" y="149"/>
                </a:cubicBezTo>
                <a:cubicBezTo>
                  <a:pt x="35" y="156"/>
                  <a:pt x="28" y="160"/>
                  <a:pt x="23" y="163"/>
                </a:cubicBezTo>
                <a:cubicBezTo>
                  <a:pt x="6" y="173"/>
                  <a:pt x="0" y="179"/>
                  <a:pt x="0" y="206"/>
                </a:cubicBezTo>
                <a:cubicBezTo>
                  <a:pt x="0" y="243"/>
                  <a:pt x="33" y="268"/>
                  <a:pt x="84" y="268"/>
                </a:cubicBezTo>
                <a:cubicBezTo>
                  <a:pt x="135" y="268"/>
                  <a:pt x="168" y="243"/>
                  <a:pt x="168" y="206"/>
                </a:cubicBezTo>
                <a:cubicBezTo>
                  <a:pt x="168" y="179"/>
                  <a:pt x="163" y="173"/>
                  <a:pt x="146" y="163"/>
                </a:cubicBezTo>
                <a:close/>
                <a:moveTo>
                  <a:pt x="37" y="76"/>
                </a:moveTo>
                <a:cubicBezTo>
                  <a:pt x="37" y="49"/>
                  <a:pt x="52" y="21"/>
                  <a:pt x="84" y="21"/>
                </a:cubicBezTo>
                <a:cubicBezTo>
                  <a:pt x="117" y="21"/>
                  <a:pt x="131" y="49"/>
                  <a:pt x="131" y="76"/>
                </a:cubicBezTo>
                <a:cubicBezTo>
                  <a:pt x="131" y="108"/>
                  <a:pt x="112" y="144"/>
                  <a:pt x="84" y="144"/>
                </a:cubicBezTo>
                <a:cubicBezTo>
                  <a:pt x="57" y="144"/>
                  <a:pt x="37" y="108"/>
                  <a:pt x="37" y="76"/>
                </a:cubicBezTo>
                <a:close/>
                <a:moveTo>
                  <a:pt x="84" y="246"/>
                </a:moveTo>
                <a:cubicBezTo>
                  <a:pt x="70" y="246"/>
                  <a:pt x="22" y="243"/>
                  <a:pt x="22" y="206"/>
                </a:cubicBezTo>
                <a:cubicBezTo>
                  <a:pt x="22" y="189"/>
                  <a:pt x="22" y="189"/>
                  <a:pt x="33" y="182"/>
                </a:cubicBezTo>
                <a:cubicBezTo>
                  <a:pt x="40" y="178"/>
                  <a:pt x="50" y="172"/>
                  <a:pt x="63" y="162"/>
                </a:cubicBezTo>
                <a:cubicBezTo>
                  <a:pt x="70" y="165"/>
                  <a:pt x="77" y="166"/>
                  <a:pt x="84" y="166"/>
                </a:cubicBezTo>
                <a:cubicBezTo>
                  <a:pt x="92" y="166"/>
                  <a:pt x="99" y="165"/>
                  <a:pt x="106" y="162"/>
                </a:cubicBezTo>
                <a:cubicBezTo>
                  <a:pt x="119" y="172"/>
                  <a:pt x="128" y="178"/>
                  <a:pt x="135" y="182"/>
                </a:cubicBezTo>
                <a:cubicBezTo>
                  <a:pt x="147" y="189"/>
                  <a:pt x="147" y="189"/>
                  <a:pt x="147" y="206"/>
                </a:cubicBezTo>
                <a:cubicBezTo>
                  <a:pt x="147" y="243"/>
                  <a:pt x="99" y="246"/>
                  <a:pt x="84" y="246"/>
                </a:cubicBezTo>
                <a:close/>
              </a:path>
            </a:pathLst>
          </a:custGeom>
          <a:solidFill>
            <a:schemeClr val="bg1"/>
          </a:solidFill>
          <a:ln>
            <a:noFill/>
          </a:ln>
        </p:spPr>
        <p:txBody>
          <a:bodyPr vert="horz" wrap="square" lIns="91440" tIns="45720" rIns="91440" bIns="45720" numCol="1" anchor="t" anchorCtr="0" compatLnSpc="1"/>
          <a:lstStyle/>
          <a:p>
            <a:pPr algn="r"/>
            <a:endParaRPr lang="en-US" sz="2000">
              <a:latin typeface="华文细黑" panose="02010600040101010101" pitchFamily="2" charset="-122"/>
              <a:ea typeface="华文细黑" panose="02010600040101010101" pitchFamily="2" charset="-122"/>
            </a:endParaRPr>
          </a:p>
        </p:txBody>
      </p:sp>
      <p:sp>
        <p:nvSpPr>
          <p:cNvPr id="83" name="矩形 82"/>
          <p:cNvSpPr/>
          <p:nvPr/>
        </p:nvSpPr>
        <p:spPr>
          <a:xfrm>
            <a:off x="8331662" y="4919098"/>
            <a:ext cx="2246764" cy="812530"/>
          </a:xfrm>
          <a:prstGeom prst="rect">
            <a:avLst/>
          </a:prstGeom>
        </p:spPr>
        <p:txBody>
          <a:bodyPr wrap="square">
            <a:spAutoFit/>
          </a:bodyPr>
          <a:lstStyle/>
          <a:p>
            <a:pPr algn="r">
              <a:lnSpc>
                <a:spcPct val="130000"/>
              </a:lnSpc>
            </a:pPr>
            <a:r>
              <a:rPr lang="en-US" altLang="zh-CN" sz="1200" dirty="0">
                <a:solidFill>
                  <a:schemeClr val="tx1">
                    <a:lumMod val="75000"/>
                    <a:lumOff val="25000"/>
                  </a:schemeClr>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89" name="矩形 88"/>
          <p:cNvSpPr/>
          <p:nvPr/>
        </p:nvSpPr>
        <p:spPr>
          <a:xfrm>
            <a:off x="8331660" y="4478437"/>
            <a:ext cx="2246763" cy="400109"/>
          </a:xfrm>
          <a:prstGeom prst="rect">
            <a:avLst/>
          </a:prstGeom>
        </p:spPr>
        <p:txBody>
          <a:bodyPr wrap="square">
            <a:spAutoFit/>
          </a:bodyPr>
          <a:lstStyle/>
          <a:p>
            <a:pPr algn="r"/>
            <a:r>
              <a:rPr lang="en-US" altLang="zh-CN" sz="2000"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sz="2000" b="1">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90" name="矩形 89"/>
          <p:cNvSpPr/>
          <p:nvPr/>
        </p:nvSpPr>
        <p:spPr>
          <a:xfrm>
            <a:off x="8331662" y="2249809"/>
            <a:ext cx="2246764" cy="812530"/>
          </a:xfrm>
          <a:prstGeom prst="rect">
            <a:avLst/>
          </a:prstGeom>
        </p:spPr>
        <p:txBody>
          <a:bodyPr wrap="square">
            <a:spAutoFit/>
          </a:bodyPr>
          <a:lstStyle/>
          <a:p>
            <a:pPr algn="r">
              <a:lnSpc>
                <a:spcPct val="130000"/>
              </a:lnSpc>
            </a:pPr>
            <a:r>
              <a:rPr lang="en-US" altLang="zh-CN" sz="1200" dirty="0">
                <a:solidFill>
                  <a:schemeClr val="tx1">
                    <a:lumMod val="75000"/>
                    <a:lumOff val="25000"/>
                  </a:schemeClr>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91" name="矩形 90"/>
          <p:cNvSpPr/>
          <p:nvPr/>
        </p:nvSpPr>
        <p:spPr>
          <a:xfrm>
            <a:off x="8331660" y="1809147"/>
            <a:ext cx="2246763" cy="400109"/>
          </a:xfrm>
          <a:prstGeom prst="rect">
            <a:avLst/>
          </a:prstGeom>
        </p:spPr>
        <p:txBody>
          <a:bodyPr wrap="square">
            <a:spAutoFit/>
          </a:bodyPr>
          <a:lstStyle/>
          <a:p>
            <a:pPr algn="r"/>
            <a:r>
              <a:rPr lang="en-US" altLang="zh-CN" sz="2000"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sz="2000" b="1">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92" name="矩形 91"/>
          <p:cNvSpPr/>
          <p:nvPr/>
        </p:nvSpPr>
        <p:spPr>
          <a:xfrm>
            <a:off x="1481549" y="4910615"/>
            <a:ext cx="2246764" cy="812530"/>
          </a:xfrm>
          <a:prstGeom prst="rect">
            <a:avLst/>
          </a:prstGeom>
        </p:spPr>
        <p:txBody>
          <a:bodyPr wrap="square">
            <a:spAutoFit/>
          </a:bodyPr>
          <a:lstStyle/>
          <a:p>
            <a:pPr>
              <a:lnSpc>
                <a:spcPct val="130000"/>
              </a:lnSpc>
            </a:pPr>
            <a:r>
              <a:rPr lang="en-US" altLang="zh-CN" sz="1200" dirty="0">
                <a:solidFill>
                  <a:schemeClr val="tx1">
                    <a:lumMod val="75000"/>
                    <a:lumOff val="25000"/>
                  </a:schemeClr>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93" name="矩形 92"/>
          <p:cNvSpPr/>
          <p:nvPr/>
        </p:nvSpPr>
        <p:spPr>
          <a:xfrm>
            <a:off x="1481548" y="4469953"/>
            <a:ext cx="2246763" cy="400109"/>
          </a:xfrm>
          <a:prstGeom prst="rect">
            <a:avLst/>
          </a:prstGeom>
        </p:spPr>
        <p:txBody>
          <a:bodyPr wrap="square">
            <a:spAutoFit/>
          </a:bodyPr>
          <a:lstStyle/>
          <a:p>
            <a:r>
              <a:rPr lang="en-US" altLang="zh-CN" sz="2000"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sz="2000" b="1">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94" name="矩形 93"/>
          <p:cNvSpPr/>
          <p:nvPr/>
        </p:nvSpPr>
        <p:spPr>
          <a:xfrm>
            <a:off x="1481549" y="2241324"/>
            <a:ext cx="2246764" cy="812530"/>
          </a:xfrm>
          <a:prstGeom prst="rect">
            <a:avLst/>
          </a:prstGeom>
        </p:spPr>
        <p:txBody>
          <a:bodyPr wrap="square">
            <a:spAutoFit/>
          </a:bodyPr>
          <a:lstStyle/>
          <a:p>
            <a:pPr>
              <a:lnSpc>
                <a:spcPct val="130000"/>
              </a:lnSpc>
            </a:pPr>
            <a:r>
              <a:rPr lang="en-US" altLang="zh-CN" sz="1200" dirty="0">
                <a:solidFill>
                  <a:schemeClr val="tx1">
                    <a:lumMod val="75000"/>
                    <a:lumOff val="25000"/>
                  </a:schemeClr>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95" name="矩形 94"/>
          <p:cNvSpPr/>
          <p:nvPr/>
        </p:nvSpPr>
        <p:spPr>
          <a:xfrm>
            <a:off x="1481548" y="1800664"/>
            <a:ext cx="2246763" cy="400109"/>
          </a:xfrm>
          <a:prstGeom prst="rect">
            <a:avLst/>
          </a:prstGeom>
        </p:spPr>
        <p:txBody>
          <a:bodyPr wrap="square">
            <a:spAutoFit/>
          </a:bodyPr>
          <a:lstStyle/>
          <a:p>
            <a:r>
              <a:rPr lang="en-US" altLang="zh-CN" sz="2000"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sz="2000" b="1">
              <a:solidFill>
                <a:schemeClr val="tx1">
                  <a:lumMod val="85000"/>
                  <a:lumOff val="15000"/>
                </a:schemeClr>
              </a:solidFill>
              <a:latin typeface="华文细黑" panose="02010600040101010101" pitchFamily="2" charset="-122"/>
              <a:ea typeface="华文细黑" panose="02010600040101010101" pitchFamily="2" charset="-122"/>
            </a:endParaRPr>
          </a:p>
        </p:txBody>
      </p:sp>
      <p:grpSp>
        <p:nvGrpSpPr>
          <p:cNvPr id="34" name="组合 33"/>
          <p:cNvGrpSpPr/>
          <p:nvPr/>
        </p:nvGrpSpPr>
        <p:grpSpPr>
          <a:xfrm>
            <a:off x="107552" y="-1583"/>
            <a:ext cx="3947767" cy="1075639"/>
            <a:chOff x="107552" y="-1583"/>
            <a:chExt cx="3947767" cy="1075639"/>
          </a:xfrm>
        </p:grpSpPr>
        <p:pic>
          <p:nvPicPr>
            <p:cNvPr id="35" name="图片 3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195808" y="63118"/>
              <a:ext cx="1074057" cy="947819"/>
            </a:xfrm>
            <a:prstGeom prst="rect">
              <a:avLst/>
            </a:prstGeom>
          </p:spPr>
        </p:pic>
        <p:sp>
          <p:nvSpPr>
            <p:cNvPr id="36" name="文本框 35"/>
            <p:cNvSpPr txBox="1"/>
            <p:nvPr/>
          </p:nvSpPr>
          <p:spPr>
            <a:xfrm>
              <a:off x="1206746" y="152306"/>
              <a:ext cx="2848573" cy="769441"/>
            </a:xfrm>
            <a:prstGeom prst="rect">
              <a:avLst/>
            </a:prstGeom>
            <a:noFill/>
          </p:spPr>
          <p:txBody>
            <a:bodyPr wrap="square" rtlCol="0">
              <a:spAutoFit/>
            </a:bodyPr>
            <a:lstStyle/>
            <a:p>
              <a:r>
                <a:rPr lang="en-US" altLang="zh-CN" sz="4400" dirty="0" smtClean="0">
                  <a:latin typeface="华文细黑" panose="02010600040101010101" pitchFamily="2" charset="-122"/>
                  <a:ea typeface="华文细黑" panose="02010600040101010101" pitchFamily="2" charset="-122"/>
                </a:rPr>
                <a:t>T</a:t>
              </a:r>
              <a:r>
                <a:rPr lang="en-US" altLang="zh-CN" sz="2800" dirty="0" smtClean="0">
                  <a:latin typeface="华文细黑" panose="02010600040101010101" pitchFamily="2" charset="-122"/>
                  <a:ea typeface="华文细黑" panose="02010600040101010101" pitchFamily="2" charset="-122"/>
                </a:rPr>
                <a:t>itle goes here</a:t>
              </a:r>
              <a:endParaRPr lang="zh-CN" altLang="en-US" sz="2800" dirty="0">
                <a:latin typeface="华文细黑" panose="02010600040101010101" pitchFamily="2" charset="-122"/>
                <a:ea typeface="华文细黑" panose="02010600040101010101" pitchFamily="2" charset="-122"/>
              </a:endParaRPr>
            </a:p>
          </p:txBody>
        </p:sp>
        <p:sp>
          <p:nvSpPr>
            <p:cNvPr id="40" name="文本框 39"/>
            <p:cNvSpPr txBox="1"/>
            <p:nvPr/>
          </p:nvSpPr>
          <p:spPr>
            <a:xfrm>
              <a:off x="107552" y="-1583"/>
              <a:ext cx="1163483" cy="923330"/>
            </a:xfrm>
            <a:prstGeom prst="rect">
              <a:avLst/>
            </a:prstGeom>
            <a:noFill/>
          </p:spPr>
          <p:txBody>
            <a:bodyPr wrap="square" rtlCol="0">
              <a:spAutoFit/>
            </a:bodyPr>
            <a:lstStyle/>
            <a:p>
              <a:pPr algn="dist"/>
              <a:r>
                <a:rPr lang="en-US" altLang="zh-CN" sz="5400" dirty="0" smtClean="0">
                  <a:solidFill>
                    <a:schemeClr val="bg1"/>
                  </a:solidFill>
                  <a:latin typeface="Impact" panose="020B0806030902050204" pitchFamily="34" charset="0"/>
                  <a:ea typeface="方正兰亭粗黑简体" panose="02000000000000000000" pitchFamily="2" charset="-122"/>
                </a:rPr>
                <a:t>1</a:t>
              </a:r>
              <a:endParaRPr lang="zh-CN" altLang="en-US" sz="5400" dirty="0">
                <a:solidFill>
                  <a:schemeClr val="bg1"/>
                </a:solidFill>
                <a:latin typeface="Impact" panose="020B0806030902050204" pitchFamily="34" charset="0"/>
                <a:ea typeface="方正兰亭超细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06285" y="3585030"/>
            <a:ext cx="1789084" cy="2413461"/>
          </a:xfrm>
          <a:prstGeom prst="rect">
            <a:avLst/>
          </a:prstGeom>
          <a:gradFill>
            <a:gsLst>
              <a:gs pos="0">
                <a:srgbClr val="192176"/>
              </a:gs>
              <a:gs pos="56000">
                <a:srgbClr val="2C83D3"/>
              </a:gs>
              <a:gs pos="100000">
                <a:srgbClr val="FF356A"/>
              </a:gs>
            </a:gsLst>
            <a:lin ang="3600000" scaled="0"/>
          </a:gradFill>
          <a:ln>
            <a:noFill/>
          </a:ln>
          <a:scene3d>
            <a:camera prst="orthographicFront">
              <a:rot lat="295429" lon="597758" rev="21547776"/>
            </a:camera>
            <a:lightRig rig="threePt" dir="t"/>
          </a:scene3d>
          <a:sp3d>
            <a:bevelT w="0" h="3175000"/>
            <a:bevelB w="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42" name="矩形 41"/>
          <p:cNvSpPr/>
          <p:nvPr/>
        </p:nvSpPr>
        <p:spPr>
          <a:xfrm>
            <a:off x="3149401" y="4077327"/>
            <a:ext cx="1789084" cy="1981200"/>
          </a:xfrm>
          <a:prstGeom prst="rect">
            <a:avLst/>
          </a:prstGeom>
          <a:gradFill>
            <a:gsLst>
              <a:gs pos="0">
                <a:srgbClr val="192176"/>
              </a:gs>
              <a:gs pos="56000">
                <a:srgbClr val="2C83D3"/>
              </a:gs>
              <a:gs pos="100000">
                <a:srgbClr val="FF356A"/>
              </a:gs>
            </a:gsLst>
            <a:lin ang="3600000" scaled="0"/>
          </a:gradFill>
          <a:ln>
            <a:noFill/>
          </a:ln>
          <a:scene3d>
            <a:camera prst="orthographicFront">
              <a:rot lat="295429" lon="597758" rev="21547776"/>
            </a:camera>
            <a:lightRig rig="threePt" dir="t"/>
          </a:scene3d>
          <a:sp3d>
            <a:bevelT w="0" h="3175000"/>
            <a:bevelB w="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43" name="矩形 42"/>
          <p:cNvSpPr/>
          <p:nvPr/>
        </p:nvSpPr>
        <p:spPr>
          <a:xfrm>
            <a:off x="4992515" y="4483069"/>
            <a:ext cx="1789084" cy="1620979"/>
          </a:xfrm>
          <a:prstGeom prst="rect">
            <a:avLst/>
          </a:prstGeom>
          <a:gradFill>
            <a:gsLst>
              <a:gs pos="0">
                <a:srgbClr val="192176"/>
              </a:gs>
              <a:gs pos="56000">
                <a:srgbClr val="2C83D3"/>
              </a:gs>
              <a:gs pos="100000">
                <a:srgbClr val="FF356A"/>
              </a:gs>
            </a:gsLst>
            <a:lin ang="3600000" scaled="0"/>
          </a:gradFill>
          <a:ln>
            <a:noFill/>
          </a:ln>
          <a:scene3d>
            <a:camera prst="orthographicFront">
              <a:rot lat="295429" lon="597758" rev="21547776"/>
            </a:camera>
            <a:lightRig rig="threePt" dir="t"/>
          </a:scene3d>
          <a:sp3d>
            <a:bevelT w="0" h="3175000"/>
            <a:bevelB w="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44" name="矩形 43"/>
          <p:cNvSpPr/>
          <p:nvPr/>
        </p:nvSpPr>
        <p:spPr>
          <a:xfrm>
            <a:off x="6835631" y="4951353"/>
            <a:ext cx="1789084" cy="1212735"/>
          </a:xfrm>
          <a:prstGeom prst="rect">
            <a:avLst/>
          </a:prstGeom>
          <a:gradFill>
            <a:gsLst>
              <a:gs pos="0">
                <a:srgbClr val="192176"/>
              </a:gs>
              <a:gs pos="56000">
                <a:srgbClr val="2C83D3"/>
              </a:gs>
              <a:gs pos="100000">
                <a:srgbClr val="FF356A"/>
              </a:gs>
            </a:gsLst>
            <a:lin ang="3600000" scaled="0"/>
          </a:gradFill>
          <a:ln>
            <a:noFill/>
          </a:ln>
          <a:scene3d>
            <a:camera prst="orthographicFront">
              <a:rot lat="295429" lon="597758" rev="21547776"/>
            </a:camera>
            <a:lightRig rig="threePt" dir="t"/>
          </a:scene3d>
          <a:sp3d>
            <a:bevelT w="0" h="3175000"/>
            <a:bevelB w="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45" name="矩形 44"/>
          <p:cNvSpPr/>
          <p:nvPr/>
        </p:nvSpPr>
        <p:spPr>
          <a:xfrm>
            <a:off x="8678747" y="5314077"/>
            <a:ext cx="1789084" cy="912553"/>
          </a:xfrm>
          <a:prstGeom prst="rect">
            <a:avLst/>
          </a:prstGeom>
          <a:gradFill>
            <a:gsLst>
              <a:gs pos="0">
                <a:srgbClr val="192176"/>
              </a:gs>
              <a:gs pos="56000">
                <a:srgbClr val="2C83D3"/>
              </a:gs>
              <a:gs pos="100000">
                <a:srgbClr val="FF356A"/>
              </a:gs>
            </a:gsLst>
            <a:lin ang="3600000" scaled="0"/>
          </a:gradFill>
          <a:ln>
            <a:noFill/>
          </a:ln>
          <a:scene3d>
            <a:camera prst="orthographicFront">
              <a:rot lat="295429" lon="597758" rev="21547776"/>
            </a:camera>
            <a:lightRig rig="threePt" dir="t"/>
          </a:scene3d>
          <a:sp3d>
            <a:bevelT w="0" h="3175000"/>
            <a:bevelB w="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49" name="Shape 4915"/>
          <p:cNvSpPr/>
          <p:nvPr/>
        </p:nvSpPr>
        <p:spPr>
          <a:xfrm>
            <a:off x="9395647" y="5582662"/>
            <a:ext cx="355284" cy="375383"/>
          </a:xfrm>
          <a:custGeom>
            <a:avLst/>
            <a:gdLst/>
            <a:ahLst/>
            <a:cxnLst>
              <a:cxn ang="0">
                <a:pos x="wd2" y="hd2"/>
              </a:cxn>
              <a:cxn ang="5400000">
                <a:pos x="wd2" y="hd2"/>
              </a:cxn>
              <a:cxn ang="10800000">
                <a:pos x="wd2" y="hd2"/>
              </a:cxn>
              <a:cxn ang="16200000">
                <a:pos x="wd2" y="hd2"/>
              </a:cxn>
            </a:cxnLst>
            <a:rect l="0" t="0" r="r" b="b"/>
            <a:pathLst>
              <a:path w="21043" h="21600" extrusionOk="0">
                <a:moveTo>
                  <a:pt x="20935" y="19550"/>
                </a:moveTo>
                <a:lnTo>
                  <a:pt x="19415" y="15120"/>
                </a:lnTo>
                <a:lnTo>
                  <a:pt x="17748" y="15120"/>
                </a:lnTo>
                <a:lnTo>
                  <a:pt x="18674" y="19440"/>
                </a:lnTo>
                <a:lnTo>
                  <a:pt x="2370" y="19440"/>
                </a:lnTo>
                <a:lnTo>
                  <a:pt x="3296" y="15120"/>
                </a:lnTo>
                <a:lnTo>
                  <a:pt x="1629" y="15120"/>
                </a:lnTo>
                <a:lnTo>
                  <a:pt x="108" y="19550"/>
                </a:lnTo>
                <a:cubicBezTo>
                  <a:pt x="-278" y="20678"/>
                  <a:pt x="406" y="21600"/>
                  <a:pt x="1629" y="21600"/>
                </a:cubicBezTo>
                <a:lnTo>
                  <a:pt x="19415" y="21600"/>
                </a:lnTo>
                <a:cubicBezTo>
                  <a:pt x="20638" y="21600"/>
                  <a:pt x="21322" y="20678"/>
                  <a:pt x="20935" y="19550"/>
                </a:cubicBezTo>
                <a:close/>
                <a:moveTo>
                  <a:pt x="16080" y="5400"/>
                </a:moveTo>
                <a:cubicBezTo>
                  <a:pt x="16080" y="2418"/>
                  <a:pt x="13592" y="0"/>
                  <a:pt x="10522" y="0"/>
                </a:cubicBezTo>
                <a:cubicBezTo>
                  <a:pt x="7452" y="0"/>
                  <a:pt x="4964" y="2418"/>
                  <a:pt x="4964" y="5400"/>
                </a:cubicBezTo>
                <a:cubicBezTo>
                  <a:pt x="4964" y="10557"/>
                  <a:pt x="10522" y="16200"/>
                  <a:pt x="10522" y="16200"/>
                </a:cubicBezTo>
                <a:cubicBezTo>
                  <a:pt x="10522" y="16200"/>
                  <a:pt x="16080" y="10557"/>
                  <a:pt x="16080" y="5400"/>
                </a:cubicBezTo>
                <a:close/>
                <a:moveTo>
                  <a:pt x="7520" y="5465"/>
                </a:moveTo>
                <a:cubicBezTo>
                  <a:pt x="7520" y="3855"/>
                  <a:pt x="8863" y="2550"/>
                  <a:pt x="10522" y="2550"/>
                </a:cubicBezTo>
                <a:cubicBezTo>
                  <a:pt x="12181" y="2550"/>
                  <a:pt x="13524" y="3855"/>
                  <a:pt x="13524" y="5465"/>
                </a:cubicBezTo>
                <a:cubicBezTo>
                  <a:pt x="13524" y="7076"/>
                  <a:pt x="12180" y="8381"/>
                  <a:pt x="10522" y="8381"/>
                </a:cubicBezTo>
                <a:cubicBezTo>
                  <a:pt x="8864" y="8381"/>
                  <a:pt x="7520" y="7075"/>
                  <a:pt x="7520" y="5465"/>
                </a:cubicBezTo>
                <a:close/>
              </a:path>
            </a:pathLst>
          </a:custGeom>
          <a:solidFill>
            <a:srgbClr val="F6F6F6"/>
          </a:solidFill>
          <a:ln w="12700">
            <a:miter lim="400000"/>
          </a:ln>
        </p:spPr>
        <p:txBody>
          <a:bodyPr lIns="34291" tIns="34291" rIns="34291" bIns="34291" anchor="ctr"/>
          <a:lstStyle/>
          <a:p>
            <a:pPr algn="ctr" defTabSz="457200">
              <a:lnSpc>
                <a:spcPts val="3300"/>
              </a:lnSpc>
              <a:tabLst>
                <a:tab pos="837565" algn="l"/>
              </a:tabLst>
              <a:defRPr sz="2800">
                <a:solidFill>
                  <a:srgbClr val="000000"/>
                </a:solidFill>
                <a:effectLst>
                  <a:outerShdw blurRad="38100" dist="12700" dir="5400000" rotWithShape="0">
                    <a:srgbClr val="000000">
                      <a:alpha val="50000"/>
                    </a:srgbClr>
                  </a:outerShdw>
                </a:effectLst>
                <a:latin typeface="+mn-lt"/>
                <a:ea typeface="+mn-ea"/>
                <a:cs typeface="+mn-cs"/>
                <a:sym typeface="Gill Sans"/>
              </a:defRPr>
            </a:pPr>
            <a:endParaRPr sz="3735">
              <a:latin typeface="华文细黑" panose="02010600040101010101" pitchFamily="2" charset="-122"/>
              <a:ea typeface="华文细黑" panose="02010600040101010101" pitchFamily="2" charset="-122"/>
            </a:endParaRPr>
          </a:p>
        </p:txBody>
      </p:sp>
      <p:sp>
        <p:nvSpPr>
          <p:cNvPr id="53" name="Shape 4919"/>
          <p:cNvSpPr/>
          <p:nvPr/>
        </p:nvSpPr>
        <p:spPr>
          <a:xfrm>
            <a:off x="5676079" y="5105868"/>
            <a:ext cx="421956" cy="375381"/>
          </a:xfrm>
          <a:custGeom>
            <a:avLst/>
            <a:gdLst/>
            <a:ahLst/>
            <a:cxnLst>
              <a:cxn ang="0">
                <a:pos x="wd2" y="hd2"/>
              </a:cxn>
              <a:cxn ang="5400000">
                <a:pos x="wd2" y="hd2"/>
              </a:cxn>
              <a:cxn ang="10800000">
                <a:pos x="wd2" y="hd2"/>
              </a:cxn>
              <a:cxn ang="16200000">
                <a:pos x="wd2" y="hd2"/>
              </a:cxn>
            </a:cxnLst>
            <a:rect l="0" t="0" r="r" b="b"/>
            <a:pathLst>
              <a:path w="21446" h="21471" extrusionOk="0">
                <a:moveTo>
                  <a:pt x="3332" y="6966"/>
                </a:moveTo>
                <a:cubicBezTo>
                  <a:pt x="4336" y="6087"/>
                  <a:pt x="5170" y="6693"/>
                  <a:pt x="6282" y="8142"/>
                </a:cubicBezTo>
                <a:cubicBezTo>
                  <a:pt x="6407" y="8306"/>
                  <a:pt x="6575" y="8114"/>
                  <a:pt x="6671" y="8021"/>
                </a:cubicBezTo>
                <a:cubicBezTo>
                  <a:pt x="6765" y="7927"/>
                  <a:pt x="8233" y="6440"/>
                  <a:pt x="8305" y="6372"/>
                </a:cubicBezTo>
                <a:cubicBezTo>
                  <a:pt x="8376" y="6301"/>
                  <a:pt x="8462" y="6167"/>
                  <a:pt x="8349" y="6018"/>
                </a:cubicBezTo>
                <a:cubicBezTo>
                  <a:pt x="8234" y="5869"/>
                  <a:pt x="7817" y="5261"/>
                  <a:pt x="7549" y="4866"/>
                </a:cubicBezTo>
                <a:cubicBezTo>
                  <a:pt x="5603" y="2000"/>
                  <a:pt x="12875" y="57"/>
                  <a:pt x="11758" y="26"/>
                </a:cubicBezTo>
                <a:cubicBezTo>
                  <a:pt x="11190" y="9"/>
                  <a:pt x="8909" y="-21"/>
                  <a:pt x="8568" y="21"/>
                </a:cubicBezTo>
                <a:cubicBezTo>
                  <a:pt x="7186" y="185"/>
                  <a:pt x="5452" y="1638"/>
                  <a:pt x="4579" y="2315"/>
                </a:cubicBezTo>
                <a:cubicBezTo>
                  <a:pt x="3436" y="3195"/>
                  <a:pt x="3010" y="3711"/>
                  <a:pt x="2940" y="3783"/>
                </a:cubicBezTo>
                <a:cubicBezTo>
                  <a:pt x="2617" y="4100"/>
                  <a:pt x="2888" y="4833"/>
                  <a:pt x="2302" y="5411"/>
                </a:cubicBezTo>
                <a:cubicBezTo>
                  <a:pt x="1683" y="6021"/>
                  <a:pt x="1297" y="5559"/>
                  <a:pt x="938" y="5913"/>
                </a:cubicBezTo>
                <a:cubicBezTo>
                  <a:pt x="761" y="6090"/>
                  <a:pt x="263" y="6509"/>
                  <a:pt x="121" y="6648"/>
                </a:cubicBezTo>
                <a:cubicBezTo>
                  <a:pt x="-22" y="6790"/>
                  <a:pt x="-48" y="7029"/>
                  <a:pt x="98" y="7219"/>
                </a:cubicBezTo>
                <a:cubicBezTo>
                  <a:pt x="98" y="7219"/>
                  <a:pt x="1459" y="8911"/>
                  <a:pt x="1574" y="9061"/>
                </a:cubicBezTo>
                <a:cubicBezTo>
                  <a:pt x="1687" y="9209"/>
                  <a:pt x="1995" y="9337"/>
                  <a:pt x="2184" y="9147"/>
                </a:cubicBezTo>
                <a:cubicBezTo>
                  <a:pt x="2375" y="8958"/>
                  <a:pt x="2865" y="8477"/>
                  <a:pt x="2946" y="8392"/>
                </a:cubicBezTo>
                <a:cubicBezTo>
                  <a:pt x="3030" y="8312"/>
                  <a:pt x="2893" y="7349"/>
                  <a:pt x="3332" y="6966"/>
                </a:cubicBezTo>
                <a:close/>
                <a:moveTo>
                  <a:pt x="9478" y="7592"/>
                </a:moveTo>
                <a:cubicBezTo>
                  <a:pt x="9349" y="7424"/>
                  <a:pt x="9188" y="7419"/>
                  <a:pt x="9050" y="7557"/>
                </a:cubicBezTo>
                <a:lnTo>
                  <a:pt x="7506" y="9074"/>
                </a:lnTo>
                <a:cubicBezTo>
                  <a:pt x="7385" y="9195"/>
                  <a:pt x="7367" y="9417"/>
                  <a:pt x="7477" y="9559"/>
                </a:cubicBezTo>
                <a:lnTo>
                  <a:pt x="16407" y="20996"/>
                </a:lnTo>
                <a:cubicBezTo>
                  <a:pt x="16616" y="21266"/>
                  <a:pt x="16978" y="21294"/>
                  <a:pt x="17216" y="21060"/>
                </a:cubicBezTo>
                <a:lnTo>
                  <a:pt x="18260" y="20075"/>
                </a:lnTo>
                <a:cubicBezTo>
                  <a:pt x="18500" y="19839"/>
                  <a:pt x="18524" y="19429"/>
                  <a:pt x="18316" y="19157"/>
                </a:cubicBezTo>
                <a:lnTo>
                  <a:pt x="9478" y="7592"/>
                </a:lnTo>
                <a:close/>
                <a:moveTo>
                  <a:pt x="21385" y="2725"/>
                </a:moveTo>
                <a:cubicBezTo>
                  <a:pt x="21305" y="2126"/>
                  <a:pt x="21030" y="2251"/>
                  <a:pt x="20887" y="2504"/>
                </a:cubicBezTo>
                <a:cubicBezTo>
                  <a:pt x="20743" y="2760"/>
                  <a:pt x="20110" y="3840"/>
                  <a:pt x="19850" y="4329"/>
                </a:cubicBezTo>
                <a:cubicBezTo>
                  <a:pt x="19591" y="4814"/>
                  <a:pt x="18954" y="5772"/>
                  <a:pt x="17767" y="4826"/>
                </a:cubicBezTo>
                <a:cubicBezTo>
                  <a:pt x="16531" y="3843"/>
                  <a:pt x="16961" y="3157"/>
                  <a:pt x="17176" y="2696"/>
                </a:cubicBezTo>
                <a:cubicBezTo>
                  <a:pt x="17393" y="2232"/>
                  <a:pt x="18057" y="930"/>
                  <a:pt x="18153" y="769"/>
                </a:cubicBezTo>
                <a:cubicBezTo>
                  <a:pt x="18249" y="605"/>
                  <a:pt x="18137" y="130"/>
                  <a:pt x="17753" y="329"/>
                </a:cubicBezTo>
                <a:cubicBezTo>
                  <a:pt x="17369" y="528"/>
                  <a:pt x="15037" y="1571"/>
                  <a:pt x="14714" y="3068"/>
                </a:cubicBezTo>
                <a:cubicBezTo>
                  <a:pt x="14383" y="4590"/>
                  <a:pt x="14990" y="5950"/>
                  <a:pt x="13799" y="7301"/>
                </a:cubicBezTo>
                <a:lnTo>
                  <a:pt x="12353" y="8998"/>
                </a:lnTo>
                <a:lnTo>
                  <a:pt x="13805" y="10895"/>
                </a:lnTo>
                <a:lnTo>
                  <a:pt x="15586" y="8993"/>
                </a:lnTo>
                <a:cubicBezTo>
                  <a:pt x="16010" y="8513"/>
                  <a:pt x="16917" y="8047"/>
                  <a:pt x="17737" y="8257"/>
                </a:cubicBezTo>
                <a:cubicBezTo>
                  <a:pt x="19495" y="8705"/>
                  <a:pt x="20455" y="7962"/>
                  <a:pt x="21033" y="6733"/>
                </a:cubicBezTo>
                <a:cubicBezTo>
                  <a:pt x="21552" y="5635"/>
                  <a:pt x="21466" y="3323"/>
                  <a:pt x="21385" y="2725"/>
                </a:cubicBezTo>
                <a:close/>
                <a:moveTo>
                  <a:pt x="2905" y="19280"/>
                </a:moveTo>
                <a:cubicBezTo>
                  <a:pt x="2681" y="19534"/>
                  <a:pt x="2681" y="19946"/>
                  <a:pt x="2905" y="20199"/>
                </a:cubicBezTo>
                <a:lnTo>
                  <a:pt x="3929" y="21326"/>
                </a:lnTo>
                <a:cubicBezTo>
                  <a:pt x="4153" y="21579"/>
                  <a:pt x="4509" y="21472"/>
                  <a:pt x="4733" y="21219"/>
                </a:cubicBezTo>
                <a:lnTo>
                  <a:pt x="10016" y="15374"/>
                </a:lnTo>
                <a:lnTo>
                  <a:pt x="8398" y="13297"/>
                </a:lnTo>
                <a:lnTo>
                  <a:pt x="2905" y="19280"/>
                </a:lnTo>
                <a:close/>
              </a:path>
            </a:pathLst>
          </a:custGeom>
          <a:solidFill>
            <a:srgbClr val="F6F6F6"/>
          </a:solidFill>
          <a:ln w="12700">
            <a:miter lim="400000"/>
          </a:ln>
        </p:spPr>
        <p:txBody>
          <a:bodyPr lIns="34291" tIns="34291" rIns="34291" bIns="34291" anchor="ctr"/>
          <a:lstStyle/>
          <a:p>
            <a:pPr algn="ctr" defTabSz="457200">
              <a:lnSpc>
                <a:spcPts val="3300"/>
              </a:lnSpc>
              <a:tabLst>
                <a:tab pos="837565" algn="l"/>
              </a:tabLst>
              <a:defRPr sz="2800">
                <a:solidFill>
                  <a:srgbClr val="000000"/>
                </a:solidFill>
                <a:effectLst>
                  <a:outerShdw blurRad="38100" dist="12700" dir="5400000" rotWithShape="0">
                    <a:srgbClr val="000000">
                      <a:alpha val="50000"/>
                    </a:srgbClr>
                  </a:outerShdw>
                </a:effectLst>
                <a:latin typeface="+mn-lt"/>
                <a:ea typeface="+mn-ea"/>
                <a:cs typeface="+mn-cs"/>
                <a:sym typeface="Gill Sans"/>
              </a:defRPr>
            </a:pPr>
            <a:endParaRPr sz="3735">
              <a:latin typeface="华文细黑" panose="02010600040101010101" pitchFamily="2" charset="-122"/>
              <a:ea typeface="华文细黑" panose="02010600040101010101" pitchFamily="2" charset="-122"/>
            </a:endParaRPr>
          </a:p>
        </p:txBody>
      </p:sp>
      <p:sp>
        <p:nvSpPr>
          <p:cNvPr id="57" name="Shape 4912"/>
          <p:cNvSpPr/>
          <p:nvPr/>
        </p:nvSpPr>
        <p:spPr>
          <a:xfrm>
            <a:off x="7521274" y="5421936"/>
            <a:ext cx="417799" cy="271569"/>
          </a:xfrm>
          <a:custGeom>
            <a:avLst/>
            <a:gdLst/>
            <a:ahLst/>
            <a:cxnLst>
              <a:cxn ang="0">
                <a:pos x="wd2" y="hd2"/>
              </a:cxn>
              <a:cxn ang="5400000">
                <a:pos x="wd2" y="hd2"/>
              </a:cxn>
              <a:cxn ang="10800000">
                <a:pos x="wd2" y="hd2"/>
              </a:cxn>
              <a:cxn ang="16200000">
                <a:pos x="wd2" y="hd2"/>
              </a:cxn>
            </a:cxnLst>
            <a:rect l="0" t="0" r="r" b="b"/>
            <a:pathLst>
              <a:path w="21600" h="21600" extrusionOk="0">
                <a:moveTo>
                  <a:pt x="21600" y="13824"/>
                </a:moveTo>
                <a:cubicBezTo>
                  <a:pt x="21600" y="18117"/>
                  <a:pt x="19284" y="21600"/>
                  <a:pt x="16430" y="21600"/>
                </a:cubicBezTo>
                <a:lnTo>
                  <a:pt x="3906" y="21600"/>
                </a:lnTo>
                <a:cubicBezTo>
                  <a:pt x="1749" y="21600"/>
                  <a:pt x="0" y="18968"/>
                  <a:pt x="0" y="15723"/>
                </a:cubicBezTo>
                <a:cubicBezTo>
                  <a:pt x="0" y="12481"/>
                  <a:pt x="1749" y="9850"/>
                  <a:pt x="3906" y="9850"/>
                </a:cubicBezTo>
                <a:cubicBezTo>
                  <a:pt x="4064" y="9850"/>
                  <a:pt x="4217" y="9870"/>
                  <a:pt x="4370" y="9894"/>
                </a:cubicBezTo>
                <a:cubicBezTo>
                  <a:pt x="4330" y="9486"/>
                  <a:pt x="4308" y="9067"/>
                  <a:pt x="4308" y="8638"/>
                </a:cubicBezTo>
                <a:cubicBezTo>
                  <a:pt x="4308" y="3868"/>
                  <a:pt x="6880" y="0"/>
                  <a:pt x="10054" y="0"/>
                </a:cubicBezTo>
                <a:cubicBezTo>
                  <a:pt x="12653" y="0"/>
                  <a:pt x="14848" y="2595"/>
                  <a:pt x="15557" y="6159"/>
                </a:cubicBezTo>
                <a:cubicBezTo>
                  <a:pt x="15841" y="6088"/>
                  <a:pt x="16132" y="6050"/>
                  <a:pt x="16431" y="6050"/>
                </a:cubicBezTo>
                <a:cubicBezTo>
                  <a:pt x="19284" y="6050"/>
                  <a:pt x="21600" y="9527"/>
                  <a:pt x="21600" y="13824"/>
                </a:cubicBezTo>
                <a:close/>
              </a:path>
            </a:pathLst>
          </a:custGeom>
          <a:solidFill>
            <a:srgbClr val="F6F6F6"/>
          </a:solidFill>
          <a:ln w="12700">
            <a:miter lim="400000"/>
          </a:ln>
        </p:spPr>
        <p:txBody>
          <a:bodyPr lIns="34291" tIns="34291" rIns="34291" bIns="34291" anchor="ctr"/>
          <a:lstStyle/>
          <a:p>
            <a:pPr algn="ctr" defTabSz="457200">
              <a:lnSpc>
                <a:spcPts val="3300"/>
              </a:lnSpc>
              <a:tabLst>
                <a:tab pos="837565" algn="l"/>
              </a:tabLst>
              <a:defRPr sz="2800">
                <a:solidFill>
                  <a:srgbClr val="000000"/>
                </a:solidFill>
                <a:effectLst>
                  <a:outerShdw blurRad="38100" dist="12700" dir="5400000" rotWithShape="0">
                    <a:srgbClr val="000000">
                      <a:alpha val="50000"/>
                    </a:srgbClr>
                  </a:outerShdw>
                </a:effectLst>
                <a:latin typeface="+mn-lt"/>
                <a:ea typeface="+mn-ea"/>
                <a:cs typeface="+mn-cs"/>
                <a:sym typeface="Gill Sans"/>
              </a:defRPr>
            </a:pPr>
            <a:endParaRPr sz="3735">
              <a:latin typeface="华文细黑" panose="02010600040101010101" pitchFamily="2" charset="-122"/>
              <a:ea typeface="华文细黑" panose="02010600040101010101" pitchFamily="2" charset="-122"/>
            </a:endParaRPr>
          </a:p>
        </p:txBody>
      </p:sp>
      <p:sp>
        <p:nvSpPr>
          <p:cNvPr id="61" name="Shape 4916"/>
          <p:cNvSpPr/>
          <p:nvPr/>
        </p:nvSpPr>
        <p:spPr>
          <a:xfrm>
            <a:off x="2025337" y="4571255"/>
            <a:ext cx="350979" cy="441008"/>
          </a:xfrm>
          <a:custGeom>
            <a:avLst/>
            <a:gdLst/>
            <a:ahLst/>
            <a:cxnLst>
              <a:cxn ang="0">
                <a:pos x="wd2" y="hd2"/>
              </a:cxn>
              <a:cxn ang="5400000">
                <a:pos x="wd2" y="hd2"/>
              </a:cxn>
              <a:cxn ang="10800000">
                <a:pos x="wd2" y="hd2"/>
              </a:cxn>
              <a:cxn ang="16200000">
                <a:pos x="wd2" y="hd2"/>
              </a:cxn>
            </a:cxnLst>
            <a:rect l="0" t="0" r="r" b="b"/>
            <a:pathLst>
              <a:path w="21013" h="21072" extrusionOk="0">
                <a:moveTo>
                  <a:pt x="20866" y="4865"/>
                </a:moveTo>
                <a:cubicBezTo>
                  <a:pt x="20189" y="1664"/>
                  <a:pt x="16529" y="-475"/>
                  <a:pt x="12692" y="90"/>
                </a:cubicBezTo>
                <a:cubicBezTo>
                  <a:pt x="8853" y="655"/>
                  <a:pt x="5612" y="3118"/>
                  <a:pt x="6290" y="6320"/>
                </a:cubicBezTo>
                <a:cubicBezTo>
                  <a:pt x="6434" y="7009"/>
                  <a:pt x="6839" y="8087"/>
                  <a:pt x="7317" y="8862"/>
                </a:cubicBezTo>
                <a:lnTo>
                  <a:pt x="347" y="17165"/>
                </a:lnTo>
                <a:cubicBezTo>
                  <a:pt x="89" y="17471"/>
                  <a:pt x="-56" y="18024"/>
                  <a:pt x="21" y="18391"/>
                </a:cubicBezTo>
                <a:lnTo>
                  <a:pt x="469" y="20510"/>
                </a:lnTo>
                <a:cubicBezTo>
                  <a:pt x="547" y="20878"/>
                  <a:pt x="970" y="21125"/>
                  <a:pt x="1412" y="21063"/>
                </a:cubicBezTo>
                <a:lnTo>
                  <a:pt x="3454" y="20761"/>
                </a:lnTo>
                <a:cubicBezTo>
                  <a:pt x="3896" y="20697"/>
                  <a:pt x="4456" y="20386"/>
                  <a:pt x="4699" y="20074"/>
                </a:cubicBezTo>
                <a:lnTo>
                  <a:pt x="7456" y="16514"/>
                </a:lnTo>
                <a:lnTo>
                  <a:pt x="7480" y="16491"/>
                </a:lnTo>
                <a:lnTo>
                  <a:pt x="9347" y="16215"/>
                </a:lnTo>
                <a:lnTo>
                  <a:pt x="12566" y="12046"/>
                </a:lnTo>
                <a:cubicBezTo>
                  <a:pt x="13624" y="12195"/>
                  <a:pt x="15142" y="12144"/>
                  <a:pt x="16039" y="12012"/>
                </a:cubicBezTo>
                <a:cubicBezTo>
                  <a:pt x="19875" y="11447"/>
                  <a:pt x="21544" y="8067"/>
                  <a:pt x="20866" y="4865"/>
                </a:cubicBezTo>
                <a:close/>
                <a:moveTo>
                  <a:pt x="17465" y="6506"/>
                </a:moveTo>
                <a:cubicBezTo>
                  <a:pt x="16409" y="7764"/>
                  <a:pt x="15332" y="6878"/>
                  <a:pt x="13825" y="5995"/>
                </a:cubicBezTo>
                <a:cubicBezTo>
                  <a:pt x="12317" y="5116"/>
                  <a:pt x="10949" y="4574"/>
                  <a:pt x="12003" y="3317"/>
                </a:cubicBezTo>
                <a:cubicBezTo>
                  <a:pt x="13059" y="2059"/>
                  <a:pt x="15136" y="1752"/>
                  <a:pt x="16646" y="2634"/>
                </a:cubicBezTo>
                <a:cubicBezTo>
                  <a:pt x="18155" y="3514"/>
                  <a:pt x="18520" y="5248"/>
                  <a:pt x="17465" y="6506"/>
                </a:cubicBezTo>
                <a:close/>
              </a:path>
            </a:pathLst>
          </a:custGeom>
          <a:solidFill>
            <a:srgbClr val="F6F6F6"/>
          </a:solidFill>
          <a:ln w="12700">
            <a:miter lim="400000"/>
          </a:ln>
        </p:spPr>
        <p:txBody>
          <a:bodyPr lIns="34291" tIns="34291" rIns="34291" bIns="34291" anchor="ctr"/>
          <a:lstStyle/>
          <a:p>
            <a:pPr algn="ctr" defTabSz="457200">
              <a:lnSpc>
                <a:spcPts val="3300"/>
              </a:lnSpc>
              <a:tabLst>
                <a:tab pos="837565" algn="l"/>
              </a:tabLst>
              <a:defRPr sz="2800">
                <a:solidFill>
                  <a:srgbClr val="000000"/>
                </a:solidFill>
                <a:effectLst>
                  <a:outerShdw blurRad="38100" dist="12700" dir="5400000" rotWithShape="0">
                    <a:srgbClr val="000000">
                      <a:alpha val="50000"/>
                    </a:srgbClr>
                  </a:outerShdw>
                </a:effectLst>
                <a:latin typeface="+mn-lt"/>
                <a:ea typeface="+mn-ea"/>
                <a:cs typeface="+mn-cs"/>
                <a:sym typeface="Gill Sans"/>
              </a:defRPr>
            </a:pPr>
            <a:endParaRPr sz="3735">
              <a:latin typeface="华文细黑" panose="02010600040101010101" pitchFamily="2" charset="-122"/>
              <a:ea typeface="华文细黑" panose="02010600040101010101" pitchFamily="2" charset="-122"/>
            </a:endParaRPr>
          </a:p>
        </p:txBody>
      </p:sp>
      <p:sp>
        <p:nvSpPr>
          <p:cNvPr id="65" name="Shape 4918"/>
          <p:cNvSpPr/>
          <p:nvPr/>
        </p:nvSpPr>
        <p:spPr>
          <a:xfrm>
            <a:off x="3829139" y="4892584"/>
            <a:ext cx="429607" cy="350689"/>
          </a:xfrm>
          <a:custGeom>
            <a:avLst/>
            <a:gdLst/>
            <a:ahLst/>
            <a:cxnLst>
              <a:cxn ang="0">
                <a:pos x="wd2" y="hd2"/>
              </a:cxn>
              <a:cxn ang="5400000">
                <a:pos x="wd2" y="hd2"/>
              </a:cxn>
              <a:cxn ang="10800000">
                <a:pos x="wd2" y="hd2"/>
              </a:cxn>
              <a:cxn ang="16200000">
                <a:pos x="wd2" y="hd2"/>
              </a:cxn>
            </a:cxnLst>
            <a:rect l="0" t="0" r="r" b="b"/>
            <a:pathLst>
              <a:path w="21600" h="19900" extrusionOk="0">
                <a:moveTo>
                  <a:pt x="10801" y="14925"/>
                </a:moveTo>
                <a:cubicBezTo>
                  <a:pt x="9595" y="14925"/>
                  <a:pt x="8618" y="16037"/>
                  <a:pt x="8618" y="17413"/>
                </a:cubicBezTo>
                <a:cubicBezTo>
                  <a:pt x="8618" y="18786"/>
                  <a:pt x="9595" y="19900"/>
                  <a:pt x="10801" y="19900"/>
                </a:cubicBezTo>
                <a:cubicBezTo>
                  <a:pt x="12006" y="19900"/>
                  <a:pt x="12982" y="18786"/>
                  <a:pt x="12982" y="17413"/>
                </a:cubicBezTo>
                <a:cubicBezTo>
                  <a:pt x="12982" y="16038"/>
                  <a:pt x="12006" y="14925"/>
                  <a:pt x="10801" y="14925"/>
                </a:cubicBezTo>
                <a:close/>
                <a:moveTo>
                  <a:pt x="6172" y="12137"/>
                </a:moveTo>
                <a:lnTo>
                  <a:pt x="7715" y="13895"/>
                </a:lnTo>
                <a:cubicBezTo>
                  <a:pt x="9419" y="11953"/>
                  <a:pt x="12182" y="11953"/>
                  <a:pt x="13887" y="13895"/>
                </a:cubicBezTo>
                <a:lnTo>
                  <a:pt x="15429" y="12137"/>
                </a:lnTo>
                <a:cubicBezTo>
                  <a:pt x="12873" y="9223"/>
                  <a:pt x="8728" y="9223"/>
                  <a:pt x="6172" y="12137"/>
                </a:cubicBezTo>
                <a:close/>
                <a:moveTo>
                  <a:pt x="3087" y="8617"/>
                </a:moveTo>
                <a:lnTo>
                  <a:pt x="4629" y="10375"/>
                </a:lnTo>
                <a:cubicBezTo>
                  <a:pt x="8037" y="6491"/>
                  <a:pt x="13562" y="6491"/>
                  <a:pt x="16971" y="10375"/>
                </a:cubicBezTo>
                <a:lnTo>
                  <a:pt x="18514" y="8617"/>
                </a:lnTo>
                <a:cubicBezTo>
                  <a:pt x="14255" y="3761"/>
                  <a:pt x="7346" y="3761"/>
                  <a:pt x="3087" y="8617"/>
                </a:cubicBezTo>
                <a:close/>
                <a:moveTo>
                  <a:pt x="0" y="5100"/>
                </a:moveTo>
                <a:lnTo>
                  <a:pt x="1543" y="6858"/>
                </a:lnTo>
                <a:cubicBezTo>
                  <a:pt x="6655" y="1030"/>
                  <a:pt x="14944" y="1030"/>
                  <a:pt x="20057" y="6858"/>
                </a:cubicBezTo>
                <a:lnTo>
                  <a:pt x="21600" y="5100"/>
                </a:lnTo>
                <a:cubicBezTo>
                  <a:pt x="15636" y="-1700"/>
                  <a:pt x="5965" y="-1700"/>
                  <a:pt x="0" y="5100"/>
                </a:cubicBezTo>
                <a:close/>
              </a:path>
            </a:pathLst>
          </a:custGeom>
          <a:solidFill>
            <a:srgbClr val="F6F6F6"/>
          </a:solidFill>
          <a:ln w="12700">
            <a:miter lim="400000"/>
          </a:ln>
        </p:spPr>
        <p:txBody>
          <a:bodyPr lIns="34291" tIns="34291" rIns="34291" bIns="34291" anchor="ctr"/>
          <a:lstStyle/>
          <a:p>
            <a:pPr algn="ctr" defTabSz="457200">
              <a:lnSpc>
                <a:spcPts val="3300"/>
              </a:lnSpc>
              <a:tabLst>
                <a:tab pos="837565" algn="l"/>
              </a:tabLst>
              <a:defRPr sz="2800">
                <a:solidFill>
                  <a:srgbClr val="000000"/>
                </a:solidFill>
                <a:effectLst>
                  <a:outerShdw blurRad="38100" dist="12700" dir="5400000" rotWithShape="0">
                    <a:srgbClr val="000000">
                      <a:alpha val="50000"/>
                    </a:srgbClr>
                  </a:outerShdw>
                </a:effectLst>
                <a:latin typeface="+mn-lt"/>
                <a:ea typeface="+mn-ea"/>
                <a:cs typeface="+mn-cs"/>
                <a:sym typeface="Gill Sans"/>
              </a:defRPr>
            </a:pPr>
            <a:endParaRPr sz="3735">
              <a:latin typeface="华文细黑" panose="02010600040101010101" pitchFamily="2" charset="-122"/>
              <a:ea typeface="华文细黑" panose="02010600040101010101" pitchFamily="2" charset="-122"/>
            </a:endParaRPr>
          </a:p>
        </p:txBody>
      </p:sp>
      <p:sp>
        <p:nvSpPr>
          <p:cNvPr id="66" name="矩形 65"/>
          <p:cNvSpPr/>
          <p:nvPr/>
        </p:nvSpPr>
        <p:spPr>
          <a:xfrm>
            <a:off x="1306285" y="2345222"/>
            <a:ext cx="1912748" cy="752514"/>
          </a:xfrm>
          <a:prstGeom prst="rect">
            <a:avLst/>
          </a:prstGeom>
        </p:spPr>
        <p:txBody>
          <a:bodyPr wrap="square">
            <a:spAutoFit/>
          </a:bodyPr>
          <a:lstStyle/>
          <a:p>
            <a:pPr>
              <a:lnSpc>
                <a:spcPct val="130000"/>
              </a:lnSpc>
            </a:pPr>
            <a:r>
              <a:rPr lang="en-US" altLang="zh-CN" sz="1100" dirty="0">
                <a:solidFill>
                  <a:schemeClr val="tx1">
                    <a:lumMod val="75000"/>
                    <a:lumOff val="25000"/>
                  </a:schemeClr>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67" name="矩形 66"/>
          <p:cNvSpPr/>
          <p:nvPr/>
        </p:nvSpPr>
        <p:spPr>
          <a:xfrm>
            <a:off x="1306284" y="1970071"/>
            <a:ext cx="1912747" cy="369332"/>
          </a:xfrm>
          <a:prstGeom prst="rect">
            <a:avLst/>
          </a:prstGeom>
        </p:spPr>
        <p:txBody>
          <a:bodyPr wrap="square">
            <a:spAutoFit/>
          </a:bodyPr>
          <a:lstStyle/>
          <a:p>
            <a:r>
              <a:rPr lang="en-US" altLang="zh-CN"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b="1">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68" name="矩形 67"/>
          <p:cNvSpPr/>
          <p:nvPr/>
        </p:nvSpPr>
        <p:spPr>
          <a:xfrm>
            <a:off x="3763331" y="2731434"/>
            <a:ext cx="1912748" cy="752514"/>
          </a:xfrm>
          <a:prstGeom prst="rect">
            <a:avLst/>
          </a:prstGeom>
        </p:spPr>
        <p:txBody>
          <a:bodyPr wrap="square">
            <a:spAutoFit/>
          </a:bodyPr>
          <a:lstStyle/>
          <a:p>
            <a:pPr>
              <a:lnSpc>
                <a:spcPct val="130000"/>
              </a:lnSpc>
            </a:pPr>
            <a:r>
              <a:rPr lang="en-US" altLang="zh-CN" sz="1100" dirty="0">
                <a:solidFill>
                  <a:schemeClr val="tx1">
                    <a:lumMod val="75000"/>
                    <a:lumOff val="25000"/>
                  </a:schemeClr>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69" name="矩形 68"/>
          <p:cNvSpPr/>
          <p:nvPr/>
        </p:nvSpPr>
        <p:spPr>
          <a:xfrm>
            <a:off x="3763331" y="2356283"/>
            <a:ext cx="1912747" cy="369332"/>
          </a:xfrm>
          <a:prstGeom prst="rect">
            <a:avLst/>
          </a:prstGeom>
        </p:spPr>
        <p:txBody>
          <a:bodyPr wrap="square">
            <a:spAutoFit/>
          </a:bodyPr>
          <a:lstStyle/>
          <a:p>
            <a:r>
              <a:rPr lang="en-US" altLang="zh-CN"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b="1">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70" name="矩形 69"/>
          <p:cNvSpPr/>
          <p:nvPr/>
        </p:nvSpPr>
        <p:spPr>
          <a:xfrm>
            <a:off x="5879259" y="3148230"/>
            <a:ext cx="1912748" cy="752514"/>
          </a:xfrm>
          <a:prstGeom prst="rect">
            <a:avLst/>
          </a:prstGeom>
        </p:spPr>
        <p:txBody>
          <a:bodyPr wrap="square">
            <a:spAutoFit/>
          </a:bodyPr>
          <a:lstStyle/>
          <a:p>
            <a:pPr>
              <a:lnSpc>
                <a:spcPct val="130000"/>
              </a:lnSpc>
            </a:pPr>
            <a:r>
              <a:rPr lang="en-US" altLang="zh-CN" sz="1100" dirty="0">
                <a:solidFill>
                  <a:schemeClr val="tx1">
                    <a:lumMod val="75000"/>
                    <a:lumOff val="25000"/>
                  </a:schemeClr>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71" name="矩形 70"/>
          <p:cNvSpPr/>
          <p:nvPr/>
        </p:nvSpPr>
        <p:spPr>
          <a:xfrm>
            <a:off x="5879257" y="2773079"/>
            <a:ext cx="1912747" cy="369332"/>
          </a:xfrm>
          <a:prstGeom prst="rect">
            <a:avLst/>
          </a:prstGeom>
        </p:spPr>
        <p:txBody>
          <a:bodyPr wrap="square">
            <a:spAutoFit/>
          </a:bodyPr>
          <a:lstStyle/>
          <a:p>
            <a:r>
              <a:rPr lang="en-US" altLang="zh-CN"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b="1">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72" name="矩形 71"/>
          <p:cNvSpPr/>
          <p:nvPr/>
        </p:nvSpPr>
        <p:spPr>
          <a:xfrm>
            <a:off x="7980671" y="3594054"/>
            <a:ext cx="1912748" cy="752514"/>
          </a:xfrm>
          <a:prstGeom prst="rect">
            <a:avLst/>
          </a:prstGeom>
        </p:spPr>
        <p:txBody>
          <a:bodyPr wrap="square">
            <a:spAutoFit/>
          </a:bodyPr>
          <a:lstStyle/>
          <a:p>
            <a:pPr>
              <a:lnSpc>
                <a:spcPct val="130000"/>
              </a:lnSpc>
            </a:pPr>
            <a:r>
              <a:rPr lang="en-US" altLang="zh-CN" sz="1100" dirty="0">
                <a:solidFill>
                  <a:schemeClr val="tx1">
                    <a:lumMod val="75000"/>
                    <a:lumOff val="25000"/>
                  </a:schemeClr>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1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73" name="矩形 72"/>
          <p:cNvSpPr/>
          <p:nvPr/>
        </p:nvSpPr>
        <p:spPr>
          <a:xfrm>
            <a:off x="7980671" y="3218903"/>
            <a:ext cx="1912747" cy="369332"/>
          </a:xfrm>
          <a:prstGeom prst="rect">
            <a:avLst/>
          </a:prstGeom>
        </p:spPr>
        <p:txBody>
          <a:bodyPr wrap="square">
            <a:spAutoFit/>
          </a:bodyPr>
          <a:lstStyle/>
          <a:p>
            <a:r>
              <a:rPr lang="en-US" altLang="zh-CN" b="1">
                <a:solidFill>
                  <a:schemeClr val="tx1">
                    <a:lumMod val="85000"/>
                    <a:lumOff val="15000"/>
                  </a:schemeClr>
                </a:solidFill>
                <a:latin typeface="华文细黑" panose="02010600040101010101" pitchFamily="2" charset="-122"/>
                <a:ea typeface="华文细黑" panose="02010600040101010101" pitchFamily="2" charset="-122"/>
              </a:rPr>
              <a:t>KEY WORDS</a:t>
            </a:r>
            <a:endParaRPr lang="zh-CN" altLang="en-US" b="1">
              <a:solidFill>
                <a:schemeClr val="tx1">
                  <a:lumMod val="85000"/>
                  <a:lumOff val="15000"/>
                </a:schemeClr>
              </a:solidFill>
              <a:latin typeface="华文细黑" panose="02010600040101010101" pitchFamily="2" charset="-122"/>
              <a:ea typeface="华文细黑" panose="02010600040101010101" pitchFamily="2" charset="-122"/>
            </a:endParaRPr>
          </a:p>
        </p:txBody>
      </p:sp>
      <p:grpSp>
        <p:nvGrpSpPr>
          <p:cNvPr id="86" name="组合 85"/>
          <p:cNvGrpSpPr/>
          <p:nvPr/>
        </p:nvGrpSpPr>
        <p:grpSpPr>
          <a:xfrm>
            <a:off x="9565490" y="3772699"/>
            <a:ext cx="1301183" cy="1470572"/>
            <a:chOff x="9463889" y="3511442"/>
            <a:chExt cx="1301182" cy="1470572"/>
          </a:xfrm>
        </p:grpSpPr>
        <p:sp>
          <p:nvSpPr>
            <p:cNvPr id="85" name="椭圆 84"/>
            <p:cNvSpPr/>
            <p:nvPr/>
          </p:nvSpPr>
          <p:spPr>
            <a:xfrm>
              <a:off x="9463889" y="4844610"/>
              <a:ext cx="1117025" cy="137404"/>
            </a:xfrm>
            <a:prstGeom prst="ellipse">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grpSp>
          <p:nvGrpSpPr>
            <p:cNvPr id="84" name="组合 83"/>
            <p:cNvGrpSpPr/>
            <p:nvPr/>
          </p:nvGrpSpPr>
          <p:grpSpPr>
            <a:xfrm flipH="1">
              <a:off x="9678644" y="3511442"/>
              <a:ext cx="1086427" cy="1449766"/>
              <a:chOff x="9600461" y="1313719"/>
              <a:chExt cx="822941" cy="1098161"/>
            </a:xfrm>
            <a:solidFill>
              <a:schemeClr val="tx1">
                <a:lumMod val="85000"/>
                <a:lumOff val="15000"/>
              </a:schemeClr>
            </a:solidFill>
          </p:grpSpPr>
          <p:sp>
            <p:nvSpPr>
              <p:cNvPr id="75" name="Freeform 27"/>
              <p:cNvSpPr/>
              <p:nvPr/>
            </p:nvSpPr>
            <p:spPr bwMode="auto">
              <a:xfrm flipV="1">
                <a:off x="10065798" y="1313719"/>
                <a:ext cx="250775" cy="251681"/>
              </a:xfrm>
              <a:custGeom>
                <a:avLst/>
                <a:gdLst>
                  <a:gd name="T0" fmla="*/ 440 w 1217"/>
                  <a:gd name="T1" fmla="*/ 1106 h 1219"/>
                  <a:gd name="T2" fmla="*/ 1152 w 1217"/>
                  <a:gd name="T3" fmla="*/ 684 h 1219"/>
                  <a:gd name="T4" fmla="*/ 691 w 1217"/>
                  <a:gd name="T5" fmla="*/ 43 h 1219"/>
                  <a:gd name="T6" fmla="*/ 88 w 1217"/>
                  <a:gd name="T7" fmla="*/ 432 h 1219"/>
                  <a:gd name="T8" fmla="*/ 440 w 1217"/>
                  <a:gd name="T9" fmla="*/ 1106 h 1219"/>
                </a:gdLst>
                <a:ahLst/>
                <a:cxnLst>
                  <a:cxn ang="0">
                    <a:pos x="T0" y="T1"/>
                  </a:cxn>
                  <a:cxn ang="0">
                    <a:pos x="T2" y="T3"/>
                  </a:cxn>
                  <a:cxn ang="0">
                    <a:pos x="T4" y="T5"/>
                  </a:cxn>
                  <a:cxn ang="0">
                    <a:pos x="T6" y="T7"/>
                  </a:cxn>
                  <a:cxn ang="0">
                    <a:pos x="T8" y="T9"/>
                  </a:cxn>
                </a:cxnLst>
                <a:rect l="0" t="0" r="r" b="b"/>
                <a:pathLst>
                  <a:path w="1217" h="1219">
                    <a:moveTo>
                      <a:pt x="440" y="1106"/>
                    </a:moveTo>
                    <a:cubicBezTo>
                      <a:pt x="741" y="1219"/>
                      <a:pt x="1105" y="1002"/>
                      <a:pt x="1152" y="684"/>
                    </a:cubicBezTo>
                    <a:cubicBezTo>
                      <a:pt x="1217" y="389"/>
                      <a:pt x="989" y="79"/>
                      <a:pt x="691" y="43"/>
                    </a:cubicBezTo>
                    <a:cubicBezTo>
                      <a:pt x="430" y="0"/>
                      <a:pt x="155" y="174"/>
                      <a:pt x="88" y="432"/>
                    </a:cubicBezTo>
                    <a:cubicBezTo>
                      <a:pt x="0" y="704"/>
                      <a:pt x="167" y="1022"/>
                      <a:pt x="440" y="110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76" name="Freeform 28"/>
              <p:cNvSpPr>
                <a:spLocks noEditPoints="1"/>
              </p:cNvSpPr>
              <p:nvPr/>
            </p:nvSpPr>
            <p:spPr bwMode="auto">
              <a:xfrm flipV="1">
                <a:off x="9600461" y="1482110"/>
                <a:ext cx="798497" cy="929770"/>
              </a:xfrm>
              <a:custGeom>
                <a:avLst/>
                <a:gdLst>
                  <a:gd name="T0" fmla="*/ 767 w 3865"/>
                  <a:gd name="T1" fmla="*/ 3605 h 4506"/>
                  <a:gd name="T2" fmla="*/ 2443 w 3865"/>
                  <a:gd name="T3" fmla="*/ 4180 h 4506"/>
                  <a:gd name="T4" fmla="*/ 2611 w 3865"/>
                  <a:gd name="T5" fmla="*/ 3733 h 4506"/>
                  <a:gd name="T6" fmla="*/ 2283 w 3865"/>
                  <a:gd name="T7" fmla="*/ 4058 h 4506"/>
                  <a:gd name="T8" fmla="*/ 1953 w 3865"/>
                  <a:gd name="T9" fmla="*/ 3765 h 4506"/>
                  <a:gd name="T10" fmla="*/ 2422 w 3865"/>
                  <a:gd name="T11" fmla="*/ 3267 h 4506"/>
                  <a:gd name="T12" fmla="*/ 2298 w 3865"/>
                  <a:gd name="T13" fmla="*/ 2630 h 4506"/>
                  <a:gd name="T14" fmla="*/ 3240 w 3865"/>
                  <a:gd name="T15" fmla="*/ 2368 h 4506"/>
                  <a:gd name="T16" fmla="*/ 3855 w 3865"/>
                  <a:gd name="T17" fmla="*/ 1035 h 4506"/>
                  <a:gd name="T18" fmla="*/ 3303 w 3865"/>
                  <a:gd name="T19" fmla="*/ 912 h 4506"/>
                  <a:gd name="T20" fmla="*/ 3151 w 3865"/>
                  <a:gd name="T21" fmla="*/ 1539 h 4506"/>
                  <a:gd name="T22" fmla="*/ 2299 w 3865"/>
                  <a:gd name="T23" fmla="*/ 2016 h 4506"/>
                  <a:gd name="T24" fmla="*/ 1392 w 3865"/>
                  <a:gd name="T25" fmla="*/ 80 h 4506"/>
                  <a:gd name="T26" fmla="*/ 982 w 3865"/>
                  <a:gd name="T27" fmla="*/ 354 h 4506"/>
                  <a:gd name="T28" fmla="*/ 1360 w 3865"/>
                  <a:gd name="T29" fmla="*/ 822 h 4506"/>
                  <a:gd name="T30" fmla="*/ 1631 w 3865"/>
                  <a:gd name="T31" fmla="*/ 2064 h 4506"/>
                  <a:gd name="T32" fmla="*/ 1713 w 3865"/>
                  <a:gd name="T33" fmla="*/ 3928 h 4506"/>
                  <a:gd name="T34" fmla="*/ 1091 w 3865"/>
                  <a:gd name="T35" fmla="*/ 3351 h 4506"/>
                  <a:gd name="T36" fmla="*/ 1132 w 3865"/>
                  <a:gd name="T37" fmla="*/ 2972 h 4506"/>
                  <a:gd name="T38" fmla="*/ 1391 w 3865"/>
                  <a:gd name="T39" fmla="*/ 2890 h 4506"/>
                  <a:gd name="T40" fmla="*/ 1176 w 3865"/>
                  <a:gd name="T41" fmla="*/ 1985 h 4506"/>
                  <a:gd name="T42" fmla="*/ 0 w 3865"/>
                  <a:gd name="T43" fmla="*/ 2265 h 4506"/>
                  <a:gd name="T44" fmla="*/ 215 w 3865"/>
                  <a:gd name="T45" fmla="*/ 3171 h 4506"/>
                  <a:gd name="T46" fmla="*/ 503 w 3865"/>
                  <a:gd name="T47" fmla="*/ 3121 h 4506"/>
                  <a:gd name="T48" fmla="*/ 767 w 3865"/>
                  <a:gd name="T49" fmla="*/ 3605 h 4506"/>
                  <a:gd name="T50" fmla="*/ 626 w 3865"/>
                  <a:gd name="T51" fmla="*/ 3260 h 4506"/>
                  <a:gd name="T52" fmla="*/ 580 w 3865"/>
                  <a:gd name="T53" fmla="*/ 3101 h 4506"/>
                  <a:gd name="T54" fmla="*/ 1039 w 3865"/>
                  <a:gd name="T55" fmla="*/ 3002 h 4506"/>
                  <a:gd name="T56" fmla="*/ 1067 w 3865"/>
                  <a:gd name="T57" fmla="*/ 3160 h 4506"/>
                  <a:gd name="T58" fmla="*/ 626 w 3865"/>
                  <a:gd name="T59" fmla="*/ 3260 h 4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65" h="4506">
                    <a:moveTo>
                      <a:pt x="767" y="3605"/>
                    </a:moveTo>
                    <a:cubicBezTo>
                      <a:pt x="975" y="4285"/>
                      <a:pt x="1862" y="4506"/>
                      <a:pt x="2443" y="4180"/>
                    </a:cubicBezTo>
                    <a:cubicBezTo>
                      <a:pt x="2572" y="4071"/>
                      <a:pt x="2588" y="3890"/>
                      <a:pt x="2611" y="3733"/>
                    </a:cubicBezTo>
                    <a:cubicBezTo>
                      <a:pt x="2489" y="3829"/>
                      <a:pt x="2405" y="3964"/>
                      <a:pt x="2283" y="4058"/>
                    </a:cubicBezTo>
                    <a:cubicBezTo>
                      <a:pt x="2110" y="4168"/>
                      <a:pt x="1866" y="3950"/>
                      <a:pt x="1953" y="3765"/>
                    </a:cubicBezTo>
                    <a:cubicBezTo>
                      <a:pt x="2053" y="3555"/>
                      <a:pt x="2243" y="3407"/>
                      <a:pt x="2422" y="3267"/>
                    </a:cubicBezTo>
                    <a:cubicBezTo>
                      <a:pt x="2379" y="3055"/>
                      <a:pt x="2329" y="2844"/>
                      <a:pt x="2298" y="2630"/>
                    </a:cubicBezTo>
                    <a:cubicBezTo>
                      <a:pt x="2627" y="2624"/>
                      <a:pt x="2966" y="2560"/>
                      <a:pt x="3240" y="2368"/>
                    </a:cubicBezTo>
                    <a:cubicBezTo>
                      <a:pt x="3667" y="2077"/>
                      <a:pt x="3865" y="1537"/>
                      <a:pt x="3855" y="1035"/>
                    </a:cubicBezTo>
                    <a:cubicBezTo>
                      <a:pt x="3837" y="767"/>
                      <a:pt x="3435" y="686"/>
                      <a:pt x="3303" y="912"/>
                    </a:cubicBezTo>
                    <a:cubicBezTo>
                      <a:pt x="3212" y="1109"/>
                      <a:pt x="3246" y="1342"/>
                      <a:pt x="3151" y="1539"/>
                    </a:cubicBezTo>
                    <a:cubicBezTo>
                      <a:pt x="3023" y="1883"/>
                      <a:pt x="2643" y="2032"/>
                      <a:pt x="2299" y="2016"/>
                    </a:cubicBezTo>
                    <a:cubicBezTo>
                      <a:pt x="2500" y="1253"/>
                      <a:pt x="2055" y="452"/>
                      <a:pt x="1392" y="80"/>
                    </a:cubicBezTo>
                    <a:cubicBezTo>
                      <a:pt x="1209" y="0"/>
                      <a:pt x="972" y="151"/>
                      <a:pt x="982" y="354"/>
                    </a:cubicBezTo>
                    <a:cubicBezTo>
                      <a:pt x="973" y="586"/>
                      <a:pt x="1228" y="675"/>
                      <a:pt x="1360" y="822"/>
                    </a:cubicBezTo>
                    <a:cubicBezTo>
                      <a:pt x="1707" y="1122"/>
                      <a:pt x="1842" y="1646"/>
                      <a:pt x="1631" y="2064"/>
                    </a:cubicBezTo>
                    <a:cubicBezTo>
                      <a:pt x="1248" y="2627"/>
                      <a:pt x="1481" y="3351"/>
                      <a:pt x="1713" y="3928"/>
                    </a:cubicBezTo>
                    <a:cubicBezTo>
                      <a:pt x="1402" y="3902"/>
                      <a:pt x="1153" y="3650"/>
                      <a:pt x="1091" y="3351"/>
                    </a:cubicBezTo>
                    <a:cubicBezTo>
                      <a:pt x="1093" y="3224"/>
                      <a:pt x="1139" y="3101"/>
                      <a:pt x="1132" y="2972"/>
                    </a:cubicBezTo>
                    <a:cubicBezTo>
                      <a:pt x="1218" y="2944"/>
                      <a:pt x="1305" y="2918"/>
                      <a:pt x="1391" y="2890"/>
                    </a:cubicBezTo>
                    <a:cubicBezTo>
                      <a:pt x="1322" y="2588"/>
                      <a:pt x="1244" y="2288"/>
                      <a:pt x="1176" y="1985"/>
                    </a:cubicBezTo>
                    <a:cubicBezTo>
                      <a:pt x="782" y="2068"/>
                      <a:pt x="390" y="2162"/>
                      <a:pt x="0" y="2265"/>
                    </a:cubicBezTo>
                    <a:cubicBezTo>
                      <a:pt x="66" y="2568"/>
                      <a:pt x="145" y="2869"/>
                      <a:pt x="215" y="3171"/>
                    </a:cubicBezTo>
                    <a:cubicBezTo>
                      <a:pt x="311" y="3155"/>
                      <a:pt x="407" y="3138"/>
                      <a:pt x="503" y="3121"/>
                    </a:cubicBezTo>
                    <a:cubicBezTo>
                      <a:pt x="529" y="3320"/>
                      <a:pt x="750" y="3399"/>
                      <a:pt x="767" y="3605"/>
                    </a:cubicBezTo>
                    <a:moveTo>
                      <a:pt x="626" y="3260"/>
                    </a:moveTo>
                    <a:cubicBezTo>
                      <a:pt x="611" y="3207"/>
                      <a:pt x="596" y="3154"/>
                      <a:pt x="580" y="3101"/>
                    </a:cubicBezTo>
                    <a:cubicBezTo>
                      <a:pt x="729" y="3050"/>
                      <a:pt x="882" y="3013"/>
                      <a:pt x="1039" y="3002"/>
                    </a:cubicBezTo>
                    <a:cubicBezTo>
                      <a:pt x="1048" y="3055"/>
                      <a:pt x="1058" y="3107"/>
                      <a:pt x="1067" y="3160"/>
                    </a:cubicBezTo>
                    <a:cubicBezTo>
                      <a:pt x="906" y="3072"/>
                      <a:pt x="742" y="3131"/>
                      <a:pt x="626" y="326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77" name="Freeform 29"/>
              <p:cNvSpPr/>
              <p:nvPr/>
            </p:nvSpPr>
            <p:spPr bwMode="auto">
              <a:xfrm flipV="1">
                <a:off x="10004236" y="1570832"/>
                <a:ext cx="419166" cy="203698"/>
              </a:xfrm>
              <a:custGeom>
                <a:avLst/>
                <a:gdLst>
                  <a:gd name="T0" fmla="*/ 136 w 2030"/>
                  <a:gd name="T1" fmla="*/ 928 h 985"/>
                  <a:gd name="T2" fmla="*/ 426 w 2030"/>
                  <a:gd name="T3" fmla="*/ 813 h 985"/>
                  <a:gd name="T4" fmla="*/ 1135 w 2030"/>
                  <a:gd name="T5" fmla="*/ 452 h 985"/>
                  <a:gd name="T6" fmla="*/ 1720 w 2030"/>
                  <a:gd name="T7" fmla="*/ 784 h 985"/>
                  <a:gd name="T8" fmla="*/ 1901 w 2030"/>
                  <a:gd name="T9" fmla="*/ 459 h 985"/>
                  <a:gd name="T10" fmla="*/ 876 w 2030"/>
                  <a:gd name="T11" fmla="*/ 69 h 985"/>
                  <a:gd name="T12" fmla="*/ 70 w 2030"/>
                  <a:gd name="T13" fmla="*/ 639 h 985"/>
                  <a:gd name="T14" fmla="*/ 136 w 2030"/>
                  <a:gd name="T15" fmla="*/ 928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0" h="985">
                    <a:moveTo>
                      <a:pt x="136" y="928"/>
                    </a:moveTo>
                    <a:cubicBezTo>
                      <a:pt x="251" y="985"/>
                      <a:pt x="362" y="905"/>
                      <a:pt x="426" y="813"/>
                    </a:cubicBezTo>
                    <a:cubicBezTo>
                      <a:pt x="593" y="599"/>
                      <a:pt x="847" y="401"/>
                      <a:pt x="1135" y="452"/>
                    </a:cubicBezTo>
                    <a:cubicBezTo>
                      <a:pt x="1371" y="478"/>
                      <a:pt x="1521" y="682"/>
                      <a:pt x="1720" y="784"/>
                    </a:cubicBezTo>
                    <a:cubicBezTo>
                      <a:pt x="1904" y="842"/>
                      <a:pt x="2030" y="586"/>
                      <a:pt x="1901" y="459"/>
                    </a:cubicBezTo>
                    <a:cubicBezTo>
                      <a:pt x="1643" y="186"/>
                      <a:pt x="1258" y="0"/>
                      <a:pt x="876" y="69"/>
                    </a:cubicBezTo>
                    <a:cubicBezTo>
                      <a:pt x="543" y="133"/>
                      <a:pt x="253" y="359"/>
                      <a:pt x="70" y="639"/>
                    </a:cubicBezTo>
                    <a:cubicBezTo>
                      <a:pt x="0" y="731"/>
                      <a:pt x="30" y="877"/>
                      <a:pt x="136" y="9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grpSp>
      </p:grpSp>
      <p:grpSp>
        <p:nvGrpSpPr>
          <p:cNvPr id="29" name="组合 28"/>
          <p:cNvGrpSpPr/>
          <p:nvPr/>
        </p:nvGrpSpPr>
        <p:grpSpPr>
          <a:xfrm>
            <a:off x="107552" y="-1583"/>
            <a:ext cx="3947767" cy="1075639"/>
            <a:chOff x="107552" y="-1583"/>
            <a:chExt cx="3947767" cy="1075639"/>
          </a:xfrm>
        </p:grpSpPr>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195808" y="63118"/>
              <a:ext cx="1074057" cy="947819"/>
            </a:xfrm>
            <a:prstGeom prst="rect">
              <a:avLst/>
            </a:prstGeom>
          </p:spPr>
        </p:pic>
        <p:sp>
          <p:nvSpPr>
            <p:cNvPr id="31" name="文本框 30"/>
            <p:cNvSpPr txBox="1"/>
            <p:nvPr/>
          </p:nvSpPr>
          <p:spPr>
            <a:xfrm>
              <a:off x="1206746" y="152306"/>
              <a:ext cx="2848573" cy="769441"/>
            </a:xfrm>
            <a:prstGeom prst="rect">
              <a:avLst/>
            </a:prstGeom>
            <a:noFill/>
          </p:spPr>
          <p:txBody>
            <a:bodyPr wrap="square" rtlCol="0">
              <a:spAutoFit/>
            </a:bodyPr>
            <a:lstStyle/>
            <a:p>
              <a:r>
                <a:rPr lang="en-US" altLang="zh-CN" sz="4400" dirty="0" smtClean="0">
                  <a:latin typeface="华文细黑" panose="02010600040101010101" pitchFamily="2" charset="-122"/>
                  <a:ea typeface="华文细黑" panose="02010600040101010101" pitchFamily="2" charset="-122"/>
                </a:rPr>
                <a:t>T</a:t>
              </a:r>
              <a:r>
                <a:rPr lang="en-US" altLang="zh-CN" sz="2800" dirty="0" smtClean="0">
                  <a:latin typeface="华文细黑" panose="02010600040101010101" pitchFamily="2" charset="-122"/>
                  <a:ea typeface="华文细黑" panose="02010600040101010101" pitchFamily="2" charset="-122"/>
                </a:rPr>
                <a:t>itle goes here</a:t>
              </a:r>
              <a:endParaRPr lang="zh-CN" altLang="en-US" sz="2800" dirty="0">
                <a:latin typeface="华文细黑" panose="02010600040101010101" pitchFamily="2" charset="-122"/>
                <a:ea typeface="华文细黑" panose="02010600040101010101" pitchFamily="2" charset="-122"/>
              </a:endParaRPr>
            </a:p>
          </p:txBody>
        </p:sp>
        <p:sp>
          <p:nvSpPr>
            <p:cNvPr id="35" name="文本框 34"/>
            <p:cNvSpPr txBox="1"/>
            <p:nvPr/>
          </p:nvSpPr>
          <p:spPr>
            <a:xfrm>
              <a:off x="107552" y="-1583"/>
              <a:ext cx="1163483" cy="923330"/>
            </a:xfrm>
            <a:prstGeom prst="rect">
              <a:avLst/>
            </a:prstGeom>
            <a:noFill/>
          </p:spPr>
          <p:txBody>
            <a:bodyPr wrap="square" rtlCol="0">
              <a:spAutoFit/>
            </a:bodyPr>
            <a:lstStyle/>
            <a:p>
              <a:pPr algn="dist"/>
              <a:r>
                <a:rPr lang="en-US" altLang="zh-CN" sz="5400" dirty="0" smtClean="0">
                  <a:solidFill>
                    <a:schemeClr val="bg1"/>
                  </a:solidFill>
                  <a:latin typeface="Impact" panose="020B0806030902050204" pitchFamily="34" charset="0"/>
                  <a:ea typeface="方正兰亭粗黑简体" panose="02000000000000000000" pitchFamily="2" charset="-122"/>
                </a:rPr>
                <a:t>1</a:t>
              </a:r>
              <a:endParaRPr lang="zh-CN" altLang="en-US" sz="5400" dirty="0">
                <a:solidFill>
                  <a:schemeClr val="bg1"/>
                </a:solidFill>
                <a:latin typeface="Impact" panose="020B0806030902050204" pitchFamily="34" charset="0"/>
                <a:ea typeface="方正兰亭超细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istrator\AppData\Roaming\360se6\Application\User Data\temp\330512-15092010334328.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54" t="11532" r="528" b="9635"/>
          <a:stretch>
            <a:fillRect/>
          </a:stretch>
        </p:blipFill>
        <p:spPr bwMode="auto">
          <a:xfrm>
            <a:off x="1461706" y="1266137"/>
            <a:ext cx="3101972" cy="1718899"/>
          </a:xfrm>
          <a:prstGeom prst="rect">
            <a:avLst/>
          </a:prstGeom>
          <a:solidFill>
            <a:srgbClr val="BC362D"/>
          </a:solidFill>
        </p:spPr>
      </p:pic>
      <p:sp>
        <p:nvSpPr>
          <p:cNvPr id="3" name="矩形 2"/>
          <p:cNvSpPr/>
          <p:nvPr/>
        </p:nvSpPr>
        <p:spPr>
          <a:xfrm>
            <a:off x="1460310" y="1266138"/>
            <a:ext cx="3104833" cy="1718899"/>
          </a:xfrm>
          <a:prstGeom prst="rect">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endParaRPr>
          </a:p>
        </p:txBody>
      </p:sp>
      <p:pic>
        <p:nvPicPr>
          <p:cNvPr id="6150" name="Picture 6" descr="C:\Users\Administrator\AppData\Roaming\360se6\Application\User Data\temp\330691-1510040930012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17" b="8317"/>
          <a:stretch>
            <a:fillRect/>
          </a:stretch>
        </p:blipFill>
        <p:spPr bwMode="auto">
          <a:xfrm>
            <a:off x="1466959" y="2982002"/>
            <a:ext cx="3096719" cy="1721933"/>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C:\Users\Administrator\AppData\Roaming\360se6\Application\User Data\temp\330651-150P6152J99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395"/>
          <a:stretch>
            <a:fillRect/>
          </a:stretch>
        </p:blipFill>
        <p:spPr bwMode="auto">
          <a:xfrm>
            <a:off x="1481242" y="4703935"/>
            <a:ext cx="3082436" cy="1718899"/>
          </a:xfrm>
          <a:prstGeom prst="rect">
            <a:avLst/>
          </a:prstGeom>
          <a:solidFill>
            <a:srgbClr val="BC362D"/>
          </a:solidFill>
        </p:spPr>
      </p:pic>
      <p:sp>
        <p:nvSpPr>
          <p:cNvPr id="27" name="矩形 26"/>
          <p:cNvSpPr/>
          <p:nvPr/>
        </p:nvSpPr>
        <p:spPr>
          <a:xfrm>
            <a:off x="1460310" y="4703935"/>
            <a:ext cx="3104833" cy="1718899"/>
          </a:xfrm>
          <a:prstGeom prst="rect">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endParaRPr>
          </a:p>
        </p:txBody>
      </p:sp>
      <p:pic>
        <p:nvPicPr>
          <p:cNvPr id="6148" name="Picture 4" descr="C:\Users\Administrator\AppData\Roaming\360se6\Application\User Data\temp\330404-1509240K0496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959"/>
          <a:stretch>
            <a:fillRect/>
          </a:stretch>
        </p:blipFill>
        <p:spPr bwMode="auto">
          <a:xfrm>
            <a:off x="4565142" y="1266135"/>
            <a:ext cx="3103368" cy="17189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Administrator\AppData\Roaming\360se6\Application\User Data\temp\330508-1509201001486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478" b="7480"/>
          <a:stretch>
            <a:fillRect/>
          </a:stretch>
        </p:blipFill>
        <p:spPr bwMode="auto">
          <a:xfrm>
            <a:off x="4565142" y="4703936"/>
            <a:ext cx="3103368" cy="1718897"/>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C:\Users\Administrator\AppData\Roaming\360se6\Application\User Data\temp\330651-150P61534298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711" b="23171"/>
          <a:stretch>
            <a:fillRect/>
          </a:stretch>
        </p:blipFill>
        <p:spPr bwMode="auto">
          <a:xfrm>
            <a:off x="7626703" y="1266138"/>
            <a:ext cx="3104833" cy="1718899"/>
          </a:xfrm>
          <a:prstGeom prst="rect">
            <a:avLst/>
          </a:prstGeom>
          <a:solidFill>
            <a:srgbClr val="BC362D"/>
          </a:solidFill>
        </p:spPr>
      </p:pic>
      <p:sp>
        <p:nvSpPr>
          <p:cNvPr id="51" name="矩形 50"/>
          <p:cNvSpPr/>
          <p:nvPr/>
        </p:nvSpPr>
        <p:spPr>
          <a:xfrm>
            <a:off x="7626703" y="1266138"/>
            <a:ext cx="3104833" cy="1718899"/>
          </a:xfrm>
          <a:prstGeom prst="rect">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endParaRPr>
          </a:p>
        </p:txBody>
      </p:sp>
      <p:pic>
        <p:nvPicPr>
          <p:cNvPr id="6154" name="Picture 10" descr="C:\Users\Administrator\AppData\Roaming\360se6\Application\User Data\temp\330727-150R202223669.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73" t="6057" r="1921" b="12076"/>
          <a:stretch>
            <a:fillRect/>
          </a:stretch>
        </p:blipFill>
        <p:spPr bwMode="auto">
          <a:xfrm>
            <a:off x="7626703" y="2985036"/>
            <a:ext cx="3104833" cy="1718899"/>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C:\Users\Administrator\AppData\Roaming\360se6\Application\User Data\temp\330729-150P211042145.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6999"/>
          <a:stretch>
            <a:fillRect/>
          </a:stretch>
        </p:blipFill>
        <p:spPr bwMode="auto">
          <a:xfrm>
            <a:off x="7626706" y="4703935"/>
            <a:ext cx="3104830" cy="1718898"/>
          </a:xfrm>
          <a:prstGeom prst="rect">
            <a:avLst/>
          </a:prstGeom>
          <a:solidFill>
            <a:srgbClr val="BC362D"/>
          </a:solidFill>
        </p:spPr>
      </p:pic>
      <p:sp>
        <p:nvSpPr>
          <p:cNvPr id="63" name="矩形 62"/>
          <p:cNvSpPr/>
          <p:nvPr/>
        </p:nvSpPr>
        <p:spPr>
          <a:xfrm>
            <a:off x="7626703" y="4703935"/>
            <a:ext cx="3104833" cy="1718899"/>
          </a:xfrm>
          <a:prstGeom prst="rect">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endParaRPr>
          </a:p>
        </p:txBody>
      </p:sp>
      <p:sp>
        <p:nvSpPr>
          <p:cNvPr id="12" name="TextBox 11"/>
          <p:cNvSpPr txBox="1"/>
          <p:nvPr/>
        </p:nvSpPr>
        <p:spPr>
          <a:xfrm>
            <a:off x="1503582" y="2104903"/>
            <a:ext cx="732893" cy="420564"/>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ea typeface="微软雅黑" panose="020B0503020204020204" pitchFamily="34" charset="-122"/>
              </a:rPr>
              <a:t>先进</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2099144" y="2371124"/>
            <a:ext cx="2188420" cy="447160"/>
            <a:chOff x="1590094" y="1693207"/>
            <a:chExt cx="1641315" cy="335370"/>
          </a:xfrm>
        </p:grpSpPr>
        <p:sp>
          <p:nvSpPr>
            <p:cNvPr id="13" name="TextBox 12"/>
            <p:cNvSpPr txBox="1"/>
            <p:nvPr/>
          </p:nvSpPr>
          <p:spPr>
            <a:xfrm>
              <a:off x="1590094" y="1693207"/>
              <a:ext cx="1641315" cy="207749"/>
            </a:xfrm>
            <a:prstGeom prst="rect">
              <a:avLst/>
            </a:prstGeom>
            <a:noFill/>
          </p:spPr>
          <p:txBody>
            <a:bodyPr wrap="non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INTEGRATION NEW MEDIA</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590094" y="1820828"/>
              <a:ext cx="715580" cy="20774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新媒体整合</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cxnSp>
        <p:nvCxnSpPr>
          <p:cNvPr id="16" name="直接连接符 15"/>
          <p:cNvCxnSpPr/>
          <p:nvPr/>
        </p:nvCxnSpPr>
        <p:spPr>
          <a:xfrm>
            <a:off x="1613982" y="2626364"/>
            <a:ext cx="510425" cy="0"/>
          </a:xfrm>
          <a:prstGeom prst="line">
            <a:avLst/>
          </a:prstGeom>
          <a:noFill/>
          <a:ln w="12700">
            <a:solidFill>
              <a:schemeClr val="bg1"/>
            </a:solidFill>
          </a:ln>
        </p:spPr>
      </p:cxnSp>
      <p:sp>
        <p:nvSpPr>
          <p:cNvPr id="28" name="TextBox 27"/>
          <p:cNvSpPr txBox="1"/>
          <p:nvPr/>
        </p:nvSpPr>
        <p:spPr>
          <a:xfrm>
            <a:off x="1503582" y="5542700"/>
            <a:ext cx="732893" cy="420564"/>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ea typeface="微软雅黑" panose="020B0503020204020204" pitchFamily="34" charset="-122"/>
              </a:rPr>
              <a:t>便捷</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099144" y="5808925"/>
            <a:ext cx="2188420" cy="447160"/>
            <a:chOff x="1590094" y="4271555"/>
            <a:chExt cx="1641315" cy="335370"/>
          </a:xfrm>
        </p:grpSpPr>
        <p:sp>
          <p:nvSpPr>
            <p:cNvPr id="29" name="TextBox 28"/>
            <p:cNvSpPr txBox="1"/>
            <p:nvPr/>
          </p:nvSpPr>
          <p:spPr>
            <a:xfrm>
              <a:off x="1590094" y="4271555"/>
              <a:ext cx="1641315" cy="207749"/>
            </a:xfrm>
            <a:prstGeom prst="rect">
              <a:avLst/>
            </a:prstGeom>
            <a:noFill/>
          </p:spPr>
          <p:txBody>
            <a:bodyPr wrap="non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INTEGRATION NEW MEDIA</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590094" y="4399176"/>
              <a:ext cx="830997" cy="20774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支持一件拖拽</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cxnSp>
        <p:nvCxnSpPr>
          <p:cNvPr id="31" name="直接连接符 30"/>
          <p:cNvCxnSpPr/>
          <p:nvPr/>
        </p:nvCxnSpPr>
        <p:spPr>
          <a:xfrm>
            <a:off x="1613982" y="6064162"/>
            <a:ext cx="510425" cy="0"/>
          </a:xfrm>
          <a:prstGeom prst="line">
            <a:avLst/>
          </a:prstGeom>
          <a:noFill/>
          <a:ln w="12700">
            <a:solidFill>
              <a:schemeClr val="bg1"/>
            </a:solidFill>
          </a:ln>
        </p:spPr>
      </p:cxnSp>
      <p:sp>
        <p:nvSpPr>
          <p:cNvPr id="52" name="TextBox 51"/>
          <p:cNvSpPr txBox="1"/>
          <p:nvPr/>
        </p:nvSpPr>
        <p:spPr>
          <a:xfrm>
            <a:off x="7711783" y="2104903"/>
            <a:ext cx="732893" cy="420564"/>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ea typeface="微软雅黑" panose="020B0503020204020204" pitchFamily="34" charset="-122"/>
              </a:rPr>
              <a:t>智能</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8307346" y="2371124"/>
            <a:ext cx="2188420" cy="447160"/>
            <a:chOff x="6246245" y="1693207"/>
            <a:chExt cx="1641315" cy="335370"/>
          </a:xfrm>
        </p:grpSpPr>
        <p:sp>
          <p:nvSpPr>
            <p:cNvPr id="53" name="TextBox 52"/>
            <p:cNvSpPr txBox="1"/>
            <p:nvPr/>
          </p:nvSpPr>
          <p:spPr>
            <a:xfrm>
              <a:off x="6246245" y="1693207"/>
              <a:ext cx="1641315" cy="207749"/>
            </a:xfrm>
            <a:prstGeom prst="rect">
              <a:avLst/>
            </a:prstGeom>
            <a:noFill/>
          </p:spPr>
          <p:txBody>
            <a:bodyPr wrap="non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INTEGRATION NEW MEDIA</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6246245" y="1820828"/>
              <a:ext cx="715580" cy="20774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智能云平台</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pic>
        <p:nvPicPr>
          <p:cNvPr id="6160" name="Picture 16" descr="C:\Users\Administrator\AppData\Roaming\360se6\Application\User Data\temp\330727-150R20125569.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6937"/>
          <a:stretch>
            <a:fillRect/>
          </a:stretch>
        </p:blipFill>
        <p:spPr bwMode="auto">
          <a:xfrm>
            <a:off x="4523336" y="2982004"/>
            <a:ext cx="3103368" cy="1721932"/>
          </a:xfrm>
          <a:prstGeom prst="rect">
            <a:avLst/>
          </a:prstGeom>
          <a:solidFill>
            <a:srgbClr val="BC362D"/>
          </a:solidFill>
        </p:spPr>
      </p:pic>
      <p:sp>
        <p:nvSpPr>
          <p:cNvPr id="39" name="矩形 38"/>
          <p:cNvSpPr/>
          <p:nvPr/>
        </p:nvSpPr>
        <p:spPr>
          <a:xfrm>
            <a:off x="4521869" y="2985037"/>
            <a:ext cx="3104834" cy="1718899"/>
          </a:xfrm>
          <a:prstGeom prst="rect">
            <a:avLst/>
          </a:prstGeom>
          <a:gradFill>
            <a:gsLst>
              <a:gs pos="0">
                <a:srgbClr val="192176"/>
              </a:gs>
              <a:gs pos="56000">
                <a:srgbClr val="2C83D3"/>
              </a:gs>
              <a:gs pos="100000">
                <a:srgbClr val="FF356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endParaRPr>
          </a:p>
        </p:txBody>
      </p:sp>
      <p:cxnSp>
        <p:nvCxnSpPr>
          <p:cNvPr id="55" name="直接连接符 54"/>
          <p:cNvCxnSpPr/>
          <p:nvPr/>
        </p:nvCxnSpPr>
        <p:spPr>
          <a:xfrm>
            <a:off x="7822183" y="2626364"/>
            <a:ext cx="510425" cy="0"/>
          </a:xfrm>
          <a:prstGeom prst="line">
            <a:avLst/>
          </a:prstGeom>
          <a:noFill/>
          <a:ln w="12700">
            <a:solidFill>
              <a:schemeClr val="bg1"/>
            </a:solidFill>
          </a:ln>
        </p:spPr>
      </p:cxnSp>
      <p:sp>
        <p:nvSpPr>
          <p:cNvPr id="64" name="TextBox 63"/>
          <p:cNvSpPr txBox="1"/>
          <p:nvPr/>
        </p:nvSpPr>
        <p:spPr>
          <a:xfrm>
            <a:off x="7711783" y="5542700"/>
            <a:ext cx="732893" cy="420564"/>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ea typeface="微软雅黑" panose="020B0503020204020204" pitchFamily="34" charset="-122"/>
              </a:rPr>
              <a:t>通用</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8307346" y="5808925"/>
            <a:ext cx="2188420" cy="447160"/>
            <a:chOff x="6246245" y="4271555"/>
            <a:chExt cx="1641315" cy="335370"/>
          </a:xfrm>
        </p:grpSpPr>
        <p:sp>
          <p:nvSpPr>
            <p:cNvPr id="65" name="TextBox 64"/>
            <p:cNvSpPr txBox="1"/>
            <p:nvPr/>
          </p:nvSpPr>
          <p:spPr>
            <a:xfrm>
              <a:off x="6246245" y="4271555"/>
              <a:ext cx="1641315" cy="207749"/>
            </a:xfrm>
            <a:prstGeom prst="rect">
              <a:avLst/>
            </a:prstGeom>
            <a:noFill/>
          </p:spPr>
          <p:txBody>
            <a:bodyPr wrap="non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INTEGRATION NEW MEDIA</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6246245" y="4399176"/>
              <a:ext cx="830997" cy="20774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迅速响应用户</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cxnSp>
        <p:nvCxnSpPr>
          <p:cNvPr id="67" name="直接连接符 66"/>
          <p:cNvCxnSpPr/>
          <p:nvPr/>
        </p:nvCxnSpPr>
        <p:spPr>
          <a:xfrm>
            <a:off x="7822183" y="6064162"/>
            <a:ext cx="510425" cy="0"/>
          </a:xfrm>
          <a:prstGeom prst="line">
            <a:avLst/>
          </a:prstGeom>
          <a:noFill/>
          <a:ln w="12700">
            <a:solidFill>
              <a:schemeClr val="bg1"/>
            </a:solidFill>
          </a:ln>
        </p:spPr>
      </p:cxnSp>
      <p:grpSp>
        <p:nvGrpSpPr>
          <p:cNvPr id="46" name="组合 45"/>
          <p:cNvGrpSpPr/>
          <p:nvPr/>
        </p:nvGrpSpPr>
        <p:grpSpPr>
          <a:xfrm>
            <a:off x="5691682" y="3461881"/>
            <a:ext cx="765207" cy="765209"/>
            <a:chOff x="3843338" y="515938"/>
            <a:chExt cx="450850" cy="450850"/>
          </a:xfrm>
          <a:solidFill>
            <a:schemeClr val="bg1"/>
          </a:solidFill>
        </p:grpSpPr>
        <p:sp>
          <p:nvSpPr>
            <p:cNvPr id="47" name="Freeform 55"/>
            <p:cNvSpPr>
              <a:spLocks noEditPoints="1"/>
            </p:cNvSpPr>
            <p:nvPr/>
          </p:nvSpPr>
          <p:spPr bwMode="auto">
            <a:xfrm>
              <a:off x="3843338" y="515938"/>
              <a:ext cx="450850" cy="450850"/>
            </a:xfrm>
            <a:custGeom>
              <a:avLst/>
              <a:gdLst>
                <a:gd name="T0" fmla="*/ 114 w 120"/>
                <a:gd name="T1" fmla="*/ 0 h 120"/>
                <a:gd name="T2" fmla="*/ 6 w 120"/>
                <a:gd name="T3" fmla="*/ 0 h 120"/>
                <a:gd name="T4" fmla="*/ 0 w 120"/>
                <a:gd name="T5" fmla="*/ 6 h 120"/>
                <a:gd name="T6" fmla="*/ 0 w 120"/>
                <a:gd name="T7" fmla="*/ 84 h 120"/>
                <a:gd name="T8" fmla="*/ 6 w 120"/>
                <a:gd name="T9" fmla="*/ 90 h 120"/>
                <a:gd name="T10" fmla="*/ 45 w 120"/>
                <a:gd name="T11" fmla="*/ 90 h 120"/>
                <a:gd name="T12" fmla="*/ 30 w 120"/>
                <a:gd name="T13" fmla="*/ 115 h 120"/>
                <a:gd name="T14" fmla="*/ 32 w 120"/>
                <a:gd name="T15" fmla="*/ 120 h 120"/>
                <a:gd name="T16" fmla="*/ 36 w 120"/>
                <a:gd name="T17" fmla="*/ 118 h 120"/>
                <a:gd name="T18" fmla="*/ 52 w 120"/>
                <a:gd name="T19" fmla="*/ 90 h 120"/>
                <a:gd name="T20" fmla="*/ 68 w 120"/>
                <a:gd name="T21" fmla="*/ 90 h 120"/>
                <a:gd name="T22" fmla="*/ 84 w 120"/>
                <a:gd name="T23" fmla="*/ 118 h 120"/>
                <a:gd name="T24" fmla="*/ 88 w 120"/>
                <a:gd name="T25" fmla="*/ 120 h 120"/>
                <a:gd name="T26" fmla="*/ 90 w 120"/>
                <a:gd name="T27" fmla="*/ 115 h 120"/>
                <a:gd name="T28" fmla="*/ 75 w 120"/>
                <a:gd name="T29" fmla="*/ 90 h 120"/>
                <a:gd name="T30" fmla="*/ 114 w 120"/>
                <a:gd name="T31" fmla="*/ 90 h 120"/>
                <a:gd name="T32" fmla="*/ 120 w 120"/>
                <a:gd name="T33" fmla="*/ 84 h 120"/>
                <a:gd name="T34" fmla="*/ 120 w 120"/>
                <a:gd name="T35" fmla="*/ 6 h 120"/>
                <a:gd name="T36" fmla="*/ 114 w 120"/>
                <a:gd name="T37" fmla="*/ 0 h 120"/>
                <a:gd name="T38" fmla="*/ 114 w 120"/>
                <a:gd name="T39" fmla="*/ 84 h 120"/>
                <a:gd name="T40" fmla="*/ 6 w 120"/>
                <a:gd name="T41" fmla="*/ 84 h 120"/>
                <a:gd name="T42" fmla="*/ 6 w 120"/>
                <a:gd name="T43" fmla="*/ 6 h 120"/>
                <a:gd name="T44" fmla="*/ 114 w 120"/>
                <a:gd name="T45" fmla="*/ 6 h 120"/>
                <a:gd name="T46" fmla="*/ 114 w 120"/>
                <a:gd name="T47"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20">
                  <a:moveTo>
                    <a:pt x="114" y="0"/>
                  </a:moveTo>
                  <a:cubicBezTo>
                    <a:pt x="6" y="0"/>
                    <a:pt x="6" y="0"/>
                    <a:pt x="6" y="0"/>
                  </a:cubicBezTo>
                  <a:cubicBezTo>
                    <a:pt x="3" y="0"/>
                    <a:pt x="0" y="3"/>
                    <a:pt x="0" y="6"/>
                  </a:cubicBezTo>
                  <a:cubicBezTo>
                    <a:pt x="0" y="84"/>
                    <a:pt x="0" y="84"/>
                    <a:pt x="0" y="84"/>
                  </a:cubicBezTo>
                  <a:cubicBezTo>
                    <a:pt x="0" y="87"/>
                    <a:pt x="3" y="90"/>
                    <a:pt x="6" y="90"/>
                  </a:cubicBezTo>
                  <a:cubicBezTo>
                    <a:pt x="45" y="90"/>
                    <a:pt x="45" y="90"/>
                    <a:pt x="45" y="90"/>
                  </a:cubicBezTo>
                  <a:cubicBezTo>
                    <a:pt x="30" y="115"/>
                    <a:pt x="30" y="115"/>
                    <a:pt x="30" y="115"/>
                  </a:cubicBezTo>
                  <a:cubicBezTo>
                    <a:pt x="30" y="117"/>
                    <a:pt x="30" y="119"/>
                    <a:pt x="32" y="120"/>
                  </a:cubicBezTo>
                  <a:cubicBezTo>
                    <a:pt x="33" y="120"/>
                    <a:pt x="35" y="120"/>
                    <a:pt x="36" y="118"/>
                  </a:cubicBezTo>
                  <a:cubicBezTo>
                    <a:pt x="52" y="90"/>
                    <a:pt x="52" y="90"/>
                    <a:pt x="52" y="90"/>
                  </a:cubicBezTo>
                  <a:cubicBezTo>
                    <a:pt x="68" y="90"/>
                    <a:pt x="68" y="90"/>
                    <a:pt x="68" y="90"/>
                  </a:cubicBezTo>
                  <a:cubicBezTo>
                    <a:pt x="84" y="118"/>
                    <a:pt x="84" y="118"/>
                    <a:pt x="84" y="118"/>
                  </a:cubicBezTo>
                  <a:cubicBezTo>
                    <a:pt x="85" y="120"/>
                    <a:pt x="87" y="120"/>
                    <a:pt x="88" y="120"/>
                  </a:cubicBezTo>
                  <a:cubicBezTo>
                    <a:pt x="90" y="119"/>
                    <a:pt x="90" y="117"/>
                    <a:pt x="90" y="115"/>
                  </a:cubicBezTo>
                  <a:cubicBezTo>
                    <a:pt x="75" y="90"/>
                    <a:pt x="75" y="90"/>
                    <a:pt x="75" y="90"/>
                  </a:cubicBezTo>
                  <a:cubicBezTo>
                    <a:pt x="114" y="90"/>
                    <a:pt x="114" y="90"/>
                    <a:pt x="114" y="90"/>
                  </a:cubicBezTo>
                  <a:cubicBezTo>
                    <a:pt x="117" y="90"/>
                    <a:pt x="120" y="87"/>
                    <a:pt x="120" y="84"/>
                  </a:cubicBezTo>
                  <a:cubicBezTo>
                    <a:pt x="120" y="6"/>
                    <a:pt x="120" y="6"/>
                    <a:pt x="120" y="6"/>
                  </a:cubicBezTo>
                  <a:cubicBezTo>
                    <a:pt x="120" y="3"/>
                    <a:pt x="117" y="0"/>
                    <a:pt x="114" y="0"/>
                  </a:cubicBezTo>
                  <a:close/>
                  <a:moveTo>
                    <a:pt x="114" y="84"/>
                  </a:moveTo>
                  <a:cubicBezTo>
                    <a:pt x="6" y="84"/>
                    <a:pt x="6" y="84"/>
                    <a:pt x="6" y="84"/>
                  </a:cubicBezTo>
                  <a:cubicBezTo>
                    <a:pt x="6" y="6"/>
                    <a:pt x="6" y="6"/>
                    <a:pt x="6" y="6"/>
                  </a:cubicBezTo>
                  <a:cubicBezTo>
                    <a:pt x="114" y="6"/>
                    <a:pt x="114" y="6"/>
                    <a:pt x="114" y="6"/>
                  </a:cubicBezTo>
                  <a:lnTo>
                    <a:pt x="114" y="84"/>
                  </a:lnTo>
                  <a:close/>
                </a:path>
              </a:pathLst>
            </a:custGeom>
            <a:grpFill/>
            <a:ln w="9525">
              <a:no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48" name="Freeform 56"/>
            <p:cNvSpPr/>
            <p:nvPr/>
          </p:nvSpPr>
          <p:spPr bwMode="auto">
            <a:xfrm>
              <a:off x="3922713" y="595313"/>
              <a:ext cx="292100" cy="179388"/>
            </a:xfrm>
            <a:custGeom>
              <a:avLst/>
              <a:gdLst>
                <a:gd name="T0" fmla="*/ 3 w 78"/>
                <a:gd name="T1" fmla="*/ 48 h 48"/>
                <a:gd name="T2" fmla="*/ 5 w 78"/>
                <a:gd name="T3" fmla="*/ 47 h 48"/>
                <a:gd name="T4" fmla="*/ 28 w 78"/>
                <a:gd name="T5" fmla="*/ 13 h 48"/>
                <a:gd name="T6" fmla="*/ 55 w 78"/>
                <a:gd name="T7" fmla="*/ 35 h 48"/>
                <a:gd name="T8" fmla="*/ 58 w 78"/>
                <a:gd name="T9" fmla="*/ 36 h 48"/>
                <a:gd name="T10" fmla="*/ 60 w 78"/>
                <a:gd name="T11" fmla="*/ 35 h 48"/>
                <a:gd name="T12" fmla="*/ 78 w 78"/>
                <a:gd name="T13" fmla="*/ 5 h 48"/>
                <a:gd name="T14" fmla="*/ 77 w 78"/>
                <a:gd name="T15" fmla="*/ 0 h 48"/>
                <a:gd name="T16" fmla="*/ 72 w 78"/>
                <a:gd name="T17" fmla="*/ 1 h 48"/>
                <a:gd name="T18" fmla="*/ 56 w 78"/>
                <a:gd name="T19" fmla="*/ 29 h 48"/>
                <a:gd name="T20" fmla="*/ 29 w 78"/>
                <a:gd name="T21" fmla="*/ 7 h 48"/>
                <a:gd name="T22" fmla="*/ 27 w 78"/>
                <a:gd name="T23" fmla="*/ 6 h 48"/>
                <a:gd name="T24" fmla="*/ 25 w 78"/>
                <a:gd name="T25" fmla="*/ 7 h 48"/>
                <a:gd name="T26" fmla="*/ 1 w 78"/>
                <a:gd name="T27" fmla="*/ 43 h 48"/>
                <a:gd name="T28" fmla="*/ 1 w 78"/>
                <a:gd name="T29" fmla="*/ 47 h 48"/>
                <a:gd name="T30" fmla="*/ 3 w 78"/>
                <a:gd name="T3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48">
                  <a:moveTo>
                    <a:pt x="3" y="48"/>
                  </a:moveTo>
                  <a:cubicBezTo>
                    <a:pt x="4" y="48"/>
                    <a:pt x="5" y="48"/>
                    <a:pt x="5" y="47"/>
                  </a:cubicBezTo>
                  <a:cubicBezTo>
                    <a:pt x="28" y="13"/>
                    <a:pt x="28" y="13"/>
                    <a:pt x="28" y="13"/>
                  </a:cubicBezTo>
                  <a:cubicBezTo>
                    <a:pt x="55" y="35"/>
                    <a:pt x="55" y="35"/>
                    <a:pt x="55" y="35"/>
                  </a:cubicBezTo>
                  <a:cubicBezTo>
                    <a:pt x="56" y="36"/>
                    <a:pt x="57" y="36"/>
                    <a:pt x="58" y="36"/>
                  </a:cubicBezTo>
                  <a:cubicBezTo>
                    <a:pt x="58" y="36"/>
                    <a:pt x="59" y="35"/>
                    <a:pt x="60" y="35"/>
                  </a:cubicBezTo>
                  <a:cubicBezTo>
                    <a:pt x="78" y="5"/>
                    <a:pt x="78" y="5"/>
                    <a:pt x="78" y="5"/>
                  </a:cubicBezTo>
                  <a:cubicBezTo>
                    <a:pt x="78" y="3"/>
                    <a:pt x="78" y="1"/>
                    <a:pt x="77" y="0"/>
                  </a:cubicBezTo>
                  <a:cubicBezTo>
                    <a:pt x="75" y="0"/>
                    <a:pt x="73" y="0"/>
                    <a:pt x="72" y="1"/>
                  </a:cubicBezTo>
                  <a:cubicBezTo>
                    <a:pt x="56" y="29"/>
                    <a:pt x="56" y="29"/>
                    <a:pt x="56" y="29"/>
                  </a:cubicBezTo>
                  <a:cubicBezTo>
                    <a:pt x="29" y="7"/>
                    <a:pt x="29" y="7"/>
                    <a:pt x="29" y="7"/>
                  </a:cubicBezTo>
                  <a:cubicBezTo>
                    <a:pt x="28" y="6"/>
                    <a:pt x="27" y="6"/>
                    <a:pt x="27" y="6"/>
                  </a:cubicBezTo>
                  <a:cubicBezTo>
                    <a:pt x="26" y="6"/>
                    <a:pt x="25" y="7"/>
                    <a:pt x="25" y="7"/>
                  </a:cubicBezTo>
                  <a:cubicBezTo>
                    <a:pt x="1" y="43"/>
                    <a:pt x="1" y="43"/>
                    <a:pt x="1" y="43"/>
                  </a:cubicBezTo>
                  <a:cubicBezTo>
                    <a:pt x="0" y="45"/>
                    <a:pt x="0" y="47"/>
                    <a:pt x="1" y="47"/>
                  </a:cubicBezTo>
                  <a:cubicBezTo>
                    <a:pt x="2" y="48"/>
                    <a:pt x="2" y="48"/>
                    <a:pt x="3" y="48"/>
                  </a:cubicBezTo>
                  <a:close/>
                </a:path>
              </a:pathLst>
            </a:custGeom>
            <a:grpFill/>
            <a:ln w="9525">
              <a:noFill/>
              <a:round/>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50" name="组合 49"/>
          <p:cNvGrpSpPr/>
          <p:nvPr/>
        </p:nvGrpSpPr>
        <p:grpSpPr>
          <a:xfrm>
            <a:off x="107552" y="-1583"/>
            <a:ext cx="3947767" cy="1075639"/>
            <a:chOff x="107552" y="-1583"/>
            <a:chExt cx="3947767" cy="1075639"/>
          </a:xfrm>
        </p:grpSpPr>
        <p:pic>
          <p:nvPicPr>
            <p:cNvPr id="56" name="图片 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95808" y="63118"/>
              <a:ext cx="1074057" cy="947819"/>
            </a:xfrm>
            <a:prstGeom prst="rect">
              <a:avLst/>
            </a:prstGeom>
          </p:spPr>
        </p:pic>
        <p:sp>
          <p:nvSpPr>
            <p:cNvPr id="57" name="文本框 56"/>
            <p:cNvSpPr txBox="1"/>
            <p:nvPr/>
          </p:nvSpPr>
          <p:spPr>
            <a:xfrm>
              <a:off x="1206746" y="152306"/>
              <a:ext cx="2848573" cy="769441"/>
            </a:xfrm>
            <a:prstGeom prst="rect">
              <a:avLst/>
            </a:prstGeom>
            <a:noFill/>
          </p:spPr>
          <p:txBody>
            <a:bodyPr wrap="square" rtlCol="0">
              <a:spAutoFit/>
            </a:bodyPr>
            <a:lstStyle/>
            <a:p>
              <a:r>
                <a:rPr lang="en-US" altLang="zh-CN" sz="4400" dirty="0" smtClean="0">
                  <a:latin typeface="华文细黑" panose="02010600040101010101" pitchFamily="2" charset="-122"/>
                  <a:ea typeface="华文细黑" panose="02010600040101010101" pitchFamily="2" charset="-122"/>
                </a:rPr>
                <a:t>T</a:t>
              </a:r>
              <a:r>
                <a:rPr lang="en-US" altLang="zh-CN" sz="2800" dirty="0" smtClean="0">
                  <a:latin typeface="华文细黑" panose="02010600040101010101" pitchFamily="2" charset="-122"/>
                  <a:ea typeface="华文细黑" panose="02010600040101010101" pitchFamily="2" charset="-122"/>
                </a:rPr>
                <a:t>itle goes here</a:t>
              </a:r>
              <a:endParaRPr lang="zh-CN" altLang="en-US" sz="2800" dirty="0">
                <a:latin typeface="华文细黑" panose="02010600040101010101" pitchFamily="2" charset="-122"/>
                <a:ea typeface="华文细黑" panose="02010600040101010101" pitchFamily="2" charset="-122"/>
              </a:endParaRPr>
            </a:p>
          </p:txBody>
        </p:sp>
        <p:sp>
          <p:nvSpPr>
            <p:cNvPr id="60" name="文本框 59"/>
            <p:cNvSpPr txBox="1"/>
            <p:nvPr/>
          </p:nvSpPr>
          <p:spPr>
            <a:xfrm>
              <a:off x="107552" y="-1583"/>
              <a:ext cx="1163483" cy="923330"/>
            </a:xfrm>
            <a:prstGeom prst="rect">
              <a:avLst/>
            </a:prstGeom>
            <a:noFill/>
          </p:spPr>
          <p:txBody>
            <a:bodyPr wrap="square" rtlCol="0">
              <a:spAutoFit/>
            </a:bodyPr>
            <a:lstStyle/>
            <a:p>
              <a:pPr algn="dist"/>
              <a:r>
                <a:rPr lang="en-US" altLang="zh-CN" sz="5400" dirty="0" smtClean="0">
                  <a:solidFill>
                    <a:schemeClr val="bg1"/>
                  </a:solidFill>
                  <a:latin typeface="Impact" panose="020B0806030902050204" pitchFamily="34" charset="0"/>
                  <a:ea typeface="方正兰亭粗黑简体" panose="02000000000000000000" pitchFamily="2" charset="-122"/>
                </a:rPr>
                <a:t>1</a:t>
              </a:r>
              <a:endParaRPr lang="zh-CN" altLang="en-US" sz="5400" dirty="0">
                <a:solidFill>
                  <a:schemeClr val="bg1"/>
                </a:solidFill>
                <a:latin typeface="Impact" panose="020B0806030902050204" pitchFamily="34" charset="0"/>
                <a:ea typeface="方正兰亭超细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3"/>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par>
                                <p:cTn id="14" presetID="50" presetClass="entr" presetSubtype="0" decel="100000" fill="hold" grpId="0" nodeType="withEffect">
                                  <p:stCondLst>
                                    <p:cond delay="0"/>
                                  </p:stCondLst>
                                  <p:iterate type="lt">
                                    <p:tmPct val="10000"/>
                                  </p:iterate>
                                  <p:childTnLst>
                                    <p:set>
                                      <p:cBhvr>
                                        <p:cTn id="15" dur="1" fill="hold">
                                          <p:stCondLst>
                                            <p:cond delay="0"/>
                                          </p:stCondLst>
                                        </p:cTn>
                                        <p:tgtEl>
                                          <p:spTgt spid="52"/>
                                        </p:tgtEl>
                                        <p:attrNameLst>
                                          <p:attrName>style.visibility</p:attrName>
                                        </p:attrNameLst>
                                      </p:cBhvr>
                                      <p:to>
                                        <p:strVal val="visible"/>
                                      </p:to>
                                    </p:set>
                                    <p:anim calcmode="lin" valueType="num">
                                      <p:cBhvr>
                                        <p:cTn id="16" dur="1000" fill="hold"/>
                                        <p:tgtEl>
                                          <p:spTgt spid="52"/>
                                        </p:tgtEl>
                                        <p:attrNameLst>
                                          <p:attrName>ppt_w</p:attrName>
                                        </p:attrNameLst>
                                      </p:cBhvr>
                                      <p:tavLst>
                                        <p:tav tm="0">
                                          <p:val>
                                            <p:strVal val="#ppt_w+.3"/>
                                          </p:val>
                                        </p:tav>
                                        <p:tav tm="100000">
                                          <p:val>
                                            <p:strVal val="#ppt_w"/>
                                          </p:val>
                                        </p:tav>
                                      </p:tavLst>
                                    </p:anim>
                                    <p:anim calcmode="lin" valueType="num">
                                      <p:cBhvr>
                                        <p:cTn id="17" dur="1000" fill="hold"/>
                                        <p:tgtEl>
                                          <p:spTgt spid="52"/>
                                        </p:tgtEl>
                                        <p:attrNameLst>
                                          <p:attrName>ppt_h</p:attrName>
                                        </p:attrNameLst>
                                      </p:cBhvr>
                                      <p:tavLst>
                                        <p:tav tm="0">
                                          <p:val>
                                            <p:strVal val="#ppt_h"/>
                                          </p:val>
                                        </p:tav>
                                        <p:tav tm="100000">
                                          <p:val>
                                            <p:strVal val="#ppt_h"/>
                                          </p:val>
                                        </p:tav>
                                      </p:tavLst>
                                    </p:anim>
                                    <p:animEffect transition="in" filter="fade">
                                      <p:cBhvr>
                                        <p:cTn id="18" dur="1000"/>
                                        <p:tgtEl>
                                          <p:spTgt spid="52"/>
                                        </p:tgtEl>
                                      </p:cBhvr>
                                    </p:animEffect>
                                  </p:childTnLst>
                                </p:cTn>
                              </p:par>
                            </p:childTnLst>
                          </p:cTn>
                        </p:par>
                        <p:par>
                          <p:cTn id="19" fill="hold">
                            <p:stCondLst>
                              <p:cond delay="1100"/>
                            </p:stCondLst>
                            <p:childTnLst>
                              <p:par>
                                <p:cTn id="20" presetID="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additive="base">
                                        <p:cTn id="26" dur="500" fill="hold"/>
                                        <p:tgtEl>
                                          <p:spTgt spid="55"/>
                                        </p:tgtEl>
                                        <p:attrNameLst>
                                          <p:attrName>ppt_x</p:attrName>
                                        </p:attrNameLst>
                                      </p:cBhvr>
                                      <p:tavLst>
                                        <p:tav tm="0">
                                          <p:val>
                                            <p:strVal val="0-#ppt_w/2"/>
                                          </p:val>
                                        </p:tav>
                                        <p:tav tm="100000">
                                          <p:val>
                                            <p:strVal val="#ppt_x"/>
                                          </p:val>
                                        </p:tav>
                                      </p:tavLst>
                                    </p:anim>
                                    <p:anim calcmode="lin" valueType="num">
                                      <p:cBhvr additive="base">
                                        <p:cTn id="27" dur="500" fill="hold"/>
                                        <p:tgtEl>
                                          <p:spTgt spid="55"/>
                                        </p:tgtEl>
                                        <p:attrNameLst>
                                          <p:attrName>ppt_y</p:attrName>
                                        </p:attrNameLst>
                                      </p:cBhvr>
                                      <p:tavLst>
                                        <p:tav tm="0">
                                          <p:val>
                                            <p:strVal val="#ppt_y"/>
                                          </p:val>
                                        </p:tav>
                                        <p:tav tm="100000">
                                          <p:val>
                                            <p:strVal val="#ppt_y"/>
                                          </p:val>
                                        </p:tav>
                                      </p:tavLst>
                                    </p:anim>
                                  </p:childTnLst>
                                </p:cTn>
                              </p:par>
                            </p:childTnLst>
                          </p:cTn>
                        </p:par>
                        <p:par>
                          <p:cTn id="28" fill="hold">
                            <p:stCondLst>
                              <p:cond delay="1600"/>
                            </p:stCondLst>
                            <p:childTnLst>
                              <p:par>
                                <p:cTn id="29" presetID="2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par>
                                <p:cTn id="32" presetID="22" presetClass="entr" presetSubtype="8"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par>
                          <p:cTn id="35" fill="hold">
                            <p:stCondLst>
                              <p:cond delay="2100"/>
                            </p:stCondLst>
                            <p:childTnLst>
                              <p:par>
                                <p:cTn id="36" presetID="50" presetClass="entr" presetSubtype="0" decel="100000" fill="hold" grpId="0" nodeType="afterEffect">
                                  <p:stCondLst>
                                    <p:cond delay="0"/>
                                  </p:stCondLst>
                                  <p:iterate type="lt">
                                    <p:tmPct val="10000"/>
                                  </p:iterate>
                                  <p:childTnLst>
                                    <p:set>
                                      <p:cBhvr>
                                        <p:cTn id="37" dur="1" fill="hold">
                                          <p:stCondLst>
                                            <p:cond delay="0"/>
                                          </p:stCondLst>
                                        </p:cTn>
                                        <p:tgtEl>
                                          <p:spTgt spid="28"/>
                                        </p:tgtEl>
                                        <p:attrNameLst>
                                          <p:attrName>style.visibility</p:attrName>
                                        </p:attrNameLst>
                                      </p:cBhvr>
                                      <p:to>
                                        <p:strVal val="visible"/>
                                      </p:to>
                                    </p:set>
                                    <p:anim calcmode="lin" valueType="num">
                                      <p:cBhvr>
                                        <p:cTn id="38" dur="1000" fill="hold"/>
                                        <p:tgtEl>
                                          <p:spTgt spid="28"/>
                                        </p:tgtEl>
                                        <p:attrNameLst>
                                          <p:attrName>ppt_w</p:attrName>
                                        </p:attrNameLst>
                                      </p:cBhvr>
                                      <p:tavLst>
                                        <p:tav tm="0">
                                          <p:val>
                                            <p:strVal val="#ppt_w+.3"/>
                                          </p:val>
                                        </p:tav>
                                        <p:tav tm="100000">
                                          <p:val>
                                            <p:strVal val="#ppt_w"/>
                                          </p:val>
                                        </p:tav>
                                      </p:tavLst>
                                    </p:anim>
                                    <p:anim calcmode="lin" valueType="num">
                                      <p:cBhvr>
                                        <p:cTn id="39" dur="1000" fill="hold"/>
                                        <p:tgtEl>
                                          <p:spTgt spid="28"/>
                                        </p:tgtEl>
                                        <p:attrNameLst>
                                          <p:attrName>ppt_h</p:attrName>
                                        </p:attrNameLst>
                                      </p:cBhvr>
                                      <p:tavLst>
                                        <p:tav tm="0">
                                          <p:val>
                                            <p:strVal val="#ppt_h"/>
                                          </p:val>
                                        </p:tav>
                                        <p:tav tm="100000">
                                          <p:val>
                                            <p:strVal val="#ppt_h"/>
                                          </p:val>
                                        </p:tav>
                                      </p:tavLst>
                                    </p:anim>
                                    <p:animEffect transition="in" filter="fade">
                                      <p:cBhvr>
                                        <p:cTn id="40" dur="1000"/>
                                        <p:tgtEl>
                                          <p:spTgt spid="28"/>
                                        </p:tgtEl>
                                      </p:cBhvr>
                                    </p:animEffect>
                                  </p:childTnLst>
                                </p:cTn>
                              </p:par>
                              <p:par>
                                <p:cTn id="41" presetID="50" presetClass="entr" presetSubtype="0" decel="100000" fill="hold" grpId="0" nodeType="withEffect">
                                  <p:stCondLst>
                                    <p:cond delay="0"/>
                                  </p:stCondLst>
                                  <p:iterate type="lt">
                                    <p:tmPct val="10000"/>
                                  </p:iterate>
                                  <p:childTnLst>
                                    <p:set>
                                      <p:cBhvr>
                                        <p:cTn id="42" dur="1" fill="hold">
                                          <p:stCondLst>
                                            <p:cond delay="0"/>
                                          </p:stCondLst>
                                        </p:cTn>
                                        <p:tgtEl>
                                          <p:spTgt spid="64"/>
                                        </p:tgtEl>
                                        <p:attrNameLst>
                                          <p:attrName>style.visibility</p:attrName>
                                        </p:attrNameLst>
                                      </p:cBhvr>
                                      <p:to>
                                        <p:strVal val="visible"/>
                                      </p:to>
                                    </p:set>
                                    <p:anim calcmode="lin" valueType="num">
                                      <p:cBhvr>
                                        <p:cTn id="43" dur="1000" fill="hold"/>
                                        <p:tgtEl>
                                          <p:spTgt spid="64"/>
                                        </p:tgtEl>
                                        <p:attrNameLst>
                                          <p:attrName>ppt_w</p:attrName>
                                        </p:attrNameLst>
                                      </p:cBhvr>
                                      <p:tavLst>
                                        <p:tav tm="0">
                                          <p:val>
                                            <p:strVal val="#ppt_w+.3"/>
                                          </p:val>
                                        </p:tav>
                                        <p:tav tm="100000">
                                          <p:val>
                                            <p:strVal val="#ppt_w"/>
                                          </p:val>
                                        </p:tav>
                                      </p:tavLst>
                                    </p:anim>
                                    <p:anim calcmode="lin" valueType="num">
                                      <p:cBhvr>
                                        <p:cTn id="44" dur="1000" fill="hold"/>
                                        <p:tgtEl>
                                          <p:spTgt spid="64"/>
                                        </p:tgtEl>
                                        <p:attrNameLst>
                                          <p:attrName>ppt_h</p:attrName>
                                        </p:attrNameLst>
                                      </p:cBhvr>
                                      <p:tavLst>
                                        <p:tav tm="0">
                                          <p:val>
                                            <p:strVal val="#ppt_h"/>
                                          </p:val>
                                        </p:tav>
                                        <p:tav tm="100000">
                                          <p:val>
                                            <p:strVal val="#ppt_h"/>
                                          </p:val>
                                        </p:tav>
                                      </p:tavLst>
                                    </p:anim>
                                    <p:animEffect transition="in" filter="fade">
                                      <p:cBhvr>
                                        <p:cTn id="45" dur="1000"/>
                                        <p:tgtEl>
                                          <p:spTgt spid="64"/>
                                        </p:tgtEl>
                                      </p:cBhvr>
                                    </p:animEffect>
                                  </p:childTnLst>
                                </p:cTn>
                              </p:par>
                            </p:childTnLst>
                          </p:cTn>
                        </p:par>
                        <p:par>
                          <p:cTn id="46" fill="hold">
                            <p:stCondLst>
                              <p:cond delay="3199"/>
                            </p:stCondLst>
                            <p:childTnLst>
                              <p:par>
                                <p:cTn id="47" presetID="2" presetClass="entr" presetSubtype="8"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additive="base">
                                        <p:cTn id="53" dur="500" fill="hold"/>
                                        <p:tgtEl>
                                          <p:spTgt spid="67"/>
                                        </p:tgtEl>
                                        <p:attrNameLst>
                                          <p:attrName>ppt_x</p:attrName>
                                        </p:attrNameLst>
                                      </p:cBhvr>
                                      <p:tavLst>
                                        <p:tav tm="0">
                                          <p:val>
                                            <p:strVal val="0-#ppt_w/2"/>
                                          </p:val>
                                        </p:tav>
                                        <p:tav tm="100000">
                                          <p:val>
                                            <p:strVal val="#ppt_x"/>
                                          </p:val>
                                        </p:tav>
                                      </p:tavLst>
                                    </p:anim>
                                    <p:anim calcmode="lin" valueType="num">
                                      <p:cBhvr additive="base">
                                        <p:cTn id="54" dur="500" fill="hold"/>
                                        <p:tgtEl>
                                          <p:spTgt spid="67"/>
                                        </p:tgtEl>
                                        <p:attrNameLst>
                                          <p:attrName>ppt_y</p:attrName>
                                        </p:attrNameLst>
                                      </p:cBhvr>
                                      <p:tavLst>
                                        <p:tav tm="0">
                                          <p:val>
                                            <p:strVal val="#ppt_y"/>
                                          </p:val>
                                        </p:tav>
                                        <p:tav tm="100000">
                                          <p:val>
                                            <p:strVal val="#ppt_y"/>
                                          </p:val>
                                        </p:tav>
                                      </p:tavLst>
                                    </p:anim>
                                  </p:childTnLst>
                                </p:cTn>
                              </p:par>
                            </p:childTnLst>
                          </p:cTn>
                        </p:par>
                        <p:par>
                          <p:cTn id="55" fill="hold">
                            <p:stCondLst>
                              <p:cond delay="3699"/>
                            </p:stCondLst>
                            <p:childTnLst>
                              <p:par>
                                <p:cTn id="56" presetID="22" presetClass="entr" presetSubtype="8"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par>
                                <p:cTn id="59" presetID="22" presetClass="entr" presetSubtype="8"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p:bldP spid="52"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1525347" y="272094"/>
            <a:ext cx="4630057" cy="4085869"/>
          </a:xfrm>
          <a:prstGeom prst="rect">
            <a:avLst/>
          </a:prstGeom>
        </p:spPr>
      </p:pic>
      <p:grpSp>
        <p:nvGrpSpPr>
          <p:cNvPr id="4" name="组合 3"/>
          <p:cNvGrpSpPr/>
          <p:nvPr/>
        </p:nvGrpSpPr>
        <p:grpSpPr>
          <a:xfrm>
            <a:off x="5505825" y="4886803"/>
            <a:ext cx="5440285" cy="584775"/>
            <a:chOff x="4154089" y="3347346"/>
            <a:chExt cx="5026175" cy="584775"/>
          </a:xfrm>
        </p:grpSpPr>
        <p:sp>
          <p:nvSpPr>
            <p:cNvPr id="5" name="文本框 4"/>
            <p:cNvSpPr txBox="1"/>
            <p:nvPr/>
          </p:nvSpPr>
          <p:spPr>
            <a:xfrm>
              <a:off x="4154089" y="3347346"/>
              <a:ext cx="5026175" cy="584775"/>
            </a:xfrm>
            <a:prstGeom prst="rect">
              <a:avLst/>
            </a:prstGeom>
            <a:noFill/>
          </p:spPr>
          <p:txBody>
            <a:bodyPr wrap="square" rtlCol="0">
              <a:spAutoFit/>
            </a:bodyPr>
            <a:lstStyle/>
            <a:p>
              <a:r>
                <a:rPr lang="en-US" altLang="zh-CN" sz="1600" dirty="0" smtClean="0">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latin typeface="方正兰亭粗黑简体" panose="02000000000000000000" pitchFamily="2" charset="-122"/>
                <a:ea typeface="方正兰亭粗黑简体" panose="02000000000000000000" pitchFamily="2" charset="-122"/>
              </a:endParaRPr>
            </a:p>
          </p:txBody>
        </p:sp>
        <p:cxnSp>
          <p:nvCxnSpPr>
            <p:cNvPr id="6" name="直接连接符 5"/>
            <p:cNvCxnSpPr/>
            <p:nvPr/>
          </p:nvCxnSpPr>
          <p:spPr>
            <a:xfrm>
              <a:off x="5761154" y="3764003"/>
              <a:ext cx="31929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5480685" y="3987165"/>
            <a:ext cx="5937250" cy="1014730"/>
          </a:xfrm>
          <a:prstGeom prst="rect">
            <a:avLst/>
          </a:prstGeom>
          <a:noFill/>
        </p:spPr>
        <p:txBody>
          <a:bodyPr wrap="square" rtlCol="0">
            <a:spAutoFit/>
          </a:bodyPr>
          <a:lstStyle/>
          <a:p>
            <a:pPr algn="dist"/>
            <a:r>
              <a:rPr lang="en-US" altLang="zh-CN" sz="6000" dirty="0" smtClean="0">
                <a:latin typeface="方正兰亭粗黑简体" panose="02000000000000000000" pitchFamily="2" charset="-122"/>
                <a:ea typeface="方正兰亭粗黑简体" panose="02000000000000000000" pitchFamily="2" charset="-122"/>
              </a:rPr>
              <a:t>2/</a:t>
            </a:r>
            <a:r>
              <a:rPr lang="zh-CN" altLang="en-US" sz="6000" dirty="0" smtClean="0">
                <a:latin typeface="方正兰亭粗黑简体" panose="02000000000000000000" pitchFamily="2" charset="-122"/>
                <a:ea typeface="方正兰亭粗黑简体" panose="02000000000000000000" pitchFamily="2" charset="-122"/>
              </a:rPr>
              <a:t>项目计划</a:t>
            </a:r>
            <a:r>
              <a:rPr lang="zh-CN" altLang="en-US" sz="6000" dirty="0" smtClean="0">
                <a:latin typeface="方正兰亭超细黑简体" panose="02000000000000000000" pitchFamily="2" charset="-122"/>
                <a:ea typeface="方正兰亭超细黑简体" panose="02000000000000000000" pitchFamily="2" charset="-122"/>
              </a:rPr>
              <a:t>介绍</a:t>
            </a:r>
            <a:endParaRPr lang="zh-CN" altLang="en-US" sz="6000" dirty="0">
              <a:latin typeface="方正兰亭超细黑简体" panose="02000000000000000000" pitchFamily="2" charset="-122"/>
              <a:ea typeface="方正兰亭超细黑简体" panose="02000000000000000000" pitchFamily="2"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7169</Words>
  <Application>WPS 演示</Application>
  <PresentationFormat>宽屏</PresentationFormat>
  <Paragraphs>463</Paragraphs>
  <Slides>29</Slides>
  <Notes>8</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29</vt:i4>
      </vt:variant>
    </vt:vector>
  </HeadingPairs>
  <TitlesOfParts>
    <vt:vector size="50" baseType="lpstr">
      <vt:lpstr>Arial</vt:lpstr>
      <vt:lpstr>宋体</vt:lpstr>
      <vt:lpstr>Wingdings</vt:lpstr>
      <vt:lpstr>方正兰亭粗黑简体</vt:lpstr>
      <vt:lpstr>黑体</vt:lpstr>
      <vt:lpstr>方正兰亭超细黑简体</vt:lpstr>
      <vt:lpstr>造字工房悦黑体验版纤细体</vt:lpstr>
      <vt:lpstr>华文细黑</vt:lpstr>
      <vt:lpstr>微软雅黑</vt:lpstr>
      <vt:lpstr>Impact</vt:lpstr>
      <vt:lpstr>Gill Sans</vt:lpstr>
      <vt:lpstr>Arial Unicode MS</vt:lpstr>
      <vt:lpstr>Calibri Light</vt:lpstr>
      <vt:lpstr>Calibri</vt:lpstr>
      <vt:lpstr>Haettenschweiler</vt:lpstr>
      <vt:lpstr>Kozuka Gothic Pr6N B</vt:lpstr>
      <vt:lpstr>Arial Rounded MT Bold</vt:lpstr>
      <vt:lpstr>Segoe UI Light</vt:lpstr>
      <vt:lpstr>Segoe Print</vt:lpstr>
      <vt:lpstr>MS Mincho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南蛮姑娘</cp:lastModifiedBy>
  <cp:revision>22</cp:revision>
  <dcterms:created xsi:type="dcterms:W3CDTF">2016-08-19T14:28:00Z</dcterms:created>
  <dcterms:modified xsi:type="dcterms:W3CDTF">2021-09-17T03:38:22Z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91ECD23838924E57B3DAC7D1499A29C3</vt:lpwstr>
  </property>
</Properties>
</file>