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sldIdLst>
    <p:sldId id="282" r:id="rId3"/>
    <p:sldId id="283" r:id="rId5"/>
    <p:sldId id="258" r:id="rId6"/>
    <p:sldId id="262" r:id="rId7"/>
    <p:sldId id="263" r:id="rId8"/>
    <p:sldId id="264" r:id="rId9"/>
    <p:sldId id="265" r:id="rId10"/>
    <p:sldId id="266" r:id="rId11"/>
    <p:sldId id="284" r:id="rId12"/>
    <p:sldId id="267" r:id="rId13"/>
    <p:sldId id="285" r:id="rId14"/>
    <p:sldId id="268" r:id="rId15"/>
    <p:sldId id="269" r:id="rId16"/>
    <p:sldId id="270" r:id="rId17"/>
    <p:sldId id="273" r:id="rId18"/>
    <p:sldId id="274" r:id="rId19"/>
    <p:sldId id="286" r:id="rId20"/>
    <p:sldId id="275" r:id="rId21"/>
    <p:sldId id="276" r:id="rId22"/>
    <p:sldId id="278" r:id="rId23"/>
    <p:sldId id="279" r:id="rId24"/>
    <p:sldId id="277" r:id="rId25"/>
    <p:sldId id="280" r:id="rId26"/>
    <p:sldId id="287" r:id="rId27"/>
  </p:sldIdLst>
  <p:sldSz cx="12192000" cy="6858000"/>
  <p:notesSz cx="6858000" cy="9144000"/>
  <p:embeddedFontLst>
    <p:embeddedFont>
      <p:font typeface="华文隶书" panose="02010800040101010101" pitchFamily="2" charset="-122"/>
      <p:regular r:id="rId31"/>
    </p:embeddedFont>
    <p:embeddedFont>
      <p:font typeface="Book Antiqua" panose="02040602050305030304" charset="0"/>
      <p:regular r:id="rId32"/>
      <p:bold r:id="rId33"/>
      <p:italic r:id="rId34"/>
      <p:boldItalic r:id="rId35"/>
    </p:embeddedFont>
    <p:embeddedFont>
      <p:font typeface="STSong" panose="02010600040101010101" charset="-122"/>
      <p:regular r:id="rId36"/>
    </p:embeddedFont>
    <p:embeddedFont>
      <p:font typeface="DengXian Light" panose="02010600030101010101" charset="0"/>
      <p:regular r:id="rId37"/>
    </p:embeddedFont>
  </p:embeddedFontLst>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9262"/>
    <a:srgbClr val="E60012"/>
    <a:srgbClr val="081420"/>
    <a:srgbClr val="EEDBB0"/>
    <a:srgbClr val="EAD091"/>
    <a:srgbClr val="E96A4F"/>
    <a:srgbClr val="E95E4A"/>
    <a:srgbClr val="BE32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4" autoAdjust="0"/>
    <p:restoredTop sz="94629"/>
  </p:normalViewPr>
  <p:slideViewPr>
    <p:cSldViewPr snapToGrid="0" snapToObjects="1">
      <p:cViewPr varScale="1">
        <p:scale>
          <a:sx n="107" d="100"/>
          <a:sy n="107" d="100"/>
        </p:scale>
        <p:origin x="1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8" Type="http://schemas.openxmlformats.org/officeDocument/2006/relationships/tags" Target="tags/tag1.xml"/><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4CCD1D-D4D1-9544-9120-9DCA4B96137C}"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1E0E8C-4A89-1B4B-8187-91AF0B1C401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51E0E8C-4A89-1B4B-8187-91AF0B1C4010}"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429F872C-440E-6540-9F10-2F31E1630A1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49064AB-6B15-A84F-A4A4-080CB32636A9}"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429F872C-440E-6540-9F10-2F31E1630A1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49064AB-6B15-A84F-A4A4-080CB32636A9}"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429F872C-440E-6540-9F10-2F31E1630A1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49064AB-6B15-A84F-A4A4-080CB32636A9}"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429F872C-440E-6540-9F10-2F31E1630A1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49064AB-6B15-A84F-A4A4-080CB32636A9}"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429F872C-440E-6540-9F10-2F31E1630A1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49064AB-6B15-A84F-A4A4-080CB32636A9}"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429F872C-440E-6540-9F10-2F31E1630A1F}"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49064AB-6B15-A84F-A4A4-080CB32636A9}"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429F872C-440E-6540-9F10-2F31E1630A1F}"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049064AB-6B15-A84F-A4A4-080CB32636A9}"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429F872C-440E-6540-9F10-2F31E1630A1F}"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049064AB-6B15-A84F-A4A4-080CB32636A9}"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29F872C-440E-6540-9F10-2F31E1630A1F}"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049064AB-6B15-A84F-A4A4-080CB32636A9}"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429F872C-440E-6540-9F10-2F31E1630A1F}"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49064AB-6B15-A84F-A4A4-080CB32636A9}"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429F872C-440E-6540-9F10-2F31E1630A1F}"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49064AB-6B15-A84F-A4A4-080CB32636A9}"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F872C-440E-6540-9F10-2F31E1630A1F}"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064AB-6B15-A84F-A4A4-080CB32636A9}"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image" Target="../media/image11.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2.png"/><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12.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image" Target="../media/image27.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image" Target="../media/image12.png"/></Relationships>
</file>

<file path=ppt/slides/_rels/slide24.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png"/><Relationship Id="rId3" Type="http://schemas.microsoft.com/office/2007/relationships/hdphoto" Target="../media/image4.wdp"/><Relationship Id="rId2" Type="http://schemas.openxmlformats.org/officeDocument/2006/relationships/image" Target="../media/image3.png"/><Relationship Id="rId11" Type="http://schemas.openxmlformats.org/officeDocument/2006/relationships/notesSlide" Target="../notesSlides/notesSlide24.xml"/><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1">
            <a:extLst>
              <a:ext uri="{28A0092B-C50C-407E-A947-70E740481C1C}">
                <a14:useLocalDpi xmlns:a14="http://schemas.microsoft.com/office/drawing/2010/main" val="0"/>
              </a:ext>
            </a:extLst>
          </a:blip>
          <a:srcRect l="5831" r="4998" b="78681"/>
          <a:stretch>
            <a:fillRect/>
          </a:stretch>
        </p:blipFill>
        <p:spPr>
          <a:xfrm rot="5400000" flipH="1">
            <a:off x="8172883" y="2457451"/>
            <a:ext cx="6095134" cy="1943099"/>
          </a:xfrm>
          <a:prstGeom prst="rect">
            <a:avLst/>
          </a:prstGeom>
        </p:spPr>
      </p:pic>
      <p:pic>
        <p:nvPicPr>
          <p:cNvPr id="23" name="图片 2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5831" r="4998" b="78681"/>
          <a:stretch>
            <a:fillRect/>
          </a:stretch>
        </p:blipFill>
        <p:spPr>
          <a:xfrm rot="16200000">
            <a:off x="-2076016" y="2457451"/>
            <a:ext cx="6095134" cy="1943099"/>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r="71197"/>
          <a:stretch>
            <a:fillRect/>
          </a:stretch>
        </p:blipFill>
        <p:spPr>
          <a:xfrm>
            <a:off x="10916013" y="1298180"/>
            <a:ext cx="1256937" cy="4261640"/>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5294" y="1298180"/>
            <a:ext cx="4363920" cy="4261640"/>
          </a:xfrm>
          <a:prstGeom prst="rect">
            <a:avLst/>
          </a:prstGeom>
        </p:spPr>
      </p:pic>
      <p:pic>
        <p:nvPicPr>
          <p:cNvPr id="24" name="图片 23"/>
          <p:cNvPicPr>
            <a:picLocks noChangeAspect="1"/>
          </p:cNvPicPr>
          <p:nvPr/>
        </p:nvPicPr>
        <p:blipFill>
          <a:blip r:embed="rId5"/>
          <a:stretch>
            <a:fillRect/>
          </a:stretch>
        </p:blipFill>
        <p:spPr>
          <a:xfrm>
            <a:off x="0" y="4896442"/>
            <a:ext cx="12192000" cy="1961558"/>
          </a:xfrm>
          <a:prstGeom prst="rect">
            <a:avLst/>
          </a:prstGeom>
        </p:spPr>
      </p:pic>
      <p:pic>
        <p:nvPicPr>
          <p:cNvPr id="18" name="图片 17"/>
          <p:cNvPicPr>
            <a:picLocks noChangeAspect="1"/>
          </p:cNvPicPr>
          <p:nvPr/>
        </p:nvPicPr>
        <p:blipFill rotWithShape="1">
          <a:blip r:embed="rId6">
            <a:extLst>
              <a:ext uri="{28A0092B-C50C-407E-A947-70E740481C1C}">
                <a14:useLocalDpi xmlns:a14="http://schemas.microsoft.com/office/drawing/2010/main" val="0"/>
              </a:ext>
            </a:extLst>
          </a:blip>
          <a:srcRect l="21173" t="15124" r="17796" b="14030"/>
          <a:stretch>
            <a:fillRect/>
          </a:stretch>
        </p:blipFill>
        <p:spPr>
          <a:xfrm>
            <a:off x="4182630" y="469432"/>
            <a:ext cx="3826740" cy="5923128"/>
          </a:xfrm>
          <a:prstGeom prst="rect">
            <a:avLst/>
          </a:prstGeom>
        </p:spPr>
      </p:pic>
      <p:pic>
        <p:nvPicPr>
          <p:cNvPr id="27" name="图片 26"/>
          <p:cNvPicPr>
            <a:picLocks noChangeAspect="1"/>
          </p:cNvPicPr>
          <p:nvPr/>
        </p:nvPicPr>
        <p:blipFill rotWithShape="1">
          <a:blip r:embed="rId7">
            <a:extLst>
              <a:ext uri="{28A0092B-C50C-407E-A947-70E740481C1C}">
                <a14:useLocalDpi xmlns:a14="http://schemas.microsoft.com/office/drawing/2010/main" val="0"/>
              </a:ext>
            </a:extLst>
          </a:blip>
          <a:srcRect l="55167" t="21353" r="31646" b="73278"/>
          <a:stretch>
            <a:fillRect/>
          </a:stretch>
        </p:blipFill>
        <p:spPr>
          <a:xfrm>
            <a:off x="2448391" y="2151870"/>
            <a:ext cx="1910687" cy="1037231"/>
          </a:xfrm>
          <a:prstGeom prst="rect">
            <a:avLst/>
          </a:prstGeom>
        </p:spPr>
      </p:pic>
      <p:pic>
        <p:nvPicPr>
          <p:cNvPr id="28" name="图片 27"/>
          <p:cNvPicPr>
            <a:picLocks noChangeAspect="1"/>
          </p:cNvPicPr>
          <p:nvPr/>
        </p:nvPicPr>
        <p:blipFill rotWithShape="1">
          <a:blip r:embed="rId7">
            <a:extLst>
              <a:ext uri="{28A0092B-C50C-407E-A947-70E740481C1C}">
                <a14:useLocalDpi xmlns:a14="http://schemas.microsoft.com/office/drawing/2010/main" val="0"/>
              </a:ext>
            </a:extLst>
          </a:blip>
          <a:srcRect l="57423" t="70039" r="23325" b="19701"/>
          <a:stretch>
            <a:fillRect/>
          </a:stretch>
        </p:blipFill>
        <p:spPr>
          <a:xfrm>
            <a:off x="7479170" y="3604840"/>
            <a:ext cx="2155257" cy="1531655"/>
          </a:xfrm>
          <a:prstGeom prst="rect">
            <a:avLst/>
          </a:prstGeom>
        </p:spPr>
      </p:pic>
      <p:pic>
        <p:nvPicPr>
          <p:cNvPr id="15" name="图片 14"/>
          <p:cNvPicPr>
            <a:picLocks noChangeAspect="1"/>
          </p:cNvPicPr>
          <p:nvPr/>
        </p:nvPicPr>
        <p:blipFill rotWithShape="1">
          <a:blip r:embed="rId8">
            <a:extLst>
              <a:ext uri="{28A0092B-C50C-407E-A947-70E740481C1C}">
                <a14:useLocalDpi xmlns:a14="http://schemas.microsoft.com/office/drawing/2010/main" val="0"/>
              </a:ext>
            </a:extLst>
          </a:blip>
          <a:srcRect l="52911" t="73585" r="39124" b="13044"/>
          <a:stretch>
            <a:fillRect/>
          </a:stretch>
        </p:blipFill>
        <p:spPr>
          <a:xfrm>
            <a:off x="6692523" y="4972528"/>
            <a:ext cx="982639" cy="928048"/>
          </a:xfrm>
          <a:prstGeom prst="rect">
            <a:avLst/>
          </a:prstGeom>
        </p:spPr>
      </p:pic>
      <p:pic>
        <p:nvPicPr>
          <p:cNvPr id="21" name="图片 20"/>
          <p:cNvPicPr>
            <a:picLocks noChangeAspect="1"/>
          </p:cNvPicPr>
          <p:nvPr/>
        </p:nvPicPr>
        <p:blipFill>
          <a:blip r:embed="rId9"/>
          <a:stretch>
            <a:fillRect/>
          </a:stretch>
        </p:blipFill>
        <p:spPr>
          <a:xfrm>
            <a:off x="1" y="-3491"/>
            <a:ext cx="12191998" cy="6864983"/>
          </a:xfrm>
          <a:prstGeom prst="rect">
            <a:avLst/>
          </a:prstGeom>
        </p:spPr>
      </p:pic>
      <p:pic>
        <p:nvPicPr>
          <p:cNvPr id="30" name="图片 29"/>
          <p:cNvPicPr>
            <a:picLocks noChangeAspect="1"/>
          </p:cNvPicPr>
          <p:nvPr/>
        </p:nvPicPr>
        <p:blipFill>
          <a:blip r:embed="rId10"/>
          <a:stretch>
            <a:fillRect/>
          </a:stretch>
        </p:blipFill>
        <p:spPr>
          <a:xfrm>
            <a:off x="-31011" y="0"/>
            <a:ext cx="12254022" cy="938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3000"/>
                            </p:stCondLst>
                            <p:childTnLst>
                              <p:par>
                                <p:cTn id="21" presetID="22" presetClass="entr" presetSubtype="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8" name="图片 7"/>
          <p:cNvPicPr>
            <a:picLocks noChangeAspect="1"/>
          </p:cNvPicPr>
          <p:nvPr/>
        </p:nvPicPr>
        <p:blipFill>
          <a:blip r:embed="rId2"/>
          <a:stretch>
            <a:fillRect/>
          </a:stretch>
        </p:blipFill>
        <p:spPr>
          <a:xfrm>
            <a:off x="1" y="-3491"/>
            <a:ext cx="12191998" cy="6864983"/>
          </a:xfrm>
          <a:prstGeom prst="rect">
            <a:avLst/>
          </a:prstGeom>
        </p:spPr>
      </p:pic>
      <p:sp>
        <p:nvSpPr>
          <p:cNvPr id="16" name="文本框 15"/>
          <p:cNvSpPr txBox="1">
            <a:spLocks noChangeArrowheads="1"/>
          </p:cNvSpPr>
          <p:nvPr/>
        </p:nvSpPr>
        <p:spPr bwMode="auto">
          <a:xfrm>
            <a:off x="1501365" y="2179123"/>
            <a:ext cx="4555093" cy="138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nSpc>
                <a:spcPct val="200000"/>
              </a:lnSpc>
            </a:pPr>
            <a:r>
              <a:rPr lang="zh-CN" altLang="en-US" sz="1600" kern="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rPr>
              <a:t>请单击此处输入文本内容，单击此处输入文本内容，单击此处输入文本内容，单击此处输入文本内容。</a:t>
            </a:r>
            <a:endParaRPr lang="zh-CN" altLang="en-US" sz="160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endParaRPr>
          </a:p>
        </p:txBody>
      </p:sp>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4250" y="1835202"/>
            <a:ext cx="4437022" cy="3657981"/>
          </a:xfrm>
          <a:prstGeom prst="rect">
            <a:avLst/>
          </a:prstGeom>
        </p:spPr>
      </p:pic>
      <p:sp>
        <p:nvSpPr>
          <p:cNvPr id="23" name="文本框 22"/>
          <p:cNvSpPr txBox="1">
            <a:spLocks noChangeArrowheads="1"/>
          </p:cNvSpPr>
          <p:nvPr/>
        </p:nvSpPr>
        <p:spPr bwMode="auto">
          <a:xfrm>
            <a:off x="1501366" y="4111189"/>
            <a:ext cx="4555093" cy="138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nSpc>
                <a:spcPct val="200000"/>
              </a:lnSpc>
            </a:pPr>
            <a:r>
              <a:rPr lang="zh-CN" altLang="en-US" sz="1600" kern="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rPr>
              <a:t>请单击此处输入文本内容，单击此处输入文本内容，单击此处输入文本内容，单击此处输入文本内容。</a:t>
            </a:r>
            <a:endParaRPr lang="zh-CN" altLang="en-US" sz="160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0" y="4896442"/>
            <a:ext cx="12192000" cy="1961558"/>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50000"/>
          <a:stretch>
            <a:fillRect/>
          </a:stretch>
        </p:blipFill>
        <p:spPr>
          <a:xfrm>
            <a:off x="3125721" y="0"/>
            <a:ext cx="6018278" cy="2938612"/>
          </a:xfrm>
          <a:prstGeom prst="rect">
            <a:avLst/>
          </a:prstGeom>
        </p:spPr>
      </p:pic>
      <p:grpSp>
        <p:nvGrpSpPr>
          <p:cNvPr id="25" name="组合 24"/>
          <p:cNvGrpSpPr/>
          <p:nvPr/>
        </p:nvGrpSpPr>
        <p:grpSpPr>
          <a:xfrm>
            <a:off x="5429535" y="-1322328"/>
            <a:ext cx="1332931" cy="4952630"/>
            <a:chOff x="5429535" y="952685"/>
            <a:chExt cx="1332931" cy="4952630"/>
          </a:xfrm>
        </p:grpSpPr>
        <p:sp>
          <p:nvSpPr>
            <p:cNvPr id="26" name="矩形 25"/>
            <p:cNvSpPr/>
            <p:nvPr/>
          </p:nvSpPr>
          <p:spPr>
            <a:xfrm>
              <a:off x="5429535" y="952685"/>
              <a:ext cx="1332931" cy="4952630"/>
            </a:xfrm>
            <a:prstGeom prst="rect">
              <a:avLst/>
            </a:prstGeom>
            <a:solidFill>
              <a:srgbClr val="EED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EAD091"/>
                </a:solidFill>
                <a:ea typeface="华文隶书" panose="02010800040101010101" pitchFamily="2" charset="-122"/>
              </a:endParaRPr>
            </a:p>
          </p:txBody>
        </p:sp>
        <p:sp>
          <p:nvSpPr>
            <p:cNvPr id="27" name="矩形 26"/>
            <p:cNvSpPr/>
            <p:nvPr/>
          </p:nvSpPr>
          <p:spPr>
            <a:xfrm>
              <a:off x="5559356" y="1128891"/>
              <a:ext cx="1073288" cy="4600218"/>
            </a:xfrm>
            <a:prstGeom prst="rect">
              <a:avLst/>
            </a:prstGeom>
            <a:solidFill>
              <a:srgbClr val="EEDBB0"/>
            </a:solidFill>
            <a:ln w="28575">
              <a:solidFill>
                <a:srgbClr val="081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EAD091"/>
                </a:solidFill>
                <a:ea typeface="华文隶书" panose="02010800040101010101" pitchFamily="2" charset="-122"/>
              </a:endParaRPr>
            </a:p>
          </p:txBody>
        </p:sp>
      </p:grpSp>
      <p:pic>
        <p:nvPicPr>
          <p:cNvPr id="11" name="图片 10"/>
          <p:cNvPicPr>
            <a:picLocks noChangeAspect="1"/>
          </p:cNvPicPr>
          <p:nvPr/>
        </p:nvPicPr>
        <p:blipFill>
          <a:blip r:embed="rId3"/>
          <a:stretch>
            <a:fillRect/>
          </a:stretch>
        </p:blipFill>
        <p:spPr>
          <a:xfrm>
            <a:off x="1" y="-3491"/>
            <a:ext cx="12191998" cy="6864983"/>
          </a:xfrm>
          <a:prstGeom prst="rect">
            <a:avLst/>
          </a:prstGeom>
        </p:spPr>
      </p:pic>
      <p:sp>
        <p:nvSpPr>
          <p:cNvPr id="31" name="TextBox 30"/>
          <p:cNvSpPr txBox="1"/>
          <p:nvPr/>
        </p:nvSpPr>
        <p:spPr>
          <a:xfrm>
            <a:off x="5495836" y="148637"/>
            <a:ext cx="1200329" cy="3124326"/>
          </a:xfrm>
          <a:prstGeom prst="rect">
            <a:avLst/>
          </a:prstGeom>
          <a:noFill/>
        </p:spPr>
        <p:txBody>
          <a:bodyPr vert="eaVert" wrap="square" rtlCol="0">
            <a:spAutoFit/>
          </a:bodyPr>
          <a:lstStyle/>
          <a:p>
            <a:pPr algn="ctr"/>
            <a:r>
              <a:rPr lang="zh-CN" altLang="en-US" sz="6600" dirty="0">
                <a:solidFill>
                  <a:srgbClr val="081420"/>
                </a:solidFill>
                <a:latin typeface="华文隶书" panose="02010800040101010101" pitchFamily="2" charset="-122"/>
                <a:ea typeface="华文隶书" panose="02010800040101010101" pitchFamily="2" charset="-122"/>
                <a:cs typeface="STLiti" charset="-122"/>
              </a:rPr>
              <a:t>第叁章</a:t>
            </a:r>
            <a:endParaRPr lang="zh-CN" altLang="en-US" sz="6600" dirty="0">
              <a:solidFill>
                <a:srgbClr val="081420"/>
              </a:solidFill>
              <a:latin typeface="华文隶书" panose="02010800040101010101" pitchFamily="2" charset="-122"/>
              <a:ea typeface="华文隶书" panose="02010800040101010101" pitchFamily="2" charset="-122"/>
              <a:cs typeface="STLiti" charset="-122"/>
            </a:endParaRPr>
          </a:p>
        </p:txBody>
      </p:sp>
      <p:sp>
        <p:nvSpPr>
          <p:cNvPr id="32" name="矩形 31"/>
          <p:cNvSpPr/>
          <p:nvPr/>
        </p:nvSpPr>
        <p:spPr>
          <a:xfrm>
            <a:off x="4877575" y="3943716"/>
            <a:ext cx="2436851" cy="634448"/>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sz="3300" spc="400" dirty="0">
                <a:solidFill>
                  <a:schemeClr val="bg1"/>
                </a:solidFill>
                <a:latin typeface="华文隶书" panose="02010800040101010101" pitchFamily="2" charset="-122"/>
                <a:ea typeface="华文隶书" panose="02010800040101010101" pitchFamily="2" charset="-122"/>
                <a:cs typeface="STLiti" charset="-122"/>
              </a:rPr>
              <a:t>输入标题</a:t>
            </a:r>
            <a:endParaRPr lang="zh-CN" altLang="en-US" sz="3300" spc="400" dirty="0">
              <a:solidFill>
                <a:schemeClr val="bg1"/>
              </a:solidFill>
              <a:latin typeface="华文隶书" panose="02010800040101010101" pitchFamily="2" charset="-122"/>
              <a:ea typeface="华文隶书" panose="02010800040101010101" pitchFamily="2" charset="-122"/>
              <a:cs typeface="STLiti" charset="-122"/>
            </a:endParaRPr>
          </a:p>
        </p:txBody>
      </p:sp>
      <p:sp>
        <p:nvSpPr>
          <p:cNvPr id="33" name="TextBox 21"/>
          <p:cNvSpPr txBox="1"/>
          <p:nvPr/>
        </p:nvSpPr>
        <p:spPr>
          <a:xfrm>
            <a:off x="3891753" y="4798744"/>
            <a:ext cx="4408495" cy="923330"/>
          </a:xfrm>
          <a:prstGeom prst="rect">
            <a:avLst/>
          </a:prstGeom>
          <a:noFill/>
        </p:spPr>
        <p:txBody>
          <a:bodyPr vert="horz" wrap="square" rtlCol="0">
            <a:spAutoFit/>
          </a:bodyPr>
          <a:lstStyle/>
          <a:p>
            <a:pPr algn="ctr">
              <a:lnSpc>
                <a:spcPct val="150000"/>
              </a:lnSpc>
            </a:pPr>
            <a:r>
              <a:rPr lang="zh-CN" altLang="en-US" dirty="0">
                <a:solidFill>
                  <a:schemeClr val="bg1"/>
                </a:solidFill>
                <a:latin typeface="华文隶书" panose="02010800040101010101" pitchFamily="2" charset="-122"/>
                <a:ea typeface="华文隶书" panose="02010800040101010101" pitchFamily="2" charset="-122"/>
              </a:rPr>
              <a:t>江深竹静两三家，多事红花映白花。</a:t>
            </a:r>
            <a:br>
              <a:rPr lang="zh-CN" altLang="en-US" dirty="0">
                <a:solidFill>
                  <a:schemeClr val="bg1"/>
                </a:solidFill>
                <a:latin typeface="华文隶书" panose="02010800040101010101" pitchFamily="2" charset="-122"/>
                <a:ea typeface="华文隶书" panose="02010800040101010101" pitchFamily="2" charset="-122"/>
              </a:rPr>
            </a:br>
            <a:r>
              <a:rPr lang="zh-CN" altLang="en-US" dirty="0">
                <a:solidFill>
                  <a:schemeClr val="bg1"/>
                </a:solidFill>
                <a:latin typeface="华文隶书" panose="02010800040101010101" pitchFamily="2" charset="-122"/>
                <a:ea typeface="华文隶书" panose="02010800040101010101" pitchFamily="2" charset="-122"/>
              </a:rPr>
              <a:t>报答春光知有处，应须美酒送生涯。</a:t>
            </a:r>
            <a:endParaRPr lang="zh-CN" altLang="en-US" dirty="0">
              <a:solidFill>
                <a:schemeClr val="bg1"/>
              </a:solidFill>
              <a:latin typeface="华文隶书" panose="02010800040101010101" pitchFamily="2" charset="-122"/>
              <a:ea typeface="华文隶书" panose="02010800040101010101" pitchFamily="2" charset="-122"/>
              <a:cs typeface="Baoli SC"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0-#ppt_h/2"/>
                                          </p:val>
                                        </p:tav>
                                        <p:tav tm="100000">
                                          <p:val>
                                            <p:strVal val="#ppt_y"/>
                                          </p:val>
                                        </p:tav>
                                      </p:tavLst>
                                    </p:anim>
                                  </p:childTnLst>
                                </p:cTn>
                              </p:par>
                            </p:childTnLst>
                          </p:cTn>
                        </p:par>
                        <p:par>
                          <p:cTn id="21" fill="hold">
                            <p:stCondLst>
                              <p:cond delay="2500"/>
                            </p:stCondLst>
                            <p:childTnLst>
                              <p:par>
                                <p:cTn id="22" presetID="12" presetClass="entr" presetSubtype="4"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p:tgtEl>
                                          <p:spTgt spid="33"/>
                                        </p:tgtEl>
                                        <p:attrNameLst>
                                          <p:attrName>ppt_y</p:attrName>
                                        </p:attrNameLst>
                                      </p:cBhvr>
                                      <p:tavLst>
                                        <p:tav tm="0">
                                          <p:val>
                                            <p:strVal val="#ppt_y+#ppt_h*1.125000"/>
                                          </p:val>
                                        </p:tav>
                                        <p:tav tm="100000">
                                          <p:val>
                                            <p:strVal val="#ppt_y"/>
                                          </p:val>
                                        </p:tav>
                                      </p:tavLst>
                                    </p:anim>
                                    <p:animEffect transition="in" filter="wipe(up)">
                                      <p:cBhvr>
                                        <p:cTn id="25" dur="500"/>
                                        <p:tgtEl>
                                          <p:spTgt spid="33"/>
                                        </p:tgtEl>
                                      </p:cBhvr>
                                    </p:animEffect>
                                  </p:childTnLst>
                                </p:cTn>
                              </p:par>
                            </p:childTnLst>
                          </p:cTn>
                        </p:par>
                        <p:par>
                          <p:cTn id="26" fill="hold">
                            <p:stCondLst>
                              <p:cond delay="3000"/>
                            </p:stCondLst>
                            <p:childTnLst>
                              <p:par>
                                <p:cTn id="27" presetID="16" presetClass="entr" presetSubtype="21"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16" name="图片 15"/>
          <p:cNvPicPr>
            <a:picLocks noChangeAspect="1"/>
          </p:cNvPicPr>
          <p:nvPr/>
        </p:nvPicPr>
        <p:blipFill>
          <a:blip r:embed="rId2"/>
          <a:stretch>
            <a:fillRect/>
          </a:stretch>
        </p:blipFill>
        <p:spPr>
          <a:xfrm>
            <a:off x="1" y="-3491"/>
            <a:ext cx="12191998" cy="6864983"/>
          </a:xfrm>
          <a:prstGeom prst="rect">
            <a:avLst/>
          </a:prstGeom>
        </p:spPr>
      </p:pic>
      <p:sp>
        <p:nvSpPr>
          <p:cNvPr id="25" name="TextBox 12"/>
          <p:cNvSpPr txBox="1"/>
          <p:nvPr/>
        </p:nvSpPr>
        <p:spPr>
          <a:xfrm>
            <a:off x="2584993" y="2179122"/>
            <a:ext cx="1477328" cy="3157154"/>
          </a:xfrm>
          <a:prstGeom prst="rect">
            <a:avLst/>
          </a:prstGeom>
          <a:noFill/>
        </p:spPr>
        <p:txBody>
          <a:bodyPr vert="eaVert" wrap="square" rtlCol="0">
            <a:spAutoFit/>
          </a:bodyPr>
          <a:lstStyle/>
          <a:p>
            <a:pPr algn="just">
              <a:lnSpc>
                <a:spcPct val="150000"/>
              </a:lnSpc>
            </a:pPr>
            <a:r>
              <a:rPr lang="zh-CN" altLang="en-US" sz="1400" dirty="0">
                <a:solidFill>
                  <a:srgbClr val="B09262"/>
                </a:solidFill>
                <a:latin typeface="华文隶书" panose="02010800040101010101" pitchFamily="2" charset="-122"/>
                <a:ea typeface="华文隶书" panose="02010800040101010101" pitchFamily="2" charset="-122"/>
              </a:rPr>
              <a:t>点击添加文本信息点击添加文本信息点击添加文本信点击添加文本信息点击添加文本信息点击添加文本信</a:t>
            </a:r>
            <a:endParaRPr lang="zh-CN" altLang="en-US" sz="1400" dirty="0">
              <a:solidFill>
                <a:srgbClr val="B09262"/>
              </a:solidFill>
              <a:latin typeface="华文隶书" panose="02010800040101010101" pitchFamily="2" charset="-122"/>
              <a:ea typeface="华文隶书" panose="02010800040101010101" pitchFamily="2" charset="-122"/>
            </a:endParaRPr>
          </a:p>
          <a:p>
            <a:pPr algn="just">
              <a:lnSpc>
                <a:spcPct val="150000"/>
              </a:lnSpc>
            </a:pPr>
            <a:endParaRPr lang="zh-CN" altLang="en-US" sz="1400" spc="300" dirty="0">
              <a:solidFill>
                <a:srgbClr val="B09262"/>
              </a:solidFill>
              <a:latin typeface="华文隶书" panose="02010800040101010101" pitchFamily="2" charset="-122"/>
              <a:ea typeface="华文隶书" panose="02010800040101010101" pitchFamily="2" charset="-122"/>
            </a:endParaRPr>
          </a:p>
        </p:txBody>
      </p:sp>
      <p:sp>
        <p:nvSpPr>
          <p:cNvPr id="27" name="TextBox 12"/>
          <p:cNvSpPr txBox="1"/>
          <p:nvPr/>
        </p:nvSpPr>
        <p:spPr>
          <a:xfrm>
            <a:off x="5436943" y="2179122"/>
            <a:ext cx="1477328" cy="3157154"/>
          </a:xfrm>
          <a:prstGeom prst="rect">
            <a:avLst/>
          </a:prstGeom>
          <a:noFill/>
        </p:spPr>
        <p:txBody>
          <a:bodyPr vert="eaVert" wrap="square" rtlCol="0">
            <a:spAutoFit/>
          </a:bodyPr>
          <a:lstStyle/>
          <a:p>
            <a:pPr algn="just">
              <a:lnSpc>
                <a:spcPct val="150000"/>
              </a:lnSpc>
            </a:pPr>
            <a:r>
              <a:rPr lang="zh-CN" altLang="en-US" sz="1400" dirty="0">
                <a:solidFill>
                  <a:srgbClr val="B09262"/>
                </a:solidFill>
                <a:latin typeface="华文隶书" panose="02010800040101010101" pitchFamily="2" charset="-122"/>
                <a:ea typeface="华文隶书" panose="02010800040101010101" pitchFamily="2" charset="-122"/>
              </a:rPr>
              <a:t>点击添加文本信息点击添加文本信息点击添加文本信点击添加文本信息点击添加文本信息点击添加文本信</a:t>
            </a:r>
            <a:endParaRPr lang="zh-CN" altLang="en-US" sz="1400" dirty="0">
              <a:solidFill>
                <a:srgbClr val="B09262"/>
              </a:solidFill>
              <a:latin typeface="华文隶书" panose="02010800040101010101" pitchFamily="2" charset="-122"/>
              <a:ea typeface="华文隶书" panose="02010800040101010101" pitchFamily="2" charset="-122"/>
            </a:endParaRPr>
          </a:p>
          <a:p>
            <a:pPr algn="just">
              <a:lnSpc>
                <a:spcPct val="150000"/>
              </a:lnSpc>
            </a:pPr>
            <a:endParaRPr lang="zh-CN" altLang="en-US" sz="1400" spc="300" dirty="0">
              <a:solidFill>
                <a:srgbClr val="B09262"/>
              </a:solidFill>
              <a:latin typeface="华文隶书" panose="02010800040101010101" pitchFamily="2" charset="-122"/>
              <a:ea typeface="华文隶书" panose="02010800040101010101" pitchFamily="2" charset="-122"/>
            </a:endParaRPr>
          </a:p>
        </p:txBody>
      </p:sp>
      <p:sp>
        <p:nvSpPr>
          <p:cNvPr id="28" name="TextBox 12"/>
          <p:cNvSpPr txBox="1"/>
          <p:nvPr/>
        </p:nvSpPr>
        <p:spPr>
          <a:xfrm>
            <a:off x="8288893" y="2179121"/>
            <a:ext cx="1477328" cy="3157154"/>
          </a:xfrm>
          <a:prstGeom prst="rect">
            <a:avLst/>
          </a:prstGeom>
          <a:noFill/>
        </p:spPr>
        <p:txBody>
          <a:bodyPr vert="eaVert" wrap="square" rtlCol="0">
            <a:spAutoFit/>
          </a:bodyPr>
          <a:lstStyle/>
          <a:p>
            <a:pPr algn="just">
              <a:lnSpc>
                <a:spcPct val="150000"/>
              </a:lnSpc>
            </a:pPr>
            <a:r>
              <a:rPr lang="zh-CN" altLang="en-US" sz="1400" dirty="0">
                <a:solidFill>
                  <a:srgbClr val="B09262"/>
                </a:solidFill>
                <a:latin typeface="华文隶书" panose="02010800040101010101" pitchFamily="2" charset="-122"/>
                <a:ea typeface="华文隶书" panose="02010800040101010101" pitchFamily="2" charset="-122"/>
              </a:rPr>
              <a:t>点击添加文本信息点击添加文本信息点击添加文本信点击添加文本信息点击添加文本信息点击添加文本信</a:t>
            </a:r>
            <a:endParaRPr lang="zh-CN" altLang="en-US" sz="1400" dirty="0">
              <a:solidFill>
                <a:srgbClr val="B09262"/>
              </a:solidFill>
              <a:latin typeface="华文隶书" panose="02010800040101010101" pitchFamily="2" charset="-122"/>
              <a:ea typeface="华文隶书" panose="02010800040101010101" pitchFamily="2" charset="-122"/>
            </a:endParaRPr>
          </a:p>
          <a:p>
            <a:pPr algn="just">
              <a:lnSpc>
                <a:spcPct val="150000"/>
              </a:lnSpc>
            </a:pPr>
            <a:endParaRPr lang="zh-CN" altLang="en-US" sz="1400" spc="300" dirty="0">
              <a:solidFill>
                <a:srgbClr val="B09262"/>
              </a:solidFill>
              <a:latin typeface="华文隶书" panose="02010800040101010101" pitchFamily="2" charset="-122"/>
              <a:ea typeface="华文隶书" panose="02010800040101010101" pitchFamily="2" charset="-122"/>
            </a:endParaRPr>
          </a:p>
        </p:txBody>
      </p:sp>
      <p:cxnSp>
        <p:nvCxnSpPr>
          <p:cNvPr id="8" name="直接连接符 3"/>
          <p:cNvCxnSpPr/>
          <p:nvPr/>
        </p:nvCxnSpPr>
        <p:spPr>
          <a:xfrm>
            <a:off x="2724486" y="2179995"/>
            <a:ext cx="0" cy="2951417"/>
          </a:xfrm>
          <a:prstGeom prst="line">
            <a:avLst/>
          </a:prstGeom>
          <a:ln>
            <a:solidFill>
              <a:schemeClr val="bg1"/>
            </a:solidFill>
            <a:prstDash val="sysDash"/>
            <a:headEnd type="none"/>
            <a:tailEnd type="diamond" w="lg" len="lg"/>
          </a:ln>
        </p:spPr>
        <p:style>
          <a:lnRef idx="1">
            <a:schemeClr val="accent1"/>
          </a:lnRef>
          <a:fillRef idx="0">
            <a:schemeClr val="accent1"/>
          </a:fillRef>
          <a:effectRef idx="0">
            <a:schemeClr val="accent1"/>
          </a:effectRef>
          <a:fontRef idx="minor">
            <a:schemeClr val="tx1"/>
          </a:fontRef>
        </p:style>
      </p:cxnSp>
      <p:sp>
        <p:nvSpPr>
          <p:cNvPr id="11" name="文本框 12"/>
          <p:cNvSpPr txBox="1">
            <a:spLocks noChangeArrowheads="1"/>
          </p:cNvSpPr>
          <p:nvPr/>
        </p:nvSpPr>
        <p:spPr bwMode="auto">
          <a:xfrm>
            <a:off x="2077201" y="2900723"/>
            <a:ext cx="357814" cy="1200329"/>
          </a:xfrm>
          <a:prstGeom prst="rect">
            <a:avLst/>
          </a:prstGeom>
          <a:noFill/>
          <a:ln w="9525">
            <a:noFill/>
            <a:miter lim="800000"/>
          </a:ln>
        </p:spPr>
        <p:txBody>
          <a:bodyPr wrap="square">
            <a:spAutoFit/>
          </a:bodyPr>
          <a:lstStyle/>
          <a:p>
            <a:r>
              <a:rPr lang="zh-CN" altLang="en-US" b="1" dirty="0">
                <a:solidFill>
                  <a:srgbClr val="E60012"/>
                </a:solidFill>
                <a:latin typeface="华文隶书" panose="02010800040101010101" pitchFamily="2" charset="-122"/>
                <a:ea typeface="华文隶书" panose="02010800040101010101" pitchFamily="2" charset="-122"/>
              </a:rPr>
              <a:t>添加标题</a:t>
            </a:r>
            <a:endParaRPr lang="zh-CN" altLang="en-US" b="1" dirty="0">
              <a:solidFill>
                <a:srgbClr val="E60012"/>
              </a:solidFill>
              <a:latin typeface="华文隶书" panose="02010800040101010101" pitchFamily="2" charset="-122"/>
              <a:ea typeface="华文隶书" panose="02010800040101010101" pitchFamily="2" charset="-122"/>
            </a:endParaRPr>
          </a:p>
        </p:txBody>
      </p:sp>
      <p:sp>
        <p:nvSpPr>
          <p:cNvPr id="14" name="文本框 12"/>
          <p:cNvSpPr txBox="1">
            <a:spLocks noChangeArrowheads="1"/>
          </p:cNvSpPr>
          <p:nvPr/>
        </p:nvSpPr>
        <p:spPr bwMode="auto">
          <a:xfrm>
            <a:off x="4885891" y="2900723"/>
            <a:ext cx="357814" cy="1200329"/>
          </a:xfrm>
          <a:prstGeom prst="rect">
            <a:avLst/>
          </a:prstGeom>
          <a:noFill/>
          <a:ln w="9525">
            <a:noFill/>
            <a:miter lim="800000"/>
          </a:ln>
        </p:spPr>
        <p:txBody>
          <a:bodyPr wrap="square">
            <a:spAutoFit/>
          </a:bodyPr>
          <a:lstStyle/>
          <a:p>
            <a:r>
              <a:rPr lang="zh-CN" altLang="en-US" b="1" dirty="0">
                <a:solidFill>
                  <a:srgbClr val="E60012"/>
                </a:solidFill>
                <a:latin typeface="华文隶书" panose="02010800040101010101" pitchFamily="2" charset="-122"/>
                <a:ea typeface="华文隶书" panose="02010800040101010101" pitchFamily="2" charset="-122"/>
              </a:rPr>
              <a:t>添加标题</a:t>
            </a:r>
            <a:endParaRPr lang="zh-CN" altLang="en-US" b="1" dirty="0">
              <a:solidFill>
                <a:srgbClr val="E60012"/>
              </a:solidFill>
              <a:latin typeface="华文隶书" panose="02010800040101010101" pitchFamily="2" charset="-122"/>
              <a:ea typeface="华文隶书" panose="02010800040101010101" pitchFamily="2" charset="-122"/>
            </a:endParaRPr>
          </a:p>
        </p:txBody>
      </p:sp>
      <p:cxnSp>
        <p:nvCxnSpPr>
          <p:cNvPr id="17" name="直接连接符 14"/>
          <p:cNvCxnSpPr/>
          <p:nvPr/>
        </p:nvCxnSpPr>
        <p:spPr>
          <a:xfrm>
            <a:off x="8414236" y="2179995"/>
            <a:ext cx="0" cy="2951417"/>
          </a:xfrm>
          <a:prstGeom prst="line">
            <a:avLst/>
          </a:prstGeom>
          <a:ln>
            <a:solidFill>
              <a:schemeClr val="bg1"/>
            </a:solidFill>
            <a:prstDash val="sysDash"/>
            <a:headEnd type="none"/>
            <a:tailEnd type="diamond" w="lg" len="lg"/>
          </a:ln>
        </p:spPr>
        <p:style>
          <a:lnRef idx="1">
            <a:schemeClr val="accent1"/>
          </a:lnRef>
          <a:fillRef idx="0">
            <a:schemeClr val="accent1"/>
          </a:fillRef>
          <a:effectRef idx="0">
            <a:schemeClr val="accent1"/>
          </a:effectRef>
          <a:fontRef idx="minor">
            <a:schemeClr val="tx1"/>
          </a:fontRef>
        </p:style>
      </p:cxnSp>
      <p:cxnSp>
        <p:nvCxnSpPr>
          <p:cNvPr id="18" name="直接连接符 15"/>
          <p:cNvCxnSpPr/>
          <p:nvPr/>
        </p:nvCxnSpPr>
        <p:spPr>
          <a:xfrm>
            <a:off x="5553426" y="2179995"/>
            <a:ext cx="0" cy="2951417"/>
          </a:xfrm>
          <a:prstGeom prst="line">
            <a:avLst/>
          </a:prstGeom>
          <a:ln>
            <a:solidFill>
              <a:schemeClr val="bg1"/>
            </a:solidFill>
            <a:prstDash val="sysDash"/>
            <a:headEnd type="none"/>
            <a:tailEnd type="diamond" w="lg" len="lg"/>
          </a:ln>
        </p:spPr>
        <p:style>
          <a:lnRef idx="1">
            <a:schemeClr val="accent1"/>
          </a:lnRef>
          <a:fillRef idx="0">
            <a:schemeClr val="accent1"/>
          </a:fillRef>
          <a:effectRef idx="0">
            <a:schemeClr val="accent1"/>
          </a:effectRef>
          <a:fontRef idx="minor">
            <a:schemeClr val="tx1"/>
          </a:fontRef>
        </p:style>
      </p:cxnSp>
      <p:sp>
        <p:nvSpPr>
          <p:cNvPr id="22" name="文本框 12"/>
          <p:cNvSpPr txBox="1">
            <a:spLocks noChangeArrowheads="1"/>
          </p:cNvSpPr>
          <p:nvPr/>
        </p:nvSpPr>
        <p:spPr bwMode="auto">
          <a:xfrm>
            <a:off x="7746700" y="2900722"/>
            <a:ext cx="357814" cy="1200329"/>
          </a:xfrm>
          <a:prstGeom prst="rect">
            <a:avLst/>
          </a:prstGeom>
          <a:noFill/>
          <a:ln w="9525">
            <a:noFill/>
            <a:miter lim="800000"/>
          </a:ln>
        </p:spPr>
        <p:txBody>
          <a:bodyPr wrap="square">
            <a:spAutoFit/>
          </a:bodyPr>
          <a:lstStyle/>
          <a:p>
            <a:r>
              <a:rPr lang="zh-CN" altLang="en-US" b="1" dirty="0">
                <a:solidFill>
                  <a:srgbClr val="E60012"/>
                </a:solidFill>
                <a:latin typeface="华文隶书" panose="02010800040101010101" pitchFamily="2" charset="-122"/>
                <a:ea typeface="华文隶书" panose="02010800040101010101" pitchFamily="2" charset="-122"/>
              </a:rPr>
              <a:t>添加标题</a:t>
            </a:r>
            <a:endParaRPr lang="zh-CN" altLang="en-US" b="1" dirty="0">
              <a:solidFill>
                <a:srgbClr val="E60012"/>
              </a:solidFill>
              <a:latin typeface="华文隶书" panose="02010800040101010101" pitchFamily="2" charset="-122"/>
              <a:ea typeface="华文隶书"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circle(in)">
                                      <p:cBhvr>
                                        <p:cTn id="20" dur="2000"/>
                                        <p:tgtEl>
                                          <p:spTgt spid="2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circle(in)">
                                      <p:cBhvr>
                                        <p:cTn id="23" dur="2000"/>
                                        <p:tgtEl>
                                          <p:spTgt spid="2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circle(in)">
                                      <p:cBhvr>
                                        <p:cTn id="26" dur="2000"/>
                                        <p:tgtEl>
                                          <p:spTgt spid="28"/>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ircle(in)">
                                      <p:cBhvr>
                                        <p:cTn id="29" dur="2000"/>
                                        <p:tgtEl>
                                          <p:spTgt spid="22"/>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11" grpId="0"/>
      <p:bldP spid="14"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 name="图片 6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80" name="图片 79"/>
          <p:cNvPicPr>
            <a:picLocks noChangeAspect="1"/>
          </p:cNvPicPr>
          <p:nvPr/>
        </p:nvPicPr>
        <p:blipFill>
          <a:blip r:embed="rId2"/>
          <a:stretch>
            <a:fillRect/>
          </a:stretch>
        </p:blipFill>
        <p:spPr>
          <a:xfrm>
            <a:off x="1" y="-3491"/>
            <a:ext cx="12191998" cy="6864983"/>
          </a:xfrm>
          <a:prstGeom prst="rect">
            <a:avLst/>
          </a:prstGeom>
        </p:spPr>
      </p:pic>
      <p:grpSp>
        <p:nvGrpSpPr>
          <p:cNvPr id="15" name="组合 3"/>
          <p:cNvGrpSpPr/>
          <p:nvPr/>
        </p:nvGrpSpPr>
        <p:grpSpPr>
          <a:xfrm>
            <a:off x="1909959" y="1975758"/>
            <a:ext cx="1973462" cy="3218324"/>
            <a:chOff x="3905092" y="993886"/>
            <a:chExt cx="1452879" cy="2369357"/>
          </a:xfrm>
        </p:grpSpPr>
        <p:grpSp>
          <p:nvGrpSpPr>
            <p:cNvPr id="16" name="组合 4"/>
            <p:cNvGrpSpPr/>
            <p:nvPr/>
          </p:nvGrpSpPr>
          <p:grpSpPr>
            <a:xfrm>
              <a:off x="3910458" y="993886"/>
              <a:ext cx="1442591" cy="2369357"/>
              <a:chOff x="3910458" y="993886"/>
              <a:chExt cx="1442591" cy="2369357"/>
            </a:xfrm>
          </p:grpSpPr>
          <p:sp>
            <p:nvSpPr>
              <p:cNvPr id="27" name="矩形 26"/>
              <p:cNvSpPr/>
              <p:nvPr/>
            </p:nvSpPr>
            <p:spPr>
              <a:xfrm>
                <a:off x="3910458" y="993886"/>
                <a:ext cx="1442591" cy="2369357"/>
              </a:xfrm>
              <a:prstGeom prst="rect">
                <a:avLst/>
              </a:prstGeom>
              <a:noFill/>
              <a:ln>
                <a:solidFill>
                  <a:srgbClr val="A99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隶书" panose="02010800040101010101" pitchFamily="2" charset="-122"/>
                  <a:ea typeface="华文隶书" panose="02010800040101010101" pitchFamily="2" charset="-122"/>
                </a:endParaRPr>
              </a:p>
            </p:txBody>
          </p:sp>
          <p:sp>
            <p:nvSpPr>
              <p:cNvPr id="28" name="矩形 27"/>
              <p:cNvSpPr/>
              <p:nvPr/>
            </p:nvSpPr>
            <p:spPr>
              <a:xfrm>
                <a:off x="3950972" y="1037977"/>
                <a:ext cx="1361563" cy="2281175"/>
              </a:xfrm>
              <a:prstGeom prst="rect">
                <a:avLst/>
              </a:prstGeom>
              <a:noFill/>
              <a:ln w="15875">
                <a:solidFill>
                  <a:srgbClr val="A99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latin typeface="华文隶书" panose="02010800040101010101" pitchFamily="2" charset="-122"/>
                  <a:ea typeface="华文隶书" panose="02010800040101010101" pitchFamily="2" charset="-122"/>
                </a:endParaRPr>
              </a:p>
            </p:txBody>
          </p:sp>
          <p:sp>
            <p:nvSpPr>
              <p:cNvPr id="29" name="矩形 28"/>
              <p:cNvSpPr/>
              <p:nvPr/>
            </p:nvSpPr>
            <p:spPr>
              <a:xfrm>
                <a:off x="3986490" y="1078232"/>
                <a:ext cx="1290526" cy="2200665"/>
              </a:xfrm>
              <a:prstGeom prst="rect">
                <a:avLst/>
              </a:prstGeom>
              <a:noFill/>
              <a:ln w="9525">
                <a:solidFill>
                  <a:srgbClr val="A99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latin typeface="华文隶书" panose="02010800040101010101" pitchFamily="2" charset="-122"/>
                  <a:ea typeface="华文隶书" panose="02010800040101010101" pitchFamily="2" charset="-122"/>
                </a:endParaRPr>
              </a:p>
            </p:txBody>
          </p:sp>
        </p:grpSp>
        <p:cxnSp>
          <p:nvCxnSpPr>
            <p:cNvPr id="20" name="直接连接符 5"/>
            <p:cNvCxnSpPr/>
            <p:nvPr/>
          </p:nvCxnSpPr>
          <p:spPr>
            <a:xfrm>
              <a:off x="3905092" y="996186"/>
              <a:ext cx="85880" cy="85880"/>
            </a:xfrm>
            <a:prstGeom prst="line">
              <a:avLst/>
            </a:prstGeom>
            <a:ln>
              <a:solidFill>
                <a:srgbClr val="A99475"/>
              </a:solidFill>
            </a:ln>
          </p:spPr>
          <p:style>
            <a:lnRef idx="1">
              <a:schemeClr val="accent1"/>
            </a:lnRef>
            <a:fillRef idx="0">
              <a:schemeClr val="accent1"/>
            </a:fillRef>
            <a:effectRef idx="0">
              <a:schemeClr val="accent1"/>
            </a:effectRef>
            <a:fontRef idx="minor">
              <a:schemeClr val="tx1"/>
            </a:fontRef>
          </p:style>
        </p:cxnSp>
        <p:cxnSp>
          <p:nvCxnSpPr>
            <p:cNvPr id="21" name="直接连接符 6"/>
            <p:cNvCxnSpPr/>
            <p:nvPr/>
          </p:nvCxnSpPr>
          <p:spPr>
            <a:xfrm flipH="1">
              <a:off x="5272091" y="997114"/>
              <a:ext cx="85880" cy="85880"/>
            </a:xfrm>
            <a:prstGeom prst="line">
              <a:avLst/>
            </a:prstGeom>
            <a:ln>
              <a:solidFill>
                <a:srgbClr val="A99475"/>
              </a:solidFill>
            </a:ln>
          </p:spPr>
          <p:style>
            <a:lnRef idx="1">
              <a:schemeClr val="accent1"/>
            </a:lnRef>
            <a:fillRef idx="0">
              <a:schemeClr val="accent1"/>
            </a:fillRef>
            <a:effectRef idx="0">
              <a:schemeClr val="accent1"/>
            </a:effectRef>
            <a:fontRef idx="minor">
              <a:schemeClr val="tx1"/>
            </a:fontRef>
          </p:style>
        </p:cxnSp>
        <p:cxnSp>
          <p:nvCxnSpPr>
            <p:cNvPr id="23" name="直接连接符 7"/>
            <p:cNvCxnSpPr/>
            <p:nvPr/>
          </p:nvCxnSpPr>
          <p:spPr>
            <a:xfrm flipH="1">
              <a:off x="3916594" y="3278897"/>
              <a:ext cx="72460" cy="82428"/>
            </a:xfrm>
            <a:prstGeom prst="line">
              <a:avLst/>
            </a:prstGeom>
            <a:ln>
              <a:solidFill>
                <a:srgbClr val="A99475"/>
              </a:solidFill>
            </a:ln>
          </p:spPr>
          <p:style>
            <a:lnRef idx="1">
              <a:schemeClr val="accent1"/>
            </a:lnRef>
            <a:fillRef idx="0">
              <a:schemeClr val="accent1"/>
            </a:fillRef>
            <a:effectRef idx="0">
              <a:schemeClr val="accent1"/>
            </a:effectRef>
            <a:fontRef idx="minor">
              <a:schemeClr val="tx1"/>
            </a:fontRef>
          </p:style>
        </p:cxnSp>
        <p:cxnSp>
          <p:nvCxnSpPr>
            <p:cNvPr id="26" name="直接连接符 2"/>
            <p:cNvCxnSpPr/>
            <p:nvPr/>
          </p:nvCxnSpPr>
          <p:spPr>
            <a:xfrm>
              <a:off x="5272174" y="3272984"/>
              <a:ext cx="72460" cy="82428"/>
            </a:xfrm>
            <a:prstGeom prst="line">
              <a:avLst/>
            </a:prstGeom>
            <a:ln>
              <a:solidFill>
                <a:srgbClr val="A99475"/>
              </a:solidFill>
            </a:ln>
          </p:spPr>
          <p:style>
            <a:lnRef idx="1">
              <a:schemeClr val="accent1"/>
            </a:lnRef>
            <a:fillRef idx="0">
              <a:schemeClr val="accent1"/>
            </a:fillRef>
            <a:effectRef idx="0">
              <a:schemeClr val="accent1"/>
            </a:effectRef>
            <a:fontRef idx="minor">
              <a:schemeClr val="tx1"/>
            </a:fontRef>
          </p:style>
        </p:cxnSp>
      </p:grpSp>
      <p:sp>
        <p:nvSpPr>
          <p:cNvPr id="35" name="TextBox 3"/>
          <p:cNvSpPr txBox="1"/>
          <p:nvPr/>
        </p:nvSpPr>
        <p:spPr>
          <a:xfrm>
            <a:off x="2174764" y="2363228"/>
            <a:ext cx="1477328" cy="2466192"/>
          </a:xfrm>
          <a:prstGeom prst="rect">
            <a:avLst/>
          </a:prstGeom>
          <a:noFill/>
        </p:spPr>
        <p:txBody>
          <a:bodyPr vert="eaVert" wrap="square" rtlCol="0">
            <a:spAutoFit/>
          </a:bodyPr>
          <a:lstStyle/>
          <a:p>
            <a:pPr>
              <a:lnSpc>
                <a:spcPct val="150000"/>
              </a:lnSpc>
            </a:pPr>
            <a:r>
              <a:rPr lang="zh-CN" altLang="en-US" sz="1400" dirty="0">
                <a:solidFill>
                  <a:srgbClr val="B09262"/>
                </a:solidFill>
                <a:latin typeface="华文隶书" panose="02010800040101010101" pitchFamily="2" charset="-122"/>
                <a:ea typeface="华文隶书" panose="02010800040101010101" pitchFamily="2" charset="-122"/>
              </a:rPr>
              <a:t>点击添加文本信息点击添加文本信息点击添加文本信息点击添加文本信息点击添加文本信</a:t>
            </a:r>
            <a:endParaRPr lang="zh-CN" altLang="en-US" sz="1400" dirty="0">
              <a:solidFill>
                <a:srgbClr val="B09262"/>
              </a:solidFill>
              <a:latin typeface="华文隶书" panose="02010800040101010101" pitchFamily="2" charset="-122"/>
              <a:ea typeface="华文隶书" panose="02010800040101010101" pitchFamily="2" charset="-122"/>
            </a:endParaRPr>
          </a:p>
        </p:txBody>
      </p:sp>
      <p:grpSp>
        <p:nvGrpSpPr>
          <p:cNvPr id="36" name="组合 33"/>
          <p:cNvGrpSpPr/>
          <p:nvPr/>
        </p:nvGrpSpPr>
        <p:grpSpPr>
          <a:xfrm>
            <a:off x="5277823" y="1975758"/>
            <a:ext cx="1973462" cy="3218324"/>
            <a:chOff x="3905092" y="993886"/>
            <a:chExt cx="1452879" cy="2369357"/>
          </a:xfrm>
        </p:grpSpPr>
        <p:grpSp>
          <p:nvGrpSpPr>
            <p:cNvPr id="37" name="组合 34"/>
            <p:cNvGrpSpPr/>
            <p:nvPr/>
          </p:nvGrpSpPr>
          <p:grpSpPr>
            <a:xfrm>
              <a:off x="3910458" y="993886"/>
              <a:ext cx="1442591" cy="2369357"/>
              <a:chOff x="3910458" y="993886"/>
              <a:chExt cx="1442591" cy="2369357"/>
            </a:xfrm>
          </p:grpSpPr>
          <p:sp>
            <p:nvSpPr>
              <p:cNvPr id="42" name="矩形 41"/>
              <p:cNvSpPr/>
              <p:nvPr/>
            </p:nvSpPr>
            <p:spPr>
              <a:xfrm>
                <a:off x="3910458" y="993886"/>
                <a:ext cx="1442591" cy="2369357"/>
              </a:xfrm>
              <a:prstGeom prst="rect">
                <a:avLst/>
              </a:prstGeom>
              <a:noFill/>
              <a:ln>
                <a:solidFill>
                  <a:srgbClr val="A99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隶书" panose="02010800040101010101" pitchFamily="2" charset="-122"/>
                  <a:ea typeface="华文隶书" panose="02010800040101010101" pitchFamily="2" charset="-122"/>
                </a:endParaRPr>
              </a:p>
            </p:txBody>
          </p:sp>
          <p:sp>
            <p:nvSpPr>
              <p:cNvPr id="43" name="矩形 42"/>
              <p:cNvSpPr/>
              <p:nvPr/>
            </p:nvSpPr>
            <p:spPr>
              <a:xfrm>
                <a:off x="3950972" y="1037977"/>
                <a:ext cx="1361563" cy="2281175"/>
              </a:xfrm>
              <a:prstGeom prst="rect">
                <a:avLst/>
              </a:prstGeom>
              <a:noFill/>
              <a:ln w="15875">
                <a:solidFill>
                  <a:srgbClr val="A99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latin typeface="华文隶书" panose="02010800040101010101" pitchFamily="2" charset="-122"/>
                  <a:ea typeface="华文隶书" panose="02010800040101010101" pitchFamily="2" charset="-122"/>
                </a:endParaRPr>
              </a:p>
            </p:txBody>
          </p:sp>
          <p:sp>
            <p:nvSpPr>
              <p:cNvPr id="44" name="矩形 43"/>
              <p:cNvSpPr/>
              <p:nvPr/>
            </p:nvSpPr>
            <p:spPr>
              <a:xfrm>
                <a:off x="3986490" y="1078232"/>
                <a:ext cx="1290526" cy="2200665"/>
              </a:xfrm>
              <a:prstGeom prst="rect">
                <a:avLst/>
              </a:prstGeom>
              <a:noFill/>
              <a:ln w="9525">
                <a:solidFill>
                  <a:srgbClr val="A99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latin typeface="华文隶书" panose="02010800040101010101" pitchFamily="2" charset="-122"/>
                  <a:ea typeface="华文隶书" panose="02010800040101010101" pitchFamily="2" charset="-122"/>
                </a:endParaRPr>
              </a:p>
            </p:txBody>
          </p:sp>
        </p:grpSp>
        <p:cxnSp>
          <p:nvCxnSpPr>
            <p:cNvPr id="38" name="直接连接符 35"/>
            <p:cNvCxnSpPr/>
            <p:nvPr/>
          </p:nvCxnSpPr>
          <p:spPr>
            <a:xfrm>
              <a:off x="3905092" y="996186"/>
              <a:ext cx="85880" cy="85880"/>
            </a:xfrm>
            <a:prstGeom prst="line">
              <a:avLst/>
            </a:prstGeom>
            <a:ln>
              <a:solidFill>
                <a:srgbClr val="A99475"/>
              </a:solidFill>
            </a:ln>
          </p:spPr>
          <p:style>
            <a:lnRef idx="1">
              <a:schemeClr val="accent1"/>
            </a:lnRef>
            <a:fillRef idx="0">
              <a:schemeClr val="accent1"/>
            </a:fillRef>
            <a:effectRef idx="0">
              <a:schemeClr val="accent1"/>
            </a:effectRef>
            <a:fontRef idx="minor">
              <a:schemeClr val="tx1"/>
            </a:fontRef>
          </p:style>
        </p:cxnSp>
        <p:cxnSp>
          <p:nvCxnSpPr>
            <p:cNvPr id="39" name="直接连接符 36"/>
            <p:cNvCxnSpPr/>
            <p:nvPr/>
          </p:nvCxnSpPr>
          <p:spPr>
            <a:xfrm flipH="1">
              <a:off x="5272091" y="997114"/>
              <a:ext cx="85880" cy="85880"/>
            </a:xfrm>
            <a:prstGeom prst="line">
              <a:avLst/>
            </a:prstGeom>
            <a:ln>
              <a:solidFill>
                <a:srgbClr val="A99475"/>
              </a:solidFill>
            </a:ln>
          </p:spPr>
          <p:style>
            <a:lnRef idx="1">
              <a:schemeClr val="accent1"/>
            </a:lnRef>
            <a:fillRef idx="0">
              <a:schemeClr val="accent1"/>
            </a:fillRef>
            <a:effectRef idx="0">
              <a:schemeClr val="accent1"/>
            </a:effectRef>
            <a:fontRef idx="minor">
              <a:schemeClr val="tx1"/>
            </a:fontRef>
          </p:style>
        </p:cxnSp>
        <p:cxnSp>
          <p:nvCxnSpPr>
            <p:cNvPr id="40" name="直接连接符 37"/>
            <p:cNvCxnSpPr/>
            <p:nvPr/>
          </p:nvCxnSpPr>
          <p:spPr>
            <a:xfrm flipH="1">
              <a:off x="3916594" y="3278897"/>
              <a:ext cx="72460" cy="82428"/>
            </a:xfrm>
            <a:prstGeom prst="line">
              <a:avLst/>
            </a:prstGeom>
            <a:ln>
              <a:solidFill>
                <a:srgbClr val="A99475"/>
              </a:solidFill>
            </a:ln>
          </p:spPr>
          <p:style>
            <a:lnRef idx="1">
              <a:schemeClr val="accent1"/>
            </a:lnRef>
            <a:fillRef idx="0">
              <a:schemeClr val="accent1"/>
            </a:fillRef>
            <a:effectRef idx="0">
              <a:schemeClr val="accent1"/>
            </a:effectRef>
            <a:fontRef idx="minor">
              <a:schemeClr val="tx1"/>
            </a:fontRef>
          </p:style>
        </p:cxnSp>
        <p:cxnSp>
          <p:nvCxnSpPr>
            <p:cNvPr id="41" name="直接连接符 38"/>
            <p:cNvCxnSpPr/>
            <p:nvPr/>
          </p:nvCxnSpPr>
          <p:spPr>
            <a:xfrm>
              <a:off x="5272174" y="3272984"/>
              <a:ext cx="72460" cy="82428"/>
            </a:xfrm>
            <a:prstGeom prst="line">
              <a:avLst/>
            </a:prstGeom>
            <a:ln>
              <a:solidFill>
                <a:srgbClr val="A99475"/>
              </a:solidFill>
            </a:ln>
          </p:spPr>
          <p:style>
            <a:lnRef idx="1">
              <a:schemeClr val="accent1"/>
            </a:lnRef>
            <a:fillRef idx="0">
              <a:schemeClr val="accent1"/>
            </a:fillRef>
            <a:effectRef idx="0">
              <a:schemeClr val="accent1"/>
            </a:effectRef>
            <a:fontRef idx="minor">
              <a:schemeClr val="tx1"/>
            </a:fontRef>
          </p:style>
        </p:cxnSp>
      </p:grpSp>
      <p:grpSp>
        <p:nvGrpSpPr>
          <p:cNvPr id="45" name="组合 19"/>
          <p:cNvGrpSpPr/>
          <p:nvPr/>
        </p:nvGrpSpPr>
        <p:grpSpPr>
          <a:xfrm>
            <a:off x="5093420" y="3305723"/>
            <a:ext cx="544509" cy="491145"/>
            <a:chOff x="3771009" y="1947617"/>
            <a:chExt cx="400872" cy="361585"/>
          </a:xfrm>
        </p:grpSpPr>
        <p:grpSp>
          <p:nvGrpSpPr>
            <p:cNvPr id="46" name="组合 43"/>
            <p:cNvGrpSpPr/>
            <p:nvPr/>
          </p:nvGrpSpPr>
          <p:grpSpPr>
            <a:xfrm>
              <a:off x="3771009" y="1987987"/>
              <a:ext cx="372610" cy="321215"/>
              <a:chOff x="3285234" y="1873687"/>
              <a:chExt cx="372610" cy="321215"/>
            </a:xfrm>
          </p:grpSpPr>
          <p:sp>
            <p:nvSpPr>
              <p:cNvPr id="48" name="六边形 47"/>
              <p:cNvSpPr/>
              <p:nvPr/>
            </p:nvSpPr>
            <p:spPr>
              <a:xfrm rot="1800000">
                <a:off x="3299175" y="1885704"/>
                <a:ext cx="344729" cy="297180"/>
              </a:xfrm>
              <a:prstGeom prst="hexagon">
                <a:avLst>
                  <a:gd name="adj" fmla="val 28499"/>
                  <a:gd name="vf" fmla="val 115470"/>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隶书" panose="02010800040101010101" pitchFamily="2" charset="-122"/>
                  <a:ea typeface="华文隶书" panose="02010800040101010101" pitchFamily="2" charset="-122"/>
                </a:endParaRPr>
              </a:p>
            </p:txBody>
          </p:sp>
          <p:sp>
            <p:nvSpPr>
              <p:cNvPr id="49" name="六边形 48"/>
              <p:cNvSpPr/>
              <p:nvPr/>
            </p:nvSpPr>
            <p:spPr>
              <a:xfrm rot="1800000">
                <a:off x="3285234" y="1873687"/>
                <a:ext cx="372610" cy="321215"/>
              </a:xfrm>
              <a:prstGeom prst="hexagon">
                <a:avLst>
                  <a:gd name="adj" fmla="val 28499"/>
                  <a:gd name="vf" fmla="val 115470"/>
                </a:avLst>
              </a:prstGeom>
              <a:noFill/>
              <a:ln w="3175">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隶书" panose="02010800040101010101" pitchFamily="2" charset="-122"/>
                  <a:ea typeface="华文隶书" panose="02010800040101010101" pitchFamily="2" charset="-122"/>
                </a:endParaRPr>
              </a:p>
            </p:txBody>
          </p:sp>
        </p:grpSp>
        <p:sp>
          <p:nvSpPr>
            <p:cNvPr id="47" name="TextBox 17"/>
            <p:cNvSpPr txBox="1"/>
            <p:nvPr/>
          </p:nvSpPr>
          <p:spPr>
            <a:xfrm>
              <a:off x="3783738" y="1947617"/>
              <a:ext cx="388143" cy="352425"/>
            </a:xfrm>
            <a:prstGeom prst="rect">
              <a:avLst/>
            </a:prstGeom>
            <a:noFill/>
          </p:spPr>
          <p:txBody>
            <a:bodyPr wrap="square" rtlCol="0">
              <a:spAutoFit/>
            </a:bodyPr>
            <a:lstStyle/>
            <a:p>
              <a:r>
                <a:rPr lang="zh-CN" altLang="en-US" sz="2400" dirty="0">
                  <a:solidFill>
                    <a:schemeClr val="bg1"/>
                  </a:solidFill>
                  <a:latin typeface="华文隶书" panose="02010800040101010101" pitchFamily="2" charset="-122"/>
                  <a:ea typeface="华文隶书" panose="02010800040101010101" pitchFamily="2" charset="-122"/>
                </a:rPr>
                <a:t>贰</a:t>
              </a:r>
              <a:endParaRPr lang="zh-CN" altLang="en-US" sz="2400" dirty="0">
                <a:solidFill>
                  <a:schemeClr val="bg1"/>
                </a:solidFill>
                <a:latin typeface="华文隶书" panose="02010800040101010101" pitchFamily="2" charset="-122"/>
                <a:ea typeface="华文隶书" panose="02010800040101010101" pitchFamily="2" charset="-122"/>
              </a:endParaRPr>
            </a:p>
          </p:txBody>
        </p:sp>
      </p:grpSp>
      <p:sp>
        <p:nvSpPr>
          <p:cNvPr id="50" name="TextBox 3"/>
          <p:cNvSpPr txBox="1"/>
          <p:nvPr/>
        </p:nvSpPr>
        <p:spPr>
          <a:xfrm>
            <a:off x="5542625" y="2363228"/>
            <a:ext cx="1477328" cy="2466192"/>
          </a:xfrm>
          <a:prstGeom prst="rect">
            <a:avLst/>
          </a:prstGeom>
          <a:noFill/>
        </p:spPr>
        <p:txBody>
          <a:bodyPr vert="eaVert" wrap="square" rtlCol="0">
            <a:spAutoFit/>
          </a:bodyPr>
          <a:lstStyle/>
          <a:p>
            <a:pPr>
              <a:lnSpc>
                <a:spcPct val="150000"/>
              </a:lnSpc>
            </a:pPr>
            <a:r>
              <a:rPr lang="zh-CN" altLang="en-US" sz="1400" dirty="0">
                <a:solidFill>
                  <a:srgbClr val="B09262"/>
                </a:solidFill>
                <a:latin typeface="华文隶书" panose="02010800040101010101" pitchFamily="2" charset="-122"/>
                <a:ea typeface="华文隶书" panose="02010800040101010101" pitchFamily="2" charset="-122"/>
              </a:rPr>
              <a:t>点击添加文本信息点击添加文本信息点击添加文本信息点击添加文本信息点击添加文本信</a:t>
            </a:r>
            <a:endParaRPr lang="zh-CN" altLang="en-US" sz="1400" dirty="0">
              <a:solidFill>
                <a:srgbClr val="B09262"/>
              </a:solidFill>
              <a:latin typeface="华文隶书" panose="02010800040101010101" pitchFamily="2" charset="-122"/>
              <a:ea typeface="华文隶书" panose="02010800040101010101" pitchFamily="2" charset="-122"/>
            </a:endParaRPr>
          </a:p>
        </p:txBody>
      </p:sp>
      <p:grpSp>
        <p:nvGrpSpPr>
          <p:cNvPr id="51" name="组合 48"/>
          <p:cNvGrpSpPr/>
          <p:nvPr/>
        </p:nvGrpSpPr>
        <p:grpSpPr>
          <a:xfrm>
            <a:off x="8700135" y="1975758"/>
            <a:ext cx="1973462" cy="3218324"/>
            <a:chOff x="3905092" y="993886"/>
            <a:chExt cx="1452879" cy="2369357"/>
          </a:xfrm>
        </p:grpSpPr>
        <p:grpSp>
          <p:nvGrpSpPr>
            <p:cNvPr id="52" name="组合 49"/>
            <p:cNvGrpSpPr/>
            <p:nvPr/>
          </p:nvGrpSpPr>
          <p:grpSpPr>
            <a:xfrm>
              <a:off x="3910458" y="993886"/>
              <a:ext cx="1442591" cy="2369357"/>
              <a:chOff x="3910458" y="993886"/>
              <a:chExt cx="1442591" cy="2369357"/>
            </a:xfrm>
          </p:grpSpPr>
          <p:sp>
            <p:nvSpPr>
              <p:cNvPr id="57" name="矩形 56"/>
              <p:cNvSpPr/>
              <p:nvPr/>
            </p:nvSpPr>
            <p:spPr>
              <a:xfrm>
                <a:off x="3910458" y="993886"/>
                <a:ext cx="1442591" cy="2369357"/>
              </a:xfrm>
              <a:prstGeom prst="rect">
                <a:avLst/>
              </a:prstGeom>
              <a:noFill/>
              <a:ln>
                <a:solidFill>
                  <a:srgbClr val="A99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隶书" panose="02010800040101010101" pitchFamily="2" charset="-122"/>
                  <a:ea typeface="华文隶书" panose="02010800040101010101" pitchFamily="2" charset="-122"/>
                </a:endParaRPr>
              </a:p>
            </p:txBody>
          </p:sp>
          <p:sp>
            <p:nvSpPr>
              <p:cNvPr id="58" name="矩形 57"/>
              <p:cNvSpPr/>
              <p:nvPr/>
            </p:nvSpPr>
            <p:spPr>
              <a:xfrm>
                <a:off x="3950972" y="1037977"/>
                <a:ext cx="1361563" cy="2281175"/>
              </a:xfrm>
              <a:prstGeom prst="rect">
                <a:avLst/>
              </a:prstGeom>
              <a:noFill/>
              <a:ln w="15875">
                <a:solidFill>
                  <a:srgbClr val="A99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latin typeface="华文隶书" panose="02010800040101010101" pitchFamily="2" charset="-122"/>
                  <a:ea typeface="华文隶书" panose="02010800040101010101" pitchFamily="2" charset="-122"/>
                </a:endParaRPr>
              </a:p>
            </p:txBody>
          </p:sp>
          <p:sp>
            <p:nvSpPr>
              <p:cNvPr id="59" name="矩形 58"/>
              <p:cNvSpPr/>
              <p:nvPr/>
            </p:nvSpPr>
            <p:spPr>
              <a:xfrm>
                <a:off x="3986490" y="1078232"/>
                <a:ext cx="1290526" cy="2200665"/>
              </a:xfrm>
              <a:prstGeom prst="rect">
                <a:avLst/>
              </a:prstGeom>
              <a:noFill/>
              <a:ln w="9525">
                <a:solidFill>
                  <a:srgbClr val="A994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aseline="-25000" dirty="0">
                  <a:latin typeface="华文隶书" panose="02010800040101010101" pitchFamily="2" charset="-122"/>
                  <a:ea typeface="华文隶书" panose="02010800040101010101" pitchFamily="2" charset="-122"/>
                </a:endParaRPr>
              </a:p>
            </p:txBody>
          </p:sp>
        </p:grpSp>
        <p:cxnSp>
          <p:nvCxnSpPr>
            <p:cNvPr id="53" name="直接连接符 50"/>
            <p:cNvCxnSpPr/>
            <p:nvPr/>
          </p:nvCxnSpPr>
          <p:spPr>
            <a:xfrm>
              <a:off x="3905092" y="996186"/>
              <a:ext cx="85880" cy="85880"/>
            </a:xfrm>
            <a:prstGeom prst="line">
              <a:avLst/>
            </a:prstGeom>
            <a:ln>
              <a:solidFill>
                <a:srgbClr val="A99475"/>
              </a:solidFill>
            </a:ln>
          </p:spPr>
          <p:style>
            <a:lnRef idx="1">
              <a:schemeClr val="accent1"/>
            </a:lnRef>
            <a:fillRef idx="0">
              <a:schemeClr val="accent1"/>
            </a:fillRef>
            <a:effectRef idx="0">
              <a:schemeClr val="accent1"/>
            </a:effectRef>
            <a:fontRef idx="minor">
              <a:schemeClr val="tx1"/>
            </a:fontRef>
          </p:style>
        </p:cxnSp>
        <p:cxnSp>
          <p:nvCxnSpPr>
            <p:cNvPr id="54" name="直接连接符 51"/>
            <p:cNvCxnSpPr/>
            <p:nvPr/>
          </p:nvCxnSpPr>
          <p:spPr>
            <a:xfrm flipH="1">
              <a:off x="5272091" y="997114"/>
              <a:ext cx="85880" cy="85880"/>
            </a:xfrm>
            <a:prstGeom prst="line">
              <a:avLst/>
            </a:prstGeom>
            <a:ln>
              <a:solidFill>
                <a:srgbClr val="A99475"/>
              </a:solidFill>
            </a:ln>
          </p:spPr>
          <p:style>
            <a:lnRef idx="1">
              <a:schemeClr val="accent1"/>
            </a:lnRef>
            <a:fillRef idx="0">
              <a:schemeClr val="accent1"/>
            </a:fillRef>
            <a:effectRef idx="0">
              <a:schemeClr val="accent1"/>
            </a:effectRef>
            <a:fontRef idx="minor">
              <a:schemeClr val="tx1"/>
            </a:fontRef>
          </p:style>
        </p:cxnSp>
        <p:cxnSp>
          <p:nvCxnSpPr>
            <p:cNvPr id="55" name="直接连接符 52"/>
            <p:cNvCxnSpPr/>
            <p:nvPr/>
          </p:nvCxnSpPr>
          <p:spPr>
            <a:xfrm flipH="1">
              <a:off x="3916594" y="3278897"/>
              <a:ext cx="72460" cy="82428"/>
            </a:xfrm>
            <a:prstGeom prst="line">
              <a:avLst/>
            </a:prstGeom>
            <a:ln>
              <a:solidFill>
                <a:srgbClr val="A99475"/>
              </a:solidFill>
            </a:ln>
          </p:spPr>
          <p:style>
            <a:lnRef idx="1">
              <a:schemeClr val="accent1"/>
            </a:lnRef>
            <a:fillRef idx="0">
              <a:schemeClr val="accent1"/>
            </a:fillRef>
            <a:effectRef idx="0">
              <a:schemeClr val="accent1"/>
            </a:effectRef>
            <a:fontRef idx="minor">
              <a:schemeClr val="tx1"/>
            </a:fontRef>
          </p:style>
        </p:cxnSp>
        <p:cxnSp>
          <p:nvCxnSpPr>
            <p:cNvPr id="56" name="直接连接符 53"/>
            <p:cNvCxnSpPr/>
            <p:nvPr/>
          </p:nvCxnSpPr>
          <p:spPr>
            <a:xfrm>
              <a:off x="5272174" y="3272984"/>
              <a:ext cx="72460" cy="82428"/>
            </a:xfrm>
            <a:prstGeom prst="line">
              <a:avLst/>
            </a:prstGeom>
            <a:ln>
              <a:solidFill>
                <a:srgbClr val="A99475"/>
              </a:solidFill>
            </a:ln>
          </p:spPr>
          <p:style>
            <a:lnRef idx="1">
              <a:schemeClr val="accent1"/>
            </a:lnRef>
            <a:fillRef idx="0">
              <a:schemeClr val="accent1"/>
            </a:fillRef>
            <a:effectRef idx="0">
              <a:schemeClr val="accent1"/>
            </a:effectRef>
            <a:fontRef idx="minor">
              <a:schemeClr val="tx1"/>
            </a:fontRef>
          </p:style>
        </p:cxnSp>
      </p:grpSp>
      <p:grpSp>
        <p:nvGrpSpPr>
          <p:cNvPr id="60" name="组合 57"/>
          <p:cNvGrpSpPr/>
          <p:nvPr/>
        </p:nvGrpSpPr>
        <p:grpSpPr>
          <a:xfrm>
            <a:off x="8515731" y="3289772"/>
            <a:ext cx="529766" cy="507096"/>
            <a:chOff x="3771009" y="1935874"/>
            <a:chExt cx="390018" cy="373328"/>
          </a:xfrm>
        </p:grpSpPr>
        <p:grpSp>
          <p:nvGrpSpPr>
            <p:cNvPr id="61" name="组合 58"/>
            <p:cNvGrpSpPr/>
            <p:nvPr/>
          </p:nvGrpSpPr>
          <p:grpSpPr>
            <a:xfrm>
              <a:off x="3771009" y="1987987"/>
              <a:ext cx="372610" cy="321215"/>
              <a:chOff x="3285234" y="1873687"/>
              <a:chExt cx="372610" cy="321215"/>
            </a:xfrm>
          </p:grpSpPr>
          <p:sp>
            <p:nvSpPr>
              <p:cNvPr id="63" name="六边形 62"/>
              <p:cNvSpPr/>
              <p:nvPr/>
            </p:nvSpPr>
            <p:spPr>
              <a:xfrm rot="1800000">
                <a:off x="3299175" y="1885704"/>
                <a:ext cx="344729" cy="297180"/>
              </a:xfrm>
              <a:prstGeom prst="hexagon">
                <a:avLst>
                  <a:gd name="adj" fmla="val 28499"/>
                  <a:gd name="vf" fmla="val 115470"/>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隶书" panose="02010800040101010101" pitchFamily="2" charset="-122"/>
                  <a:ea typeface="华文隶书" panose="02010800040101010101" pitchFamily="2" charset="-122"/>
                </a:endParaRPr>
              </a:p>
            </p:txBody>
          </p:sp>
          <p:sp>
            <p:nvSpPr>
              <p:cNvPr id="64" name="六边形 63"/>
              <p:cNvSpPr/>
              <p:nvPr/>
            </p:nvSpPr>
            <p:spPr>
              <a:xfrm rot="1800000">
                <a:off x="3285234" y="1873687"/>
                <a:ext cx="372610" cy="321215"/>
              </a:xfrm>
              <a:prstGeom prst="hexagon">
                <a:avLst>
                  <a:gd name="adj" fmla="val 28499"/>
                  <a:gd name="vf" fmla="val 115470"/>
                </a:avLst>
              </a:prstGeom>
              <a:noFill/>
              <a:ln w="3175">
                <a:solidFill>
                  <a:srgbClr val="B029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隶书" panose="02010800040101010101" pitchFamily="2" charset="-122"/>
                  <a:ea typeface="华文隶书" panose="02010800040101010101" pitchFamily="2" charset="-122"/>
                </a:endParaRPr>
              </a:p>
            </p:txBody>
          </p:sp>
        </p:grpSp>
        <p:sp>
          <p:nvSpPr>
            <p:cNvPr id="62" name="TextBox 17"/>
            <p:cNvSpPr txBox="1"/>
            <p:nvPr/>
          </p:nvSpPr>
          <p:spPr>
            <a:xfrm>
              <a:off x="3772884" y="1935874"/>
              <a:ext cx="388143" cy="352425"/>
            </a:xfrm>
            <a:prstGeom prst="rect">
              <a:avLst/>
            </a:prstGeom>
            <a:noFill/>
          </p:spPr>
          <p:txBody>
            <a:bodyPr wrap="square" rtlCol="0">
              <a:spAutoFit/>
            </a:bodyPr>
            <a:lstStyle/>
            <a:p>
              <a:r>
                <a:rPr lang="zh-CN" altLang="en-US" sz="2400" dirty="0">
                  <a:solidFill>
                    <a:schemeClr val="bg1"/>
                  </a:solidFill>
                  <a:latin typeface="华文隶书" panose="02010800040101010101" pitchFamily="2" charset="-122"/>
                  <a:ea typeface="华文隶书" panose="02010800040101010101" pitchFamily="2" charset="-122"/>
                </a:rPr>
                <a:t>叁</a:t>
              </a:r>
              <a:endParaRPr lang="zh-CN" altLang="en-US" sz="2400" dirty="0">
                <a:solidFill>
                  <a:schemeClr val="bg1"/>
                </a:solidFill>
                <a:latin typeface="华文隶书" panose="02010800040101010101" pitchFamily="2" charset="-122"/>
                <a:ea typeface="华文隶书" panose="02010800040101010101" pitchFamily="2" charset="-122"/>
              </a:endParaRPr>
            </a:p>
          </p:txBody>
        </p:sp>
      </p:grpSp>
      <p:sp>
        <p:nvSpPr>
          <p:cNvPr id="65" name="TextBox 3"/>
          <p:cNvSpPr txBox="1"/>
          <p:nvPr/>
        </p:nvSpPr>
        <p:spPr>
          <a:xfrm>
            <a:off x="8951488" y="2363228"/>
            <a:ext cx="1477328" cy="2466192"/>
          </a:xfrm>
          <a:prstGeom prst="rect">
            <a:avLst/>
          </a:prstGeom>
          <a:noFill/>
        </p:spPr>
        <p:txBody>
          <a:bodyPr vert="eaVert" wrap="square" rtlCol="0">
            <a:spAutoFit/>
          </a:bodyPr>
          <a:lstStyle/>
          <a:p>
            <a:pPr>
              <a:lnSpc>
                <a:spcPct val="150000"/>
              </a:lnSpc>
            </a:pPr>
            <a:r>
              <a:rPr lang="zh-CN" altLang="en-US" sz="1400" dirty="0">
                <a:solidFill>
                  <a:srgbClr val="B09262"/>
                </a:solidFill>
                <a:latin typeface="华文隶书" panose="02010800040101010101" pitchFamily="2" charset="-122"/>
                <a:ea typeface="华文隶书" panose="02010800040101010101" pitchFamily="2" charset="-122"/>
              </a:rPr>
              <a:t>点击添加文本信息点击添加文本信息点击添加文本信息点击添加文本信息点击添加文本信</a:t>
            </a:r>
            <a:endParaRPr lang="zh-CN" altLang="en-US" sz="1400" dirty="0">
              <a:solidFill>
                <a:srgbClr val="B09262"/>
              </a:solidFill>
              <a:latin typeface="华文隶书" panose="02010800040101010101" pitchFamily="2" charset="-122"/>
              <a:ea typeface="华文隶书" panose="02010800040101010101" pitchFamily="2" charset="-122"/>
            </a:endParaRPr>
          </a:p>
        </p:txBody>
      </p:sp>
      <p:grpSp>
        <p:nvGrpSpPr>
          <p:cNvPr id="75" name="组合 12"/>
          <p:cNvGrpSpPr/>
          <p:nvPr/>
        </p:nvGrpSpPr>
        <p:grpSpPr>
          <a:xfrm>
            <a:off x="1725556" y="3319168"/>
            <a:ext cx="531607" cy="478703"/>
            <a:chOff x="3771009" y="1957516"/>
            <a:chExt cx="391373" cy="352425"/>
          </a:xfrm>
        </p:grpSpPr>
        <p:grpSp>
          <p:nvGrpSpPr>
            <p:cNvPr id="76" name="组合 8"/>
            <p:cNvGrpSpPr/>
            <p:nvPr/>
          </p:nvGrpSpPr>
          <p:grpSpPr>
            <a:xfrm>
              <a:off x="3771009" y="1987987"/>
              <a:ext cx="372610" cy="321215"/>
              <a:chOff x="3285234" y="1873687"/>
              <a:chExt cx="372610" cy="321215"/>
            </a:xfrm>
          </p:grpSpPr>
          <p:sp>
            <p:nvSpPr>
              <p:cNvPr id="78" name="六边形 77"/>
              <p:cNvSpPr/>
              <p:nvPr/>
            </p:nvSpPr>
            <p:spPr>
              <a:xfrm rot="1800000">
                <a:off x="3299175" y="1885704"/>
                <a:ext cx="344729" cy="297180"/>
              </a:xfrm>
              <a:prstGeom prst="hexagon">
                <a:avLst>
                  <a:gd name="adj" fmla="val 28499"/>
                  <a:gd name="vf" fmla="val 115470"/>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隶书" panose="02010800040101010101" pitchFamily="2" charset="-122"/>
                  <a:ea typeface="华文隶书" panose="02010800040101010101" pitchFamily="2" charset="-122"/>
                </a:endParaRPr>
              </a:p>
            </p:txBody>
          </p:sp>
          <p:sp>
            <p:nvSpPr>
              <p:cNvPr id="79" name="六边形 78"/>
              <p:cNvSpPr/>
              <p:nvPr/>
            </p:nvSpPr>
            <p:spPr>
              <a:xfrm rot="1800000">
                <a:off x="3285234" y="1873687"/>
                <a:ext cx="372610" cy="321215"/>
              </a:xfrm>
              <a:prstGeom prst="hexagon">
                <a:avLst>
                  <a:gd name="adj" fmla="val 28499"/>
                  <a:gd name="vf" fmla="val 115470"/>
                </a:avLst>
              </a:prstGeom>
              <a:noFill/>
              <a:ln w="3175">
                <a:solidFill>
                  <a:srgbClr val="E6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隶书" panose="02010800040101010101" pitchFamily="2" charset="-122"/>
                  <a:ea typeface="华文隶书" panose="02010800040101010101" pitchFamily="2" charset="-122"/>
                </a:endParaRPr>
              </a:p>
            </p:txBody>
          </p:sp>
        </p:grpSp>
        <p:sp>
          <p:nvSpPr>
            <p:cNvPr id="77" name="TextBox 17"/>
            <p:cNvSpPr txBox="1"/>
            <p:nvPr/>
          </p:nvSpPr>
          <p:spPr>
            <a:xfrm>
              <a:off x="3774239" y="1957516"/>
              <a:ext cx="388143" cy="352425"/>
            </a:xfrm>
            <a:prstGeom prst="rect">
              <a:avLst/>
            </a:prstGeom>
            <a:noFill/>
          </p:spPr>
          <p:txBody>
            <a:bodyPr wrap="square" rtlCol="0">
              <a:spAutoFit/>
            </a:bodyPr>
            <a:lstStyle/>
            <a:p>
              <a:r>
                <a:rPr lang="zh-CN" altLang="en-US" sz="2400" dirty="0">
                  <a:solidFill>
                    <a:schemeClr val="bg1"/>
                  </a:solidFill>
                  <a:latin typeface="华文隶书" panose="02010800040101010101" pitchFamily="2" charset="-122"/>
                  <a:ea typeface="华文隶书" panose="02010800040101010101" pitchFamily="2" charset="-122"/>
                </a:rPr>
                <a:t>壹</a:t>
              </a:r>
              <a:endParaRPr lang="zh-CN" altLang="en-US" sz="2400" dirty="0">
                <a:solidFill>
                  <a:schemeClr val="bg1"/>
                </a:solidFill>
                <a:latin typeface="华文隶书" panose="02010800040101010101" pitchFamily="2" charset="-122"/>
                <a:ea typeface="华文隶书" panose="0201080004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000"/>
                                        <p:tgtEl>
                                          <p:spTgt spid="35"/>
                                        </p:tgtEl>
                                      </p:cBhvr>
                                    </p:animEffect>
                                    <p:anim calcmode="lin" valueType="num">
                                      <p:cBhvr>
                                        <p:cTn id="13" dur="2000" fill="hold"/>
                                        <p:tgtEl>
                                          <p:spTgt spid="35"/>
                                        </p:tgtEl>
                                        <p:attrNameLst>
                                          <p:attrName>ppt_w</p:attrName>
                                        </p:attrNameLst>
                                      </p:cBhvr>
                                      <p:tavLst>
                                        <p:tav tm="0" fmla="#ppt_w*sin(2.5*pi*$)">
                                          <p:val>
                                            <p:fltVal val="0"/>
                                          </p:val>
                                        </p:tav>
                                        <p:tav tm="100000">
                                          <p:val>
                                            <p:fltVal val="1"/>
                                          </p:val>
                                        </p:tav>
                                      </p:tavLst>
                                    </p:anim>
                                    <p:anim calcmode="lin" valueType="num">
                                      <p:cBhvr>
                                        <p:cTn id="14" dur="2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2000"/>
                                        <p:tgtEl>
                                          <p:spTgt spid="36"/>
                                        </p:tgtEl>
                                      </p:cBhvr>
                                    </p:animEffect>
                                    <p:anim calcmode="lin" valueType="num">
                                      <p:cBhvr>
                                        <p:cTn id="20" dur="2000" fill="hold"/>
                                        <p:tgtEl>
                                          <p:spTgt spid="36"/>
                                        </p:tgtEl>
                                        <p:attrNameLst>
                                          <p:attrName>ppt_w</p:attrName>
                                        </p:attrNameLst>
                                      </p:cBhvr>
                                      <p:tavLst>
                                        <p:tav tm="0" fmla="#ppt_w*sin(2.5*pi*$)">
                                          <p:val>
                                            <p:fltVal val="0"/>
                                          </p:val>
                                        </p:tav>
                                        <p:tav tm="100000">
                                          <p:val>
                                            <p:fltVal val="1"/>
                                          </p:val>
                                        </p:tav>
                                      </p:tavLst>
                                    </p:anim>
                                    <p:anim calcmode="lin" valueType="num">
                                      <p:cBhvr>
                                        <p:cTn id="21" dur="2000" fill="hold"/>
                                        <p:tgtEl>
                                          <p:spTgt spid="36"/>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2000"/>
                                        <p:tgtEl>
                                          <p:spTgt spid="45"/>
                                        </p:tgtEl>
                                      </p:cBhvr>
                                    </p:animEffect>
                                    <p:anim calcmode="lin" valueType="num">
                                      <p:cBhvr>
                                        <p:cTn id="25" dur="2000" fill="hold"/>
                                        <p:tgtEl>
                                          <p:spTgt spid="45"/>
                                        </p:tgtEl>
                                        <p:attrNameLst>
                                          <p:attrName>ppt_w</p:attrName>
                                        </p:attrNameLst>
                                      </p:cBhvr>
                                      <p:tavLst>
                                        <p:tav tm="0" fmla="#ppt_w*sin(2.5*pi*$)">
                                          <p:val>
                                            <p:fltVal val="0"/>
                                          </p:val>
                                        </p:tav>
                                        <p:tav tm="100000">
                                          <p:val>
                                            <p:fltVal val="1"/>
                                          </p:val>
                                        </p:tav>
                                      </p:tavLst>
                                    </p:anim>
                                    <p:anim calcmode="lin" valueType="num">
                                      <p:cBhvr>
                                        <p:cTn id="26" dur="2000" fill="hold"/>
                                        <p:tgtEl>
                                          <p:spTgt spid="45"/>
                                        </p:tgtEl>
                                        <p:attrNameLst>
                                          <p:attrName>ppt_h</p:attrName>
                                        </p:attrNameLst>
                                      </p:cBhvr>
                                      <p:tavLst>
                                        <p:tav tm="0">
                                          <p:val>
                                            <p:strVal val="#ppt_h"/>
                                          </p:val>
                                        </p:tav>
                                        <p:tav tm="100000">
                                          <p:val>
                                            <p:strVal val="#ppt_h"/>
                                          </p:val>
                                        </p:tav>
                                      </p:tavLst>
                                    </p:anim>
                                  </p:childTnLst>
                                </p:cTn>
                              </p:par>
                              <p:par>
                                <p:cTn id="27" presetID="45"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2000"/>
                                        <p:tgtEl>
                                          <p:spTgt spid="50"/>
                                        </p:tgtEl>
                                      </p:cBhvr>
                                    </p:animEffect>
                                    <p:anim calcmode="lin" valueType="num">
                                      <p:cBhvr>
                                        <p:cTn id="30" dur="2000" fill="hold"/>
                                        <p:tgtEl>
                                          <p:spTgt spid="50"/>
                                        </p:tgtEl>
                                        <p:attrNameLst>
                                          <p:attrName>ppt_w</p:attrName>
                                        </p:attrNameLst>
                                      </p:cBhvr>
                                      <p:tavLst>
                                        <p:tav tm="0" fmla="#ppt_w*sin(2.5*pi*$)">
                                          <p:val>
                                            <p:fltVal val="0"/>
                                          </p:val>
                                        </p:tav>
                                        <p:tav tm="100000">
                                          <p:val>
                                            <p:fltVal val="1"/>
                                          </p:val>
                                        </p:tav>
                                      </p:tavLst>
                                    </p:anim>
                                    <p:anim calcmode="lin" valueType="num">
                                      <p:cBhvr>
                                        <p:cTn id="31" dur="2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2000"/>
                                        <p:tgtEl>
                                          <p:spTgt spid="51"/>
                                        </p:tgtEl>
                                      </p:cBhvr>
                                    </p:animEffect>
                                    <p:anim calcmode="lin" valueType="num">
                                      <p:cBhvr>
                                        <p:cTn id="37" dur="2000" fill="hold"/>
                                        <p:tgtEl>
                                          <p:spTgt spid="51"/>
                                        </p:tgtEl>
                                        <p:attrNameLst>
                                          <p:attrName>ppt_w</p:attrName>
                                        </p:attrNameLst>
                                      </p:cBhvr>
                                      <p:tavLst>
                                        <p:tav tm="0" fmla="#ppt_w*sin(2.5*pi*$)">
                                          <p:val>
                                            <p:fltVal val="0"/>
                                          </p:val>
                                        </p:tav>
                                        <p:tav tm="100000">
                                          <p:val>
                                            <p:fltVal val="1"/>
                                          </p:val>
                                        </p:tav>
                                      </p:tavLst>
                                    </p:anim>
                                    <p:anim calcmode="lin" valueType="num">
                                      <p:cBhvr>
                                        <p:cTn id="38" dur="2000" fill="hold"/>
                                        <p:tgtEl>
                                          <p:spTgt spid="51"/>
                                        </p:tgtEl>
                                        <p:attrNameLst>
                                          <p:attrName>ppt_h</p:attrName>
                                        </p:attrNameLst>
                                      </p:cBhvr>
                                      <p:tavLst>
                                        <p:tav tm="0">
                                          <p:val>
                                            <p:strVal val="#ppt_h"/>
                                          </p:val>
                                        </p:tav>
                                        <p:tav tm="100000">
                                          <p:val>
                                            <p:strVal val="#ppt_h"/>
                                          </p:val>
                                        </p:tav>
                                      </p:tavLst>
                                    </p:anim>
                                  </p:childTnLst>
                                </p:cTn>
                              </p:par>
                              <p:par>
                                <p:cTn id="39" presetID="45"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2000"/>
                                        <p:tgtEl>
                                          <p:spTgt spid="60"/>
                                        </p:tgtEl>
                                      </p:cBhvr>
                                    </p:animEffect>
                                    <p:anim calcmode="lin" valueType="num">
                                      <p:cBhvr>
                                        <p:cTn id="42" dur="2000" fill="hold"/>
                                        <p:tgtEl>
                                          <p:spTgt spid="60"/>
                                        </p:tgtEl>
                                        <p:attrNameLst>
                                          <p:attrName>ppt_w</p:attrName>
                                        </p:attrNameLst>
                                      </p:cBhvr>
                                      <p:tavLst>
                                        <p:tav tm="0" fmla="#ppt_w*sin(2.5*pi*$)">
                                          <p:val>
                                            <p:fltVal val="0"/>
                                          </p:val>
                                        </p:tav>
                                        <p:tav tm="100000">
                                          <p:val>
                                            <p:fltVal val="1"/>
                                          </p:val>
                                        </p:tav>
                                      </p:tavLst>
                                    </p:anim>
                                    <p:anim calcmode="lin" valueType="num">
                                      <p:cBhvr>
                                        <p:cTn id="43" dur="2000" fill="hold"/>
                                        <p:tgtEl>
                                          <p:spTgt spid="60"/>
                                        </p:tgtEl>
                                        <p:attrNameLst>
                                          <p:attrName>ppt_h</p:attrName>
                                        </p:attrNameLst>
                                      </p:cBhvr>
                                      <p:tavLst>
                                        <p:tav tm="0">
                                          <p:val>
                                            <p:strVal val="#ppt_h"/>
                                          </p:val>
                                        </p:tav>
                                        <p:tav tm="100000">
                                          <p:val>
                                            <p:strVal val="#ppt_h"/>
                                          </p:val>
                                        </p:tav>
                                      </p:tavLst>
                                    </p:anim>
                                  </p:childTnLst>
                                </p:cTn>
                              </p:par>
                              <p:par>
                                <p:cTn id="44" presetID="45" presetClass="entr" presetSubtype="0" fill="hold" grpId="0" nodeType="with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fade">
                                      <p:cBhvr>
                                        <p:cTn id="46" dur="2000"/>
                                        <p:tgtEl>
                                          <p:spTgt spid="65"/>
                                        </p:tgtEl>
                                      </p:cBhvr>
                                    </p:animEffect>
                                    <p:anim calcmode="lin" valueType="num">
                                      <p:cBhvr>
                                        <p:cTn id="47" dur="2000" fill="hold"/>
                                        <p:tgtEl>
                                          <p:spTgt spid="65"/>
                                        </p:tgtEl>
                                        <p:attrNameLst>
                                          <p:attrName>ppt_w</p:attrName>
                                        </p:attrNameLst>
                                      </p:cBhvr>
                                      <p:tavLst>
                                        <p:tav tm="0" fmla="#ppt_w*sin(2.5*pi*$)">
                                          <p:val>
                                            <p:fltVal val="0"/>
                                          </p:val>
                                        </p:tav>
                                        <p:tav tm="100000">
                                          <p:val>
                                            <p:fltVal val="1"/>
                                          </p:val>
                                        </p:tav>
                                      </p:tavLst>
                                    </p:anim>
                                    <p:anim calcmode="lin" valueType="num">
                                      <p:cBhvr>
                                        <p:cTn id="48" dur="2000" fill="hold"/>
                                        <p:tgtEl>
                                          <p:spTgt spid="65"/>
                                        </p:tgtEl>
                                        <p:attrNameLst>
                                          <p:attrName>ppt_h</p:attrName>
                                        </p:attrNameLst>
                                      </p:cBhvr>
                                      <p:tavLst>
                                        <p:tav tm="0">
                                          <p:val>
                                            <p:strVal val="#ppt_h"/>
                                          </p:val>
                                        </p:tav>
                                        <p:tav tm="100000">
                                          <p:val>
                                            <p:strVal val="#ppt_h"/>
                                          </p:val>
                                        </p:tav>
                                      </p:tavLst>
                                    </p:anim>
                                  </p:childTnLst>
                                </p:cTn>
                              </p:par>
                              <p:par>
                                <p:cTn id="49" presetID="45"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2000"/>
                                        <p:tgtEl>
                                          <p:spTgt spid="75"/>
                                        </p:tgtEl>
                                      </p:cBhvr>
                                    </p:animEffect>
                                    <p:anim calcmode="lin" valueType="num">
                                      <p:cBhvr>
                                        <p:cTn id="52" dur="2000" fill="hold"/>
                                        <p:tgtEl>
                                          <p:spTgt spid="75"/>
                                        </p:tgtEl>
                                        <p:attrNameLst>
                                          <p:attrName>ppt_w</p:attrName>
                                        </p:attrNameLst>
                                      </p:cBhvr>
                                      <p:tavLst>
                                        <p:tav tm="0" fmla="#ppt_w*sin(2.5*pi*$)">
                                          <p:val>
                                            <p:fltVal val="0"/>
                                          </p:val>
                                        </p:tav>
                                        <p:tav tm="100000">
                                          <p:val>
                                            <p:fltVal val="1"/>
                                          </p:val>
                                        </p:tav>
                                      </p:tavLst>
                                    </p:anim>
                                    <p:anim calcmode="lin" valueType="num">
                                      <p:cBhvr>
                                        <p:cTn id="53" dur="2000" fill="hold"/>
                                        <p:tgtEl>
                                          <p:spTgt spid="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0" grpId="0"/>
      <p:bldP spid="6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14" name="图片 13"/>
          <p:cNvPicPr>
            <a:picLocks noChangeAspect="1"/>
          </p:cNvPicPr>
          <p:nvPr/>
        </p:nvPicPr>
        <p:blipFill>
          <a:blip r:embed="rId2"/>
          <a:stretch>
            <a:fillRect/>
          </a:stretch>
        </p:blipFill>
        <p:spPr>
          <a:xfrm>
            <a:off x="1" y="-3491"/>
            <a:ext cx="12191998" cy="6864983"/>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82880">
            <a:off x="7690338" y="2071144"/>
            <a:ext cx="2743200" cy="3655314"/>
          </a:xfrm>
          <a:prstGeom prst="rect">
            <a:avLst/>
          </a:prstGeom>
        </p:spPr>
      </p:pic>
      <p:sp>
        <p:nvSpPr>
          <p:cNvPr id="95" name="TextBox 3"/>
          <p:cNvSpPr txBox="1"/>
          <p:nvPr/>
        </p:nvSpPr>
        <p:spPr>
          <a:xfrm>
            <a:off x="5803202" y="2448763"/>
            <a:ext cx="1423467" cy="2661818"/>
          </a:xfrm>
          <a:prstGeom prst="rect">
            <a:avLst/>
          </a:prstGeom>
          <a:noFill/>
        </p:spPr>
        <p:txBody>
          <a:bodyPr vert="eaVert" wrap="square" rtlCol="0">
            <a:spAutoFit/>
          </a:bodyPr>
          <a:lstStyle/>
          <a:p>
            <a:pPr>
              <a:lnSpc>
                <a:spcPct val="200000"/>
              </a:lnSpc>
            </a:pPr>
            <a:r>
              <a:rPr lang="zh-CN" altLang="en-US" sz="1400" dirty="0">
                <a:solidFill>
                  <a:srgbClr val="B09262"/>
                </a:solidFill>
                <a:latin typeface="华文隶书" panose="02010800040101010101" pitchFamily="2" charset="-122"/>
                <a:ea typeface="华文隶书" panose="02010800040101010101" pitchFamily="2" charset="-122"/>
              </a:rPr>
              <a:t>点击添加文本信息点击添加文本信息点击添加文本信息点击添加文本信息点击添加文本信</a:t>
            </a:r>
            <a:endParaRPr lang="zh-CN" altLang="en-US" sz="1400" dirty="0">
              <a:solidFill>
                <a:srgbClr val="B09262"/>
              </a:solidFill>
              <a:latin typeface="华文隶书" panose="02010800040101010101" pitchFamily="2" charset="-122"/>
              <a:ea typeface="华文隶书" panose="02010800040101010101" pitchFamily="2" charset="-122"/>
            </a:endParaRPr>
          </a:p>
        </p:txBody>
      </p:sp>
      <p:sp>
        <p:nvSpPr>
          <p:cNvPr id="96" name="TextBox 3"/>
          <p:cNvSpPr txBox="1"/>
          <p:nvPr/>
        </p:nvSpPr>
        <p:spPr>
          <a:xfrm>
            <a:off x="3862202" y="2434617"/>
            <a:ext cx="1423467" cy="2661818"/>
          </a:xfrm>
          <a:prstGeom prst="rect">
            <a:avLst/>
          </a:prstGeom>
          <a:noFill/>
        </p:spPr>
        <p:txBody>
          <a:bodyPr vert="eaVert" wrap="square" rtlCol="0">
            <a:spAutoFit/>
          </a:bodyPr>
          <a:lstStyle/>
          <a:p>
            <a:pPr>
              <a:lnSpc>
                <a:spcPct val="200000"/>
              </a:lnSpc>
            </a:pPr>
            <a:r>
              <a:rPr lang="zh-CN" altLang="en-US" sz="1400" dirty="0">
                <a:solidFill>
                  <a:srgbClr val="B09262"/>
                </a:solidFill>
                <a:latin typeface="华文隶书" panose="02010800040101010101" pitchFamily="2" charset="-122"/>
                <a:ea typeface="华文隶书" panose="02010800040101010101" pitchFamily="2" charset="-122"/>
              </a:rPr>
              <a:t>点击添加文本信息点击添加文本信息点击添加文本信息点击添加文本信息点击添加文本信</a:t>
            </a:r>
            <a:endParaRPr lang="zh-CN" altLang="en-US" sz="1400" dirty="0">
              <a:solidFill>
                <a:srgbClr val="B09262"/>
              </a:solidFill>
              <a:latin typeface="华文隶书" panose="02010800040101010101" pitchFamily="2" charset="-122"/>
              <a:ea typeface="华文隶书" panose="02010800040101010101" pitchFamily="2" charset="-122"/>
            </a:endParaRPr>
          </a:p>
        </p:txBody>
      </p:sp>
      <p:sp>
        <p:nvSpPr>
          <p:cNvPr id="97" name="TextBox 3"/>
          <p:cNvSpPr txBox="1"/>
          <p:nvPr/>
        </p:nvSpPr>
        <p:spPr>
          <a:xfrm>
            <a:off x="1921202" y="2448763"/>
            <a:ext cx="1423467" cy="2661818"/>
          </a:xfrm>
          <a:prstGeom prst="rect">
            <a:avLst/>
          </a:prstGeom>
          <a:noFill/>
        </p:spPr>
        <p:txBody>
          <a:bodyPr vert="eaVert" wrap="square" rtlCol="0">
            <a:spAutoFit/>
          </a:bodyPr>
          <a:lstStyle/>
          <a:p>
            <a:pPr>
              <a:lnSpc>
                <a:spcPct val="200000"/>
              </a:lnSpc>
            </a:pPr>
            <a:r>
              <a:rPr lang="zh-CN" altLang="en-US" sz="1400" dirty="0">
                <a:solidFill>
                  <a:srgbClr val="B09262"/>
                </a:solidFill>
                <a:latin typeface="华文隶书" panose="02010800040101010101" pitchFamily="2" charset="-122"/>
                <a:ea typeface="华文隶书" panose="02010800040101010101" pitchFamily="2" charset="-122"/>
              </a:rPr>
              <a:t>点击添加文本信息点击添加文本信息点击添加文本信息点击添加文本信息点击添加文本信</a:t>
            </a:r>
            <a:endParaRPr lang="zh-CN" altLang="en-US" sz="1400" dirty="0">
              <a:solidFill>
                <a:srgbClr val="B09262"/>
              </a:solidFill>
              <a:latin typeface="华文隶书" panose="02010800040101010101" pitchFamily="2" charset="-122"/>
              <a:ea typeface="华文隶书"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barn(inVertical)">
                                      <p:cBhvr>
                                        <p:cTn id="1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p:bldP spid="9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14" name="图片 13"/>
          <p:cNvPicPr>
            <a:picLocks noChangeAspect="1"/>
          </p:cNvPicPr>
          <p:nvPr/>
        </p:nvPicPr>
        <p:blipFill>
          <a:blip r:embed="rId2"/>
          <a:stretch>
            <a:fillRect/>
          </a:stretch>
        </p:blipFill>
        <p:spPr>
          <a:xfrm>
            <a:off x="1" y="-3491"/>
            <a:ext cx="12191998" cy="6864983"/>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630" y="2576836"/>
            <a:ext cx="4380931" cy="2268416"/>
          </a:xfrm>
          <a:prstGeom prst="rect">
            <a:avLst/>
          </a:prstGeom>
        </p:spPr>
      </p:pic>
      <p:sp>
        <p:nvSpPr>
          <p:cNvPr id="51" name="文本框 50"/>
          <p:cNvSpPr txBox="1"/>
          <p:nvPr/>
        </p:nvSpPr>
        <p:spPr>
          <a:xfrm>
            <a:off x="-194984" y="2558389"/>
            <a:ext cx="6217087" cy="2546495"/>
          </a:xfrm>
          <a:prstGeom prst="rect">
            <a:avLst/>
          </a:prstGeom>
          <a:noFill/>
        </p:spPr>
        <p:txBody>
          <a:bodyPr vert="eaVert" wrap="square" rtlCol="0">
            <a:spAutoFit/>
          </a:bodyPr>
          <a:lstStyle/>
          <a:p>
            <a:pPr>
              <a:lnSpc>
                <a:spcPct val="200000"/>
              </a:lnSpc>
            </a:pPr>
            <a:r>
              <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单击此处输入文本内容，单击此处输入文本内容，单击此处输入文本内容</a:t>
            </a:r>
            <a:r>
              <a:rPr lang="en-US" altLang="zh-CN" sz="14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单击此处输入文本内容，单击此处输入文本内容，单击此处输入文本内容</a:t>
            </a:r>
            <a:r>
              <a:rPr lang="en-US" altLang="zh-CN" sz="14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4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4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4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a:t>
            </a:r>
            <a:endPar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endParaRPr>
          </a:p>
          <a:p>
            <a:pPr>
              <a:lnSpc>
                <a:spcPct val="200000"/>
              </a:lnSpc>
            </a:pPr>
            <a:endPar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endParaRPr>
          </a:p>
          <a:p>
            <a:pPr>
              <a:lnSpc>
                <a:spcPct val="200000"/>
              </a:lnSpc>
            </a:pPr>
            <a:endPar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endParaRPr>
          </a:p>
        </p:txBody>
      </p:sp>
      <p:cxnSp>
        <p:nvCxnSpPr>
          <p:cNvPr id="52" name="直接连接符 7"/>
          <p:cNvCxnSpPr/>
          <p:nvPr/>
        </p:nvCxnSpPr>
        <p:spPr>
          <a:xfrm>
            <a:off x="6093281" y="2576836"/>
            <a:ext cx="0" cy="2161552"/>
          </a:xfrm>
          <a:prstGeom prst="line">
            <a:avLst/>
          </a:prstGeom>
          <a:ln w="3175">
            <a:solidFill>
              <a:srgbClr val="B0926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42"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14" name="图片 13"/>
          <p:cNvPicPr>
            <a:picLocks noChangeAspect="1"/>
          </p:cNvPicPr>
          <p:nvPr/>
        </p:nvPicPr>
        <p:blipFill>
          <a:blip r:embed="rId2"/>
          <a:stretch>
            <a:fillRect/>
          </a:stretch>
        </p:blipFill>
        <p:spPr>
          <a:xfrm>
            <a:off x="1" y="-3491"/>
            <a:ext cx="12191998" cy="6864983"/>
          </a:xfrm>
          <a:prstGeom prst="rect">
            <a:avLst/>
          </a:prstGeom>
        </p:spPr>
      </p:pic>
      <p:grpSp>
        <p:nvGrpSpPr>
          <p:cNvPr id="17" name="组合 3"/>
          <p:cNvGrpSpPr/>
          <p:nvPr/>
        </p:nvGrpSpPr>
        <p:grpSpPr>
          <a:xfrm>
            <a:off x="2300567" y="1815864"/>
            <a:ext cx="7590866" cy="3237718"/>
            <a:chOff x="2743" y="1845"/>
            <a:chExt cx="13774" cy="5875"/>
          </a:xfrm>
        </p:grpSpPr>
        <p:pic>
          <p:nvPicPr>
            <p:cNvPr id="18" name="图片 17" descr="360截图20170402160750321"/>
            <p:cNvPicPr>
              <a:picLocks noChangeAspect="1"/>
            </p:cNvPicPr>
            <p:nvPr/>
          </p:nvPicPr>
          <p:blipFill>
            <a:blip r:embed="rId3"/>
            <a:stretch>
              <a:fillRect/>
            </a:stretch>
          </p:blipFill>
          <p:spPr>
            <a:xfrm>
              <a:off x="3144" y="2135"/>
              <a:ext cx="12912" cy="5362"/>
            </a:xfrm>
            <a:prstGeom prst="rect">
              <a:avLst/>
            </a:prstGeom>
          </p:spPr>
        </p:pic>
        <p:pic>
          <p:nvPicPr>
            <p:cNvPr id="19" name="图片 18" descr="a7fcce5dea2be99a9a55a8c6413f834d"/>
            <p:cNvPicPr>
              <a:picLocks noChangeAspect="1"/>
            </p:cNvPicPr>
            <p:nvPr/>
          </p:nvPicPr>
          <p:blipFill>
            <a:blip r:embed="rId4"/>
            <a:stretch>
              <a:fillRect/>
            </a:stretch>
          </p:blipFill>
          <p:spPr>
            <a:xfrm>
              <a:off x="2743" y="1845"/>
              <a:ext cx="13774" cy="5875"/>
            </a:xfrm>
            <a:prstGeom prst="rect">
              <a:avLst/>
            </a:prstGeom>
          </p:spPr>
        </p:pic>
      </p:grpSp>
      <p:sp>
        <p:nvSpPr>
          <p:cNvPr id="21" name="文本框 20"/>
          <p:cNvSpPr txBox="1"/>
          <p:nvPr/>
        </p:nvSpPr>
        <p:spPr>
          <a:xfrm>
            <a:off x="2140396" y="5224988"/>
            <a:ext cx="7911209" cy="738664"/>
          </a:xfrm>
          <a:prstGeom prst="rect">
            <a:avLst/>
          </a:prstGeom>
          <a:noFill/>
        </p:spPr>
        <p:txBody>
          <a:bodyPr wrap="square" rtlCol="0">
            <a:spAutoFit/>
          </a:bodyPr>
          <a:lstStyle/>
          <a:p>
            <a:pPr>
              <a:lnSpc>
                <a:spcPct val="150000"/>
              </a:lnSpc>
            </a:pPr>
            <a:r>
              <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单击此处输入文本内容，单击此处输入文本内容，单击此处输入文本内容，单击此处输入文本内容，单击此处输入文本内容，单击此处输入文本内容，单击此处输入文本内容，单击此处输入文本内容。</a:t>
            </a:r>
            <a:endPar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sym typeface="微软雅黑 Light" panose="020B0502040204020203" charset="0"/>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0" y="4896442"/>
            <a:ext cx="12192000" cy="1961558"/>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50000"/>
          <a:stretch>
            <a:fillRect/>
          </a:stretch>
        </p:blipFill>
        <p:spPr>
          <a:xfrm>
            <a:off x="3125721" y="0"/>
            <a:ext cx="6018278" cy="2938612"/>
          </a:xfrm>
          <a:prstGeom prst="rect">
            <a:avLst/>
          </a:prstGeom>
        </p:spPr>
      </p:pic>
      <p:grpSp>
        <p:nvGrpSpPr>
          <p:cNvPr id="25" name="组合 24"/>
          <p:cNvGrpSpPr/>
          <p:nvPr/>
        </p:nvGrpSpPr>
        <p:grpSpPr>
          <a:xfrm>
            <a:off x="5429535" y="-1322328"/>
            <a:ext cx="1332931" cy="4952630"/>
            <a:chOff x="5429535" y="952685"/>
            <a:chExt cx="1332931" cy="4952630"/>
          </a:xfrm>
        </p:grpSpPr>
        <p:sp>
          <p:nvSpPr>
            <p:cNvPr id="26" name="矩形 25"/>
            <p:cNvSpPr/>
            <p:nvPr/>
          </p:nvSpPr>
          <p:spPr>
            <a:xfrm>
              <a:off x="5429535" y="952685"/>
              <a:ext cx="1332931" cy="4952630"/>
            </a:xfrm>
            <a:prstGeom prst="rect">
              <a:avLst/>
            </a:prstGeom>
            <a:solidFill>
              <a:srgbClr val="EED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EAD091"/>
                </a:solidFill>
                <a:ea typeface="华文隶书" panose="02010800040101010101" pitchFamily="2" charset="-122"/>
              </a:endParaRPr>
            </a:p>
          </p:txBody>
        </p:sp>
        <p:sp>
          <p:nvSpPr>
            <p:cNvPr id="27" name="矩形 26"/>
            <p:cNvSpPr/>
            <p:nvPr/>
          </p:nvSpPr>
          <p:spPr>
            <a:xfrm>
              <a:off x="5559356" y="1128891"/>
              <a:ext cx="1073288" cy="4600218"/>
            </a:xfrm>
            <a:prstGeom prst="rect">
              <a:avLst/>
            </a:prstGeom>
            <a:solidFill>
              <a:srgbClr val="EEDBB0"/>
            </a:solidFill>
            <a:ln w="28575">
              <a:solidFill>
                <a:srgbClr val="081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EAD091"/>
                </a:solidFill>
                <a:ea typeface="华文隶书" panose="02010800040101010101" pitchFamily="2" charset="-122"/>
              </a:endParaRPr>
            </a:p>
          </p:txBody>
        </p:sp>
      </p:grpSp>
      <p:pic>
        <p:nvPicPr>
          <p:cNvPr id="11" name="图片 10"/>
          <p:cNvPicPr>
            <a:picLocks noChangeAspect="1"/>
          </p:cNvPicPr>
          <p:nvPr/>
        </p:nvPicPr>
        <p:blipFill>
          <a:blip r:embed="rId3"/>
          <a:stretch>
            <a:fillRect/>
          </a:stretch>
        </p:blipFill>
        <p:spPr>
          <a:xfrm>
            <a:off x="1" y="-3491"/>
            <a:ext cx="12191998" cy="6864983"/>
          </a:xfrm>
          <a:prstGeom prst="rect">
            <a:avLst/>
          </a:prstGeom>
        </p:spPr>
      </p:pic>
      <p:sp>
        <p:nvSpPr>
          <p:cNvPr id="31" name="TextBox 30"/>
          <p:cNvSpPr txBox="1"/>
          <p:nvPr/>
        </p:nvSpPr>
        <p:spPr>
          <a:xfrm>
            <a:off x="5495836" y="148637"/>
            <a:ext cx="1200329" cy="3124326"/>
          </a:xfrm>
          <a:prstGeom prst="rect">
            <a:avLst/>
          </a:prstGeom>
          <a:noFill/>
        </p:spPr>
        <p:txBody>
          <a:bodyPr vert="eaVert" wrap="square" rtlCol="0">
            <a:spAutoFit/>
          </a:bodyPr>
          <a:lstStyle/>
          <a:p>
            <a:pPr algn="ctr"/>
            <a:r>
              <a:rPr lang="zh-CN" altLang="en-US" sz="6600" dirty="0">
                <a:solidFill>
                  <a:srgbClr val="081420"/>
                </a:solidFill>
                <a:latin typeface="华文隶书" panose="02010800040101010101" pitchFamily="2" charset="-122"/>
                <a:ea typeface="华文隶书" panose="02010800040101010101" pitchFamily="2" charset="-122"/>
                <a:cs typeface="STLiti" charset="-122"/>
              </a:rPr>
              <a:t>第肆章</a:t>
            </a:r>
            <a:endParaRPr lang="zh-CN" altLang="en-US" sz="6600" dirty="0">
              <a:solidFill>
                <a:srgbClr val="081420"/>
              </a:solidFill>
              <a:latin typeface="华文隶书" panose="02010800040101010101" pitchFamily="2" charset="-122"/>
              <a:ea typeface="华文隶书" panose="02010800040101010101" pitchFamily="2" charset="-122"/>
              <a:cs typeface="STLiti" charset="-122"/>
            </a:endParaRPr>
          </a:p>
        </p:txBody>
      </p:sp>
      <p:sp>
        <p:nvSpPr>
          <p:cNvPr id="32" name="矩形 31"/>
          <p:cNvSpPr/>
          <p:nvPr/>
        </p:nvSpPr>
        <p:spPr>
          <a:xfrm>
            <a:off x="4877575" y="3943716"/>
            <a:ext cx="2436851" cy="634448"/>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sz="3300" spc="400" dirty="0">
                <a:solidFill>
                  <a:schemeClr val="bg1"/>
                </a:solidFill>
                <a:latin typeface="华文隶书" panose="02010800040101010101" pitchFamily="2" charset="-122"/>
                <a:ea typeface="华文隶书" panose="02010800040101010101" pitchFamily="2" charset="-122"/>
                <a:cs typeface="STLiti" charset="-122"/>
              </a:rPr>
              <a:t>输入标题</a:t>
            </a:r>
            <a:endParaRPr lang="zh-CN" altLang="en-US" sz="3300" spc="400" dirty="0">
              <a:solidFill>
                <a:schemeClr val="bg1"/>
              </a:solidFill>
              <a:latin typeface="华文隶书" panose="02010800040101010101" pitchFamily="2" charset="-122"/>
              <a:ea typeface="华文隶书" panose="02010800040101010101" pitchFamily="2" charset="-122"/>
              <a:cs typeface="STLiti" charset="-122"/>
            </a:endParaRPr>
          </a:p>
        </p:txBody>
      </p:sp>
      <p:sp>
        <p:nvSpPr>
          <p:cNvPr id="33" name="TextBox 21"/>
          <p:cNvSpPr txBox="1"/>
          <p:nvPr/>
        </p:nvSpPr>
        <p:spPr>
          <a:xfrm>
            <a:off x="3891753" y="4798744"/>
            <a:ext cx="4408495" cy="923330"/>
          </a:xfrm>
          <a:prstGeom prst="rect">
            <a:avLst/>
          </a:prstGeom>
          <a:noFill/>
        </p:spPr>
        <p:txBody>
          <a:bodyPr vert="horz" wrap="square" rtlCol="0">
            <a:spAutoFit/>
          </a:bodyPr>
          <a:lstStyle/>
          <a:p>
            <a:pPr algn="ctr">
              <a:lnSpc>
                <a:spcPct val="150000"/>
              </a:lnSpc>
            </a:pPr>
            <a:r>
              <a:rPr lang="zh-CN" altLang="en-US" dirty="0">
                <a:solidFill>
                  <a:srgbClr val="B09262"/>
                </a:solidFill>
                <a:latin typeface="华文隶书" panose="02010800040101010101" pitchFamily="2" charset="-122"/>
                <a:ea typeface="华文隶书" panose="02010800040101010101" pitchFamily="2" charset="-122"/>
              </a:rPr>
              <a:t>东望少城花满烟，百花高楼更可怜。</a:t>
            </a:r>
            <a:br>
              <a:rPr lang="zh-CN" altLang="en-US" dirty="0">
                <a:solidFill>
                  <a:srgbClr val="B09262"/>
                </a:solidFill>
                <a:latin typeface="华文隶书" panose="02010800040101010101" pitchFamily="2" charset="-122"/>
                <a:ea typeface="华文隶书" panose="02010800040101010101" pitchFamily="2" charset="-122"/>
              </a:rPr>
            </a:br>
            <a:r>
              <a:rPr lang="zh-CN" altLang="en-US" dirty="0">
                <a:solidFill>
                  <a:srgbClr val="B09262"/>
                </a:solidFill>
                <a:latin typeface="华文隶书" panose="02010800040101010101" pitchFamily="2" charset="-122"/>
                <a:ea typeface="华文隶书" panose="02010800040101010101" pitchFamily="2" charset="-122"/>
              </a:rPr>
              <a:t>谁能载酒开金盏，唤取佳人舞绣筵。</a:t>
            </a:r>
            <a:endParaRPr lang="zh-CN" altLang="en-US" dirty="0">
              <a:solidFill>
                <a:srgbClr val="B09262"/>
              </a:solidFill>
              <a:latin typeface="华文隶书" panose="02010800040101010101" pitchFamily="2" charset="-122"/>
              <a:ea typeface="华文隶书" panose="02010800040101010101" pitchFamily="2" charset="-122"/>
              <a:cs typeface="Baoli SC"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0-#ppt_h/2"/>
                                          </p:val>
                                        </p:tav>
                                        <p:tav tm="100000">
                                          <p:val>
                                            <p:strVal val="#ppt_y"/>
                                          </p:val>
                                        </p:tav>
                                      </p:tavLst>
                                    </p:anim>
                                  </p:childTnLst>
                                </p:cTn>
                              </p:par>
                            </p:childTnLst>
                          </p:cTn>
                        </p:par>
                        <p:par>
                          <p:cTn id="21" fill="hold">
                            <p:stCondLst>
                              <p:cond delay="2500"/>
                            </p:stCondLst>
                            <p:childTnLst>
                              <p:par>
                                <p:cTn id="22" presetID="12" presetClass="entr" presetSubtype="4"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p:tgtEl>
                                          <p:spTgt spid="33"/>
                                        </p:tgtEl>
                                        <p:attrNameLst>
                                          <p:attrName>ppt_y</p:attrName>
                                        </p:attrNameLst>
                                      </p:cBhvr>
                                      <p:tavLst>
                                        <p:tav tm="0">
                                          <p:val>
                                            <p:strVal val="#ppt_y+#ppt_h*1.125000"/>
                                          </p:val>
                                        </p:tav>
                                        <p:tav tm="100000">
                                          <p:val>
                                            <p:strVal val="#ppt_y"/>
                                          </p:val>
                                        </p:tav>
                                      </p:tavLst>
                                    </p:anim>
                                    <p:animEffect transition="in" filter="wipe(up)">
                                      <p:cBhvr>
                                        <p:cTn id="25" dur="500"/>
                                        <p:tgtEl>
                                          <p:spTgt spid="33"/>
                                        </p:tgtEl>
                                      </p:cBhvr>
                                    </p:animEffect>
                                  </p:childTnLst>
                                </p:cTn>
                              </p:par>
                            </p:childTnLst>
                          </p:cTn>
                        </p:par>
                        <p:par>
                          <p:cTn id="26" fill="hold">
                            <p:stCondLst>
                              <p:cond delay="3000"/>
                            </p:stCondLst>
                            <p:childTnLst>
                              <p:par>
                                <p:cTn id="27" presetID="16" presetClass="entr" presetSubtype="21"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71237" y="1549297"/>
            <a:ext cx="7277618" cy="4658984"/>
          </a:xfrm>
          <a:prstGeom prst="rect">
            <a:avLst/>
          </a:prstGeom>
        </p:spPr>
      </p:pic>
      <p:sp>
        <p:nvSpPr>
          <p:cNvPr id="25" name="文本框 24"/>
          <p:cNvSpPr txBox="1"/>
          <p:nvPr/>
        </p:nvSpPr>
        <p:spPr>
          <a:xfrm>
            <a:off x="843419" y="2523047"/>
            <a:ext cx="4870564" cy="2721306"/>
          </a:xfrm>
          <a:prstGeom prst="rect">
            <a:avLst/>
          </a:prstGeom>
          <a:noFill/>
        </p:spPr>
        <p:txBody>
          <a:bodyPr vert="eaVert" wrap="square" rtlCol="0">
            <a:spAutoFit/>
          </a:bodyPr>
          <a:lstStyle/>
          <a:p>
            <a:pPr>
              <a:lnSpc>
                <a:spcPct val="200000"/>
              </a:lnSpc>
            </a:pPr>
            <a:r>
              <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单击此处输入文本内容，单击此处输入文本内容，单击此处输入文本内容</a:t>
            </a:r>
            <a:r>
              <a:rPr lang="en-US" altLang="zh-CN" sz="14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单击此处输入文本内容，单击此处输入文本内容，单击此处输入文本内容</a:t>
            </a:r>
            <a:r>
              <a:rPr lang="en-US" altLang="zh-CN" sz="14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4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4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4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a:t>
            </a:r>
            <a:endParaRPr lang="zh-CN" altLang="en-US" sz="1400" dirty="0">
              <a:solidFill>
                <a:srgbClr val="B09262"/>
              </a:solidFill>
              <a:latin typeface="华文隶书" panose="02010800040101010101" pitchFamily="2" charset="-122"/>
              <a:ea typeface="华文隶书" panose="02010800040101010101" pitchFamily="2" charset="-122"/>
              <a:cs typeface="STSong" panose="02010600040101010101" charset="-122"/>
            </a:endParaRPr>
          </a:p>
        </p:txBody>
      </p:sp>
      <p:pic>
        <p:nvPicPr>
          <p:cNvPr id="27" name="图片 26"/>
          <p:cNvPicPr>
            <a:picLocks noChangeAspect="1"/>
          </p:cNvPicPr>
          <p:nvPr/>
        </p:nvPicPr>
        <p:blipFill rotWithShape="1">
          <a:blip r:embed="rId2">
            <a:extLst>
              <a:ext uri="{BEBA8EAE-BF5A-486C-A8C5-ECC9F3942E4B}">
                <a14:imgProps xmlns:a14="http://schemas.microsoft.com/office/drawing/2010/main">
                  <a14:imgLayer r:embed="rId3">
                    <a14:imgEffect>
                      <a14:backgroundRemoval t="116" b="100000" l="0" r="98374"/>
                    </a14:imgEffect>
                  </a14:imgLayer>
                </a14:imgProps>
              </a:ext>
              <a:ext uri="{28A0092B-C50C-407E-A947-70E740481C1C}">
                <a14:useLocalDpi xmlns:a14="http://schemas.microsoft.com/office/drawing/2010/main" val="0"/>
              </a:ext>
            </a:extLst>
          </a:blip>
          <a:srcRect l="16906" t="8205" r="22991" b="2564"/>
          <a:stretch>
            <a:fillRect/>
          </a:stretch>
        </p:blipFill>
        <p:spPr>
          <a:xfrm flipH="1">
            <a:off x="7994287" y="2310335"/>
            <a:ext cx="3063140" cy="45476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13" name="图片 12"/>
          <p:cNvPicPr>
            <a:picLocks noChangeAspect="1"/>
          </p:cNvPicPr>
          <p:nvPr/>
        </p:nvPicPr>
        <p:blipFill>
          <a:blip r:embed="rId5"/>
          <a:stretch>
            <a:fillRect/>
          </a:stretch>
        </p:blipFill>
        <p:spPr>
          <a:xfrm>
            <a:off x="1" y="-3491"/>
            <a:ext cx="12191998" cy="68649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srcRect l="4064" t="4325"/>
          <a:stretch>
            <a:fillRect/>
          </a:stretch>
        </p:blipFill>
        <p:spPr>
          <a:xfrm>
            <a:off x="7326924" y="0"/>
            <a:ext cx="4865076" cy="6797224"/>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7" name="图片 6"/>
          <p:cNvPicPr>
            <a:picLocks noChangeAspect="1"/>
          </p:cNvPicPr>
          <p:nvPr/>
        </p:nvPicPr>
        <p:blipFill>
          <a:blip r:embed="rId3"/>
          <a:stretch>
            <a:fillRect/>
          </a:stretch>
        </p:blipFill>
        <p:spPr>
          <a:xfrm>
            <a:off x="1" y="-3491"/>
            <a:ext cx="12191998" cy="6864983"/>
          </a:xfrm>
          <a:prstGeom prst="rect">
            <a:avLst/>
          </a:prstGeom>
        </p:spPr>
      </p:pic>
      <p:sp>
        <p:nvSpPr>
          <p:cNvPr id="14" name="文本框 13"/>
          <p:cNvSpPr txBox="1">
            <a:spLocks noChangeArrowheads="1"/>
          </p:cNvSpPr>
          <p:nvPr/>
        </p:nvSpPr>
        <p:spPr bwMode="auto">
          <a:xfrm>
            <a:off x="2513657" y="1652386"/>
            <a:ext cx="3570208" cy="170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nSpc>
                <a:spcPct val="200000"/>
              </a:lnSpc>
            </a:pPr>
            <a:r>
              <a:rPr lang="zh-CN" altLang="en-US" sz="1600" kern="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rPr>
              <a:t>请单击此处输入文本内容，单击此处输入文本内容，单击此处输入文本内容，单击此处输入文本内容。</a:t>
            </a:r>
            <a:endParaRPr lang="zh-CN" altLang="en-US" sz="160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endParaRPr>
          </a:p>
        </p:txBody>
      </p:sp>
      <p:sp>
        <p:nvSpPr>
          <p:cNvPr id="15" name="文本框 14"/>
          <p:cNvSpPr txBox="1">
            <a:spLocks noChangeArrowheads="1"/>
          </p:cNvSpPr>
          <p:nvPr/>
        </p:nvSpPr>
        <p:spPr bwMode="auto">
          <a:xfrm>
            <a:off x="2513658" y="3797552"/>
            <a:ext cx="3570208" cy="170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nSpc>
                <a:spcPct val="200000"/>
              </a:lnSpc>
            </a:pPr>
            <a:r>
              <a:rPr lang="zh-CN" altLang="en-US" sz="1600" kern="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rPr>
              <a:t>请单击此处输入文本内容，单击此处输入文本内容，单击此处输入文本内容，单击此处输入文本内容。</a:t>
            </a:r>
            <a:endParaRPr lang="zh-CN" altLang="en-US" sz="160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1" y="-3491"/>
            <a:ext cx="12191998" cy="6864983"/>
          </a:xfrm>
          <a:prstGeom prst="rect">
            <a:avLst/>
          </a:prstGeom>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040" y="1298180"/>
            <a:ext cx="4363920" cy="4261640"/>
          </a:xfrm>
          <a:prstGeom prst="rect">
            <a:avLst/>
          </a:prstGeom>
        </p:spPr>
      </p:pic>
      <p:grpSp>
        <p:nvGrpSpPr>
          <p:cNvPr id="14" name="组合 13"/>
          <p:cNvGrpSpPr/>
          <p:nvPr/>
        </p:nvGrpSpPr>
        <p:grpSpPr>
          <a:xfrm>
            <a:off x="5429535" y="952685"/>
            <a:ext cx="1332931" cy="4952630"/>
            <a:chOff x="5429535" y="952685"/>
            <a:chExt cx="1332931" cy="4952630"/>
          </a:xfrm>
        </p:grpSpPr>
        <p:sp>
          <p:nvSpPr>
            <p:cNvPr id="7" name="矩形 6"/>
            <p:cNvSpPr/>
            <p:nvPr/>
          </p:nvSpPr>
          <p:spPr>
            <a:xfrm>
              <a:off x="5429535" y="952685"/>
              <a:ext cx="1332931" cy="4952630"/>
            </a:xfrm>
            <a:prstGeom prst="rect">
              <a:avLst/>
            </a:prstGeom>
            <a:solidFill>
              <a:srgbClr val="EED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EAD091"/>
                </a:solidFill>
                <a:ea typeface="华文隶书" panose="02010800040101010101" pitchFamily="2" charset="-122"/>
              </a:endParaRPr>
            </a:p>
          </p:txBody>
        </p:sp>
        <p:sp>
          <p:nvSpPr>
            <p:cNvPr id="8" name="矩形 7"/>
            <p:cNvSpPr/>
            <p:nvPr/>
          </p:nvSpPr>
          <p:spPr>
            <a:xfrm>
              <a:off x="5559356" y="1128891"/>
              <a:ext cx="1073288" cy="4600218"/>
            </a:xfrm>
            <a:prstGeom prst="rect">
              <a:avLst/>
            </a:prstGeom>
            <a:solidFill>
              <a:srgbClr val="EEDBB0"/>
            </a:solidFill>
            <a:ln w="28575">
              <a:solidFill>
                <a:srgbClr val="081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EAD091"/>
                </a:solidFill>
                <a:ea typeface="华文隶书" panose="02010800040101010101" pitchFamily="2" charset="-122"/>
              </a:endParaRPr>
            </a:p>
          </p:txBody>
        </p:sp>
      </p:grpSp>
      <p:sp>
        <p:nvSpPr>
          <p:cNvPr id="12" name="TextBox 3"/>
          <p:cNvSpPr txBox="1"/>
          <p:nvPr/>
        </p:nvSpPr>
        <p:spPr>
          <a:xfrm>
            <a:off x="5588169" y="1845764"/>
            <a:ext cx="1015663" cy="1604477"/>
          </a:xfrm>
          <a:prstGeom prst="rect">
            <a:avLst/>
          </a:prstGeom>
          <a:noFill/>
        </p:spPr>
        <p:txBody>
          <a:bodyPr vert="eaVert" wrap="square" rtlCol="0">
            <a:spAutoFit/>
          </a:bodyPr>
          <a:lstStyle/>
          <a:p>
            <a:r>
              <a:rPr lang="zh-CN" altLang="en-US" sz="5400" dirty="0">
                <a:latin typeface="华文隶书" panose="02010800040101010101" pitchFamily="2" charset="-122"/>
                <a:ea typeface="华文隶书" panose="02010800040101010101" pitchFamily="2" charset="-122"/>
                <a:cs typeface="STLiti" charset="-122"/>
              </a:rPr>
              <a:t>目录</a:t>
            </a:r>
            <a:endParaRPr lang="zh-CN" altLang="en-US" sz="5400" dirty="0">
              <a:latin typeface="华文隶书" panose="02010800040101010101" pitchFamily="2" charset="-122"/>
              <a:ea typeface="华文隶书" panose="02010800040101010101" pitchFamily="2" charset="-122"/>
              <a:cs typeface="STLiti" charset="-122"/>
            </a:endParaRPr>
          </a:p>
        </p:txBody>
      </p:sp>
      <p:sp>
        <p:nvSpPr>
          <p:cNvPr id="13" name="TextBox 26"/>
          <p:cNvSpPr txBox="1"/>
          <p:nvPr/>
        </p:nvSpPr>
        <p:spPr>
          <a:xfrm rot="5400000">
            <a:off x="5009689" y="4298027"/>
            <a:ext cx="2172623" cy="477054"/>
          </a:xfrm>
          <a:prstGeom prst="rect">
            <a:avLst/>
          </a:prstGeom>
          <a:noFill/>
        </p:spPr>
        <p:txBody>
          <a:bodyPr wrap="square" rtlCol="0">
            <a:spAutoFit/>
          </a:bodyPr>
          <a:lstStyle/>
          <a:p>
            <a:r>
              <a:rPr lang="en-US" altLang="zh-CN" sz="2500" dirty="0">
                <a:latin typeface="华文隶书" panose="02010800040101010101" pitchFamily="2" charset="-122"/>
                <a:ea typeface="华文隶书" panose="02010800040101010101" pitchFamily="2" charset="-122"/>
                <a:cs typeface="Book Antiqua" panose="02040602050305030304" charset="0"/>
              </a:rPr>
              <a:t>CONTENTS</a:t>
            </a:r>
            <a:endParaRPr lang="zh-CN" altLang="en-US" sz="2500" dirty="0">
              <a:latin typeface="华文隶书" panose="02010800040101010101" pitchFamily="2" charset="-122"/>
              <a:ea typeface="华文隶书" panose="02010800040101010101" pitchFamily="2" charset="-122"/>
              <a:cs typeface="Book Antiqua" panose="02040602050305030304" charset="0"/>
            </a:endParaRPr>
          </a:p>
        </p:txBody>
      </p:sp>
      <p:grpSp>
        <p:nvGrpSpPr>
          <p:cNvPr id="50" name="组合 49"/>
          <p:cNvGrpSpPr/>
          <p:nvPr/>
        </p:nvGrpSpPr>
        <p:grpSpPr>
          <a:xfrm>
            <a:off x="938319" y="1790679"/>
            <a:ext cx="2677605" cy="476666"/>
            <a:chOff x="989627" y="1891565"/>
            <a:chExt cx="2677605" cy="476666"/>
          </a:xfrm>
        </p:grpSpPr>
        <p:cxnSp>
          <p:nvCxnSpPr>
            <p:cNvPr id="44" name="直接连接符 12"/>
            <p:cNvCxnSpPr/>
            <p:nvPr/>
          </p:nvCxnSpPr>
          <p:spPr>
            <a:xfrm>
              <a:off x="989627" y="2368231"/>
              <a:ext cx="2677605" cy="0"/>
            </a:xfrm>
            <a:prstGeom prst="line">
              <a:avLst/>
            </a:prstGeom>
            <a:solidFill>
              <a:srgbClr val="BE3214"/>
            </a:solidFill>
            <a:ln>
              <a:solidFill>
                <a:srgbClr val="E60012"/>
              </a:solidFill>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rot="16200000">
              <a:off x="2634456" y="1335455"/>
              <a:ext cx="476666" cy="1588886"/>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pc="400" dirty="0">
                  <a:solidFill>
                    <a:schemeClr val="bg1"/>
                  </a:solidFill>
                  <a:latin typeface="华文隶书" panose="02010800040101010101" pitchFamily="2" charset="-122"/>
                  <a:ea typeface="华文隶书" panose="02010800040101010101" pitchFamily="2" charset="-122"/>
                  <a:cs typeface="STLiti" charset="-122"/>
                </a:rPr>
                <a:t>输入标题</a:t>
              </a:r>
              <a:endParaRPr lang="zh-CN" altLang="en-US" spc="400" dirty="0">
                <a:solidFill>
                  <a:schemeClr val="bg1"/>
                </a:solidFill>
                <a:latin typeface="华文隶书" panose="02010800040101010101" pitchFamily="2" charset="-122"/>
                <a:ea typeface="华文隶书" panose="02010800040101010101" pitchFamily="2" charset="-122"/>
                <a:cs typeface="STLiti" charset="-122"/>
              </a:endParaRPr>
            </a:p>
          </p:txBody>
        </p:sp>
      </p:grpSp>
      <p:sp>
        <p:nvSpPr>
          <p:cNvPr id="69" name="TextBox 21"/>
          <p:cNvSpPr txBox="1"/>
          <p:nvPr/>
        </p:nvSpPr>
        <p:spPr>
          <a:xfrm>
            <a:off x="1174006" y="2377357"/>
            <a:ext cx="3157719" cy="646331"/>
          </a:xfrm>
          <a:prstGeom prst="rect">
            <a:avLst/>
          </a:prstGeom>
          <a:noFill/>
        </p:spPr>
        <p:txBody>
          <a:bodyPr vert="horz" wrap="square" rtlCol="0">
            <a:spAutoFit/>
          </a:bodyPr>
          <a:lstStyle/>
          <a:p>
            <a:pPr>
              <a:lnSpc>
                <a:spcPct val="150000"/>
              </a:lnSpc>
            </a:pPr>
            <a:r>
              <a:rPr lang="zh-CN" altLang="en-US" sz="1200" dirty="0">
                <a:solidFill>
                  <a:schemeClr val="bg1"/>
                </a:solidFill>
                <a:latin typeface="华文隶书" panose="02010800040101010101" pitchFamily="2" charset="-122"/>
                <a:ea typeface="华文隶书" panose="02010800040101010101" pitchFamily="2" charset="-122"/>
              </a:rPr>
              <a:t>江上被花恼不彻，无处告诉只颠狂。</a:t>
            </a:r>
            <a:br>
              <a:rPr lang="zh-CN" altLang="en-US" sz="1200" dirty="0">
                <a:solidFill>
                  <a:schemeClr val="bg1"/>
                </a:solidFill>
                <a:latin typeface="华文隶书" panose="02010800040101010101" pitchFamily="2" charset="-122"/>
                <a:ea typeface="华文隶书" panose="02010800040101010101" pitchFamily="2" charset="-122"/>
              </a:rPr>
            </a:br>
            <a:r>
              <a:rPr lang="zh-CN" altLang="en-US" sz="1200" dirty="0">
                <a:solidFill>
                  <a:schemeClr val="bg1"/>
                </a:solidFill>
                <a:latin typeface="华文隶书" panose="02010800040101010101" pitchFamily="2" charset="-122"/>
                <a:ea typeface="华文隶书" panose="02010800040101010101" pitchFamily="2" charset="-122"/>
              </a:rPr>
              <a:t>走觅南邻爱酒伴，经旬出饮独空床。</a:t>
            </a:r>
            <a:endParaRPr lang="zh-CN" altLang="en-US" sz="1200" dirty="0">
              <a:solidFill>
                <a:schemeClr val="bg1"/>
              </a:solidFill>
              <a:latin typeface="华文隶书" panose="02010800040101010101" pitchFamily="2" charset="-122"/>
              <a:ea typeface="华文隶书" panose="02010800040101010101" pitchFamily="2" charset="-122"/>
              <a:cs typeface="Baoli SC" charset="-122"/>
            </a:endParaRPr>
          </a:p>
        </p:txBody>
      </p:sp>
      <p:grpSp>
        <p:nvGrpSpPr>
          <p:cNvPr id="79" name="组合 78"/>
          <p:cNvGrpSpPr/>
          <p:nvPr/>
        </p:nvGrpSpPr>
        <p:grpSpPr>
          <a:xfrm>
            <a:off x="938319" y="3867014"/>
            <a:ext cx="2677605" cy="476666"/>
            <a:chOff x="989627" y="3967900"/>
            <a:chExt cx="2677605" cy="476666"/>
          </a:xfrm>
        </p:grpSpPr>
        <p:cxnSp>
          <p:nvCxnSpPr>
            <p:cNvPr id="80" name="直接连接符 12"/>
            <p:cNvCxnSpPr/>
            <p:nvPr/>
          </p:nvCxnSpPr>
          <p:spPr>
            <a:xfrm>
              <a:off x="989627" y="4444566"/>
              <a:ext cx="2677605" cy="0"/>
            </a:xfrm>
            <a:prstGeom prst="line">
              <a:avLst/>
            </a:prstGeom>
            <a:solidFill>
              <a:srgbClr val="BE3214"/>
            </a:solidFill>
            <a:ln>
              <a:solidFill>
                <a:srgbClr val="E60012"/>
              </a:solidFill>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rot="16200000">
              <a:off x="2634456" y="3411790"/>
              <a:ext cx="476666" cy="1588886"/>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pc="400" dirty="0">
                  <a:solidFill>
                    <a:schemeClr val="bg1"/>
                  </a:solidFill>
                  <a:latin typeface="华文隶书" panose="02010800040101010101" pitchFamily="2" charset="-122"/>
                  <a:ea typeface="华文隶书" panose="02010800040101010101" pitchFamily="2" charset="-122"/>
                  <a:cs typeface="STLiti" charset="-122"/>
                </a:rPr>
                <a:t>输入标题</a:t>
              </a:r>
              <a:endParaRPr lang="zh-CN" altLang="en-US" spc="400" dirty="0">
                <a:solidFill>
                  <a:schemeClr val="bg1"/>
                </a:solidFill>
                <a:latin typeface="华文隶书" panose="02010800040101010101" pitchFamily="2" charset="-122"/>
                <a:ea typeface="华文隶书" panose="02010800040101010101" pitchFamily="2" charset="-122"/>
                <a:cs typeface="STLiti" charset="-122"/>
              </a:endParaRPr>
            </a:p>
          </p:txBody>
        </p:sp>
      </p:grpSp>
      <p:sp>
        <p:nvSpPr>
          <p:cNvPr id="91" name="TextBox 21"/>
          <p:cNvSpPr txBox="1"/>
          <p:nvPr/>
        </p:nvSpPr>
        <p:spPr>
          <a:xfrm>
            <a:off x="1174006" y="4453692"/>
            <a:ext cx="3157719" cy="646331"/>
          </a:xfrm>
          <a:prstGeom prst="rect">
            <a:avLst/>
          </a:prstGeom>
          <a:noFill/>
        </p:spPr>
        <p:txBody>
          <a:bodyPr vert="horz" wrap="square" rtlCol="0">
            <a:spAutoFit/>
          </a:bodyPr>
          <a:lstStyle/>
          <a:p>
            <a:pPr>
              <a:lnSpc>
                <a:spcPct val="150000"/>
              </a:lnSpc>
            </a:pPr>
            <a:r>
              <a:rPr lang="zh-CN" altLang="en-US" sz="1200" dirty="0">
                <a:solidFill>
                  <a:schemeClr val="bg1"/>
                </a:solidFill>
                <a:latin typeface="华文隶书" panose="02010800040101010101" pitchFamily="2" charset="-122"/>
                <a:ea typeface="华文隶书" panose="02010800040101010101" pitchFamily="2" charset="-122"/>
              </a:rPr>
              <a:t>稠花乱蕊畏江滨，行步欹危实怕春。</a:t>
            </a:r>
            <a:br>
              <a:rPr lang="zh-CN" altLang="en-US" sz="1200" dirty="0">
                <a:solidFill>
                  <a:schemeClr val="bg1"/>
                </a:solidFill>
                <a:latin typeface="华文隶书" panose="02010800040101010101" pitchFamily="2" charset="-122"/>
                <a:ea typeface="华文隶书" panose="02010800040101010101" pitchFamily="2" charset="-122"/>
              </a:rPr>
            </a:br>
            <a:r>
              <a:rPr lang="zh-CN" altLang="en-US" sz="1200" dirty="0">
                <a:solidFill>
                  <a:schemeClr val="bg1"/>
                </a:solidFill>
                <a:latin typeface="华文隶书" panose="02010800040101010101" pitchFamily="2" charset="-122"/>
                <a:ea typeface="华文隶书" panose="02010800040101010101" pitchFamily="2" charset="-122"/>
              </a:rPr>
              <a:t>诗酒尚堪驱使在，未须料理白头人。</a:t>
            </a:r>
            <a:endParaRPr lang="zh-CN" altLang="en-US" sz="1200" dirty="0">
              <a:solidFill>
                <a:schemeClr val="bg1"/>
              </a:solidFill>
              <a:latin typeface="华文隶书" panose="02010800040101010101" pitchFamily="2" charset="-122"/>
              <a:ea typeface="华文隶书" panose="02010800040101010101" pitchFamily="2" charset="-122"/>
              <a:cs typeface="Baoli SC" charset="-122"/>
            </a:endParaRPr>
          </a:p>
        </p:txBody>
      </p:sp>
      <p:grpSp>
        <p:nvGrpSpPr>
          <p:cNvPr id="92" name="组合 91"/>
          <p:cNvGrpSpPr/>
          <p:nvPr/>
        </p:nvGrpSpPr>
        <p:grpSpPr>
          <a:xfrm>
            <a:off x="8510670" y="1790679"/>
            <a:ext cx="2677605" cy="476666"/>
            <a:chOff x="8510670" y="1790679"/>
            <a:chExt cx="2677605" cy="476666"/>
          </a:xfrm>
        </p:grpSpPr>
        <p:cxnSp>
          <p:nvCxnSpPr>
            <p:cNvPr id="93" name="直接连接符 12"/>
            <p:cNvCxnSpPr/>
            <p:nvPr/>
          </p:nvCxnSpPr>
          <p:spPr>
            <a:xfrm>
              <a:off x="8510670" y="2267345"/>
              <a:ext cx="2677605" cy="0"/>
            </a:xfrm>
            <a:prstGeom prst="line">
              <a:avLst/>
            </a:prstGeom>
            <a:solidFill>
              <a:srgbClr val="BE3214"/>
            </a:solidFill>
            <a:ln>
              <a:solidFill>
                <a:srgbClr val="E60012"/>
              </a:solidFill>
            </a:ln>
          </p:spPr>
          <p:style>
            <a:lnRef idx="1">
              <a:schemeClr val="accent1"/>
            </a:lnRef>
            <a:fillRef idx="0">
              <a:schemeClr val="accent1"/>
            </a:fillRef>
            <a:effectRef idx="0">
              <a:schemeClr val="accent1"/>
            </a:effectRef>
            <a:fontRef idx="minor">
              <a:schemeClr val="tx1"/>
            </a:fontRef>
          </p:style>
        </p:cxnSp>
        <p:sp>
          <p:nvSpPr>
            <p:cNvPr id="94" name="矩形 93"/>
            <p:cNvSpPr/>
            <p:nvPr/>
          </p:nvSpPr>
          <p:spPr>
            <a:xfrm rot="16200000">
              <a:off x="9066780" y="1234569"/>
              <a:ext cx="476666" cy="1588886"/>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pc="400" dirty="0">
                  <a:solidFill>
                    <a:schemeClr val="bg1"/>
                  </a:solidFill>
                  <a:latin typeface="华文隶书" panose="02010800040101010101" pitchFamily="2" charset="-122"/>
                  <a:ea typeface="华文隶书" panose="02010800040101010101" pitchFamily="2" charset="-122"/>
                  <a:cs typeface="STLiti" charset="-122"/>
                </a:rPr>
                <a:t>输入标题</a:t>
              </a:r>
              <a:endParaRPr lang="zh-CN" altLang="en-US" spc="400" dirty="0">
                <a:solidFill>
                  <a:schemeClr val="bg1"/>
                </a:solidFill>
                <a:latin typeface="华文隶书" panose="02010800040101010101" pitchFamily="2" charset="-122"/>
                <a:ea typeface="华文隶书" panose="02010800040101010101" pitchFamily="2" charset="-122"/>
                <a:cs typeface="STLiti" charset="-122"/>
              </a:endParaRPr>
            </a:p>
          </p:txBody>
        </p:sp>
      </p:grpSp>
      <p:sp>
        <p:nvSpPr>
          <p:cNvPr id="100" name="TextBox 21"/>
          <p:cNvSpPr txBox="1"/>
          <p:nvPr/>
        </p:nvSpPr>
        <p:spPr>
          <a:xfrm>
            <a:off x="8407781" y="2377357"/>
            <a:ext cx="3157719" cy="646331"/>
          </a:xfrm>
          <a:prstGeom prst="rect">
            <a:avLst/>
          </a:prstGeom>
          <a:noFill/>
        </p:spPr>
        <p:txBody>
          <a:bodyPr vert="horz" wrap="square" rtlCol="0">
            <a:spAutoFit/>
          </a:bodyPr>
          <a:lstStyle/>
          <a:p>
            <a:pPr>
              <a:lnSpc>
                <a:spcPct val="150000"/>
              </a:lnSpc>
            </a:pPr>
            <a:r>
              <a:rPr lang="zh-CN" altLang="en-US" sz="1200" dirty="0">
                <a:solidFill>
                  <a:schemeClr val="bg1"/>
                </a:solidFill>
                <a:latin typeface="华文隶书" panose="02010800040101010101" pitchFamily="2" charset="-122"/>
                <a:ea typeface="华文隶书" panose="02010800040101010101" pitchFamily="2" charset="-122"/>
              </a:rPr>
              <a:t>江深竹静两三家，多事红花映白花。</a:t>
            </a:r>
            <a:br>
              <a:rPr lang="zh-CN" altLang="en-US" sz="1200" dirty="0">
                <a:solidFill>
                  <a:schemeClr val="bg1"/>
                </a:solidFill>
                <a:latin typeface="华文隶书" panose="02010800040101010101" pitchFamily="2" charset="-122"/>
                <a:ea typeface="华文隶书" panose="02010800040101010101" pitchFamily="2" charset="-122"/>
              </a:rPr>
            </a:br>
            <a:r>
              <a:rPr lang="zh-CN" altLang="en-US" sz="1200" dirty="0">
                <a:solidFill>
                  <a:schemeClr val="bg1"/>
                </a:solidFill>
                <a:latin typeface="华文隶书" panose="02010800040101010101" pitchFamily="2" charset="-122"/>
                <a:ea typeface="华文隶书" panose="02010800040101010101" pitchFamily="2" charset="-122"/>
              </a:rPr>
              <a:t>报答春光知有处，应须美酒送生涯。</a:t>
            </a:r>
            <a:endParaRPr lang="zh-CN" altLang="en-US" sz="1200" dirty="0">
              <a:solidFill>
                <a:schemeClr val="bg1"/>
              </a:solidFill>
              <a:latin typeface="华文隶书" panose="02010800040101010101" pitchFamily="2" charset="-122"/>
              <a:ea typeface="华文隶书" panose="02010800040101010101" pitchFamily="2" charset="-122"/>
              <a:cs typeface="Baoli SC" charset="-122"/>
            </a:endParaRPr>
          </a:p>
        </p:txBody>
      </p:sp>
      <p:grpSp>
        <p:nvGrpSpPr>
          <p:cNvPr id="105" name="组合 104"/>
          <p:cNvGrpSpPr/>
          <p:nvPr/>
        </p:nvGrpSpPr>
        <p:grpSpPr>
          <a:xfrm>
            <a:off x="8510670" y="3867014"/>
            <a:ext cx="2677605" cy="476666"/>
            <a:chOff x="8510670" y="3867014"/>
            <a:chExt cx="2677605" cy="476666"/>
          </a:xfrm>
        </p:grpSpPr>
        <p:cxnSp>
          <p:nvCxnSpPr>
            <p:cNvPr id="106" name="直接连接符 12"/>
            <p:cNvCxnSpPr/>
            <p:nvPr/>
          </p:nvCxnSpPr>
          <p:spPr>
            <a:xfrm>
              <a:off x="8510670" y="4343680"/>
              <a:ext cx="2677605" cy="0"/>
            </a:xfrm>
            <a:prstGeom prst="line">
              <a:avLst/>
            </a:prstGeom>
            <a:solidFill>
              <a:srgbClr val="BE3214"/>
            </a:solidFill>
            <a:ln>
              <a:solidFill>
                <a:srgbClr val="E60012"/>
              </a:solidFill>
            </a:ln>
          </p:spPr>
          <p:style>
            <a:lnRef idx="1">
              <a:schemeClr val="accent1"/>
            </a:lnRef>
            <a:fillRef idx="0">
              <a:schemeClr val="accent1"/>
            </a:fillRef>
            <a:effectRef idx="0">
              <a:schemeClr val="accent1"/>
            </a:effectRef>
            <a:fontRef idx="minor">
              <a:schemeClr val="tx1"/>
            </a:fontRef>
          </p:style>
        </p:cxnSp>
        <p:sp>
          <p:nvSpPr>
            <p:cNvPr id="107" name="矩形 106"/>
            <p:cNvSpPr/>
            <p:nvPr/>
          </p:nvSpPr>
          <p:spPr>
            <a:xfrm rot="16200000">
              <a:off x="9066780" y="3310904"/>
              <a:ext cx="476666" cy="1588886"/>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pc="400" dirty="0">
                  <a:solidFill>
                    <a:schemeClr val="bg1"/>
                  </a:solidFill>
                  <a:latin typeface="华文隶书" panose="02010800040101010101" pitchFamily="2" charset="-122"/>
                  <a:ea typeface="华文隶书" panose="02010800040101010101" pitchFamily="2" charset="-122"/>
                  <a:cs typeface="STLiti" charset="-122"/>
                </a:rPr>
                <a:t>输入标题</a:t>
              </a:r>
              <a:endParaRPr lang="zh-CN" altLang="en-US" spc="400" dirty="0">
                <a:solidFill>
                  <a:schemeClr val="bg1"/>
                </a:solidFill>
                <a:latin typeface="华文隶书" panose="02010800040101010101" pitchFamily="2" charset="-122"/>
                <a:ea typeface="华文隶书" panose="02010800040101010101" pitchFamily="2" charset="-122"/>
                <a:cs typeface="STLiti" charset="-122"/>
              </a:endParaRPr>
            </a:p>
          </p:txBody>
        </p:sp>
      </p:grpSp>
      <p:sp>
        <p:nvSpPr>
          <p:cNvPr id="109" name="TextBox 21"/>
          <p:cNvSpPr txBox="1"/>
          <p:nvPr/>
        </p:nvSpPr>
        <p:spPr>
          <a:xfrm>
            <a:off x="8407781" y="4453692"/>
            <a:ext cx="3157719" cy="646331"/>
          </a:xfrm>
          <a:prstGeom prst="rect">
            <a:avLst/>
          </a:prstGeom>
          <a:noFill/>
        </p:spPr>
        <p:txBody>
          <a:bodyPr vert="horz" wrap="square" rtlCol="0">
            <a:spAutoFit/>
          </a:bodyPr>
          <a:lstStyle/>
          <a:p>
            <a:pPr>
              <a:lnSpc>
                <a:spcPct val="150000"/>
              </a:lnSpc>
            </a:pPr>
            <a:r>
              <a:rPr lang="zh-CN" altLang="en-US" sz="1200" dirty="0">
                <a:solidFill>
                  <a:schemeClr val="bg1"/>
                </a:solidFill>
                <a:latin typeface="华文隶书" panose="02010800040101010101" pitchFamily="2" charset="-122"/>
                <a:ea typeface="华文隶书" panose="02010800040101010101" pitchFamily="2" charset="-122"/>
              </a:rPr>
              <a:t>东望少城花满烟，百花高楼更可怜。</a:t>
            </a:r>
            <a:br>
              <a:rPr lang="zh-CN" altLang="en-US" sz="1200" dirty="0">
                <a:solidFill>
                  <a:schemeClr val="bg1"/>
                </a:solidFill>
                <a:latin typeface="华文隶书" panose="02010800040101010101" pitchFamily="2" charset="-122"/>
                <a:ea typeface="华文隶书" panose="02010800040101010101" pitchFamily="2" charset="-122"/>
              </a:rPr>
            </a:br>
            <a:r>
              <a:rPr lang="zh-CN" altLang="en-US" sz="1200" dirty="0">
                <a:solidFill>
                  <a:schemeClr val="bg1"/>
                </a:solidFill>
                <a:latin typeface="华文隶书" panose="02010800040101010101" pitchFamily="2" charset="-122"/>
                <a:ea typeface="华文隶书" panose="02010800040101010101" pitchFamily="2" charset="-122"/>
              </a:rPr>
              <a:t>谁能载酒开金盏，唤取佳人舞绣筵。</a:t>
            </a:r>
            <a:endParaRPr lang="zh-CN" altLang="en-US" sz="1200" dirty="0">
              <a:solidFill>
                <a:schemeClr val="bg1"/>
              </a:solidFill>
              <a:latin typeface="华文隶书" panose="02010800040101010101" pitchFamily="2" charset="-122"/>
              <a:ea typeface="华文隶书" panose="02010800040101010101" pitchFamily="2" charset="-122"/>
              <a:cs typeface="Baoli SC"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left)">
                                      <p:cBhvr>
                                        <p:cTn id="28" dur="500"/>
                                        <p:tgtEl>
                                          <p:spTgt spid="50"/>
                                        </p:tgtEl>
                                      </p:cBhvr>
                                    </p:animEffect>
                                  </p:childTnLst>
                                </p:cTn>
                              </p:par>
                            </p:childTnLst>
                          </p:cTn>
                        </p:par>
                        <p:par>
                          <p:cTn id="29" fill="hold">
                            <p:stCondLst>
                              <p:cond delay="2500"/>
                            </p:stCondLst>
                            <p:childTnLst>
                              <p:par>
                                <p:cTn id="30" presetID="12" presetClass="entr" presetSubtype="4" fill="hold" grpId="0" nodeType="afterEffect">
                                  <p:stCondLst>
                                    <p:cond delay="0"/>
                                  </p:stCondLst>
                                  <p:childTnLst>
                                    <p:set>
                                      <p:cBhvr>
                                        <p:cTn id="31" dur="1" fill="hold">
                                          <p:stCondLst>
                                            <p:cond delay="0"/>
                                          </p:stCondLst>
                                        </p:cTn>
                                        <p:tgtEl>
                                          <p:spTgt spid="69"/>
                                        </p:tgtEl>
                                        <p:attrNameLst>
                                          <p:attrName>style.visibility</p:attrName>
                                        </p:attrNameLst>
                                      </p:cBhvr>
                                      <p:to>
                                        <p:strVal val="visible"/>
                                      </p:to>
                                    </p:set>
                                    <p:anim calcmode="lin" valueType="num">
                                      <p:cBhvr additive="base">
                                        <p:cTn id="32" dur="500"/>
                                        <p:tgtEl>
                                          <p:spTgt spid="69"/>
                                        </p:tgtEl>
                                        <p:attrNameLst>
                                          <p:attrName>ppt_y</p:attrName>
                                        </p:attrNameLst>
                                      </p:cBhvr>
                                      <p:tavLst>
                                        <p:tav tm="0">
                                          <p:val>
                                            <p:strVal val="#ppt_y+#ppt_h*1.125000"/>
                                          </p:val>
                                        </p:tav>
                                        <p:tav tm="100000">
                                          <p:val>
                                            <p:strVal val="#ppt_y"/>
                                          </p:val>
                                        </p:tav>
                                      </p:tavLst>
                                    </p:anim>
                                    <p:animEffect transition="in" filter="wipe(up)">
                                      <p:cBhvr>
                                        <p:cTn id="33" dur="500"/>
                                        <p:tgtEl>
                                          <p:spTgt spid="69"/>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wipe(left)">
                                      <p:cBhvr>
                                        <p:cTn id="37" dur="500"/>
                                        <p:tgtEl>
                                          <p:spTgt spid="79"/>
                                        </p:tgtEl>
                                      </p:cBhvr>
                                    </p:animEffect>
                                  </p:childTnLst>
                                </p:cTn>
                              </p:par>
                            </p:childTnLst>
                          </p:cTn>
                        </p:par>
                        <p:par>
                          <p:cTn id="38" fill="hold">
                            <p:stCondLst>
                              <p:cond delay="3500"/>
                            </p:stCondLst>
                            <p:childTnLst>
                              <p:par>
                                <p:cTn id="39" presetID="12" presetClass="entr" presetSubtype="4" fill="hold" grpId="0" nodeType="afterEffect">
                                  <p:stCondLst>
                                    <p:cond delay="0"/>
                                  </p:stCondLst>
                                  <p:childTnLst>
                                    <p:set>
                                      <p:cBhvr>
                                        <p:cTn id="40" dur="1" fill="hold">
                                          <p:stCondLst>
                                            <p:cond delay="0"/>
                                          </p:stCondLst>
                                        </p:cTn>
                                        <p:tgtEl>
                                          <p:spTgt spid="91"/>
                                        </p:tgtEl>
                                        <p:attrNameLst>
                                          <p:attrName>style.visibility</p:attrName>
                                        </p:attrNameLst>
                                      </p:cBhvr>
                                      <p:to>
                                        <p:strVal val="visible"/>
                                      </p:to>
                                    </p:set>
                                    <p:anim calcmode="lin" valueType="num">
                                      <p:cBhvr additive="base">
                                        <p:cTn id="41" dur="500"/>
                                        <p:tgtEl>
                                          <p:spTgt spid="91"/>
                                        </p:tgtEl>
                                        <p:attrNameLst>
                                          <p:attrName>ppt_y</p:attrName>
                                        </p:attrNameLst>
                                      </p:cBhvr>
                                      <p:tavLst>
                                        <p:tav tm="0">
                                          <p:val>
                                            <p:strVal val="#ppt_y+#ppt_h*1.125000"/>
                                          </p:val>
                                        </p:tav>
                                        <p:tav tm="100000">
                                          <p:val>
                                            <p:strVal val="#ppt_y"/>
                                          </p:val>
                                        </p:tav>
                                      </p:tavLst>
                                    </p:anim>
                                    <p:animEffect transition="in" filter="wipe(up)">
                                      <p:cBhvr>
                                        <p:cTn id="42" dur="500"/>
                                        <p:tgtEl>
                                          <p:spTgt spid="91"/>
                                        </p:tgtEl>
                                      </p:cBhvr>
                                    </p:animEffect>
                                  </p:childTnLst>
                                </p:cTn>
                              </p:par>
                            </p:childTnLst>
                          </p:cTn>
                        </p:par>
                        <p:par>
                          <p:cTn id="43" fill="hold">
                            <p:stCondLst>
                              <p:cond delay="4000"/>
                            </p:stCondLst>
                            <p:childTnLst>
                              <p:par>
                                <p:cTn id="44" presetID="22" presetClass="entr" presetSubtype="2" fill="hold" nodeType="after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wipe(right)">
                                      <p:cBhvr>
                                        <p:cTn id="46" dur="500"/>
                                        <p:tgtEl>
                                          <p:spTgt spid="92"/>
                                        </p:tgtEl>
                                      </p:cBhvr>
                                    </p:animEffect>
                                  </p:childTnLst>
                                </p:cTn>
                              </p:par>
                            </p:childTnLst>
                          </p:cTn>
                        </p:par>
                        <p:par>
                          <p:cTn id="47" fill="hold">
                            <p:stCondLst>
                              <p:cond delay="4500"/>
                            </p:stCondLst>
                            <p:childTnLst>
                              <p:par>
                                <p:cTn id="48" presetID="12" presetClass="entr" presetSubtype="4" fill="hold" grpId="0" nodeType="afterEffect">
                                  <p:stCondLst>
                                    <p:cond delay="0"/>
                                  </p:stCondLst>
                                  <p:childTnLst>
                                    <p:set>
                                      <p:cBhvr>
                                        <p:cTn id="49" dur="1" fill="hold">
                                          <p:stCondLst>
                                            <p:cond delay="0"/>
                                          </p:stCondLst>
                                        </p:cTn>
                                        <p:tgtEl>
                                          <p:spTgt spid="100"/>
                                        </p:tgtEl>
                                        <p:attrNameLst>
                                          <p:attrName>style.visibility</p:attrName>
                                        </p:attrNameLst>
                                      </p:cBhvr>
                                      <p:to>
                                        <p:strVal val="visible"/>
                                      </p:to>
                                    </p:set>
                                    <p:anim calcmode="lin" valueType="num">
                                      <p:cBhvr additive="base">
                                        <p:cTn id="50" dur="500"/>
                                        <p:tgtEl>
                                          <p:spTgt spid="100"/>
                                        </p:tgtEl>
                                        <p:attrNameLst>
                                          <p:attrName>ppt_y</p:attrName>
                                        </p:attrNameLst>
                                      </p:cBhvr>
                                      <p:tavLst>
                                        <p:tav tm="0">
                                          <p:val>
                                            <p:strVal val="#ppt_y+#ppt_h*1.125000"/>
                                          </p:val>
                                        </p:tav>
                                        <p:tav tm="100000">
                                          <p:val>
                                            <p:strVal val="#ppt_y"/>
                                          </p:val>
                                        </p:tav>
                                      </p:tavLst>
                                    </p:anim>
                                    <p:animEffect transition="in" filter="wipe(up)">
                                      <p:cBhvr>
                                        <p:cTn id="51" dur="500"/>
                                        <p:tgtEl>
                                          <p:spTgt spid="100"/>
                                        </p:tgtEl>
                                      </p:cBhvr>
                                    </p:animEffect>
                                  </p:childTnLst>
                                </p:cTn>
                              </p:par>
                            </p:childTnLst>
                          </p:cTn>
                        </p:par>
                        <p:par>
                          <p:cTn id="52" fill="hold">
                            <p:stCondLst>
                              <p:cond delay="5000"/>
                            </p:stCondLst>
                            <p:childTnLst>
                              <p:par>
                                <p:cTn id="53" presetID="22" presetClass="entr" presetSubtype="2" fill="hold" nodeType="afterEffect">
                                  <p:stCondLst>
                                    <p:cond delay="0"/>
                                  </p:stCondLst>
                                  <p:childTnLst>
                                    <p:set>
                                      <p:cBhvr>
                                        <p:cTn id="54" dur="1" fill="hold">
                                          <p:stCondLst>
                                            <p:cond delay="0"/>
                                          </p:stCondLst>
                                        </p:cTn>
                                        <p:tgtEl>
                                          <p:spTgt spid="105"/>
                                        </p:tgtEl>
                                        <p:attrNameLst>
                                          <p:attrName>style.visibility</p:attrName>
                                        </p:attrNameLst>
                                      </p:cBhvr>
                                      <p:to>
                                        <p:strVal val="visible"/>
                                      </p:to>
                                    </p:set>
                                    <p:animEffect transition="in" filter="wipe(right)">
                                      <p:cBhvr>
                                        <p:cTn id="55" dur="500"/>
                                        <p:tgtEl>
                                          <p:spTgt spid="105"/>
                                        </p:tgtEl>
                                      </p:cBhvr>
                                    </p:animEffect>
                                  </p:childTnLst>
                                </p:cTn>
                              </p:par>
                            </p:childTnLst>
                          </p:cTn>
                        </p:par>
                        <p:par>
                          <p:cTn id="56" fill="hold">
                            <p:stCondLst>
                              <p:cond delay="5500"/>
                            </p:stCondLst>
                            <p:childTnLst>
                              <p:par>
                                <p:cTn id="57" presetID="12" presetClass="entr" presetSubtype="4" fill="hold" grpId="0" nodeType="afterEffect">
                                  <p:stCondLst>
                                    <p:cond delay="0"/>
                                  </p:stCondLst>
                                  <p:childTnLst>
                                    <p:set>
                                      <p:cBhvr>
                                        <p:cTn id="58" dur="1" fill="hold">
                                          <p:stCondLst>
                                            <p:cond delay="0"/>
                                          </p:stCondLst>
                                        </p:cTn>
                                        <p:tgtEl>
                                          <p:spTgt spid="109"/>
                                        </p:tgtEl>
                                        <p:attrNameLst>
                                          <p:attrName>style.visibility</p:attrName>
                                        </p:attrNameLst>
                                      </p:cBhvr>
                                      <p:to>
                                        <p:strVal val="visible"/>
                                      </p:to>
                                    </p:set>
                                    <p:anim calcmode="lin" valueType="num">
                                      <p:cBhvr additive="base">
                                        <p:cTn id="59" dur="500"/>
                                        <p:tgtEl>
                                          <p:spTgt spid="109"/>
                                        </p:tgtEl>
                                        <p:attrNameLst>
                                          <p:attrName>ppt_y</p:attrName>
                                        </p:attrNameLst>
                                      </p:cBhvr>
                                      <p:tavLst>
                                        <p:tav tm="0">
                                          <p:val>
                                            <p:strVal val="#ppt_y+#ppt_h*1.125000"/>
                                          </p:val>
                                        </p:tav>
                                        <p:tav tm="100000">
                                          <p:val>
                                            <p:strVal val="#ppt_y"/>
                                          </p:val>
                                        </p:tav>
                                      </p:tavLst>
                                    </p:anim>
                                    <p:animEffect transition="in" filter="wipe(up)">
                                      <p:cBhvr>
                                        <p:cTn id="60"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69" grpId="0"/>
      <p:bldP spid="91" grpId="0"/>
      <p:bldP spid="100" grpId="0"/>
      <p:bldP spid="10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30"/>
          <p:cNvSpPr/>
          <p:nvPr/>
        </p:nvSpPr>
        <p:spPr>
          <a:xfrm>
            <a:off x="1439092" y="2190285"/>
            <a:ext cx="9127187" cy="2816942"/>
          </a:xfrm>
          <a:prstGeom prst="rect">
            <a:avLst/>
          </a:prstGeom>
          <a:noFill/>
          <a:ln w="3175">
            <a:solidFill>
              <a:srgbClr val="EED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华文隶书" panose="02010800040101010101" pitchFamily="2" charset="-122"/>
            </a:endParaRPr>
          </a:p>
        </p:txBody>
      </p:sp>
      <p:sp>
        <p:nvSpPr>
          <p:cNvPr id="35" name="文本框 34"/>
          <p:cNvSpPr txBox="1"/>
          <p:nvPr/>
        </p:nvSpPr>
        <p:spPr>
          <a:xfrm>
            <a:off x="1171446" y="2670380"/>
            <a:ext cx="6463308" cy="2161552"/>
          </a:xfrm>
          <a:prstGeom prst="rect">
            <a:avLst/>
          </a:prstGeom>
          <a:noFill/>
        </p:spPr>
        <p:txBody>
          <a:bodyPr vert="eaVert" wrap="square" rtlCol="0">
            <a:spAutoFit/>
          </a:bodyPr>
          <a:lstStyle/>
          <a:p>
            <a:pPr>
              <a:lnSpc>
                <a:spcPct val="200000"/>
              </a:lnSpc>
            </a:pP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单击此处输入文本内容，单击此处输入文本内容，单击此处输入文本内容</a:t>
            </a:r>
            <a:r>
              <a:rPr lang="en-US" altLang="zh-CN" sz="12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单击此处输入文本内容，单击此处输入文本内容，单击此处输入文本内容</a:t>
            </a:r>
            <a:r>
              <a:rPr lang="en-US" altLang="zh-CN" sz="12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2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2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2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2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2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a:t>
            </a:r>
            <a:endPar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endParaRPr>
          </a:p>
          <a:p>
            <a:pPr>
              <a:lnSpc>
                <a:spcPct val="200000"/>
              </a:lnSpc>
            </a:pPr>
            <a:endPar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endParaRPr>
          </a:p>
          <a:p>
            <a:pPr>
              <a:lnSpc>
                <a:spcPct val="200000"/>
              </a:lnSpc>
            </a:pPr>
            <a:endPar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endParaRPr>
          </a:p>
        </p:txBody>
      </p:sp>
      <p:sp>
        <p:nvSpPr>
          <p:cNvPr id="40" name="矩形 39"/>
          <p:cNvSpPr/>
          <p:nvPr/>
        </p:nvSpPr>
        <p:spPr>
          <a:xfrm>
            <a:off x="1591492" y="2342685"/>
            <a:ext cx="9127187" cy="2816942"/>
          </a:xfrm>
          <a:prstGeom prst="rect">
            <a:avLst/>
          </a:prstGeom>
          <a:noFill/>
          <a:ln w="3175">
            <a:solidFill>
              <a:srgbClr val="EED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华文隶书" panose="02010800040101010101" pitchFamily="2" charset="-122"/>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62550" y="-214431"/>
            <a:ext cx="3249678" cy="7072431"/>
          </a:xfrm>
          <a:prstGeom prst="rect">
            <a:avLst/>
          </a:prstGeom>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14" name="图片 13"/>
          <p:cNvPicPr>
            <a:picLocks noChangeAspect="1"/>
          </p:cNvPicPr>
          <p:nvPr/>
        </p:nvPicPr>
        <p:blipFill>
          <a:blip r:embed="rId3"/>
          <a:stretch>
            <a:fillRect/>
          </a:stretch>
        </p:blipFill>
        <p:spPr>
          <a:xfrm>
            <a:off x="1" y="-3491"/>
            <a:ext cx="12191998" cy="68649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anim calcmode="lin" valueType="num">
                                      <p:cBhvr>
                                        <p:cTn id="21" dur="1000" fill="hold"/>
                                        <p:tgtEl>
                                          <p:spTgt spid="40"/>
                                        </p:tgtEl>
                                        <p:attrNameLst>
                                          <p:attrName>ppt_x</p:attrName>
                                        </p:attrNameLst>
                                      </p:cBhvr>
                                      <p:tavLst>
                                        <p:tav tm="0">
                                          <p:val>
                                            <p:strVal val="#ppt_x"/>
                                          </p:val>
                                        </p:tav>
                                        <p:tav tm="100000">
                                          <p:val>
                                            <p:strVal val="#ppt_x"/>
                                          </p:val>
                                        </p:tav>
                                      </p:tavLst>
                                    </p:anim>
                                    <p:anim calcmode="lin" valueType="num">
                                      <p:cBhvr>
                                        <p:cTn id="2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p:bldP spid="4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29" name="图片 28"/>
          <p:cNvPicPr>
            <a:picLocks noChangeAspect="1"/>
          </p:cNvPicPr>
          <p:nvPr/>
        </p:nvPicPr>
        <p:blipFill>
          <a:blip r:embed="rId2"/>
          <a:stretch>
            <a:fillRect/>
          </a:stretch>
        </p:blipFill>
        <p:spPr>
          <a:xfrm>
            <a:off x="1" y="-3491"/>
            <a:ext cx="12191998" cy="6864983"/>
          </a:xfrm>
          <a:prstGeom prst="rect">
            <a:avLst/>
          </a:prstGeom>
        </p:spPr>
      </p:pic>
      <p:grpSp>
        <p:nvGrpSpPr>
          <p:cNvPr id="6" name="组 5"/>
          <p:cNvGrpSpPr/>
          <p:nvPr/>
        </p:nvGrpSpPr>
        <p:grpSpPr>
          <a:xfrm>
            <a:off x="2280141" y="2061974"/>
            <a:ext cx="1377656" cy="1531346"/>
            <a:chOff x="1906294" y="2577138"/>
            <a:chExt cx="1921789" cy="2136182"/>
          </a:xfrm>
        </p:grpSpPr>
        <p:sp>
          <p:nvSpPr>
            <p:cNvPr id="5" name="矩形 4"/>
            <p:cNvSpPr/>
            <p:nvPr/>
          </p:nvSpPr>
          <p:spPr>
            <a:xfrm rot="2700000">
              <a:off x="1906294" y="2577138"/>
              <a:ext cx="1921788" cy="1921788"/>
            </a:xfrm>
            <a:prstGeom prst="rect">
              <a:avLst/>
            </a:prstGeom>
            <a:noFill/>
            <a:ln>
              <a:solidFill>
                <a:srgbClr val="EED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华文隶书" panose="02010800040101010101" pitchFamily="2" charset="-122"/>
              </a:endParaRPr>
            </a:p>
          </p:txBody>
        </p:sp>
        <p:sp>
          <p:nvSpPr>
            <p:cNvPr id="11" name="矩形 10"/>
            <p:cNvSpPr/>
            <p:nvPr/>
          </p:nvSpPr>
          <p:spPr>
            <a:xfrm rot="2700000">
              <a:off x="1906295" y="2791532"/>
              <a:ext cx="1921788" cy="1921788"/>
            </a:xfrm>
            <a:prstGeom prst="rect">
              <a:avLst/>
            </a:prstGeom>
            <a:noFill/>
            <a:ln>
              <a:solidFill>
                <a:srgbClr val="EED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华文隶书" panose="02010800040101010101" pitchFamily="2" charset="-122"/>
              </a:endParaRPr>
            </a:p>
          </p:txBody>
        </p:sp>
      </p:grpSp>
      <p:grpSp>
        <p:nvGrpSpPr>
          <p:cNvPr id="13" name="组 12"/>
          <p:cNvGrpSpPr/>
          <p:nvPr/>
        </p:nvGrpSpPr>
        <p:grpSpPr>
          <a:xfrm>
            <a:off x="5424907" y="2169171"/>
            <a:ext cx="1377656" cy="1531346"/>
            <a:chOff x="1906294" y="2577138"/>
            <a:chExt cx="1921789" cy="2136182"/>
          </a:xfrm>
        </p:grpSpPr>
        <p:sp>
          <p:nvSpPr>
            <p:cNvPr id="14" name="矩形 13"/>
            <p:cNvSpPr/>
            <p:nvPr/>
          </p:nvSpPr>
          <p:spPr>
            <a:xfrm rot="2700000">
              <a:off x="1906294" y="2577138"/>
              <a:ext cx="1921788" cy="1921788"/>
            </a:xfrm>
            <a:prstGeom prst="rect">
              <a:avLst/>
            </a:prstGeom>
            <a:noFill/>
            <a:ln>
              <a:solidFill>
                <a:srgbClr val="EED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华文隶书" panose="02010800040101010101" pitchFamily="2" charset="-122"/>
              </a:endParaRPr>
            </a:p>
          </p:txBody>
        </p:sp>
        <p:sp>
          <p:nvSpPr>
            <p:cNvPr id="15" name="矩形 14"/>
            <p:cNvSpPr/>
            <p:nvPr/>
          </p:nvSpPr>
          <p:spPr>
            <a:xfrm rot="2700000">
              <a:off x="1906295" y="2791532"/>
              <a:ext cx="1921788" cy="1921788"/>
            </a:xfrm>
            <a:prstGeom prst="rect">
              <a:avLst/>
            </a:prstGeom>
            <a:noFill/>
            <a:ln>
              <a:solidFill>
                <a:srgbClr val="EED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华文隶书" panose="02010800040101010101" pitchFamily="2" charset="-122"/>
              </a:endParaRPr>
            </a:p>
          </p:txBody>
        </p:sp>
      </p:grpSp>
      <p:grpSp>
        <p:nvGrpSpPr>
          <p:cNvPr id="16" name="组 15"/>
          <p:cNvGrpSpPr/>
          <p:nvPr/>
        </p:nvGrpSpPr>
        <p:grpSpPr>
          <a:xfrm>
            <a:off x="8600867" y="2189089"/>
            <a:ext cx="1377656" cy="1531346"/>
            <a:chOff x="1906294" y="2577138"/>
            <a:chExt cx="1921789" cy="2136182"/>
          </a:xfrm>
        </p:grpSpPr>
        <p:sp>
          <p:nvSpPr>
            <p:cNvPr id="17" name="矩形 16"/>
            <p:cNvSpPr/>
            <p:nvPr/>
          </p:nvSpPr>
          <p:spPr>
            <a:xfrm rot="2700000">
              <a:off x="1906294" y="2577138"/>
              <a:ext cx="1921788" cy="1921788"/>
            </a:xfrm>
            <a:prstGeom prst="rect">
              <a:avLst/>
            </a:prstGeom>
            <a:noFill/>
            <a:ln>
              <a:solidFill>
                <a:srgbClr val="EED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华文隶书" panose="02010800040101010101" pitchFamily="2" charset="-122"/>
              </a:endParaRPr>
            </a:p>
          </p:txBody>
        </p:sp>
        <p:sp>
          <p:nvSpPr>
            <p:cNvPr id="18" name="矩形 17"/>
            <p:cNvSpPr/>
            <p:nvPr/>
          </p:nvSpPr>
          <p:spPr>
            <a:xfrm rot="2700000">
              <a:off x="1906295" y="2791532"/>
              <a:ext cx="1921788" cy="1921788"/>
            </a:xfrm>
            <a:prstGeom prst="rect">
              <a:avLst/>
            </a:prstGeom>
            <a:noFill/>
            <a:ln>
              <a:solidFill>
                <a:srgbClr val="EED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华文隶书" panose="02010800040101010101" pitchFamily="2" charset="-122"/>
              </a:endParaRPr>
            </a:p>
          </p:txBody>
        </p:sp>
      </p:grpSp>
      <p:sp>
        <p:nvSpPr>
          <p:cNvPr id="19" name="TextBox 17"/>
          <p:cNvSpPr txBox="1"/>
          <p:nvPr/>
        </p:nvSpPr>
        <p:spPr>
          <a:xfrm>
            <a:off x="2674362" y="2453089"/>
            <a:ext cx="527220" cy="646331"/>
          </a:xfrm>
          <a:prstGeom prst="rect">
            <a:avLst/>
          </a:prstGeom>
          <a:noFill/>
        </p:spPr>
        <p:txBody>
          <a:bodyPr wrap="square" rtlCol="0">
            <a:spAutoFit/>
          </a:bodyPr>
          <a:lstStyle/>
          <a:p>
            <a:r>
              <a:rPr lang="zh-CN" altLang="en-US" sz="3600" dirty="0">
                <a:solidFill>
                  <a:srgbClr val="E60012"/>
                </a:solidFill>
                <a:latin typeface="华文隶书" panose="02010800040101010101" pitchFamily="2" charset="-122"/>
                <a:ea typeface="华文隶书" panose="02010800040101010101" pitchFamily="2" charset="-122"/>
              </a:rPr>
              <a:t>壹</a:t>
            </a:r>
            <a:endParaRPr lang="zh-CN" altLang="en-US" sz="3600" dirty="0">
              <a:solidFill>
                <a:srgbClr val="E60012"/>
              </a:solidFill>
              <a:latin typeface="华文隶书" panose="02010800040101010101" pitchFamily="2" charset="-122"/>
              <a:ea typeface="华文隶书" panose="02010800040101010101" pitchFamily="2" charset="-122"/>
            </a:endParaRPr>
          </a:p>
        </p:txBody>
      </p:sp>
      <p:sp>
        <p:nvSpPr>
          <p:cNvPr id="20" name="TextBox 17"/>
          <p:cNvSpPr txBox="1"/>
          <p:nvPr/>
        </p:nvSpPr>
        <p:spPr>
          <a:xfrm>
            <a:off x="5840204" y="2561578"/>
            <a:ext cx="527219" cy="646331"/>
          </a:xfrm>
          <a:prstGeom prst="rect">
            <a:avLst/>
          </a:prstGeom>
          <a:noFill/>
        </p:spPr>
        <p:txBody>
          <a:bodyPr wrap="square" rtlCol="0">
            <a:spAutoFit/>
          </a:bodyPr>
          <a:lstStyle/>
          <a:p>
            <a:r>
              <a:rPr lang="zh-CN" altLang="en-US" sz="3600" dirty="0">
                <a:solidFill>
                  <a:srgbClr val="E60012"/>
                </a:solidFill>
                <a:latin typeface="华文隶书" panose="02010800040101010101" pitchFamily="2" charset="-122"/>
                <a:ea typeface="华文隶书" panose="02010800040101010101" pitchFamily="2" charset="-122"/>
              </a:rPr>
              <a:t>贰</a:t>
            </a:r>
            <a:endParaRPr lang="zh-CN" altLang="en-US" sz="3600" dirty="0">
              <a:solidFill>
                <a:srgbClr val="E60012"/>
              </a:solidFill>
              <a:latin typeface="华文隶书" panose="02010800040101010101" pitchFamily="2" charset="-122"/>
              <a:ea typeface="华文隶书" panose="02010800040101010101" pitchFamily="2" charset="-122"/>
            </a:endParaRPr>
          </a:p>
        </p:txBody>
      </p:sp>
      <p:sp>
        <p:nvSpPr>
          <p:cNvPr id="21" name="TextBox 17"/>
          <p:cNvSpPr txBox="1"/>
          <p:nvPr/>
        </p:nvSpPr>
        <p:spPr>
          <a:xfrm>
            <a:off x="8994111" y="2541962"/>
            <a:ext cx="527219" cy="646331"/>
          </a:xfrm>
          <a:prstGeom prst="rect">
            <a:avLst/>
          </a:prstGeom>
          <a:noFill/>
        </p:spPr>
        <p:txBody>
          <a:bodyPr wrap="square" rtlCol="0">
            <a:spAutoFit/>
          </a:bodyPr>
          <a:lstStyle/>
          <a:p>
            <a:r>
              <a:rPr lang="zh-CN" altLang="en-US" sz="3600" dirty="0">
                <a:solidFill>
                  <a:srgbClr val="E60012"/>
                </a:solidFill>
                <a:latin typeface="华文隶书" panose="02010800040101010101" pitchFamily="2" charset="-122"/>
                <a:ea typeface="华文隶书" panose="02010800040101010101" pitchFamily="2" charset="-122"/>
              </a:rPr>
              <a:t>叁</a:t>
            </a:r>
            <a:endParaRPr lang="zh-CN" altLang="en-US" sz="3600" dirty="0">
              <a:solidFill>
                <a:srgbClr val="E60012"/>
              </a:solidFill>
              <a:latin typeface="华文隶书" panose="02010800040101010101" pitchFamily="2" charset="-122"/>
              <a:ea typeface="华文隶书" panose="02010800040101010101" pitchFamily="2" charset="-122"/>
            </a:endParaRPr>
          </a:p>
        </p:txBody>
      </p:sp>
      <p:sp>
        <p:nvSpPr>
          <p:cNvPr id="22" name="文本框 21"/>
          <p:cNvSpPr txBox="1">
            <a:spLocks noChangeArrowheads="1"/>
          </p:cNvSpPr>
          <p:nvPr/>
        </p:nvSpPr>
        <p:spPr bwMode="auto">
          <a:xfrm>
            <a:off x="1809896" y="4078027"/>
            <a:ext cx="2092881" cy="17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nSpc>
                <a:spcPct val="200000"/>
              </a:lnSpc>
            </a:pPr>
            <a:r>
              <a:rPr lang="zh-CN" altLang="en-US" sz="1600" kern="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rPr>
              <a:t>请单击此处输入文本内容。请单击此处输入文本内容。</a:t>
            </a:r>
            <a:endParaRPr lang="zh-CN" altLang="en-US" sz="160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endParaRPr>
          </a:p>
        </p:txBody>
      </p:sp>
      <p:sp>
        <p:nvSpPr>
          <p:cNvPr id="23" name="文本框 22"/>
          <p:cNvSpPr txBox="1">
            <a:spLocks noChangeArrowheads="1"/>
          </p:cNvSpPr>
          <p:nvPr/>
        </p:nvSpPr>
        <p:spPr bwMode="auto">
          <a:xfrm>
            <a:off x="4931298" y="4185224"/>
            <a:ext cx="2092881" cy="17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nSpc>
                <a:spcPct val="200000"/>
              </a:lnSpc>
            </a:pPr>
            <a:r>
              <a:rPr lang="zh-CN" altLang="en-US" sz="1600" kern="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rPr>
              <a:t>请单击此处输入文本内容。请单击此处输入文本内容。</a:t>
            </a:r>
            <a:endParaRPr lang="zh-CN" altLang="en-US" sz="160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endParaRPr>
          </a:p>
        </p:txBody>
      </p:sp>
      <p:sp>
        <p:nvSpPr>
          <p:cNvPr id="24" name="文本框 23"/>
          <p:cNvSpPr txBox="1">
            <a:spLocks noChangeArrowheads="1"/>
          </p:cNvSpPr>
          <p:nvPr/>
        </p:nvSpPr>
        <p:spPr bwMode="auto">
          <a:xfrm>
            <a:off x="8146829" y="4182830"/>
            <a:ext cx="2092881" cy="17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nSpc>
                <a:spcPct val="200000"/>
              </a:lnSpc>
            </a:pPr>
            <a:r>
              <a:rPr lang="zh-CN" altLang="en-US" sz="1600" kern="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rPr>
              <a:t>请单击此处输入文本内容。请单击此处输入文本内容。</a:t>
            </a:r>
            <a:endParaRPr lang="zh-CN" altLang="en-US" sz="160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anim calcmode="lin" valueType="num">
                                      <p:cBhvr>
                                        <p:cTn id="20" dur="500" fill="hold"/>
                                        <p:tgtEl>
                                          <p:spTgt spid="24"/>
                                        </p:tgtEl>
                                        <p:attrNameLst>
                                          <p:attrName>ppt_x</p:attrName>
                                        </p:attrNameLst>
                                      </p:cBhvr>
                                      <p:tavLst>
                                        <p:tav tm="0">
                                          <p:val>
                                            <p:strVal val="#ppt_x"/>
                                          </p:val>
                                        </p:tav>
                                        <p:tav tm="100000">
                                          <p:val>
                                            <p:strVal val="#ppt_x"/>
                                          </p:val>
                                        </p:tav>
                                      </p:tavLst>
                                    </p:anim>
                                    <p:anim calcmode="lin" valueType="num">
                                      <p:cBhvr>
                                        <p:cTn id="2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61437" y="341191"/>
            <a:ext cx="6271758" cy="3994668"/>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7" name="图片 6"/>
          <p:cNvPicPr>
            <a:picLocks noChangeAspect="1"/>
          </p:cNvPicPr>
          <p:nvPr/>
        </p:nvPicPr>
        <p:blipFill>
          <a:blip r:embed="rId3"/>
          <a:stretch>
            <a:fillRect/>
          </a:stretch>
        </p:blipFill>
        <p:spPr>
          <a:xfrm>
            <a:off x="1" y="-3491"/>
            <a:ext cx="12191998" cy="6864983"/>
          </a:xfrm>
          <a:prstGeom prst="rect">
            <a:avLst/>
          </a:prstGeom>
        </p:spPr>
      </p:pic>
      <p:sp>
        <p:nvSpPr>
          <p:cNvPr id="47" name="文本框 46"/>
          <p:cNvSpPr txBox="1"/>
          <p:nvPr/>
        </p:nvSpPr>
        <p:spPr>
          <a:xfrm>
            <a:off x="1790199" y="2443675"/>
            <a:ext cx="3831818" cy="3101985"/>
          </a:xfrm>
          <a:prstGeom prst="rect">
            <a:avLst/>
          </a:prstGeom>
          <a:noFill/>
        </p:spPr>
        <p:txBody>
          <a:bodyPr vert="eaVert" wrap="square" rtlCol="0">
            <a:spAutoFit/>
          </a:bodyPr>
          <a:lstStyle/>
          <a:p>
            <a:pPr>
              <a:lnSpc>
                <a:spcPct val="200000"/>
              </a:lnSpc>
            </a:pP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单击此处输入文本内容，单击此处输入文本内容，单击此处输入文本内容</a:t>
            </a:r>
            <a:r>
              <a:rPr lang="en-US" altLang="zh-CN" sz="12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单击此处输入文本内容，单击此处输入文本内容，单击此处输入文本内容</a:t>
            </a:r>
            <a:r>
              <a:rPr lang="en-US" altLang="zh-CN" sz="12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2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2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2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2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单击此处输入文本内容，单击此处输入文本内容</a:t>
            </a:r>
            <a:r>
              <a:rPr lang="en-US" altLang="zh-CN" sz="1200" dirty="0">
                <a:solidFill>
                  <a:srgbClr val="B09262"/>
                </a:solidFill>
                <a:latin typeface="华文隶书" panose="02010800040101010101" pitchFamily="2" charset="-122"/>
                <a:ea typeface="华文隶书" panose="02010800040101010101" pitchFamily="2" charset="-122"/>
                <a:cs typeface="STSong" panose="02010600040101010101" charset="-122"/>
              </a:rPr>
              <a:t>,</a:t>
            </a:r>
            <a:r>
              <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rPr>
              <a:t>单击此处输入文本内容。</a:t>
            </a:r>
            <a:endParaRPr lang="zh-CN" altLang="en-US" sz="1200" dirty="0">
              <a:solidFill>
                <a:srgbClr val="B09262"/>
              </a:solidFill>
              <a:latin typeface="华文隶书" panose="02010800040101010101" pitchFamily="2" charset="-122"/>
              <a:ea typeface="华文隶书" panose="02010800040101010101" pitchFamily="2" charset="-122"/>
              <a:cs typeface="STSong" panose="02010600040101010101" charset="-122"/>
            </a:endParaRPr>
          </a:p>
        </p:txBody>
      </p:sp>
      <p:pic>
        <p:nvPicPr>
          <p:cNvPr id="48" name="图片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206" y="4391036"/>
            <a:ext cx="1120870" cy="11546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16" name="图片 15"/>
          <p:cNvPicPr>
            <a:picLocks noChangeAspect="1"/>
          </p:cNvPicPr>
          <p:nvPr/>
        </p:nvPicPr>
        <p:blipFill>
          <a:blip r:embed="rId2"/>
          <a:stretch>
            <a:fillRect/>
          </a:stretch>
        </p:blipFill>
        <p:spPr>
          <a:xfrm>
            <a:off x="1" y="-3491"/>
            <a:ext cx="12191998" cy="6864983"/>
          </a:xfrm>
          <a:prstGeom prst="rect">
            <a:avLst/>
          </a:prstGeom>
        </p:spPr>
      </p:pic>
      <p:sp>
        <p:nvSpPr>
          <p:cNvPr id="39" name="TextBox 3"/>
          <p:cNvSpPr txBox="1"/>
          <p:nvPr/>
        </p:nvSpPr>
        <p:spPr>
          <a:xfrm>
            <a:off x="2169980" y="2149351"/>
            <a:ext cx="1477328" cy="1441989"/>
          </a:xfrm>
          <a:prstGeom prst="rect">
            <a:avLst/>
          </a:prstGeom>
          <a:noFill/>
        </p:spPr>
        <p:txBody>
          <a:bodyPr vert="eaVert" wrap="square" rtlCol="0">
            <a:spAutoFit/>
          </a:bodyPr>
          <a:lstStyle/>
          <a:p>
            <a:pPr>
              <a:lnSpc>
                <a:spcPct val="150000"/>
              </a:lnSpc>
            </a:pPr>
            <a:r>
              <a:rPr lang="zh-CN" altLang="en-US" sz="1400" dirty="0">
                <a:solidFill>
                  <a:srgbClr val="B09262"/>
                </a:solidFill>
                <a:latin typeface="华文隶书" panose="02010800040101010101" pitchFamily="2" charset="-122"/>
                <a:ea typeface="华文隶书" panose="02010800040101010101" pitchFamily="2" charset="-122"/>
              </a:rPr>
              <a:t>点击添加文本信息点击添加文本信息点击添加文本信息。</a:t>
            </a:r>
            <a:endParaRPr lang="zh-CN" altLang="en-US" sz="1400" dirty="0">
              <a:solidFill>
                <a:srgbClr val="B09262"/>
              </a:solidFill>
              <a:latin typeface="华文隶书" panose="02010800040101010101" pitchFamily="2" charset="-122"/>
              <a:ea typeface="华文隶书" panose="02010800040101010101" pitchFamily="2" charset="-122"/>
            </a:endParaRPr>
          </a:p>
        </p:txBody>
      </p:sp>
      <p:sp>
        <p:nvSpPr>
          <p:cNvPr id="45" name="TextBox 3"/>
          <p:cNvSpPr txBox="1"/>
          <p:nvPr/>
        </p:nvSpPr>
        <p:spPr>
          <a:xfrm>
            <a:off x="2166026" y="4300881"/>
            <a:ext cx="1477328" cy="1441989"/>
          </a:xfrm>
          <a:prstGeom prst="rect">
            <a:avLst/>
          </a:prstGeom>
          <a:noFill/>
        </p:spPr>
        <p:txBody>
          <a:bodyPr vert="eaVert" wrap="square" rtlCol="0">
            <a:spAutoFit/>
          </a:bodyPr>
          <a:lstStyle/>
          <a:p>
            <a:pPr>
              <a:lnSpc>
                <a:spcPct val="150000"/>
              </a:lnSpc>
            </a:pPr>
            <a:r>
              <a:rPr lang="zh-CN" altLang="en-US" sz="1400" dirty="0">
                <a:solidFill>
                  <a:srgbClr val="B09262"/>
                </a:solidFill>
                <a:latin typeface="华文隶书" panose="02010800040101010101" pitchFamily="2" charset="-122"/>
                <a:ea typeface="华文隶书" panose="02010800040101010101" pitchFamily="2" charset="-122"/>
              </a:rPr>
              <a:t>点击添加文本信息点击添加文本信息点击添加文本信息。</a:t>
            </a:r>
            <a:endParaRPr lang="zh-CN" altLang="en-US" sz="1400" dirty="0">
              <a:solidFill>
                <a:srgbClr val="B09262"/>
              </a:solidFill>
              <a:latin typeface="华文隶书" panose="02010800040101010101" pitchFamily="2" charset="-122"/>
              <a:ea typeface="华文隶书" panose="02010800040101010101" pitchFamily="2" charset="-122"/>
            </a:endParaRPr>
          </a:p>
        </p:txBody>
      </p:sp>
      <p:sp>
        <p:nvSpPr>
          <p:cNvPr id="10" name="TextBox 3"/>
          <p:cNvSpPr txBox="1"/>
          <p:nvPr/>
        </p:nvSpPr>
        <p:spPr>
          <a:xfrm>
            <a:off x="8471819" y="2149351"/>
            <a:ext cx="1477328" cy="1441989"/>
          </a:xfrm>
          <a:prstGeom prst="rect">
            <a:avLst/>
          </a:prstGeom>
          <a:noFill/>
        </p:spPr>
        <p:txBody>
          <a:bodyPr vert="eaVert" wrap="square" rtlCol="0">
            <a:spAutoFit/>
          </a:bodyPr>
          <a:lstStyle/>
          <a:p>
            <a:pPr>
              <a:lnSpc>
                <a:spcPct val="150000"/>
              </a:lnSpc>
            </a:pPr>
            <a:r>
              <a:rPr lang="zh-CN" altLang="en-US" sz="1400" dirty="0">
                <a:solidFill>
                  <a:srgbClr val="B09262"/>
                </a:solidFill>
                <a:latin typeface="华文隶书" panose="02010800040101010101" pitchFamily="2" charset="-122"/>
                <a:ea typeface="华文隶书" panose="02010800040101010101" pitchFamily="2" charset="-122"/>
              </a:rPr>
              <a:t>点击添加文本信息点击添加文本信息点击添加文本信息。</a:t>
            </a:r>
            <a:endParaRPr lang="zh-CN" altLang="en-US" sz="1400" dirty="0">
              <a:solidFill>
                <a:srgbClr val="B09262"/>
              </a:solidFill>
              <a:latin typeface="华文隶书" panose="02010800040101010101" pitchFamily="2" charset="-122"/>
              <a:ea typeface="华文隶书" panose="02010800040101010101" pitchFamily="2" charset="-122"/>
            </a:endParaRPr>
          </a:p>
        </p:txBody>
      </p:sp>
      <p:sp>
        <p:nvSpPr>
          <p:cNvPr id="11" name="TextBox 3"/>
          <p:cNvSpPr txBox="1"/>
          <p:nvPr/>
        </p:nvSpPr>
        <p:spPr>
          <a:xfrm>
            <a:off x="8467865" y="4300881"/>
            <a:ext cx="1477328" cy="1441989"/>
          </a:xfrm>
          <a:prstGeom prst="rect">
            <a:avLst/>
          </a:prstGeom>
          <a:noFill/>
        </p:spPr>
        <p:txBody>
          <a:bodyPr vert="eaVert" wrap="square" rtlCol="0">
            <a:spAutoFit/>
          </a:bodyPr>
          <a:lstStyle/>
          <a:p>
            <a:pPr>
              <a:lnSpc>
                <a:spcPct val="150000"/>
              </a:lnSpc>
            </a:pPr>
            <a:r>
              <a:rPr lang="zh-CN" altLang="en-US" sz="1400" dirty="0">
                <a:solidFill>
                  <a:srgbClr val="B09262"/>
                </a:solidFill>
                <a:latin typeface="华文隶书" panose="02010800040101010101" pitchFamily="2" charset="-122"/>
                <a:ea typeface="华文隶书" panose="02010800040101010101" pitchFamily="2" charset="-122"/>
              </a:rPr>
              <a:t>点击添加文本信息点击添加文本信息点击添加文本信息。</a:t>
            </a:r>
            <a:endParaRPr lang="zh-CN" altLang="en-US" sz="1400" dirty="0">
              <a:solidFill>
                <a:srgbClr val="B09262"/>
              </a:solidFill>
              <a:latin typeface="华文隶书" panose="02010800040101010101" pitchFamily="2" charset="-122"/>
              <a:ea typeface="华文隶书" panose="02010800040101010101" pitchFamily="2" charset="-122"/>
            </a:endParaRPr>
          </a:p>
        </p:txBody>
      </p:sp>
      <p:sp>
        <p:nvSpPr>
          <p:cNvPr id="3" name="菱形 2"/>
          <p:cNvSpPr/>
          <p:nvPr/>
        </p:nvSpPr>
        <p:spPr>
          <a:xfrm>
            <a:off x="3952429" y="2056602"/>
            <a:ext cx="3817256" cy="3817256"/>
          </a:xfrm>
          <a:prstGeom prst="diamo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华文隶书" panose="02010800040101010101" pitchFamily="2"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262" y="2136376"/>
            <a:ext cx="3887476" cy="3431912"/>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2000"/>
                                        <p:tgtEl>
                                          <p:spTgt spid="3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wheel(1)">
                                      <p:cBhvr>
                                        <p:cTn id="16" dur="2000"/>
                                        <p:tgtEl>
                                          <p:spTgt spid="45"/>
                                        </p:tgtEl>
                                      </p:cBhvr>
                                    </p:animEffect>
                                  </p:childTnLst>
                                </p:cTn>
                              </p:par>
                              <p:par>
                                <p:cTn id="17" presetID="21"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1">
            <a:extLst>
              <a:ext uri="{28A0092B-C50C-407E-A947-70E740481C1C}">
                <a14:useLocalDpi xmlns:a14="http://schemas.microsoft.com/office/drawing/2010/main" val="0"/>
              </a:ext>
            </a:extLst>
          </a:blip>
          <a:srcRect l="5831" r="4998" b="78681"/>
          <a:stretch>
            <a:fillRect/>
          </a:stretch>
        </p:blipFill>
        <p:spPr>
          <a:xfrm rot="5400000" flipH="1">
            <a:off x="8172883" y="2457451"/>
            <a:ext cx="6095134" cy="1943099"/>
          </a:xfrm>
          <a:prstGeom prst="rect">
            <a:avLst/>
          </a:prstGeom>
        </p:spPr>
      </p:pic>
      <p:pic>
        <p:nvPicPr>
          <p:cNvPr id="23" name="图片 2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5831" r="4998" b="78681"/>
          <a:stretch>
            <a:fillRect/>
          </a:stretch>
        </p:blipFill>
        <p:spPr>
          <a:xfrm rot="16200000">
            <a:off x="-2076016" y="2457451"/>
            <a:ext cx="6095134" cy="1943099"/>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r="71197"/>
          <a:stretch>
            <a:fillRect/>
          </a:stretch>
        </p:blipFill>
        <p:spPr>
          <a:xfrm>
            <a:off x="10916013" y="1298180"/>
            <a:ext cx="1256937" cy="4261640"/>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5294" y="1298180"/>
            <a:ext cx="4363920" cy="4261640"/>
          </a:xfrm>
          <a:prstGeom prst="rect">
            <a:avLst/>
          </a:prstGeom>
        </p:spPr>
      </p:pic>
      <p:pic>
        <p:nvPicPr>
          <p:cNvPr id="24" name="图片 23"/>
          <p:cNvPicPr>
            <a:picLocks noChangeAspect="1"/>
          </p:cNvPicPr>
          <p:nvPr/>
        </p:nvPicPr>
        <p:blipFill>
          <a:blip r:embed="rId5"/>
          <a:stretch>
            <a:fillRect/>
          </a:stretch>
        </p:blipFill>
        <p:spPr>
          <a:xfrm>
            <a:off x="0" y="4896442"/>
            <a:ext cx="12192000" cy="1961558"/>
          </a:xfrm>
          <a:prstGeom prst="rect">
            <a:avLst/>
          </a:prstGeom>
        </p:spPr>
      </p:pic>
      <p:pic>
        <p:nvPicPr>
          <p:cNvPr id="30" name="图片 29"/>
          <p:cNvPicPr>
            <a:picLocks noChangeAspect="1"/>
          </p:cNvPicPr>
          <p:nvPr/>
        </p:nvPicPr>
        <p:blipFill>
          <a:blip r:embed="rId6"/>
          <a:stretch>
            <a:fillRect/>
          </a:stretch>
        </p:blipFill>
        <p:spPr>
          <a:xfrm>
            <a:off x="-31011" y="0"/>
            <a:ext cx="12254022" cy="938865"/>
          </a:xfrm>
          <a:prstGeom prst="rect">
            <a:avLst/>
          </a:prstGeom>
        </p:spPr>
      </p:pic>
      <p:grpSp>
        <p:nvGrpSpPr>
          <p:cNvPr id="3" name="组合 2"/>
          <p:cNvGrpSpPr/>
          <p:nvPr/>
        </p:nvGrpSpPr>
        <p:grpSpPr>
          <a:xfrm>
            <a:off x="4173877" y="1055861"/>
            <a:ext cx="3440392" cy="5420544"/>
            <a:chOff x="4173877" y="1055861"/>
            <a:chExt cx="3440392" cy="5420544"/>
          </a:xfrm>
        </p:grpSpPr>
        <p:sp>
          <p:nvSpPr>
            <p:cNvPr id="20" name="文本框 19"/>
            <p:cNvSpPr txBox="1"/>
            <p:nvPr/>
          </p:nvSpPr>
          <p:spPr>
            <a:xfrm>
              <a:off x="4344790" y="1055861"/>
              <a:ext cx="2031325" cy="1722587"/>
            </a:xfrm>
            <a:prstGeom prst="rect">
              <a:avLst/>
            </a:prstGeom>
            <a:noFill/>
          </p:spPr>
          <p:txBody>
            <a:bodyPr vert="eaVert" wrap="none" rtlCol="0">
              <a:spAutoFit/>
            </a:bodyPr>
            <a:lstStyle/>
            <a:p>
              <a:r>
                <a:rPr lang="zh-CN" altLang="en-US" sz="12000" dirty="0">
                  <a:solidFill>
                    <a:srgbClr val="B09262"/>
                  </a:solidFill>
                  <a:latin typeface="华文隶书" panose="02010800040101010101" pitchFamily="2" charset="-122"/>
                  <a:ea typeface="华文隶书" panose="02010800040101010101" pitchFamily="2" charset="-122"/>
                </a:rPr>
                <a:t>谢</a:t>
              </a:r>
              <a:endParaRPr lang="zh-CN" altLang="en-US" sz="12000" dirty="0">
                <a:solidFill>
                  <a:srgbClr val="B09262"/>
                </a:solidFill>
                <a:latin typeface="华文隶书" panose="02010800040101010101" pitchFamily="2" charset="-122"/>
                <a:ea typeface="华文隶书" panose="02010800040101010101" pitchFamily="2" charset="-122"/>
              </a:endParaRPr>
            </a:p>
          </p:txBody>
        </p:sp>
        <p:sp>
          <p:nvSpPr>
            <p:cNvPr id="22" name="文本框 21"/>
            <p:cNvSpPr txBox="1"/>
            <p:nvPr/>
          </p:nvSpPr>
          <p:spPr>
            <a:xfrm>
              <a:off x="5582944" y="1647537"/>
              <a:ext cx="2031325" cy="1722587"/>
            </a:xfrm>
            <a:prstGeom prst="rect">
              <a:avLst/>
            </a:prstGeom>
            <a:noFill/>
          </p:spPr>
          <p:txBody>
            <a:bodyPr vert="eaVert" wrap="none" rtlCol="0">
              <a:spAutoFit/>
            </a:bodyPr>
            <a:lstStyle/>
            <a:p>
              <a:r>
                <a:rPr lang="zh-CN" altLang="en-US" sz="12000" dirty="0">
                  <a:solidFill>
                    <a:srgbClr val="B09262"/>
                  </a:solidFill>
                  <a:latin typeface="华文隶书" panose="02010800040101010101" pitchFamily="2" charset="-122"/>
                  <a:ea typeface="华文隶书" panose="02010800040101010101" pitchFamily="2" charset="-122"/>
                </a:rPr>
                <a:t>谢</a:t>
              </a:r>
              <a:endParaRPr lang="zh-CN" altLang="en-US" sz="12000" dirty="0">
                <a:solidFill>
                  <a:srgbClr val="B09262"/>
                </a:solidFill>
                <a:latin typeface="华文隶书" panose="02010800040101010101" pitchFamily="2" charset="-122"/>
                <a:ea typeface="华文隶书" panose="02010800040101010101" pitchFamily="2" charset="-122"/>
              </a:endParaRPr>
            </a:p>
          </p:txBody>
        </p:sp>
        <p:sp>
          <p:nvSpPr>
            <p:cNvPr id="26" name="文本框 25"/>
            <p:cNvSpPr txBox="1"/>
            <p:nvPr/>
          </p:nvSpPr>
          <p:spPr>
            <a:xfrm>
              <a:off x="4173877" y="2585937"/>
              <a:ext cx="2492990" cy="2129750"/>
            </a:xfrm>
            <a:prstGeom prst="rect">
              <a:avLst/>
            </a:prstGeom>
            <a:noFill/>
          </p:spPr>
          <p:txBody>
            <a:bodyPr vert="eaVert" wrap="none" rtlCol="0">
              <a:spAutoFit/>
            </a:bodyPr>
            <a:lstStyle/>
            <a:p>
              <a:r>
                <a:rPr lang="zh-CN" altLang="en-US" sz="15000" dirty="0">
                  <a:solidFill>
                    <a:srgbClr val="B09262"/>
                  </a:solidFill>
                  <a:latin typeface="华文隶书" panose="02010800040101010101" pitchFamily="2" charset="-122"/>
                  <a:ea typeface="华文隶书" panose="02010800040101010101" pitchFamily="2" charset="-122"/>
                </a:rPr>
                <a:t>观</a:t>
              </a:r>
              <a:endParaRPr lang="zh-CN" altLang="en-US" sz="15000" dirty="0">
                <a:solidFill>
                  <a:srgbClr val="B09262"/>
                </a:solidFill>
                <a:latin typeface="华文隶书" panose="02010800040101010101" pitchFamily="2" charset="-122"/>
                <a:ea typeface="华文隶书" panose="02010800040101010101" pitchFamily="2" charset="-122"/>
              </a:endParaRPr>
            </a:p>
          </p:txBody>
        </p:sp>
        <p:sp>
          <p:nvSpPr>
            <p:cNvPr id="31" name="文本框 30"/>
            <p:cNvSpPr txBox="1"/>
            <p:nvPr/>
          </p:nvSpPr>
          <p:spPr>
            <a:xfrm>
              <a:off x="4326277" y="4346655"/>
              <a:ext cx="2492990" cy="2129750"/>
            </a:xfrm>
            <a:prstGeom prst="rect">
              <a:avLst/>
            </a:prstGeom>
            <a:noFill/>
          </p:spPr>
          <p:txBody>
            <a:bodyPr vert="eaVert" wrap="none" rtlCol="0">
              <a:spAutoFit/>
            </a:bodyPr>
            <a:lstStyle/>
            <a:p>
              <a:r>
                <a:rPr lang="zh-CN" altLang="en-US" sz="15000" dirty="0">
                  <a:solidFill>
                    <a:srgbClr val="B09262"/>
                  </a:solidFill>
                  <a:latin typeface="华文隶书" panose="02010800040101010101" pitchFamily="2" charset="-122"/>
                  <a:ea typeface="华文隶书" panose="02010800040101010101" pitchFamily="2" charset="-122"/>
                </a:rPr>
                <a:t>赏</a:t>
              </a:r>
              <a:endParaRPr lang="zh-CN" altLang="en-US" sz="15000" dirty="0">
                <a:solidFill>
                  <a:srgbClr val="B09262"/>
                </a:solidFill>
                <a:latin typeface="华文隶书" panose="02010800040101010101" pitchFamily="2" charset="-122"/>
                <a:ea typeface="华文隶书" panose="02010800040101010101" pitchFamily="2" charset="-122"/>
              </a:endParaRPr>
            </a:p>
          </p:txBody>
        </p:sp>
      </p:grpSp>
      <p:pic>
        <p:nvPicPr>
          <p:cNvPr id="32" name="图片 31"/>
          <p:cNvPicPr>
            <a:picLocks noChangeAspect="1"/>
          </p:cNvPicPr>
          <p:nvPr/>
        </p:nvPicPr>
        <p:blipFill rotWithShape="1">
          <a:blip r:embed="rId7">
            <a:extLst>
              <a:ext uri="{28A0092B-C50C-407E-A947-70E740481C1C}">
                <a14:useLocalDpi xmlns:a14="http://schemas.microsoft.com/office/drawing/2010/main" val="0"/>
              </a:ext>
            </a:extLst>
          </a:blip>
          <a:srcRect l="55167" t="21353" r="31646" b="73278"/>
          <a:stretch>
            <a:fillRect/>
          </a:stretch>
        </p:blipFill>
        <p:spPr>
          <a:xfrm>
            <a:off x="2448391" y="2151870"/>
            <a:ext cx="1910687" cy="1037231"/>
          </a:xfrm>
          <a:prstGeom prst="rect">
            <a:avLst/>
          </a:prstGeom>
        </p:spPr>
      </p:pic>
      <p:pic>
        <p:nvPicPr>
          <p:cNvPr id="33" name="图片 32"/>
          <p:cNvPicPr>
            <a:picLocks noChangeAspect="1"/>
          </p:cNvPicPr>
          <p:nvPr/>
        </p:nvPicPr>
        <p:blipFill rotWithShape="1">
          <a:blip r:embed="rId7">
            <a:extLst>
              <a:ext uri="{28A0092B-C50C-407E-A947-70E740481C1C}">
                <a14:useLocalDpi xmlns:a14="http://schemas.microsoft.com/office/drawing/2010/main" val="0"/>
              </a:ext>
            </a:extLst>
          </a:blip>
          <a:srcRect l="57423" t="70039" r="23325" b="19701"/>
          <a:stretch>
            <a:fillRect/>
          </a:stretch>
        </p:blipFill>
        <p:spPr>
          <a:xfrm>
            <a:off x="7479170" y="3604840"/>
            <a:ext cx="2155257" cy="1531655"/>
          </a:xfrm>
          <a:prstGeom prst="rect">
            <a:avLst/>
          </a:prstGeom>
        </p:spPr>
      </p:pic>
      <p:pic>
        <p:nvPicPr>
          <p:cNvPr id="34" name="图片 33"/>
          <p:cNvPicPr>
            <a:picLocks noChangeAspect="1"/>
          </p:cNvPicPr>
          <p:nvPr/>
        </p:nvPicPr>
        <p:blipFill rotWithShape="1">
          <a:blip r:embed="rId8">
            <a:extLst>
              <a:ext uri="{28A0092B-C50C-407E-A947-70E740481C1C}">
                <a14:useLocalDpi xmlns:a14="http://schemas.microsoft.com/office/drawing/2010/main" val="0"/>
              </a:ext>
            </a:extLst>
          </a:blip>
          <a:srcRect l="52911" t="73585" r="39124" b="13044"/>
          <a:stretch>
            <a:fillRect/>
          </a:stretch>
        </p:blipFill>
        <p:spPr>
          <a:xfrm>
            <a:off x="6692523" y="4972528"/>
            <a:ext cx="982639" cy="928048"/>
          </a:xfrm>
          <a:prstGeom prst="rect">
            <a:avLst/>
          </a:prstGeom>
        </p:spPr>
      </p:pic>
      <p:pic>
        <p:nvPicPr>
          <p:cNvPr id="35" name="图片 34"/>
          <p:cNvPicPr>
            <a:picLocks noChangeAspect="1"/>
          </p:cNvPicPr>
          <p:nvPr/>
        </p:nvPicPr>
        <p:blipFill>
          <a:blip r:embed="rId9"/>
          <a:stretch>
            <a:fillRect/>
          </a:stretch>
        </p:blipFill>
        <p:spPr>
          <a:xfrm>
            <a:off x="1" y="-3491"/>
            <a:ext cx="12191998" cy="68649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Effect transition="in" filter="fade">
                                      <p:cBhvr>
                                        <p:cTn id="15" dur="500"/>
                                        <p:tgtEl>
                                          <p:spTgt spid="3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up)">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0" y="4896442"/>
            <a:ext cx="12192000" cy="1961558"/>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50000"/>
          <a:stretch>
            <a:fillRect/>
          </a:stretch>
        </p:blipFill>
        <p:spPr>
          <a:xfrm>
            <a:off x="3125721" y="0"/>
            <a:ext cx="6018278" cy="2938612"/>
          </a:xfrm>
          <a:prstGeom prst="rect">
            <a:avLst/>
          </a:prstGeom>
        </p:spPr>
      </p:pic>
      <p:grpSp>
        <p:nvGrpSpPr>
          <p:cNvPr id="25" name="组合 24"/>
          <p:cNvGrpSpPr/>
          <p:nvPr/>
        </p:nvGrpSpPr>
        <p:grpSpPr>
          <a:xfrm>
            <a:off x="5429535" y="-1322328"/>
            <a:ext cx="1332931" cy="4952630"/>
            <a:chOff x="5429535" y="952685"/>
            <a:chExt cx="1332931" cy="4952630"/>
          </a:xfrm>
        </p:grpSpPr>
        <p:sp>
          <p:nvSpPr>
            <p:cNvPr id="26" name="矩形 25"/>
            <p:cNvSpPr/>
            <p:nvPr/>
          </p:nvSpPr>
          <p:spPr>
            <a:xfrm>
              <a:off x="5429535" y="952685"/>
              <a:ext cx="1332931" cy="4952630"/>
            </a:xfrm>
            <a:prstGeom prst="rect">
              <a:avLst/>
            </a:prstGeom>
            <a:solidFill>
              <a:srgbClr val="EED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EAD091"/>
                </a:solidFill>
                <a:ea typeface="华文隶书" panose="02010800040101010101" pitchFamily="2" charset="-122"/>
              </a:endParaRPr>
            </a:p>
          </p:txBody>
        </p:sp>
        <p:sp>
          <p:nvSpPr>
            <p:cNvPr id="27" name="矩形 26"/>
            <p:cNvSpPr/>
            <p:nvPr/>
          </p:nvSpPr>
          <p:spPr>
            <a:xfrm>
              <a:off x="5559356" y="1128891"/>
              <a:ext cx="1073288" cy="4600218"/>
            </a:xfrm>
            <a:prstGeom prst="rect">
              <a:avLst/>
            </a:prstGeom>
            <a:solidFill>
              <a:srgbClr val="EEDBB0"/>
            </a:solidFill>
            <a:ln w="28575">
              <a:solidFill>
                <a:srgbClr val="081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EAD091"/>
                </a:solidFill>
                <a:ea typeface="华文隶书" panose="02010800040101010101" pitchFamily="2" charset="-122"/>
              </a:endParaRPr>
            </a:p>
          </p:txBody>
        </p:sp>
      </p:grpSp>
      <p:sp>
        <p:nvSpPr>
          <p:cNvPr id="31" name="TextBox 30"/>
          <p:cNvSpPr txBox="1"/>
          <p:nvPr/>
        </p:nvSpPr>
        <p:spPr>
          <a:xfrm>
            <a:off x="5495836" y="148637"/>
            <a:ext cx="1200329" cy="3124326"/>
          </a:xfrm>
          <a:prstGeom prst="rect">
            <a:avLst/>
          </a:prstGeom>
          <a:noFill/>
        </p:spPr>
        <p:txBody>
          <a:bodyPr vert="eaVert" wrap="square" rtlCol="0">
            <a:spAutoFit/>
          </a:bodyPr>
          <a:lstStyle/>
          <a:p>
            <a:pPr algn="ctr"/>
            <a:r>
              <a:rPr lang="zh-CN" altLang="en-US" sz="6600" dirty="0">
                <a:solidFill>
                  <a:srgbClr val="081420"/>
                </a:solidFill>
                <a:latin typeface="华文隶书" panose="02010800040101010101" pitchFamily="2" charset="-122"/>
                <a:ea typeface="华文隶书" panose="02010800040101010101" pitchFamily="2" charset="-122"/>
                <a:cs typeface="STLiti" charset="-122"/>
              </a:rPr>
              <a:t>第壹章</a:t>
            </a:r>
            <a:endParaRPr lang="zh-CN" altLang="en-US" sz="6600" dirty="0">
              <a:solidFill>
                <a:srgbClr val="081420"/>
              </a:solidFill>
              <a:latin typeface="华文隶书" panose="02010800040101010101" pitchFamily="2" charset="-122"/>
              <a:ea typeface="华文隶书" panose="02010800040101010101" pitchFamily="2" charset="-122"/>
              <a:cs typeface="STLiti" charset="-122"/>
            </a:endParaRPr>
          </a:p>
        </p:txBody>
      </p:sp>
      <p:sp>
        <p:nvSpPr>
          <p:cNvPr id="32" name="矩形 31"/>
          <p:cNvSpPr/>
          <p:nvPr/>
        </p:nvSpPr>
        <p:spPr>
          <a:xfrm>
            <a:off x="4877575" y="3943716"/>
            <a:ext cx="2436851" cy="634448"/>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sz="3300" spc="400" dirty="0">
                <a:solidFill>
                  <a:schemeClr val="bg1"/>
                </a:solidFill>
                <a:latin typeface="华文隶书" panose="02010800040101010101" pitchFamily="2" charset="-122"/>
                <a:ea typeface="华文隶书" panose="02010800040101010101" pitchFamily="2" charset="-122"/>
                <a:cs typeface="STLiti" charset="-122"/>
              </a:rPr>
              <a:t>输入标题</a:t>
            </a:r>
            <a:endParaRPr lang="zh-CN" altLang="en-US" sz="3300" spc="400" dirty="0">
              <a:solidFill>
                <a:schemeClr val="bg1"/>
              </a:solidFill>
              <a:latin typeface="华文隶书" panose="02010800040101010101" pitchFamily="2" charset="-122"/>
              <a:ea typeface="华文隶书" panose="02010800040101010101" pitchFamily="2" charset="-122"/>
              <a:cs typeface="STLiti" charset="-122"/>
            </a:endParaRPr>
          </a:p>
        </p:txBody>
      </p:sp>
      <p:sp>
        <p:nvSpPr>
          <p:cNvPr id="33" name="TextBox 21"/>
          <p:cNvSpPr txBox="1"/>
          <p:nvPr/>
        </p:nvSpPr>
        <p:spPr>
          <a:xfrm>
            <a:off x="3891753" y="4798744"/>
            <a:ext cx="4408495" cy="1131079"/>
          </a:xfrm>
          <a:prstGeom prst="rect">
            <a:avLst/>
          </a:prstGeom>
          <a:noFill/>
        </p:spPr>
        <p:txBody>
          <a:bodyPr vert="horz" wrap="square" rtlCol="0">
            <a:spAutoFit/>
          </a:bodyPr>
          <a:lstStyle/>
          <a:p>
            <a:pPr algn="ctr">
              <a:lnSpc>
                <a:spcPct val="200000"/>
              </a:lnSpc>
            </a:pPr>
            <a:r>
              <a:rPr lang="zh-CN" altLang="en-US" dirty="0">
                <a:solidFill>
                  <a:schemeClr val="bg1"/>
                </a:solidFill>
                <a:latin typeface="华文隶书" panose="02010800040101010101" pitchFamily="2" charset="-122"/>
                <a:ea typeface="华文隶书" panose="02010800040101010101" pitchFamily="2" charset="-122"/>
              </a:rPr>
              <a:t>江上被花恼不彻，无处告诉只颠狂。</a:t>
            </a:r>
            <a:br>
              <a:rPr lang="zh-CN" altLang="en-US" dirty="0">
                <a:solidFill>
                  <a:schemeClr val="bg1"/>
                </a:solidFill>
                <a:latin typeface="华文隶书" panose="02010800040101010101" pitchFamily="2" charset="-122"/>
                <a:ea typeface="华文隶书" panose="02010800040101010101" pitchFamily="2" charset="-122"/>
              </a:rPr>
            </a:br>
            <a:r>
              <a:rPr lang="zh-CN" altLang="en-US" dirty="0">
                <a:solidFill>
                  <a:schemeClr val="bg1"/>
                </a:solidFill>
                <a:latin typeface="华文隶书" panose="02010800040101010101" pitchFamily="2" charset="-122"/>
                <a:ea typeface="华文隶书" panose="02010800040101010101" pitchFamily="2" charset="-122"/>
              </a:rPr>
              <a:t>走觅南邻爱酒伴，经旬出饮独空床。</a:t>
            </a:r>
            <a:endParaRPr lang="zh-CN" altLang="en-US" dirty="0">
              <a:solidFill>
                <a:schemeClr val="bg1"/>
              </a:solidFill>
              <a:latin typeface="华文隶书" panose="02010800040101010101" pitchFamily="2" charset="-122"/>
              <a:ea typeface="华文隶书" panose="02010800040101010101" pitchFamily="2" charset="-122"/>
              <a:cs typeface="Baoli SC" charset="-122"/>
            </a:endParaRPr>
          </a:p>
        </p:txBody>
      </p:sp>
      <p:pic>
        <p:nvPicPr>
          <p:cNvPr id="34" name="图片 33"/>
          <p:cNvPicPr>
            <a:picLocks noChangeAspect="1"/>
          </p:cNvPicPr>
          <p:nvPr/>
        </p:nvPicPr>
        <p:blipFill>
          <a:blip r:embed="rId3"/>
          <a:stretch>
            <a:fillRect/>
          </a:stretch>
        </p:blipFill>
        <p:spPr>
          <a:xfrm>
            <a:off x="1" y="-3491"/>
            <a:ext cx="12191998" cy="68649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0-#ppt_h/2"/>
                                          </p:val>
                                        </p:tav>
                                        <p:tav tm="100000">
                                          <p:val>
                                            <p:strVal val="#ppt_y"/>
                                          </p:val>
                                        </p:tav>
                                      </p:tavLst>
                                    </p:anim>
                                  </p:childTnLst>
                                </p:cTn>
                              </p:par>
                            </p:childTnLst>
                          </p:cTn>
                        </p:par>
                        <p:par>
                          <p:cTn id="21" fill="hold">
                            <p:stCondLst>
                              <p:cond delay="2500"/>
                            </p:stCondLst>
                            <p:childTnLst>
                              <p:par>
                                <p:cTn id="22" presetID="12" presetClass="entr" presetSubtype="4"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p:tgtEl>
                                          <p:spTgt spid="33"/>
                                        </p:tgtEl>
                                        <p:attrNameLst>
                                          <p:attrName>ppt_y</p:attrName>
                                        </p:attrNameLst>
                                      </p:cBhvr>
                                      <p:tavLst>
                                        <p:tav tm="0">
                                          <p:val>
                                            <p:strVal val="#ppt_y+#ppt_h*1.125000"/>
                                          </p:val>
                                        </p:tav>
                                        <p:tav tm="100000">
                                          <p:val>
                                            <p:strVal val="#ppt_y"/>
                                          </p:val>
                                        </p:tav>
                                      </p:tavLst>
                                    </p:anim>
                                    <p:animEffect transition="in" filter="wipe(up)">
                                      <p:cBhvr>
                                        <p:cTn id="25" dur="500"/>
                                        <p:tgtEl>
                                          <p:spTgt spid="33"/>
                                        </p:tgtEl>
                                      </p:cBhvr>
                                    </p:animEffect>
                                  </p:childTnLst>
                                </p:cTn>
                              </p:par>
                            </p:childTnLst>
                          </p:cTn>
                        </p:par>
                        <p:par>
                          <p:cTn id="26" fill="hold">
                            <p:stCondLst>
                              <p:cond delay="3000"/>
                            </p:stCondLst>
                            <p:childTnLst>
                              <p:par>
                                <p:cTn id="27" presetID="16" presetClass="entr" presetSubtype="21"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12" name="图片 11"/>
          <p:cNvPicPr>
            <a:picLocks noChangeAspect="1"/>
          </p:cNvPicPr>
          <p:nvPr/>
        </p:nvPicPr>
        <p:blipFill>
          <a:blip r:embed="rId2"/>
          <a:stretch>
            <a:fillRect/>
          </a:stretch>
        </p:blipFill>
        <p:spPr>
          <a:xfrm>
            <a:off x="1" y="-3491"/>
            <a:ext cx="12191998" cy="6864983"/>
          </a:xfrm>
          <a:prstGeom prst="rect">
            <a:avLst/>
          </a:prstGeom>
        </p:spPr>
      </p:pic>
      <p:sp>
        <p:nvSpPr>
          <p:cNvPr id="34" name="图文框 3"/>
          <p:cNvSpPr/>
          <p:nvPr/>
        </p:nvSpPr>
        <p:spPr>
          <a:xfrm>
            <a:off x="2793211" y="1808530"/>
            <a:ext cx="3096344" cy="3960440"/>
          </a:xfrm>
          <a:prstGeom prst="frame">
            <a:avLst>
              <a:gd name="adj1" fmla="val 3482"/>
            </a:avLst>
          </a:prstGeom>
          <a:solidFill>
            <a:srgbClr val="EEDBB0"/>
          </a:solidFill>
          <a:ln>
            <a:noFill/>
          </a:ln>
          <a:effectLst>
            <a:outerShdw blurRad="63500" dist="50800" dir="2052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a typeface="华文隶书" panose="02010800040101010101" pitchFamily="2" charset="-122"/>
            </a:endParaRPr>
          </a:p>
        </p:txBody>
      </p:sp>
      <p:pic>
        <p:nvPicPr>
          <p:cNvPr id="35" name="图片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075" y="1057518"/>
            <a:ext cx="3687552" cy="5143500"/>
          </a:xfrm>
          <a:prstGeom prst="rect">
            <a:avLst/>
          </a:prstGeom>
        </p:spPr>
      </p:pic>
      <p:sp>
        <p:nvSpPr>
          <p:cNvPr id="37" name="矩形 8"/>
          <p:cNvSpPr/>
          <p:nvPr/>
        </p:nvSpPr>
        <p:spPr>
          <a:xfrm>
            <a:off x="2793211" y="3140970"/>
            <a:ext cx="2196000" cy="2628000"/>
          </a:xfrm>
          <a:custGeom>
            <a:avLst/>
            <a:gdLst/>
            <a:ahLst/>
            <a:cxnLst/>
            <a:rect l="l" t="t" r="r" b="b"/>
            <a:pathLst>
              <a:path w="2232248" h="2704331">
                <a:moveTo>
                  <a:pt x="0" y="0"/>
                </a:moveTo>
                <a:lnTo>
                  <a:pt x="107815" y="0"/>
                </a:lnTo>
                <a:lnTo>
                  <a:pt x="107815" y="2596516"/>
                </a:lnTo>
                <a:lnTo>
                  <a:pt x="2232248" y="2596516"/>
                </a:lnTo>
                <a:lnTo>
                  <a:pt x="2232248" y="2704331"/>
                </a:lnTo>
                <a:lnTo>
                  <a:pt x="0" y="2704331"/>
                </a:lnTo>
                <a:close/>
              </a:path>
            </a:pathLst>
          </a:custGeom>
          <a:solidFill>
            <a:srgbClr val="EED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华文隶书" panose="02010800040101010101" pitchFamily="2" charset="-122"/>
            </a:endParaRPr>
          </a:p>
        </p:txBody>
      </p:sp>
      <p:sp>
        <p:nvSpPr>
          <p:cNvPr id="43" name="TextBox 11"/>
          <p:cNvSpPr txBox="1"/>
          <p:nvPr/>
        </p:nvSpPr>
        <p:spPr>
          <a:xfrm>
            <a:off x="6753651" y="1795955"/>
            <a:ext cx="3744416" cy="400110"/>
          </a:xfrm>
          <a:prstGeom prst="rect">
            <a:avLst/>
          </a:prstGeom>
          <a:noFill/>
        </p:spPr>
        <p:txBody>
          <a:bodyPr wrap="square" rtlCol="0">
            <a:spAutoFit/>
          </a:bodyPr>
          <a:lstStyle/>
          <a:p>
            <a:r>
              <a:rPr lang="zh-CN" altLang="en-US" sz="2000" b="1" dirty="0">
                <a:solidFill>
                  <a:srgbClr val="E60012"/>
                </a:solidFill>
                <a:latin typeface="华文隶书" panose="02010800040101010101" pitchFamily="2" charset="-122"/>
                <a:ea typeface="华文隶书" panose="02010800040101010101" pitchFamily="2" charset="-122"/>
                <a:cs typeface="STLiti" charset="-122"/>
              </a:rPr>
              <a:t>请输入您的内容</a:t>
            </a:r>
            <a:endParaRPr lang="zh-CN" altLang="en-US" sz="2000" b="1" dirty="0">
              <a:solidFill>
                <a:srgbClr val="E60012"/>
              </a:solidFill>
              <a:latin typeface="华文隶书" panose="02010800040101010101" pitchFamily="2" charset="-122"/>
              <a:ea typeface="华文隶书" panose="02010800040101010101" pitchFamily="2" charset="-122"/>
              <a:cs typeface="STLiti" charset="-122"/>
            </a:endParaRPr>
          </a:p>
        </p:txBody>
      </p:sp>
      <p:sp>
        <p:nvSpPr>
          <p:cNvPr id="44" name="TextBox 12"/>
          <p:cNvSpPr txBox="1"/>
          <p:nvPr/>
        </p:nvSpPr>
        <p:spPr>
          <a:xfrm>
            <a:off x="6753651" y="2153745"/>
            <a:ext cx="3888432" cy="830997"/>
          </a:xfrm>
          <a:prstGeom prst="rect">
            <a:avLst/>
          </a:prstGeom>
          <a:noFill/>
        </p:spPr>
        <p:txBody>
          <a:bodyPr wrap="square" rtlCol="0">
            <a:spAutoFit/>
          </a:bodyPr>
          <a:lstStyle/>
          <a:p>
            <a:r>
              <a:rPr lang="zh-CN" altLang="en-US" sz="1200" dirty="0">
                <a:solidFill>
                  <a:srgbClr val="B09262"/>
                </a:solidFill>
                <a:latin typeface="华文隶书" panose="02010800040101010101" pitchFamily="2" charset="-122"/>
                <a:ea typeface="华文隶书" panose="02010800040101010101" pitchFamily="2" charset="-122"/>
              </a:rPr>
              <a:t>西斋向晓。窗影动、人声悄。梦中行处，数枝临水，幽花相照。把酒长歌，犹记竹间啼鸟。风流易老。更常被、闲愁恼。年年春事，大都探得，欢游多少。一夜狂风，又是海棠过了。</a:t>
            </a:r>
            <a:endParaRPr lang="zh-CN" altLang="en-US" sz="1200" dirty="0">
              <a:solidFill>
                <a:srgbClr val="B09262"/>
              </a:solidFill>
              <a:latin typeface="华文隶书" panose="02010800040101010101" pitchFamily="2" charset="-122"/>
              <a:ea typeface="华文隶书" panose="02010800040101010101" pitchFamily="2" charset="-122"/>
            </a:endParaRPr>
          </a:p>
        </p:txBody>
      </p:sp>
      <p:sp>
        <p:nvSpPr>
          <p:cNvPr id="45" name="TextBox 15"/>
          <p:cNvSpPr txBox="1"/>
          <p:nvPr/>
        </p:nvSpPr>
        <p:spPr>
          <a:xfrm>
            <a:off x="6753651" y="4561075"/>
            <a:ext cx="3744416" cy="400110"/>
          </a:xfrm>
          <a:prstGeom prst="rect">
            <a:avLst/>
          </a:prstGeom>
          <a:noFill/>
        </p:spPr>
        <p:txBody>
          <a:bodyPr wrap="square" rtlCol="0">
            <a:spAutoFit/>
          </a:bodyPr>
          <a:lstStyle/>
          <a:p>
            <a:r>
              <a:rPr lang="zh-CN" altLang="en-US" sz="2000" b="1" dirty="0">
                <a:solidFill>
                  <a:srgbClr val="E60012"/>
                </a:solidFill>
                <a:latin typeface="华文隶书" panose="02010800040101010101" pitchFamily="2" charset="-122"/>
                <a:ea typeface="华文隶书" panose="02010800040101010101" pitchFamily="2" charset="-122"/>
                <a:cs typeface="STLiti" charset="-122"/>
              </a:rPr>
              <a:t>请输入您的内容</a:t>
            </a:r>
            <a:endParaRPr lang="zh-CN" altLang="en-US" sz="2000" b="1" dirty="0">
              <a:solidFill>
                <a:srgbClr val="E60012"/>
              </a:solidFill>
              <a:latin typeface="华文隶书" panose="02010800040101010101" pitchFamily="2" charset="-122"/>
              <a:ea typeface="华文隶书" panose="02010800040101010101" pitchFamily="2" charset="-122"/>
              <a:cs typeface="STLiti" charset="-122"/>
            </a:endParaRPr>
          </a:p>
        </p:txBody>
      </p:sp>
      <p:sp>
        <p:nvSpPr>
          <p:cNvPr id="46" name="TextBox 16"/>
          <p:cNvSpPr txBox="1"/>
          <p:nvPr/>
        </p:nvSpPr>
        <p:spPr>
          <a:xfrm>
            <a:off x="6753651" y="4918865"/>
            <a:ext cx="3888432" cy="830997"/>
          </a:xfrm>
          <a:prstGeom prst="rect">
            <a:avLst/>
          </a:prstGeom>
          <a:noFill/>
        </p:spPr>
        <p:txBody>
          <a:bodyPr wrap="square" rtlCol="0">
            <a:spAutoFit/>
          </a:bodyPr>
          <a:lstStyle/>
          <a:p>
            <a:r>
              <a:rPr lang="zh-CN" altLang="en-US" sz="1200" dirty="0">
                <a:solidFill>
                  <a:srgbClr val="B09262"/>
                </a:solidFill>
                <a:latin typeface="华文隶书" panose="02010800040101010101" pitchFamily="2" charset="-122"/>
                <a:ea typeface="华文隶书" panose="02010800040101010101" pitchFamily="2" charset="-122"/>
              </a:rPr>
              <a:t>西斋向晓。窗影动、人声悄。梦中行处，数枝临水，幽花相照。把酒长歌，犹记竹间啼鸟。风流易老。更常被、闲愁恼。年年春事，大都探得，欢游多少。一夜狂风，又是海棠过了。</a:t>
            </a:r>
            <a:endParaRPr lang="zh-CN" altLang="en-US" sz="1200" dirty="0">
              <a:solidFill>
                <a:srgbClr val="B09262"/>
              </a:solidFill>
              <a:latin typeface="华文隶书" panose="02010800040101010101" pitchFamily="2" charset="-122"/>
              <a:ea typeface="华文隶书" panose="02010800040101010101" pitchFamily="2" charset="-122"/>
            </a:endParaRPr>
          </a:p>
        </p:txBody>
      </p:sp>
      <p:sp>
        <p:nvSpPr>
          <p:cNvPr id="47" name="TextBox 17"/>
          <p:cNvSpPr txBox="1"/>
          <p:nvPr/>
        </p:nvSpPr>
        <p:spPr>
          <a:xfrm>
            <a:off x="6753651" y="3226569"/>
            <a:ext cx="3744416" cy="400110"/>
          </a:xfrm>
          <a:prstGeom prst="rect">
            <a:avLst/>
          </a:prstGeom>
          <a:noFill/>
        </p:spPr>
        <p:txBody>
          <a:bodyPr wrap="square" rtlCol="0">
            <a:spAutoFit/>
          </a:bodyPr>
          <a:lstStyle/>
          <a:p>
            <a:r>
              <a:rPr lang="zh-CN" altLang="en-US" sz="2000" b="1" dirty="0">
                <a:solidFill>
                  <a:srgbClr val="E60012"/>
                </a:solidFill>
                <a:latin typeface="华文隶书" panose="02010800040101010101" pitchFamily="2" charset="-122"/>
                <a:ea typeface="华文隶书" panose="02010800040101010101" pitchFamily="2" charset="-122"/>
                <a:cs typeface="STLiti" charset="-122"/>
              </a:rPr>
              <a:t>请输入您的内容</a:t>
            </a:r>
            <a:endParaRPr lang="zh-CN" altLang="en-US" sz="2000" b="1" dirty="0">
              <a:solidFill>
                <a:srgbClr val="E60012"/>
              </a:solidFill>
              <a:latin typeface="华文隶书" panose="02010800040101010101" pitchFamily="2" charset="-122"/>
              <a:ea typeface="华文隶书" panose="02010800040101010101" pitchFamily="2" charset="-122"/>
              <a:cs typeface="STLiti" charset="-122"/>
            </a:endParaRPr>
          </a:p>
        </p:txBody>
      </p:sp>
      <p:sp>
        <p:nvSpPr>
          <p:cNvPr id="48" name="TextBox 18"/>
          <p:cNvSpPr txBox="1"/>
          <p:nvPr/>
        </p:nvSpPr>
        <p:spPr>
          <a:xfrm>
            <a:off x="6753651" y="3584359"/>
            <a:ext cx="3888432" cy="830997"/>
          </a:xfrm>
          <a:prstGeom prst="rect">
            <a:avLst/>
          </a:prstGeom>
          <a:noFill/>
        </p:spPr>
        <p:txBody>
          <a:bodyPr wrap="square" rtlCol="0">
            <a:spAutoFit/>
          </a:bodyPr>
          <a:lstStyle/>
          <a:p>
            <a:r>
              <a:rPr lang="zh-CN" altLang="en-US" sz="1200" dirty="0">
                <a:solidFill>
                  <a:srgbClr val="B09262"/>
                </a:solidFill>
                <a:latin typeface="华文隶书" panose="02010800040101010101" pitchFamily="2" charset="-122"/>
                <a:ea typeface="华文隶书" panose="02010800040101010101" pitchFamily="2" charset="-122"/>
              </a:rPr>
              <a:t>西斋向晓。窗影动、人声悄。梦中行处，数枝临水，幽花相照。把酒长歌，犹记竹间啼鸟。风流易老。更常被、闲愁恼。年年春事，大都探得，欢游多少。一夜狂风，又是海棠过了。</a:t>
            </a:r>
            <a:endParaRPr lang="zh-CN" altLang="en-US" sz="1200" dirty="0">
              <a:solidFill>
                <a:srgbClr val="B09262"/>
              </a:solidFill>
              <a:latin typeface="华文隶书" panose="02010800040101010101" pitchFamily="2" charset="-122"/>
              <a:ea typeface="华文隶书" panose="020108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000"/>
                                        <p:tgtEl>
                                          <p:spTgt spid="4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75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1000"/>
                                        <p:tgtEl>
                                          <p:spTgt spid="47"/>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left)">
                                      <p:cBhvr>
                                        <p:cTn id="20" dur="75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ipe(left)">
                                      <p:cBhvr>
                                        <p:cTn id="25" dur="1000"/>
                                        <p:tgtEl>
                                          <p:spTgt spid="45"/>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32721" y="1779883"/>
            <a:ext cx="3659279" cy="4240912"/>
          </a:xfrm>
          <a:prstGeom prst="rect">
            <a:avLst/>
          </a:prstGeom>
        </p:spPr>
      </p:pic>
      <p:pic>
        <p:nvPicPr>
          <p:cNvPr id="68" name="图片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19" name="图片 18"/>
          <p:cNvPicPr>
            <a:picLocks noChangeAspect="1"/>
          </p:cNvPicPr>
          <p:nvPr/>
        </p:nvPicPr>
        <p:blipFill>
          <a:blip r:embed="rId3"/>
          <a:stretch>
            <a:fillRect/>
          </a:stretch>
        </p:blipFill>
        <p:spPr>
          <a:xfrm>
            <a:off x="1" y="-3491"/>
            <a:ext cx="12191998" cy="6864983"/>
          </a:xfrm>
          <a:prstGeom prst="rect">
            <a:avLst/>
          </a:prstGeom>
        </p:spPr>
      </p:pic>
      <p:grpSp>
        <p:nvGrpSpPr>
          <p:cNvPr id="4" name="组 3"/>
          <p:cNvGrpSpPr/>
          <p:nvPr/>
        </p:nvGrpSpPr>
        <p:grpSpPr>
          <a:xfrm>
            <a:off x="4532918" y="1335443"/>
            <a:ext cx="4983875" cy="1077541"/>
            <a:chOff x="4873880" y="1552419"/>
            <a:chExt cx="4983875" cy="1077541"/>
          </a:xfrm>
        </p:grpSpPr>
        <p:sp>
          <p:nvSpPr>
            <p:cNvPr id="21" name="TextBox 16"/>
            <p:cNvSpPr txBox="1"/>
            <p:nvPr/>
          </p:nvSpPr>
          <p:spPr>
            <a:xfrm>
              <a:off x="5033219" y="1552419"/>
              <a:ext cx="2016224" cy="400110"/>
            </a:xfrm>
            <a:prstGeom prst="rect">
              <a:avLst/>
            </a:prstGeom>
            <a:noFill/>
          </p:spPr>
          <p:txBody>
            <a:bodyPr wrap="square" rtlCol="0">
              <a:spAutoFit/>
            </a:bodyPr>
            <a:lstStyle/>
            <a:p>
              <a:r>
                <a:rPr lang="zh-CN" altLang="en-US" sz="2000" b="1" dirty="0">
                  <a:solidFill>
                    <a:srgbClr val="E60012"/>
                  </a:solidFill>
                  <a:latin typeface="华文隶书" panose="02010800040101010101" pitchFamily="2" charset="-122"/>
                  <a:ea typeface="华文隶书" panose="02010800040101010101" pitchFamily="2" charset="-122"/>
                  <a:cs typeface="STLiti" charset="-122"/>
                </a:rPr>
                <a:t>请输入您的标题</a:t>
              </a:r>
              <a:endParaRPr lang="zh-CN" altLang="en-US" sz="2000" b="1" dirty="0">
                <a:solidFill>
                  <a:srgbClr val="E60012"/>
                </a:solidFill>
                <a:latin typeface="华文隶书" panose="02010800040101010101" pitchFamily="2" charset="-122"/>
                <a:ea typeface="华文隶书" panose="02010800040101010101" pitchFamily="2" charset="-122"/>
                <a:cs typeface="STLiti" charset="-122"/>
              </a:endParaRPr>
            </a:p>
          </p:txBody>
        </p:sp>
        <p:sp>
          <p:nvSpPr>
            <p:cNvPr id="26" name="TextBox 30"/>
            <p:cNvSpPr txBox="1"/>
            <p:nvPr/>
          </p:nvSpPr>
          <p:spPr>
            <a:xfrm>
              <a:off x="5033219" y="1983629"/>
              <a:ext cx="4824536" cy="646331"/>
            </a:xfrm>
            <a:prstGeom prst="rect">
              <a:avLst/>
            </a:prstGeom>
            <a:noFill/>
          </p:spPr>
          <p:txBody>
            <a:bodyPr wrap="square" rtlCol="0">
              <a:spAutoFit/>
            </a:bodyPr>
            <a:lstStyle/>
            <a:p>
              <a:pPr algn="just"/>
              <a:r>
                <a:rPr lang="zh-CN" altLang="en-US" sz="1200" dirty="0">
                  <a:solidFill>
                    <a:srgbClr val="B09262"/>
                  </a:solidFill>
                  <a:latin typeface="华文隶书" panose="02010800040101010101" pitchFamily="2" charset="-122"/>
                  <a:ea typeface="华文隶书" panose="02010800040101010101" pitchFamily="2" charset="-122"/>
                </a:rPr>
                <a:t>西斋向晓。窗影动、人声悄。梦中行处，数枝临水，幽花相照。把酒长歌，犹记竹间啼鸟。风流易老。更常被、闲愁恼。年年春事，大都探得，欢游多少。一夜狂风，又是海棠过了。</a:t>
              </a:r>
              <a:endParaRPr lang="zh-CN" altLang="en-US" sz="1200" dirty="0">
                <a:solidFill>
                  <a:srgbClr val="B09262"/>
                </a:solidFill>
                <a:latin typeface="华文隶书" panose="02010800040101010101" pitchFamily="2" charset="-122"/>
                <a:ea typeface="华文隶书" panose="02010800040101010101" pitchFamily="2" charset="-122"/>
              </a:endParaRPr>
            </a:p>
          </p:txBody>
        </p:sp>
        <p:sp>
          <p:nvSpPr>
            <p:cNvPr id="3" name="矩形 2"/>
            <p:cNvSpPr/>
            <p:nvPr/>
          </p:nvSpPr>
          <p:spPr>
            <a:xfrm>
              <a:off x="4873880" y="1640850"/>
              <a:ext cx="122952" cy="223247"/>
            </a:xfrm>
            <a:prstGeom prst="rect">
              <a:avLst/>
            </a:prstGeom>
            <a:solidFill>
              <a:srgbClr val="EED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华文隶书" panose="02010800040101010101" pitchFamily="2" charset="-122"/>
              </a:endParaRPr>
            </a:p>
          </p:txBody>
        </p:sp>
        <p:sp>
          <p:nvSpPr>
            <p:cNvPr id="36" name="矩形 35"/>
            <p:cNvSpPr/>
            <p:nvPr/>
          </p:nvSpPr>
          <p:spPr>
            <a:xfrm>
              <a:off x="7008197" y="1640850"/>
              <a:ext cx="122952" cy="223247"/>
            </a:xfrm>
            <a:prstGeom prst="rect">
              <a:avLst/>
            </a:prstGeom>
            <a:solidFill>
              <a:srgbClr val="EED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华文隶书" panose="02010800040101010101" pitchFamily="2" charset="-122"/>
              </a:endParaRPr>
            </a:p>
          </p:txBody>
        </p:sp>
      </p:grpSp>
      <p:grpSp>
        <p:nvGrpSpPr>
          <p:cNvPr id="38" name="组 37"/>
          <p:cNvGrpSpPr/>
          <p:nvPr/>
        </p:nvGrpSpPr>
        <p:grpSpPr>
          <a:xfrm>
            <a:off x="1436196" y="2708738"/>
            <a:ext cx="4983875" cy="1077541"/>
            <a:chOff x="4873880" y="1552419"/>
            <a:chExt cx="4983875" cy="1077541"/>
          </a:xfrm>
        </p:grpSpPr>
        <p:sp>
          <p:nvSpPr>
            <p:cNvPr id="39" name="TextBox 16"/>
            <p:cNvSpPr txBox="1"/>
            <p:nvPr/>
          </p:nvSpPr>
          <p:spPr>
            <a:xfrm>
              <a:off x="5033219" y="1552419"/>
              <a:ext cx="2016224" cy="400110"/>
            </a:xfrm>
            <a:prstGeom prst="rect">
              <a:avLst/>
            </a:prstGeom>
            <a:noFill/>
          </p:spPr>
          <p:txBody>
            <a:bodyPr wrap="square" rtlCol="0">
              <a:spAutoFit/>
            </a:bodyPr>
            <a:lstStyle/>
            <a:p>
              <a:r>
                <a:rPr lang="zh-CN" altLang="en-US" sz="2000" b="1" dirty="0">
                  <a:solidFill>
                    <a:srgbClr val="E60012"/>
                  </a:solidFill>
                  <a:latin typeface="华文隶书" panose="02010800040101010101" pitchFamily="2" charset="-122"/>
                  <a:ea typeface="华文隶书" panose="02010800040101010101" pitchFamily="2" charset="-122"/>
                  <a:cs typeface="STLiti" charset="-122"/>
                </a:rPr>
                <a:t>请输入您的标题</a:t>
              </a:r>
              <a:endParaRPr lang="zh-CN" altLang="en-US" sz="2000" b="1" dirty="0">
                <a:solidFill>
                  <a:srgbClr val="E60012"/>
                </a:solidFill>
                <a:latin typeface="华文隶书" panose="02010800040101010101" pitchFamily="2" charset="-122"/>
                <a:ea typeface="华文隶书" panose="02010800040101010101" pitchFamily="2" charset="-122"/>
                <a:cs typeface="STLiti" charset="-122"/>
              </a:endParaRPr>
            </a:p>
          </p:txBody>
        </p:sp>
        <p:sp>
          <p:nvSpPr>
            <p:cNvPr id="40" name="TextBox 30"/>
            <p:cNvSpPr txBox="1"/>
            <p:nvPr/>
          </p:nvSpPr>
          <p:spPr>
            <a:xfrm>
              <a:off x="5033219" y="1983629"/>
              <a:ext cx="4824536" cy="646331"/>
            </a:xfrm>
            <a:prstGeom prst="rect">
              <a:avLst/>
            </a:prstGeom>
            <a:noFill/>
          </p:spPr>
          <p:txBody>
            <a:bodyPr wrap="square" rtlCol="0">
              <a:spAutoFit/>
            </a:bodyPr>
            <a:lstStyle/>
            <a:p>
              <a:pPr algn="just"/>
              <a:r>
                <a:rPr lang="zh-CN" altLang="en-US" sz="1200" dirty="0">
                  <a:solidFill>
                    <a:srgbClr val="B09262"/>
                  </a:solidFill>
                  <a:latin typeface="华文隶书" panose="02010800040101010101" pitchFamily="2" charset="-122"/>
                  <a:ea typeface="华文隶书" panose="02010800040101010101" pitchFamily="2" charset="-122"/>
                </a:rPr>
                <a:t>西斋向晓。窗影动、人声悄。梦中行处，数枝临水，幽花相照。把酒长歌，犹记竹间啼鸟。风流易老。更常被、闲愁恼。年年春事，大都探得，欢游多少。一夜狂风，又是海棠过了。</a:t>
              </a:r>
              <a:endParaRPr lang="zh-CN" altLang="en-US" sz="1200" dirty="0">
                <a:solidFill>
                  <a:srgbClr val="B09262"/>
                </a:solidFill>
                <a:latin typeface="华文隶书" panose="02010800040101010101" pitchFamily="2" charset="-122"/>
                <a:ea typeface="华文隶书" panose="02010800040101010101" pitchFamily="2" charset="-122"/>
              </a:endParaRPr>
            </a:p>
          </p:txBody>
        </p:sp>
        <p:sp>
          <p:nvSpPr>
            <p:cNvPr id="41" name="矩形 40"/>
            <p:cNvSpPr/>
            <p:nvPr/>
          </p:nvSpPr>
          <p:spPr>
            <a:xfrm>
              <a:off x="4873880" y="1640850"/>
              <a:ext cx="122952" cy="223247"/>
            </a:xfrm>
            <a:prstGeom prst="rect">
              <a:avLst/>
            </a:prstGeom>
            <a:solidFill>
              <a:srgbClr val="EED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华文隶书" panose="02010800040101010101" pitchFamily="2" charset="-122"/>
              </a:endParaRPr>
            </a:p>
          </p:txBody>
        </p:sp>
        <p:sp>
          <p:nvSpPr>
            <p:cNvPr id="50" name="矩形 49"/>
            <p:cNvSpPr/>
            <p:nvPr/>
          </p:nvSpPr>
          <p:spPr>
            <a:xfrm>
              <a:off x="7008197" y="1640850"/>
              <a:ext cx="122952" cy="223247"/>
            </a:xfrm>
            <a:prstGeom prst="rect">
              <a:avLst/>
            </a:prstGeom>
            <a:solidFill>
              <a:srgbClr val="EED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华文隶书" panose="02010800040101010101" pitchFamily="2" charset="-122"/>
              </a:endParaRPr>
            </a:p>
          </p:txBody>
        </p:sp>
      </p:grpSp>
      <p:grpSp>
        <p:nvGrpSpPr>
          <p:cNvPr id="51" name="组 50"/>
          <p:cNvGrpSpPr/>
          <p:nvPr/>
        </p:nvGrpSpPr>
        <p:grpSpPr>
          <a:xfrm>
            <a:off x="2637800" y="4513243"/>
            <a:ext cx="4983875" cy="1077541"/>
            <a:chOff x="4873880" y="1552419"/>
            <a:chExt cx="4983875" cy="1077541"/>
          </a:xfrm>
        </p:grpSpPr>
        <p:sp>
          <p:nvSpPr>
            <p:cNvPr id="52" name="TextBox 16"/>
            <p:cNvSpPr txBox="1"/>
            <p:nvPr/>
          </p:nvSpPr>
          <p:spPr>
            <a:xfrm>
              <a:off x="5033219" y="1552419"/>
              <a:ext cx="2016224" cy="400110"/>
            </a:xfrm>
            <a:prstGeom prst="rect">
              <a:avLst/>
            </a:prstGeom>
            <a:noFill/>
          </p:spPr>
          <p:txBody>
            <a:bodyPr wrap="square" rtlCol="0">
              <a:spAutoFit/>
            </a:bodyPr>
            <a:lstStyle/>
            <a:p>
              <a:r>
                <a:rPr lang="zh-CN" altLang="en-US" sz="2000" b="1" dirty="0">
                  <a:solidFill>
                    <a:srgbClr val="E60012"/>
                  </a:solidFill>
                  <a:latin typeface="华文隶书" panose="02010800040101010101" pitchFamily="2" charset="-122"/>
                  <a:ea typeface="华文隶书" panose="02010800040101010101" pitchFamily="2" charset="-122"/>
                  <a:cs typeface="STLiti" charset="-122"/>
                </a:rPr>
                <a:t>请输入您的标题</a:t>
              </a:r>
              <a:endParaRPr lang="zh-CN" altLang="en-US" sz="2000" b="1" dirty="0">
                <a:solidFill>
                  <a:srgbClr val="E60012"/>
                </a:solidFill>
                <a:latin typeface="华文隶书" panose="02010800040101010101" pitchFamily="2" charset="-122"/>
                <a:ea typeface="华文隶书" panose="02010800040101010101" pitchFamily="2" charset="-122"/>
                <a:cs typeface="STLiti" charset="-122"/>
              </a:endParaRPr>
            </a:p>
          </p:txBody>
        </p:sp>
        <p:sp>
          <p:nvSpPr>
            <p:cNvPr id="53" name="TextBox 30"/>
            <p:cNvSpPr txBox="1"/>
            <p:nvPr/>
          </p:nvSpPr>
          <p:spPr>
            <a:xfrm>
              <a:off x="5033219" y="1983629"/>
              <a:ext cx="4824536" cy="646331"/>
            </a:xfrm>
            <a:prstGeom prst="rect">
              <a:avLst/>
            </a:prstGeom>
            <a:noFill/>
          </p:spPr>
          <p:txBody>
            <a:bodyPr wrap="square" rtlCol="0">
              <a:spAutoFit/>
            </a:bodyPr>
            <a:lstStyle/>
            <a:p>
              <a:pPr algn="just"/>
              <a:r>
                <a:rPr lang="zh-CN" altLang="en-US" sz="1200" dirty="0">
                  <a:solidFill>
                    <a:srgbClr val="B09262"/>
                  </a:solidFill>
                  <a:latin typeface="华文隶书" panose="02010800040101010101" pitchFamily="2" charset="-122"/>
                  <a:ea typeface="华文隶书" panose="02010800040101010101" pitchFamily="2" charset="-122"/>
                </a:rPr>
                <a:t>西斋向晓。窗影动、人声悄。梦中行处，数枝临水，幽花相照。把酒长歌，犹记竹间啼鸟。风流易老。更常被、闲愁恼。年年春事，大都探得，欢游多少。一夜狂风，又是海棠过了。</a:t>
              </a:r>
              <a:endParaRPr lang="zh-CN" altLang="en-US" sz="1200" dirty="0">
                <a:solidFill>
                  <a:srgbClr val="B09262"/>
                </a:solidFill>
                <a:latin typeface="华文隶书" panose="02010800040101010101" pitchFamily="2" charset="-122"/>
                <a:ea typeface="华文隶书" panose="02010800040101010101" pitchFamily="2" charset="-122"/>
              </a:endParaRPr>
            </a:p>
          </p:txBody>
        </p:sp>
        <p:sp>
          <p:nvSpPr>
            <p:cNvPr id="54" name="矩形 53"/>
            <p:cNvSpPr/>
            <p:nvPr/>
          </p:nvSpPr>
          <p:spPr>
            <a:xfrm>
              <a:off x="4873880" y="1640850"/>
              <a:ext cx="122952" cy="223247"/>
            </a:xfrm>
            <a:prstGeom prst="rect">
              <a:avLst/>
            </a:prstGeom>
            <a:solidFill>
              <a:srgbClr val="EED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华文隶书" panose="02010800040101010101" pitchFamily="2" charset="-122"/>
              </a:endParaRPr>
            </a:p>
          </p:txBody>
        </p:sp>
        <p:sp>
          <p:nvSpPr>
            <p:cNvPr id="55" name="矩形 54"/>
            <p:cNvSpPr/>
            <p:nvPr/>
          </p:nvSpPr>
          <p:spPr>
            <a:xfrm>
              <a:off x="7008197" y="1640850"/>
              <a:ext cx="122952" cy="223247"/>
            </a:xfrm>
            <a:prstGeom prst="rect">
              <a:avLst/>
            </a:prstGeom>
            <a:solidFill>
              <a:srgbClr val="EED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ea typeface="华文隶书" panose="0201080004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26" name="图片 25"/>
          <p:cNvPicPr>
            <a:picLocks noChangeAspect="1"/>
          </p:cNvPicPr>
          <p:nvPr/>
        </p:nvPicPr>
        <p:blipFill>
          <a:blip r:embed="rId2"/>
          <a:stretch>
            <a:fillRect/>
          </a:stretch>
        </p:blipFill>
        <p:spPr>
          <a:xfrm>
            <a:off x="1" y="-3491"/>
            <a:ext cx="12191998" cy="6864983"/>
          </a:xfrm>
          <a:prstGeom prst="rect">
            <a:avLst/>
          </a:prstGeom>
        </p:spPr>
      </p:pic>
      <p:grpSp>
        <p:nvGrpSpPr>
          <p:cNvPr id="9" name="组 8"/>
          <p:cNvGrpSpPr/>
          <p:nvPr/>
        </p:nvGrpSpPr>
        <p:grpSpPr>
          <a:xfrm>
            <a:off x="1490018" y="1562319"/>
            <a:ext cx="9211964" cy="3952982"/>
            <a:chOff x="2452102" y="2038018"/>
            <a:chExt cx="7627122" cy="3272904"/>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233" y="2038018"/>
              <a:ext cx="3195339" cy="3195338"/>
            </a:xfrm>
            <a:prstGeom prst="rect">
              <a:avLst/>
            </a:prstGeom>
            <a:effectLst>
              <a:outerShdw blurRad="63500" sx="102000" sy="102000" algn="ctr" rotWithShape="0">
                <a:prstClr val="black">
                  <a:alpha val="40000"/>
                </a:prstClr>
              </a:outerShdw>
            </a:effectLst>
          </p:spPr>
        </p:pic>
        <p:sp>
          <p:nvSpPr>
            <p:cNvPr id="25" name="矩形 24"/>
            <p:cNvSpPr/>
            <p:nvPr/>
          </p:nvSpPr>
          <p:spPr>
            <a:xfrm>
              <a:off x="4458705" y="2116303"/>
              <a:ext cx="188040" cy="189701"/>
            </a:xfrm>
            <a:prstGeom prst="rect">
              <a:avLst/>
            </a:prstGeom>
            <a:solidFill>
              <a:srgbClr val="EEDBB0"/>
            </a:solidFill>
            <a:ln>
              <a:solidFill>
                <a:srgbClr val="2C3F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华文隶书" panose="02010800040101010101" pitchFamily="2" charset="-122"/>
              </a:endParaRPr>
            </a:p>
          </p:txBody>
        </p:sp>
        <p:sp>
          <p:nvSpPr>
            <p:cNvPr id="27" name="TextBox 7"/>
            <p:cNvSpPr txBox="1"/>
            <p:nvPr/>
          </p:nvSpPr>
          <p:spPr>
            <a:xfrm>
              <a:off x="3149252" y="2599130"/>
              <a:ext cx="1309453" cy="535135"/>
            </a:xfrm>
            <a:prstGeom prst="rect">
              <a:avLst/>
            </a:prstGeom>
            <a:noFill/>
          </p:spPr>
          <p:txBody>
            <a:bodyPr wrap="square" rtlCol="0">
              <a:spAutoFit/>
            </a:bodyPr>
            <a:lstStyle/>
            <a:p>
              <a:r>
                <a:rPr lang="zh-CN" altLang="en-US" sz="1200" b="1" dirty="0">
                  <a:solidFill>
                    <a:srgbClr val="B09262"/>
                  </a:solidFill>
                  <a:latin typeface="华文隶书" panose="02010800040101010101" pitchFamily="2" charset="-122"/>
                  <a:ea typeface="华文隶书" panose="02010800040101010101" pitchFamily="2" charset="-122"/>
                </a:rPr>
                <a:t>此处输入内容文字，此处输入内容文字。</a:t>
              </a:r>
              <a:endParaRPr lang="zh-CN" altLang="en-US" sz="1200" b="1" dirty="0">
                <a:solidFill>
                  <a:srgbClr val="B09262"/>
                </a:solidFill>
                <a:latin typeface="华文隶书" panose="02010800040101010101" pitchFamily="2" charset="-122"/>
                <a:ea typeface="华文隶书" panose="02010800040101010101" pitchFamily="2" charset="-122"/>
              </a:endParaRPr>
            </a:p>
            <a:p>
              <a:endParaRPr lang="zh-CN" altLang="en-US" sz="1200" b="1" dirty="0">
                <a:solidFill>
                  <a:srgbClr val="B09262"/>
                </a:solidFill>
                <a:latin typeface="华文隶书" panose="02010800040101010101" pitchFamily="2" charset="-122"/>
                <a:ea typeface="华文隶书" panose="02010800040101010101" pitchFamily="2" charset="-122"/>
              </a:endParaRPr>
            </a:p>
          </p:txBody>
        </p:sp>
        <p:sp>
          <p:nvSpPr>
            <p:cNvPr id="28" name="TextBox 8"/>
            <p:cNvSpPr txBox="1"/>
            <p:nvPr/>
          </p:nvSpPr>
          <p:spPr>
            <a:xfrm>
              <a:off x="3195157" y="2038019"/>
              <a:ext cx="1313867" cy="382239"/>
            </a:xfrm>
            <a:prstGeom prst="rect">
              <a:avLst/>
            </a:prstGeom>
            <a:noFill/>
          </p:spPr>
          <p:txBody>
            <a:bodyPr wrap="square" rtlCol="0">
              <a:spAutoFit/>
            </a:bodyPr>
            <a:lstStyle/>
            <a:p>
              <a:r>
                <a:rPr lang="zh-CN" altLang="en-US" sz="2400" b="1" dirty="0">
                  <a:solidFill>
                    <a:srgbClr val="E60012"/>
                  </a:solidFill>
                  <a:latin typeface="华文隶书" panose="02010800040101010101" pitchFamily="2" charset="-122"/>
                  <a:ea typeface="华文隶书" panose="02010800040101010101" pitchFamily="2" charset="-122"/>
                  <a:cs typeface="STLiti" charset="-122"/>
                </a:rPr>
                <a:t>输入标题</a:t>
              </a:r>
              <a:endParaRPr lang="zh-CN" altLang="en-US" sz="2400" b="1" dirty="0">
                <a:solidFill>
                  <a:srgbClr val="E60012"/>
                </a:solidFill>
                <a:latin typeface="华文隶书" panose="02010800040101010101" pitchFamily="2" charset="-122"/>
                <a:ea typeface="华文隶书" panose="02010800040101010101" pitchFamily="2" charset="-122"/>
                <a:cs typeface="STLiti" charset="-122"/>
              </a:endParaRPr>
            </a:p>
          </p:txBody>
        </p:sp>
        <p:cxnSp>
          <p:nvCxnSpPr>
            <p:cNvPr id="6" name="直线连接符 5"/>
            <p:cNvCxnSpPr/>
            <p:nvPr/>
          </p:nvCxnSpPr>
          <p:spPr>
            <a:xfrm flipH="1">
              <a:off x="2865658" y="2452780"/>
              <a:ext cx="1828272" cy="14288"/>
            </a:xfrm>
            <a:prstGeom prst="line">
              <a:avLst/>
            </a:prstGeom>
            <a:ln w="6350">
              <a:solidFill>
                <a:srgbClr val="EEDBB0"/>
              </a:solidFill>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987273" y="4262918"/>
              <a:ext cx="188040" cy="189701"/>
            </a:xfrm>
            <a:prstGeom prst="rect">
              <a:avLst/>
            </a:prstGeom>
            <a:solidFill>
              <a:srgbClr val="EEDBB0"/>
            </a:solidFill>
            <a:ln>
              <a:solidFill>
                <a:srgbClr val="2C3F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华文隶书" panose="02010800040101010101" pitchFamily="2" charset="-122"/>
              </a:endParaRPr>
            </a:p>
          </p:txBody>
        </p:sp>
        <p:sp>
          <p:nvSpPr>
            <p:cNvPr id="58" name="TextBox 7"/>
            <p:cNvSpPr txBox="1"/>
            <p:nvPr/>
          </p:nvSpPr>
          <p:spPr>
            <a:xfrm>
              <a:off x="2728139" y="4707399"/>
              <a:ext cx="1309453" cy="535135"/>
            </a:xfrm>
            <a:prstGeom prst="rect">
              <a:avLst/>
            </a:prstGeom>
            <a:noFill/>
          </p:spPr>
          <p:txBody>
            <a:bodyPr wrap="square" rtlCol="0">
              <a:spAutoFit/>
            </a:bodyPr>
            <a:lstStyle/>
            <a:p>
              <a:r>
                <a:rPr lang="zh-CN" altLang="en-US" sz="1200" b="1" dirty="0">
                  <a:solidFill>
                    <a:srgbClr val="B09262"/>
                  </a:solidFill>
                  <a:latin typeface="华文隶书" panose="02010800040101010101" pitchFamily="2" charset="-122"/>
                  <a:ea typeface="华文隶书" panose="02010800040101010101" pitchFamily="2" charset="-122"/>
                </a:rPr>
                <a:t>此处输入内容文字，此处输入内容文字。</a:t>
              </a:r>
              <a:endParaRPr lang="zh-CN" altLang="en-US" sz="1200" b="1" dirty="0">
                <a:solidFill>
                  <a:srgbClr val="B09262"/>
                </a:solidFill>
                <a:latin typeface="华文隶书" panose="02010800040101010101" pitchFamily="2" charset="-122"/>
                <a:ea typeface="华文隶书" panose="02010800040101010101" pitchFamily="2" charset="-122"/>
              </a:endParaRPr>
            </a:p>
            <a:p>
              <a:endParaRPr lang="zh-CN" altLang="en-US" sz="1200" b="1" dirty="0">
                <a:solidFill>
                  <a:srgbClr val="B09262"/>
                </a:solidFill>
                <a:latin typeface="华文隶书" panose="02010800040101010101" pitchFamily="2" charset="-122"/>
                <a:ea typeface="华文隶书" panose="02010800040101010101" pitchFamily="2" charset="-122"/>
              </a:endParaRPr>
            </a:p>
          </p:txBody>
        </p:sp>
        <p:sp>
          <p:nvSpPr>
            <p:cNvPr id="59" name="TextBox 8"/>
            <p:cNvSpPr txBox="1"/>
            <p:nvPr/>
          </p:nvSpPr>
          <p:spPr>
            <a:xfrm>
              <a:off x="2723725" y="4184634"/>
              <a:ext cx="1313867" cy="382239"/>
            </a:xfrm>
            <a:prstGeom prst="rect">
              <a:avLst/>
            </a:prstGeom>
            <a:noFill/>
          </p:spPr>
          <p:txBody>
            <a:bodyPr wrap="square" rtlCol="0">
              <a:spAutoFit/>
            </a:bodyPr>
            <a:lstStyle/>
            <a:p>
              <a:r>
                <a:rPr lang="zh-CN" altLang="en-US" sz="2400" b="1" dirty="0">
                  <a:solidFill>
                    <a:srgbClr val="E60012"/>
                  </a:solidFill>
                  <a:latin typeface="华文隶书" panose="02010800040101010101" pitchFamily="2" charset="-122"/>
                  <a:ea typeface="华文隶书" panose="02010800040101010101" pitchFamily="2" charset="-122"/>
                  <a:cs typeface="STLiti" charset="-122"/>
                </a:rPr>
                <a:t>输入标题</a:t>
              </a:r>
              <a:endParaRPr lang="zh-CN" altLang="en-US" sz="2400" b="1" dirty="0">
                <a:solidFill>
                  <a:srgbClr val="E60012"/>
                </a:solidFill>
                <a:latin typeface="华文隶书" panose="02010800040101010101" pitchFamily="2" charset="-122"/>
                <a:ea typeface="华文隶书" panose="02010800040101010101" pitchFamily="2" charset="-122"/>
                <a:cs typeface="STLiti" charset="-122"/>
              </a:endParaRPr>
            </a:p>
          </p:txBody>
        </p:sp>
        <p:cxnSp>
          <p:nvCxnSpPr>
            <p:cNvPr id="60" name="直线连接符 59"/>
            <p:cNvCxnSpPr/>
            <p:nvPr/>
          </p:nvCxnSpPr>
          <p:spPr>
            <a:xfrm flipH="1">
              <a:off x="2452102" y="4589562"/>
              <a:ext cx="1828272" cy="14288"/>
            </a:xfrm>
            <a:prstGeom prst="line">
              <a:avLst/>
            </a:prstGeom>
            <a:ln w="6350">
              <a:solidFill>
                <a:srgbClr val="EEDBB0"/>
              </a:solidFill>
            </a:ln>
          </p:spPr>
          <p:style>
            <a:lnRef idx="1">
              <a:schemeClr val="accent1"/>
            </a:lnRef>
            <a:fillRef idx="0">
              <a:schemeClr val="accent1"/>
            </a:fillRef>
            <a:effectRef idx="0">
              <a:schemeClr val="accent1"/>
            </a:effectRef>
            <a:fontRef idx="minor">
              <a:schemeClr val="tx1"/>
            </a:fontRef>
          </p:style>
        </p:cxnSp>
        <p:sp>
          <p:nvSpPr>
            <p:cNvPr id="61" name="矩形 60"/>
            <p:cNvSpPr/>
            <p:nvPr/>
          </p:nvSpPr>
          <p:spPr>
            <a:xfrm>
              <a:off x="7855635" y="2128936"/>
              <a:ext cx="188040" cy="189701"/>
            </a:xfrm>
            <a:prstGeom prst="rect">
              <a:avLst/>
            </a:prstGeom>
            <a:solidFill>
              <a:srgbClr val="EEDBB0"/>
            </a:solidFill>
            <a:ln>
              <a:solidFill>
                <a:srgbClr val="2C3F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华文隶书" panose="02010800040101010101" pitchFamily="2" charset="-122"/>
              </a:endParaRPr>
            </a:p>
          </p:txBody>
        </p:sp>
        <p:sp>
          <p:nvSpPr>
            <p:cNvPr id="62" name="TextBox 7"/>
            <p:cNvSpPr txBox="1"/>
            <p:nvPr/>
          </p:nvSpPr>
          <p:spPr>
            <a:xfrm>
              <a:off x="7806114" y="2584905"/>
              <a:ext cx="1309453" cy="535135"/>
            </a:xfrm>
            <a:prstGeom prst="rect">
              <a:avLst/>
            </a:prstGeom>
            <a:noFill/>
          </p:spPr>
          <p:txBody>
            <a:bodyPr wrap="square" rtlCol="0">
              <a:spAutoFit/>
            </a:bodyPr>
            <a:lstStyle/>
            <a:p>
              <a:r>
                <a:rPr lang="zh-CN" altLang="en-US" sz="1200" b="1" dirty="0">
                  <a:solidFill>
                    <a:srgbClr val="B09262"/>
                  </a:solidFill>
                  <a:latin typeface="华文隶书" panose="02010800040101010101" pitchFamily="2" charset="-122"/>
                  <a:ea typeface="华文隶书" panose="02010800040101010101" pitchFamily="2" charset="-122"/>
                </a:rPr>
                <a:t>此处输入内容文字，此处输入内容文字。</a:t>
              </a:r>
              <a:endParaRPr lang="zh-CN" altLang="en-US" sz="1200" b="1" dirty="0">
                <a:solidFill>
                  <a:srgbClr val="B09262"/>
                </a:solidFill>
                <a:latin typeface="华文隶书" panose="02010800040101010101" pitchFamily="2" charset="-122"/>
                <a:ea typeface="华文隶书" panose="02010800040101010101" pitchFamily="2" charset="-122"/>
              </a:endParaRPr>
            </a:p>
            <a:p>
              <a:endParaRPr lang="zh-CN" altLang="en-US" sz="1200" b="1" dirty="0">
                <a:solidFill>
                  <a:srgbClr val="B09262"/>
                </a:solidFill>
                <a:latin typeface="华文隶书" panose="02010800040101010101" pitchFamily="2" charset="-122"/>
                <a:ea typeface="华文隶书" panose="02010800040101010101" pitchFamily="2" charset="-122"/>
              </a:endParaRPr>
            </a:p>
          </p:txBody>
        </p:sp>
        <p:sp>
          <p:nvSpPr>
            <p:cNvPr id="63" name="TextBox 8"/>
            <p:cNvSpPr txBox="1"/>
            <p:nvPr/>
          </p:nvSpPr>
          <p:spPr>
            <a:xfrm>
              <a:off x="8100827" y="2038019"/>
              <a:ext cx="1313867" cy="382239"/>
            </a:xfrm>
            <a:prstGeom prst="rect">
              <a:avLst/>
            </a:prstGeom>
            <a:noFill/>
          </p:spPr>
          <p:txBody>
            <a:bodyPr wrap="square" rtlCol="0">
              <a:spAutoFit/>
            </a:bodyPr>
            <a:lstStyle/>
            <a:p>
              <a:r>
                <a:rPr lang="zh-CN" altLang="en-US" sz="2400" b="1" dirty="0">
                  <a:solidFill>
                    <a:srgbClr val="E60012"/>
                  </a:solidFill>
                  <a:latin typeface="华文隶书" panose="02010800040101010101" pitchFamily="2" charset="-122"/>
                  <a:ea typeface="华文隶书" panose="02010800040101010101" pitchFamily="2" charset="-122"/>
                  <a:cs typeface="STLiti" charset="-122"/>
                </a:rPr>
                <a:t>输入标题</a:t>
              </a:r>
              <a:endParaRPr lang="zh-CN" altLang="en-US" sz="2400" b="1" dirty="0">
                <a:solidFill>
                  <a:srgbClr val="E60012"/>
                </a:solidFill>
                <a:latin typeface="华文隶书" panose="02010800040101010101" pitchFamily="2" charset="-122"/>
                <a:ea typeface="华文隶书" panose="02010800040101010101" pitchFamily="2" charset="-122"/>
                <a:cs typeface="STLiti" charset="-122"/>
              </a:endParaRPr>
            </a:p>
          </p:txBody>
        </p:sp>
        <p:cxnSp>
          <p:nvCxnSpPr>
            <p:cNvPr id="64" name="直线连接符 63"/>
            <p:cNvCxnSpPr/>
            <p:nvPr/>
          </p:nvCxnSpPr>
          <p:spPr>
            <a:xfrm flipH="1">
              <a:off x="7855635" y="2452780"/>
              <a:ext cx="1828272" cy="14288"/>
            </a:xfrm>
            <a:prstGeom prst="line">
              <a:avLst/>
            </a:prstGeom>
            <a:ln w="6350">
              <a:solidFill>
                <a:srgbClr val="EEDBB0"/>
              </a:solidFill>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8250952" y="4277206"/>
              <a:ext cx="188040" cy="189701"/>
            </a:xfrm>
            <a:prstGeom prst="rect">
              <a:avLst/>
            </a:prstGeom>
            <a:solidFill>
              <a:srgbClr val="EEDBB0"/>
            </a:solidFill>
            <a:ln>
              <a:solidFill>
                <a:srgbClr val="2C3F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华文隶书" panose="02010800040101010101" pitchFamily="2" charset="-122"/>
              </a:endParaRPr>
            </a:p>
          </p:txBody>
        </p:sp>
        <p:sp>
          <p:nvSpPr>
            <p:cNvPr id="66" name="TextBox 7"/>
            <p:cNvSpPr txBox="1"/>
            <p:nvPr/>
          </p:nvSpPr>
          <p:spPr>
            <a:xfrm>
              <a:off x="8201431" y="4775787"/>
              <a:ext cx="1309453" cy="535135"/>
            </a:xfrm>
            <a:prstGeom prst="rect">
              <a:avLst/>
            </a:prstGeom>
            <a:noFill/>
          </p:spPr>
          <p:txBody>
            <a:bodyPr wrap="square" rtlCol="0">
              <a:spAutoFit/>
            </a:bodyPr>
            <a:lstStyle/>
            <a:p>
              <a:r>
                <a:rPr lang="zh-CN" altLang="en-US" sz="1200" b="1" dirty="0">
                  <a:solidFill>
                    <a:srgbClr val="B09262"/>
                  </a:solidFill>
                  <a:latin typeface="华文隶书" panose="02010800040101010101" pitchFamily="2" charset="-122"/>
                  <a:ea typeface="华文隶书" panose="02010800040101010101" pitchFamily="2" charset="-122"/>
                </a:rPr>
                <a:t>此处输入内容文字，此处输入内容文字。</a:t>
              </a:r>
              <a:endParaRPr lang="zh-CN" altLang="en-US" sz="1200" b="1" dirty="0">
                <a:solidFill>
                  <a:srgbClr val="B09262"/>
                </a:solidFill>
                <a:latin typeface="华文隶书" panose="02010800040101010101" pitchFamily="2" charset="-122"/>
                <a:ea typeface="华文隶书" panose="02010800040101010101" pitchFamily="2" charset="-122"/>
              </a:endParaRPr>
            </a:p>
            <a:p>
              <a:endParaRPr lang="zh-CN" altLang="en-US" sz="1200" b="1" dirty="0">
                <a:solidFill>
                  <a:srgbClr val="B09262"/>
                </a:solidFill>
                <a:latin typeface="华文隶书" panose="02010800040101010101" pitchFamily="2" charset="-122"/>
                <a:ea typeface="华文隶书" panose="02010800040101010101" pitchFamily="2" charset="-122"/>
              </a:endParaRPr>
            </a:p>
          </p:txBody>
        </p:sp>
        <p:sp>
          <p:nvSpPr>
            <p:cNvPr id="67" name="TextBox 8"/>
            <p:cNvSpPr txBox="1"/>
            <p:nvPr/>
          </p:nvSpPr>
          <p:spPr>
            <a:xfrm>
              <a:off x="8518359" y="4184634"/>
              <a:ext cx="1313867" cy="382239"/>
            </a:xfrm>
            <a:prstGeom prst="rect">
              <a:avLst/>
            </a:prstGeom>
            <a:noFill/>
          </p:spPr>
          <p:txBody>
            <a:bodyPr wrap="square" rtlCol="0">
              <a:spAutoFit/>
            </a:bodyPr>
            <a:lstStyle/>
            <a:p>
              <a:r>
                <a:rPr lang="zh-CN" altLang="en-US" sz="2400" b="1" dirty="0">
                  <a:solidFill>
                    <a:srgbClr val="E60012"/>
                  </a:solidFill>
                  <a:latin typeface="华文隶书" panose="02010800040101010101" pitchFamily="2" charset="-122"/>
                  <a:ea typeface="华文隶书" panose="02010800040101010101" pitchFamily="2" charset="-122"/>
                  <a:cs typeface="STLiti" charset="-122"/>
                </a:rPr>
                <a:t>输入标题</a:t>
              </a:r>
              <a:endParaRPr lang="zh-CN" altLang="en-US" sz="2400" b="1" dirty="0">
                <a:solidFill>
                  <a:srgbClr val="E60012"/>
                </a:solidFill>
                <a:latin typeface="华文隶书" panose="02010800040101010101" pitchFamily="2" charset="-122"/>
                <a:ea typeface="华文隶书" panose="02010800040101010101" pitchFamily="2" charset="-122"/>
                <a:cs typeface="STLiti" charset="-122"/>
              </a:endParaRPr>
            </a:p>
          </p:txBody>
        </p:sp>
        <p:cxnSp>
          <p:nvCxnSpPr>
            <p:cNvPr id="69" name="直线连接符 68"/>
            <p:cNvCxnSpPr/>
            <p:nvPr/>
          </p:nvCxnSpPr>
          <p:spPr>
            <a:xfrm flipH="1">
              <a:off x="8250952" y="4643662"/>
              <a:ext cx="1828272" cy="14288"/>
            </a:xfrm>
            <a:prstGeom prst="line">
              <a:avLst/>
            </a:prstGeom>
            <a:ln w="6350">
              <a:solidFill>
                <a:srgbClr val="EEDBB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18" name="图片 17"/>
          <p:cNvPicPr>
            <a:picLocks noChangeAspect="1"/>
          </p:cNvPicPr>
          <p:nvPr/>
        </p:nvPicPr>
        <p:blipFill>
          <a:blip r:embed="rId2"/>
          <a:stretch>
            <a:fillRect/>
          </a:stretch>
        </p:blipFill>
        <p:spPr>
          <a:xfrm>
            <a:off x="1" y="-3491"/>
            <a:ext cx="12191998" cy="6864983"/>
          </a:xfrm>
          <a:prstGeom prst="rect">
            <a:avLst/>
          </a:prstGeom>
        </p:spPr>
      </p:pic>
      <p:sp>
        <p:nvSpPr>
          <p:cNvPr id="26" name="Oval 14"/>
          <p:cNvSpPr>
            <a:spLocks noChangeAspect="1"/>
          </p:cNvSpPr>
          <p:nvPr/>
        </p:nvSpPr>
        <p:spPr>
          <a:xfrm>
            <a:off x="1519092" y="2345413"/>
            <a:ext cx="1339478" cy="1339478"/>
          </a:xfrm>
          <a:prstGeom prst="ellipse">
            <a:avLst/>
          </a:prstGeom>
          <a:solidFill>
            <a:srgbClr val="E6001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华文隶书" panose="02010800040101010101" pitchFamily="2" charset="-122"/>
                <a:ea typeface="华文隶书" panose="02010800040101010101" pitchFamily="2" charset="-122"/>
                <a:cs typeface="STLiti" charset="-122"/>
              </a:rPr>
              <a:t>单击此处输入文本</a:t>
            </a:r>
            <a:endParaRPr lang="zh-CN" altLang="en-US" sz="1600" b="1" dirty="0">
              <a:solidFill>
                <a:schemeClr val="bg1"/>
              </a:solidFill>
              <a:latin typeface="华文隶书" panose="02010800040101010101" pitchFamily="2" charset="-122"/>
              <a:ea typeface="华文隶书" panose="02010800040101010101" pitchFamily="2" charset="-122"/>
              <a:cs typeface="STLiti" charset="-122"/>
            </a:endParaRPr>
          </a:p>
        </p:txBody>
      </p:sp>
      <p:sp>
        <p:nvSpPr>
          <p:cNvPr id="29" name="任意多边形 12"/>
          <p:cNvSpPr/>
          <p:nvPr/>
        </p:nvSpPr>
        <p:spPr>
          <a:xfrm>
            <a:off x="2825201" y="3277087"/>
            <a:ext cx="2829560" cy="1062355"/>
          </a:xfrm>
          <a:custGeom>
            <a:avLst/>
            <a:gdLst>
              <a:gd name="connsiteX0" fmla="*/ 0 w 2459182"/>
              <a:gd name="connsiteY0" fmla="*/ 0 h 888919"/>
              <a:gd name="connsiteX1" fmla="*/ 955964 w 2459182"/>
              <a:gd name="connsiteY1" fmla="*/ 858982 h 888919"/>
              <a:gd name="connsiteX2" fmla="*/ 2459182 w 2459182"/>
              <a:gd name="connsiteY2" fmla="*/ 609600 h 888919"/>
            </a:gdLst>
            <a:ahLst/>
            <a:cxnLst>
              <a:cxn ang="0">
                <a:pos x="connsiteX0" y="connsiteY0"/>
              </a:cxn>
              <a:cxn ang="0">
                <a:pos x="connsiteX1" y="connsiteY1"/>
              </a:cxn>
              <a:cxn ang="0">
                <a:pos x="connsiteX2" y="connsiteY2"/>
              </a:cxn>
            </a:cxnLst>
            <a:rect l="l" t="t" r="r" b="b"/>
            <a:pathLst>
              <a:path w="2459182" h="888919">
                <a:moveTo>
                  <a:pt x="0" y="0"/>
                </a:moveTo>
                <a:cubicBezTo>
                  <a:pt x="273050" y="378691"/>
                  <a:pt x="546100" y="757382"/>
                  <a:pt x="955964" y="858982"/>
                </a:cubicBezTo>
                <a:cubicBezTo>
                  <a:pt x="1365828" y="960582"/>
                  <a:pt x="1912505" y="785091"/>
                  <a:pt x="2459182" y="609600"/>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ea typeface="华文隶书" panose="02010800040101010101" pitchFamily="2" charset="-122"/>
            </a:endParaRPr>
          </a:p>
        </p:txBody>
      </p:sp>
      <p:sp>
        <p:nvSpPr>
          <p:cNvPr id="30" name="Oval 14"/>
          <p:cNvSpPr>
            <a:spLocks noChangeAspect="1"/>
          </p:cNvSpPr>
          <p:nvPr/>
        </p:nvSpPr>
        <p:spPr>
          <a:xfrm>
            <a:off x="5439608" y="3261899"/>
            <a:ext cx="1339478" cy="1339478"/>
          </a:xfrm>
          <a:prstGeom prst="ellipse">
            <a:avLst/>
          </a:prstGeom>
          <a:solidFill>
            <a:srgbClr val="E6001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华文隶书" panose="02010800040101010101" pitchFamily="2" charset="-122"/>
                <a:ea typeface="华文隶书" panose="02010800040101010101" pitchFamily="2" charset="-122"/>
                <a:cs typeface="STLiti" charset="-122"/>
                <a:sym typeface="+mn-ea"/>
              </a:rPr>
              <a:t>此处输入标题文本</a:t>
            </a:r>
            <a:endParaRPr lang="en-US" sz="1600" dirty="0">
              <a:solidFill>
                <a:schemeClr val="bg1"/>
              </a:solidFill>
              <a:latin typeface="华文隶书" panose="02010800040101010101" pitchFamily="2" charset="-122"/>
              <a:ea typeface="华文隶书" panose="02010800040101010101" pitchFamily="2" charset="-122"/>
              <a:cs typeface="STLiti" charset="-122"/>
            </a:endParaRPr>
          </a:p>
        </p:txBody>
      </p:sp>
      <p:sp>
        <p:nvSpPr>
          <p:cNvPr id="31" name="Oval 14"/>
          <p:cNvSpPr>
            <a:spLocks noChangeAspect="1"/>
          </p:cNvSpPr>
          <p:nvPr/>
        </p:nvSpPr>
        <p:spPr>
          <a:xfrm>
            <a:off x="9387926" y="2047144"/>
            <a:ext cx="1339478" cy="1339478"/>
          </a:xfrm>
          <a:prstGeom prst="ellipse">
            <a:avLst/>
          </a:prstGeom>
          <a:solidFill>
            <a:srgbClr val="E6001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华文隶书" panose="02010800040101010101" pitchFamily="2" charset="-122"/>
                <a:ea typeface="华文隶书" panose="02010800040101010101" pitchFamily="2" charset="-122"/>
                <a:cs typeface="STLiti" charset="-122"/>
                <a:sym typeface="+mn-ea"/>
              </a:rPr>
              <a:t>单击此处输入文本</a:t>
            </a:r>
            <a:endParaRPr lang="en-US" sz="1600" b="1" dirty="0">
              <a:solidFill>
                <a:schemeClr val="bg1"/>
              </a:solidFill>
              <a:latin typeface="华文隶书" panose="02010800040101010101" pitchFamily="2" charset="-122"/>
              <a:ea typeface="华文隶书" panose="02010800040101010101" pitchFamily="2" charset="-122"/>
              <a:cs typeface="STLiti" charset="-122"/>
            </a:endParaRPr>
          </a:p>
        </p:txBody>
      </p:sp>
      <p:sp>
        <p:nvSpPr>
          <p:cNvPr id="32" name="任意多边形 67"/>
          <p:cNvSpPr/>
          <p:nvPr/>
        </p:nvSpPr>
        <p:spPr>
          <a:xfrm>
            <a:off x="6606626" y="2401422"/>
            <a:ext cx="2781300" cy="1007110"/>
          </a:xfrm>
          <a:custGeom>
            <a:avLst/>
            <a:gdLst>
              <a:gd name="connsiteX0" fmla="*/ 0 w 2431473"/>
              <a:gd name="connsiteY0" fmla="*/ 880693 h 880693"/>
              <a:gd name="connsiteX1" fmla="*/ 1018309 w 2431473"/>
              <a:gd name="connsiteY1" fmla="*/ 56347 h 880693"/>
              <a:gd name="connsiteX2" fmla="*/ 2431473 w 2431473"/>
              <a:gd name="connsiteY2" fmla="*/ 139474 h 880693"/>
            </a:gdLst>
            <a:ahLst/>
            <a:cxnLst>
              <a:cxn ang="0">
                <a:pos x="connsiteX0" y="connsiteY0"/>
              </a:cxn>
              <a:cxn ang="0">
                <a:pos x="connsiteX1" y="connsiteY1"/>
              </a:cxn>
              <a:cxn ang="0">
                <a:pos x="connsiteX2" y="connsiteY2"/>
              </a:cxn>
            </a:cxnLst>
            <a:rect l="l" t="t" r="r" b="b"/>
            <a:pathLst>
              <a:path w="2431473" h="880693">
                <a:moveTo>
                  <a:pt x="0" y="880693"/>
                </a:moveTo>
                <a:cubicBezTo>
                  <a:pt x="306532" y="530288"/>
                  <a:pt x="613064" y="179883"/>
                  <a:pt x="1018309" y="56347"/>
                </a:cubicBezTo>
                <a:cubicBezTo>
                  <a:pt x="1423554" y="-67189"/>
                  <a:pt x="1927513" y="36142"/>
                  <a:pt x="2431473" y="139474"/>
                </a:cubicBezTo>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ea typeface="华文隶书" panose="02010800040101010101" pitchFamily="2" charset="-122"/>
            </a:endParaRPr>
          </a:p>
        </p:txBody>
      </p:sp>
      <p:sp>
        <p:nvSpPr>
          <p:cNvPr id="33" name="TextBox 153"/>
          <p:cNvSpPr txBox="1"/>
          <p:nvPr/>
        </p:nvSpPr>
        <p:spPr>
          <a:xfrm>
            <a:off x="3106633" y="2067842"/>
            <a:ext cx="2434223" cy="1477328"/>
          </a:xfrm>
          <a:prstGeom prst="rect">
            <a:avLst/>
          </a:prstGeom>
          <a:noFill/>
        </p:spPr>
        <p:txBody>
          <a:bodyPr wrap="square" rtlCol="0">
            <a:spAutoFit/>
          </a:bodyPr>
          <a:lstStyle/>
          <a:p>
            <a:pPr>
              <a:lnSpc>
                <a:spcPct val="150000"/>
              </a:lnSpc>
            </a:pPr>
            <a:r>
              <a:rPr lang="zh-CN" altLang="en-US" sz="1200" dirty="0">
                <a:solidFill>
                  <a:srgbClr val="B09262"/>
                </a:solidFill>
                <a:latin typeface="华文隶书" panose="02010800040101010101" pitchFamily="2" charset="-122"/>
                <a:ea typeface="华文隶书" panose="02010800040101010101" pitchFamily="2" charset="-122"/>
                <a:sym typeface="+mn-ea"/>
              </a:rPr>
              <a:t>此处输入内容文字，此处输入内容文字，此处输入内容文字，此处输入内容文字，此处输入内容文字，此处输入内容文字。</a:t>
            </a:r>
            <a:endParaRPr lang="zh-CN" altLang="en-US" sz="1200" dirty="0">
              <a:solidFill>
                <a:srgbClr val="B09262"/>
              </a:solidFill>
              <a:latin typeface="华文隶书" panose="02010800040101010101" pitchFamily="2" charset="-122"/>
              <a:ea typeface="华文隶书" panose="02010800040101010101" pitchFamily="2" charset="-122"/>
              <a:cs typeface="+mn-ea"/>
              <a:sym typeface="+mn-ea"/>
            </a:endParaRPr>
          </a:p>
          <a:p>
            <a:pPr algn="l">
              <a:lnSpc>
                <a:spcPct val="150000"/>
              </a:lnSpc>
            </a:pPr>
            <a:endParaRPr lang="zh-CN" altLang="en-US" sz="1200" dirty="0">
              <a:solidFill>
                <a:srgbClr val="B09262"/>
              </a:solidFill>
              <a:latin typeface="华文隶书" panose="02010800040101010101" pitchFamily="2" charset="-122"/>
              <a:ea typeface="华文隶书" panose="02010800040101010101" pitchFamily="2" charset="-122"/>
              <a:cs typeface="+mn-ea"/>
              <a:sym typeface="+mn-ea"/>
            </a:endParaRPr>
          </a:p>
        </p:txBody>
      </p:sp>
      <p:sp>
        <p:nvSpPr>
          <p:cNvPr id="36" name="TextBox 153"/>
          <p:cNvSpPr txBox="1"/>
          <p:nvPr/>
        </p:nvSpPr>
        <p:spPr>
          <a:xfrm>
            <a:off x="5035652" y="4707275"/>
            <a:ext cx="2371058" cy="1477328"/>
          </a:xfrm>
          <a:prstGeom prst="rect">
            <a:avLst/>
          </a:prstGeom>
          <a:noFill/>
        </p:spPr>
        <p:txBody>
          <a:bodyPr wrap="square" rtlCol="0">
            <a:spAutoFit/>
          </a:bodyPr>
          <a:lstStyle/>
          <a:p>
            <a:pPr>
              <a:lnSpc>
                <a:spcPct val="150000"/>
              </a:lnSpc>
            </a:pPr>
            <a:r>
              <a:rPr lang="zh-CN" altLang="en-US" sz="1200" dirty="0">
                <a:solidFill>
                  <a:srgbClr val="B09262"/>
                </a:solidFill>
                <a:latin typeface="华文隶书" panose="02010800040101010101" pitchFamily="2" charset="-122"/>
                <a:ea typeface="华文隶书" panose="02010800040101010101" pitchFamily="2" charset="-122"/>
                <a:sym typeface="+mn-ea"/>
              </a:rPr>
              <a:t>此处输入内容文字，此处输入内容文字，此处输入内容文字，此处输入内容文字，此处输入内容文字，此处输入内容文字。</a:t>
            </a:r>
            <a:endParaRPr lang="zh-CN" altLang="en-US" sz="1200" dirty="0">
              <a:solidFill>
                <a:srgbClr val="B09262"/>
              </a:solidFill>
              <a:latin typeface="华文隶书" panose="02010800040101010101" pitchFamily="2" charset="-122"/>
              <a:ea typeface="华文隶书" panose="02010800040101010101" pitchFamily="2" charset="-122"/>
              <a:cs typeface="+mn-ea"/>
              <a:sym typeface="+mn-ea"/>
            </a:endParaRPr>
          </a:p>
          <a:p>
            <a:pPr algn="l">
              <a:lnSpc>
                <a:spcPct val="150000"/>
              </a:lnSpc>
            </a:pPr>
            <a:endParaRPr lang="zh-CN" altLang="en-US" sz="1200" dirty="0">
              <a:solidFill>
                <a:srgbClr val="B09262"/>
              </a:solidFill>
              <a:latin typeface="华文隶书" panose="02010800040101010101" pitchFamily="2" charset="-122"/>
              <a:ea typeface="华文隶书" panose="02010800040101010101" pitchFamily="2" charset="-122"/>
              <a:cs typeface="+mn-ea"/>
              <a:sym typeface="+mn-ea"/>
            </a:endParaRPr>
          </a:p>
        </p:txBody>
      </p:sp>
      <p:sp>
        <p:nvSpPr>
          <p:cNvPr id="37" name="TextBox 153"/>
          <p:cNvSpPr txBox="1"/>
          <p:nvPr/>
        </p:nvSpPr>
        <p:spPr>
          <a:xfrm>
            <a:off x="8910046" y="3495605"/>
            <a:ext cx="2563157" cy="1477328"/>
          </a:xfrm>
          <a:prstGeom prst="rect">
            <a:avLst/>
          </a:prstGeom>
          <a:noFill/>
        </p:spPr>
        <p:txBody>
          <a:bodyPr wrap="square" rtlCol="0">
            <a:spAutoFit/>
          </a:bodyPr>
          <a:lstStyle/>
          <a:p>
            <a:pPr>
              <a:lnSpc>
                <a:spcPct val="150000"/>
              </a:lnSpc>
            </a:pPr>
            <a:r>
              <a:rPr lang="zh-CN" altLang="en-US" sz="1200" dirty="0">
                <a:solidFill>
                  <a:srgbClr val="B09262"/>
                </a:solidFill>
                <a:latin typeface="华文隶书" panose="02010800040101010101" pitchFamily="2" charset="-122"/>
                <a:ea typeface="华文隶书" panose="02010800040101010101" pitchFamily="2" charset="-122"/>
                <a:sym typeface="+mn-ea"/>
              </a:rPr>
              <a:t>此处输入内容文字，此处输入内容文字，此处输入内容文字，此处输入内容文字，此处输入内容文字，此处输入内容文字。</a:t>
            </a:r>
            <a:endParaRPr lang="zh-CN" altLang="en-US" sz="1200" dirty="0">
              <a:solidFill>
                <a:srgbClr val="B09262"/>
              </a:solidFill>
              <a:latin typeface="华文隶书" panose="02010800040101010101" pitchFamily="2" charset="-122"/>
              <a:ea typeface="华文隶书" panose="02010800040101010101" pitchFamily="2" charset="-122"/>
              <a:cs typeface="+mn-ea"/>
              <a:sym typeface="+mn-ea"/>
            </a:endParaRPr>
          </a:p>
          <a:p>
            <a:pPr algn="l">
              <a:lnSpc>
                <a:spcPct val="150000"/>
              </a:lnSpc>
            </a:pPr>
            <a:endParaRPr lang="zh-CN" altLang="en-US" sz="1200" dirty="0">
              <a:solidFill>
                <a:srgbClr val="B09262"/>
              </a:solidFill>
              <a:latin typeface="华文隶书" panose="02010800040101010101" pitchFamily="2" charset="-122"/>
              <a:ea typeface="华文隶书" panose="02010800040101010101" pitchFamily="2" charset="-122"/>
              <a:cs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1000"/>
                                        <p:tgtEl>
                                          <p:spTgt spid="29"/>
                                        </p:tgtEl>
                                      </p:cBhvr>
                                    </p:animEffect>
                                  </p:childTnLst>
                                </p:cTn>
                              </p:par>
                            </p:childTnLst>
                          </p:cTn>
                        </p:par>
                        <p:par>
                          <p:cTn id="18" fill="hold">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1000" fill="hold"/>
                                        <p:tgtEl>
                                          <p:spTgt spid="30"/>
                                        </p:tgtEl>
                                        <p:attrNameLst>
                                          <p:attrName>ppt_w</p:attrName>
                                        </p:attrNameLst>
                                      </p:cBhvr>
                                      <p:tavLst>
                                        <p:tav tm="0">
                                          <p:val>
                                            <p:fltVal val="0"/>
                                          </p:val>
                                        </p:tav>
                                        <p:tav tm="100000">
                                          <p:val>
                                            <p:strVal val="#ppt_w"/>
                                          </p:val>
                                        </p:tav>
                                      </p:tavLst>
                                    </p:anim>
                                    <p:anim calcmode="lin" valueType="num">
                                      <p:cBhvr>
                                        <p:cTn id="22" dur="1000" fill="hold"/>
                                        <p:tgtEl>
                                          <p:spTgt spid="30"/>
                                        </p:tgtEl>
                                        <p:attrNameLst>
                                          <p:attrName>ppt_h</p:attrName>
                                        </p:attrNameLst>
                                      </p:cBhvr>
                                      <p:tavLst>
                                        <p:tav tm="0">
                                          <p:val>
                                            <p:fltVal val="0"/>
                                          </p:val>
                                        </p:tav>
                                        <p:tav tm="100000">
                                          <p:val>
                                            <p:strVal val="#ppt_h"/>
                                          </p:val>
                                        </p:tav>
                                      </p:tavLst>
                                    </p:anim>
                                    <p:anim calcmode="lin" valueType="num">
                                      <p:cBhvr>
                                        <p:cTn id="23"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0"/>
                                        </p:tgtEl>
                                        <p:attrNameLst>
                                          <p:attrName>ppt_y</p:attrName>
                                        </p:attrNameLst>
                                      </p:cBhvr>
                                      <p:tavLst>
                                        <p:tav tm="0" fmla="#ppt_y+(sin(-2*pi*(1-$))*-#ppt_x+cos(-2*pi*(1-$))*(1-#ppt_y))*(1-$)">
                                          <p:val>
                                            <p:fltVal val="0"/>
                                          </p:val>
                                        </p:tav>
                                        <p:tav tm="100000">
                                          <p:val>
                                            <p:fltVal val="1"/>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1000"/>
                                        <p:tgtEl>
                                          <p:spTgt spid="32"/>
                                        </p:tgtEl>
                                      </p:cBhvr>
                                    </p:animEffect>
                                  </p:childTnLst>
                                </p:cTn>
                              </p:par>
                            </p:childTnLst>
                          </p:cTn>
                        </p:par>
                        <p:par>
                          <p:cTn id="28" fill="hold">
                            <p:stCondLst>
                              <p:cond delay="3000"/>
                            </p:stCondLst>
                            <p:childTnLst>
                              <p:par>
                                <p:cTn id="29" presetID="15"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1"/>
                                        </p:tgtEl>
                                        <p:attrNameLst>
                                          <p:attrName>ppt_y</p:attrName>
                                        </p:attrNameLst>
                                      </p:cBhvr>
                                      <p:tavLst>
                                        <p:tav tm="0" fmla="#ppt_y+(sin(-2*pi*(1-$))*-#ppt_x+cos(-2*pi*(1-$))*(1-#ppt_y))*(1-$)">
                                          <p:val>
                                            <p:fltVal val="0"/>
                                          </p:val>
                                        </p:tav>
                                        <p:tav tm="100000">
                                          <p:val>
                                            <p:fltVal val="1"/>
                                          </p:val>
                                        </p:tav>
                                      </p:tavLst>
                                    </p:anim>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9" grpId="0" bldLvl="0" animBg="1"/>
      <p:bldP spid="30" grpId="0" bldLvl="0" animBg="1"/>
      <p:bldP spid="31" grpId="0" bldLvl="0" animBg="1"/>
      <p:bldP spid="32" grpId="0" bldLvl="0" animBg="1"/>
      <p:bldP spid="33"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 name="图片 2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2454"/>
            <a:ext cx="3122239" cy="3216852"/>
          </a:xfrm>
          <a:prstGeom prst="rect">
            <a:avLst/>
          </a:prstGeom>
        </p:spPr>
      </p:pic>
      <p:pic>
        <p:nvPicPr>
          <p:cNvPr id="26" name="图片 25"/>
          <p:cNvPicPr>
            <a:picLocks noChangeAspect="1"/>
          </p:cNvPicPr>
          <p:nvPr/>
        </p:nvPicPr>
        <p:blipFill>
          <a:blip r:embed="rId2"/>
          <a:stretch>
            <a:fillRect/>
          </a:stretch>
        </p:blipFill>
        <p:spPr>
          <a:xfrm>
            <a:off x="1" y="-3491"/>
            <a:ext cx="12191998" cy="6864983"/>
          </a:xfrm>
          <a:prstGeom prst="rect">
            <a:avLst/>
          </a:prstGeom>
        </p:spPr>
      </p:pic>
      <p:sp>
        <p:nvSpPr>
          <p:cNvPr id="14" name="矩形 13"/>
          <p:cNvSpPr/>
          <p:nvPr/>
        </p:nvSpPr>
        <p:spPr>
          <a:xfrm>
            <a:off x="4784840" y="3774288"/>
            <a:ext cx="6175580" cy="236941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B09262"/>
              </a:solidFill>
              <a:latin typeface="华文隶书" panose="02010800040101010101" pitchFamily="2" charset="-122"/>
              <a:ea typeface="华文隶书" panose="02010800040101010101" pitchFamily="2" charset="-122"/>
              <a:sym typeface="WenYue GuDianMingChaoTi (Non-Commercial Use)" pitchFamily="50" charset="-122"/>
            </a:endParaRPr>
          </a:p>
        </p:txBody>
      </p:sp>
      <p:sp>
        <p:nvSpPr>
          <p:cNvPr id="15" name="文本框 26"/>
          <p:cNvSpPr txBox="1">
            <a:spLocks noChangeArrowheads="1"/>
          </p:cNvSpPr>
          <p:nvPr/>
        </p:nvSpPr>
        <p:spPr bwMode="auto">
          <a:xfrm>
            <a:off x="5114724" y="3975418"/>
            <a:ext cx="56704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defRPr/>
            </a:pPr>
            <a:r>
              <a:rPr lang="zh-CN" altLang="en-US" sz="1400" kern="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rPr>
              <a:t>单击此处输入文本内容，单击此处输入文本内容，单击此处输入文本内容，单击此处输入文本内容</a:t>
            </a:r>
            <a:endParaRPr lang="en-US" altLang="zh-CN" sz="1400" kern="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endParaRPr>
          </a:p>
        </p:txBody>
      </p:sp>
      <p:sp>
        <p:nvSpPr>
          <p:cNvPr id="16" name="文本框 15"/>
          <p:cNvSpPr txBox="1">
            <a:spLocks noChangeArrowheads="1"/>
          </p:cNvSpPr>
          <p:nvPr/>
        </p:nvSpPr>
        <p:spPr bwMode="auto">
          <a:xfrm>
            <a:off x="2174145" y="1846313"/>
            <a:ext cx="3114699" cy="16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nSpc>
                <a:spcPct val="170000"/>
              </a:lnSpc>
            </a:pPr>
            <a:r>
              <a:rPr lang="zh-CN" altLang="en-US" sz="1600" kern="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rPr>
              <a:t>请单击此处输入文本内容，单击此处输入文本内容，单击此处输入文本内容，单击此处输入文本内容。</a:t>
            </a:r>
            <a:endParaRPr lang="zh-CN" altLang="en-US" sz="160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endParaRPr>
          </a:p>
        </p:txBody>
      </p:sp>
      <p:sp>
        <p:nvSpPr>
          <p:cNvPr id="17" name="文本框 16"/>
          <p:cNvSpPr txBox="1"/>
          <p:nvPr/>
        </p:nvSpPr>
        <p:spPr>
          <a:xfrm>
            <a:off x="5288844" y="2198868"/>
            <a:ext cx="689242" cy="584775"/>
          </a:xfrm>
          <a:prstGeom prst="rect">
            <a:avLst/>
          </a:prstGeom>
          <a:noFill/>
        </p:spPr>
        <p:txBody>
          <a:bodyPr wrap="square" rtlCol="0">
            <a:spAutoFit/>
          </a:bodyPr>
          <a:lstStyle/>
          <a:p>
            <a:pPr algn="ctr"/>
            <a:r>
              <a:rPr lang="en-US" altLang="zh-CN" sz="3200" b="1"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rPr>
              <a:t>01</a:t>
            </a:r>
            <a:endParaRPr lang="zh-CN" altLang="en-US" sz="3200" b="1"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endParaRPr>
          </a:p>
        </p:txBody>
      </p:sp>
      <p:sp>
        <p:nvSpPr>
          <p:cNvPr id="18" name="文本框 17"/>
          <p:cNvSpPr txBox="1">
            <a:spLocks noChangeArrowheads="1"/>
          </p:cNvSpPr>
          <p:nvPr/>
        </p:nvSpPr>
        <p:spPr bwMode="auto">
          <a:xfrm>
            <a:off x="6973414" y="1821376"/>
            <a:ext cx="3114699" cy="162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6605"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a:lnSpc>
                <a:spcPct val="170000"/>
              </a:lnSpc>
            </a:pPr>
            <a:r>
              <a:rPr lang="zh-CN" altLang="en-US" sz="1600" kern="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rPr>
              <a:t>请单击此处输入文本内容，单击此处输入文本内容，单击此处输入文本内容，单击此处输入文本内容。</a:t>
            </a:r>
            <a:endParaRPr lang="zh-CN" altLang="en-US" sz="160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endParaRPr>
          </a:p>
        </p:txBody>
      </p:sp>
      <p:sp>
        <p:nvSpPr>
          <p:cNvPr id="19" name="文本框 18"/>
          <p:cNvSpPr txBox="1"/>
          <p:nvPr/>
        </p:nvSpPr>
        <p:spPr>
          <a:xfrm>
            <a:off x="10088113" y="2115186"/>
            <a:ext cx="689242" cy="584775"/>
          </a:xfrm>
          <a:prstGeom prst="rect">
            <a:avLst/>
          </a:prstGeom>
          <a:noFill/>
        </p:spPr>
        <p:txBody>
          <a:bodyPr wrap="square" rtlCol="0">
            <a:spAutoFit/>
          </a:bodyPr>
          <a:lstStyle/>
          <a:p>
            <a:pPr algn="ctr"/>
            <a:r>
              <a:rPr lang="en-US" altLang="zh-CN" sz="3200" b="1"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rPr>
              <a:t>02</a:t>
            </a:r>
            <a:endParaRPr lang="zh-CN" altLang="en-US" sz="3200" b="1"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endParaRPr>
          </a:p>
        </p:txBody>
      </p:sp>
      <p:pic>
        <p:nvPicPr>
          <p:cNvPr id="20" name="图片 19" descr="图片包含 建筑物, 水, 房屋, 船&#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817" y="3774289"/>
            <a:ext cx="3156023" cy="2369416"/>
          </a:xfrm>
          <a:prstGeom prst="rect">
            <a:avLst/>
          </a:prstGeom>
        </p:spPr>
      </p:pic>
      <p:sp>
        <p:nvSpPr>
          <p:cNvPr id="21" name="文本框 26"/>
          <p:cNvSpPr txBox="1">
            <a:spLocks noChangeArrowheads="1"/>
          </p:cNvSpPr>
          <p:nvPr/>
        </p:nvSpPr>
        <p:spPr bwMode="auto">
          <a:xfrm>
            <a:off x="5114724" y="4760195"/>
            <a:ext cx="56704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defRPr/>
            </a:pPr>
            <a:r>
              <a:rPr lang="zh-CN" altLang="en-US" sz="1400" kern="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rPr>
              <a:t>单击此处输入文本内容，单击此处输入文本内容，单击此处输入文本内容，单击此处输入文本内容，单击此处输入文本内容，单击此处输入文本内容，单击此处输入文本内容，单击此处输入文本内容</a:t>
            </a:r>
            <a:endParaRPr lang="en-US" altLang="zh-CN" sz="1400" kern="0" dirty="0">
              <a:solidFill>
                <a:srgbClr val="B09262"/>
              </a:solidFill>
              <a:latin typeface="华文隶书" panose="02010800040101010101" pitchFamily="2" charset="-122"/>
              <a:ea typeface="华文隶书" panose="02010800040101010101" pitchFamily="2" charset="-122"/>
              <a:sym typeface="WenYue GuDianMingChaoTi (Non-Commercial Use)" pitchFamily="50"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anim calcmode="lin" valueType="num">
                                      <p:cBhvr>
                                        <p:cTn id="14" dur="500" fill="hold"/>
                                        <p:tgtEl>
                                          <p:spTgt spid="17"/>
                                        </p:tgtEl>
                                        <p:attrNameLst>
                                          <p:attrName>ppt_x</p:attrName>
                                        </p:attrNameLst>
                                      </p:cBhvr>
                                      <p:tavLst>
                                        <p:tav tm="0">
                                          <p:val>
                                            <p:strVal val="#ppt_x"/>
                                          </p:val>
                                        </p:tav>
                                        <p:tav tm="100000">
                                          <p:val>
                                            <p:strVal val="#ppt_x"/>
                                          </p:val>
                                        </p:tav>
                                      </p:tavLst>
                                    </p:anim>
                                    <p:anim calcmode="lin" valueType="num">
                                      <p:cBhvr>
                                        <p:cTn id="15" dur="5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anim calcmode="lin" valueType="num">
                                      <p:cBhvr>
                                        <p:cTn id="26" dur="500" fill="hold"/>
                                        <p:tgtEl>
                                          <p:spTgt spid="19"/>
                                        </p:tgtEl>
                                        <p:attrNameLst>
                                          <p:attrName>ppt_x</p:attrName>
                                        </p:attrNameLst>
                                      </p:cBhvr>
                                      <p:tavLst>
                                        <p:tav tm="0">
                                          <p:val>
                                            <p:strVal val="#ppt_x"/>
                                          </p:val>
                                        </p:tav>
                                        <p:tav tm="100000">
                                          <p:val>
                                            <p:strVal val="#ppt_x"/>
                                          </p:val>
                                        </p:tav>
                                      </p:tavLst>
                                    </p:anim>
                                    <p:anim calcmode="lin" valueType="num">
                                      <p:cBhvr>
                                        <p:cTn id="27"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8" grpId="0"/>
      <p:bldP spid="19"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0" y="4896442"/>
            <a:ext cx="12192000" cy="1961558"/>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50000"/>
          <a:stretch>
            <a:fillRect/>
          </a:stretch>
        </p:blipFill>
        <p:spPr>
          <a:xfrm>
            <a:off x="3125721" y="0"/>
            <a:ext cx="6018278" cy="2938612"/>
          </a:xfrm>
          <a:prstGeom prst="rect">
            <a:avLst/>
          </a:prstGeom>
        </p:spPr>
      </p:pic>
      <p:grpSp>
        <p:nvGrpSpPr>
          <p:cNvPr id="25" name="组合 24"/>
          <p:cNvGrpSpPr/>
          <p:nvPr/>
        </p:nvGrpSpPr>
        <p:grpSpPr>
          <a:xfrm>
            <a:off x="5429535" y="-1322328"/>
            <a:ext cx="1332931" cy="4952630"/>
            <a:chOff x="5429535" y="952685"/>
            <a:chExt cx="1332931" cy="4952630"/>
          </a:xfrm>
        </p:grpSpPr>
        <p:sp>
          <p:nvSpPr>
            <p:cNvPr id="26" name="矩形 25"/>
            <p:cNvSpPr/>
            <p:nvPr/>
          </p:nvSpPr>
          <p:spPr>
            <a:xfrm>
              <a:off x="5429535" y="952685"/>
              <a:ext cx="1332931" cy="4952630"/>
            </a:xfrm>
            <a:prstGeom prst="rect">
              <a:avLst/>
            </a:prstGeom>
            <a:solidFill>
              <a:srgbClr val="EED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EAD091"/>
                </a:solidFill>
                <a:ea typeface="华文隶书" panose="02010800040101010101" pitchFamily="2" charset="-122"/>
              </a:endParaRPr>
            </a:p>
          </p:txBody>
        </p:sp>
        <p:sp>
          <p:nvSpPr>
            <p:cNvPr id="27" name="矩形 26"/>
            <p:cNvSpPr/>
            <p:nvPr/>
          </p:nvSpPr>
          <p:spPr>
            <a:xfrm>
              <a:off x="5559356" y="1128891"/>
              <a:ext cx="1073288" cy="4600218"/>
            </a:xfrm>
            <a:prstGeom prst="rect">
              <a:avLst/>
            </a:prstGeom>
            <a:solidFill>
              <a:srgbClr val="EEDBB0"/>
            </a:solidFill>
            <a:ln w="28575">
              <a:solidFill>
                <a:srgbClr val="081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EAD091"/>
                </a:solidFill>
                <a:ea typeface="华文隶书" panose="02010800040101010101" pitchFamily="2" charset="-122"/>
              </a:endParaRPr>
            </a:p>
          </p:txBody>
        </p:sp>
      </p:grpSp>
      <p:pic>
        <p:nvPicPr>
          <p:cNvPr id="11" name="图片 10"/>
          <p:cNvPicPr>
            <a:picLocks noChangeAspect="1"/>
          </p:cNvPicPr>
          <p:nvPr/>
        </p:nvPicPr>
        <p:blipFill>
          <a:blip r:embed="rId3"/>
          <a:stretch>
            <a:fillRect/>
          </a:stretch>
        </p:blipFill>
        <p:spPr>
          <a:xfrm>
            <a:off x="1" y="-3491"/>
            <a:ext cx="12191998" cy="6864983"/>
          </a:xfrm>
          <a:prstGeom prst="rect">
            <a:avLst/>
          </a:prstGeom>
        </p:spPr>
      </p:pic>
      <p:sp>
        <p:nvSpPr>
          <p:cNvPr id="31" name="TextBox 30"/>
          <p:cNvSpPr txBox="1"/>
          <p:nvPr/>
        </p:nvSpPr>
        <p:spPr>
          <a:xfrm>
            <a:off x="5495836" y="148637"/>
            <a:ext cx="1200329" cy="3124326"/>
          </a:xfrm>
          <a:prstGeom prst="rect">
            <a:avLst/>
          </a:prstGeom>
          <a:noFill/>
        </p:spPr>
        <p:txBody>
          <a:bodyPr vert="eaVert" wrap="square" rtlCol="0">
            <a:spAutoFit/>
          </a:bodyPr>
          <a:lstStyle/>
          <a:p>
            <a:pPr algn="ctr"/>
            <a:r>
              <a:rPr lang="zh-CN" altLang="en-US" sz="6600" dirty="0">
                <a:solidFill>
                  <a:srgbClr val="081420"/>
                </a:solidFill>
                <a:latin typeface="华文隶书" panose="02010800040101010101" pitchFamily="2" charset="-122"/>
                <a:ea typeface="华文隶书" panose="02010800040101010101" pitchFamily="2" charset="-122"/>
                <a:cs typeface="STLiti" charset="-122"/>
              </a:rPr>
              <a:t>第贰章</a:t>
            </a:r>
            <a:endParaRPr lang="zh-CN" altLang="en-US" sz="6600" dirty="0">
              <a:solidFill>
                <a:srgbClr val="081420"/>
              </a:solidFill>
              <a:latin typeface="华文隶书" panose="02010800040101010101" pitchFamily="2" charset="-122"/>
              <a:ea typeface="华文隶书" panose="02010800040101010101" pitchFamily="2" charset="-122"/>
              <a:cs typeface="STLiti" charset="-122"/>
            </a:endParaRPr>
          </a:p>
        </p:txBody>
      </p:sp>
      <p:sp>
        <p:nvSpPr>
          <p:cNvPr id="32" name="矩形 31"/>
          <p:cNvSpPr/>
          <p:nvPr/>
        </p:nvSpPr>
        <p:spPr>
          <a:xfrm>
            <a:off x="4877575" y="3943716"/>
            <a:ext cx="2436851" cy="634448"/>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sz="3300" spc="400" dirty="0">
                <a:solidFill>
                  <a:schemeClr val="bg1"/>
                </a:solidFill>
                <a:latin typeface="华文隶书" panose="02010800040101010101" pitchFamily="2" charset="-122"/>
                <a:ea typeface="华文隶书" panose="02010800040101010101" pitchFamily="2" charset="-122"/>
                <a:cs typeface="STLiti" charset="-122"/>
              </a:rPr>
              <a:t>输入标题</a:t>
            </a:r>
            <a:endParaRPr lang="zh-CN" altLang="en-US" sz="3300" spc="400" dirty="0">
              <a:solidFill>
                <a:schemeClr val="bg1"/>
              </a:solidFill>
              <a:latin typeface="华文隶书" panose="02010800040101010101" pitchFamily="2" charset="-122"/>
              <a:ea typeface="华文隶书" panose="02010800040101010101" pitchFamily="2" charset="-122"/>
              <a:cs typeface="STLiti" charset="-122"/>
            </a:endParaRPr>
          </a:p>
        </p:txBody>
      </p:sp>
      <p:sp>
        <p:nvSpPr>
          <p:cNvPr id="33" name="TextBox 21"/>
          <p:cNvSpPr txBox="1"/>
          <p:nvPr/>
        </p:nvSpPr>
        <p:spPr>
          <a:xfrm>
            <a:off x="3891753" y="4798744"/>
            <a:ext cx="4408495" cy="923330"/>
          </a:xfrm>
          <a:prstGeom prst="rect">
            <a:avLst/>
          </a:prstGeom>
          <a:noFill/>
        </p:spPr>
        <p:txBody>
          <a:bodyPr vert="horz" wrap="square" rtlCol="0">
            <a:spAutoFit/>
          </a:bodyPr>
          <a:lstStyle/>
          <a:p>
            <a:pPr algn="ctr">
              <a:lnSpc>
                <a:spcPct val="150000"/>
              </a:lnSpc>
            </a:pPr>
            <a:r>
              <a:rPr lang="zh-CN" altLang="en-US" dirty="0">
                <a:solidFill>
                  <a:schemeClr val="bg1"/>
                </a:solidFill>
                <a:latin typeface="华文隶书" panose="02010800040101010101" pitchFamily="2" charset="-122"/>
                <a:ea typeface="华文隶书" panose="02010800040101010101" pitchFamily="2" charset="-122"/>
              </a:rPr>
              <a:t>稠花乱蕊畏江滨，行步欹危实怕春。</a:t>
            </a:r>
            <a:br>
              <a:rPr lang="zh-CN" altLang="en-US" dirty="0">
                <a:solidFill>
                  <a:schemeClr val="bg1"/>
                </a:solidFill>
                <a:latin typeface="华文隶书" panose="02010800040101010101" pitchFamily="2" charset="-122"/>
                <a:ea typeface="华文隶书" panose="02010800040101010101" pitchFamily="2" charset="-122"/>
              </a:rPr>
            </a:br>
            <a:r>
              <a:rPr lang="zh-CN" altLang="en-US" dirty="0">
                <a:solidFill>
                  <a:schemeClr val="bg1"/>
                </a:solidFill>
                <a:latin typeface="华文隶书" panose="02010800040101010101" pitchFamily="2" charset="-122"/>
                <a:ea typeface="华文隶书" panose="02010800040101010101" pitchFamily="2" charset="-122"/>
              </a:rPr>
              <a:t>诗酒尚堪驱使在，未须料理白头人。</a:t>
            </a:r>
            <a:endParaRPr lang="zh-CN" altLang="en-US" dirty="0">
              <a:solidFill>
                <a:schemeClr val="bg1"/>
              </a:solidFill>
              <a:latin typeface="华文隶书" panose="02010800040101010101" pitchFamily="2" charset="-122"/>
              <a:ea typeface="华文隶书" panose="02010800040101010101" pitchFamily="2" charset="-122"/>
              <a:cs typeface="Baoli SC"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1"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0-#ppt_h/2"/>
                                          </p:val>
                                        </p:tav>
                                        <p:tav tm="100000">
                                          <p:val>
                                            <p:strVal val="#ppt_y"/>
                                          </p:val>
                                        </p:tav>
                                      </p:tavLst>
                                    </p:anim>
                                  </p:childTnLst>
                                </p:cTn>
                              </p:par>
                            </p:childTnLst>
                          </p:cTn>
                        </p:par>
                        <p:par>
                          <p:cTn id="21" fill="hold">
                            <p:stCondLst>
                              <p:cond delay="2500"/>
                            </p:stCondLst>
                            <p:childTnLst>
                              <p:par>
                                <p:cTn id="22" presetID="12" presetClass="entr" presetSubtype="4"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p:tgtEl>
                                          <p:spTgt spid="33"/>
                                        </p:tgtEl>
                                        <p:attrNameLst>
                                          <p:attrName>ppt_y</p:attrName>
                                        </p:attrNameLst>
                                      </p:cBhvr>
                                      <p:tavLst>
                                        <p:tav tm="0">
                                          <p:val>
                                            <p:strVal val="#ppt_y+#ppt_h*1.125000"/>
                                          </p:val>
                                        </p:tav>
                                        <p:tav tm="100000">
                                          <p:val>
                                            <p:strVal val="#ppt_y"/>
                                          </p:val>
                                        </p:tav>
                                      </p:tavLst>
                                    </p:anim>
                                    <p:animEffect transition="in" filter="wipe(up)">
                                      <p:cBhvr>
                                        <p:cTn id="25" dur="500"/>
                                        <p:tgtEl>
                                          <p:spTgt spid="33"/>
                                        </p:tgtEl>
                                      </p:cBhvr>
                                    </p:animEffect>
                                  </p:childTnLst>
                                </p:cTn>
                              </p:par>
                            </p:childTnLst>
                          </p:cTn>
                        </p:par>
                        <p:par>
                          <p:cTn id="26" fill="hold">
                            <p:stCondLst>
                              <p:cond delay="3000"/>
                            </p:stCondLst>
                            <p:childTnLst>
                              <p:par>
                                <p:cTn id="27" presetID="16" presetClass="entr" presetSubtype="21"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Lst>
  </p:timing>
</p:sld>
</file>

<file path=ppt/tags/tag1.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2832</Words>
  <Application>WPS 演示</Application>
  <PresentationFormat>宽屏</PresentationFormat>
  <Paragraphs>198</Paragraphs>
  <Slides>24</Slides>
  <Notes>24</Notes>
  <HiddenSlides>0</HiddenSlides>
  <MMClips>2</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24</vt:i4>
      </vt:variant>
    </vt:vector>
  </HeadingPairs>
  <TitlesOfParts>
    <vt:vector size="42" baseType="lpstr">
      <vt:lpstr>Arial</vt:lpstr>
      <vt:lpstr>宋体</vt:lpstr>
      <vt:lpstr>Wingdings</vt:lpstr>
      <vt:lpstr>Arial</vt:lpstr>
      <vt:lpstr>华文隶书</vt:lpstr>
      <vt:lpstr>STLiti</vt:lpstr>
      <vt:lpstr>Book Antiqua</vt:lpstr>
      <vt:lpstr>Baoli SC</vt:lpstr>
      <vt:lpstr>WenYue GuDianMingChaoTi (Non-Commercial Use)</vt:lpstr>
      <vt:lpstr>Calibri</vt:lpstr>
      <vt:lpstr>微软雅黑</vt:lpstr>
      <vt:lpstr>Arial Unicode MS</vt:lpstr>
      <vt:lpstr>DengXian</vt:lpstr>
      <vt:lpstr>Segoe Print</vt:lpstr>
      <vt:lpstr>STSong</vt:lpstr>
      <vt:lpstr>微软雅黑 Light</vt:lpstr>
      <vt:lpstr>DengXian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偏执.</dc:creator>
  <cp:lastModifiedBy>南蛮姑娘</cp:lastModifiedBy>
  <cp:revision>48</cp:revision>
  <dcterms:created xsi:type="dcterms:W3CDTF">2018-08-09T01:02:00Z</dcterms:created>
  <dcterms:modified xsi:type="dcterms:W3CDTF">2021-09-13T03:43:55Z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F995F009EAC74CE591EA65E815E655EF</vt:lpwstr>
  </property>
  <property fmtid="{D5CDD505-2E9C-101B-9397-08002B2CF9AE}" pid="3" name="KSOProductBuildVer">
    <vt:lpwstr>2052-11.1.0.10700</vt:lpwstr>
  </property>
</Properties>
</file>