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96" r:id="rId3"/>
    <p:sldId id="292" r:id="rId5"/>
    <p:sldId id="265" r:id="rId6"/>
    <p:sldId id="257" r:id="rId7"/>
    <p:sldId id="258" r:id="rId8"/>
    <p:sldId id="262" r:id="rId9"/>
    <p:sldId id="263" r:id="rId10"/>
    <p:sldId id="270" r:id="rId11"/>
    <p:sldId id="266" r:id="rId12"/>
    <p:sldId id="271" r:id="rId13"/>
    <p:sldId id="279" r:id="rId14"/>
    <p:sldId id="277" r:id="rId15"/>
    <p:sldId id="281" r:id="rId16"/>
    <p:sldId id="273" r:id="rId17"/>
    <p:sldId id="275" r:id="rId18"/>
    <p:sldId id="276" r:id="rId19"/>
    <p:sldId id="278" r:id="rId20"/>
    <p:sldId id="287" r:id="rId21"/>
    <p:sldId id="283" r:id="rId22"/>
    <p:sldId id="285" r:id="rId23"/>
    <p:sldId id="288" r:id="rId24"/>
    <p:sldId id="290" r:id="rId25"/>
    <p:sldId id="297" r:id="rId26"/>
  </p:sldIdLst>
  <p:sldSz cx="12192000" cy="6858000"/>
  <p:notesSz cx="6858000" cy="9144000"/>
  <p:embeddedFontLst>
    <p:embeddedFont>
      <p:font typeface="华文细黑" panose="02010600040101010101" pitchFamily="2" charset="-122"/>
      <p:regular r:id="rId30"/>
    </p:embeddedFont>
    <p:embeddedFont>
      <p:font typeface="方正卡通简体" panose="03000509000000000000" pitchFamily="65" charset="-122"/>
      <p:regular r:id="rId31"/>
    </p:embeddedFont>
    <p:embeddedFont>
      <p:font typeface="Impact" panose="020B0806030902050204" pitchFamily="34" charset="0"/>
      <p:regular r:id="rId32"/>
    </p:embeddedFont>
    <p:embeddedFont>
      <p:font typeface="Lao UI" panose="020B0502040204020203" pitchFamily="34" charset="0"/>
      <p:regular r:id="rId33"/>
      <p:bold r:id="rId34"/>
    </p:embeddedFont>
    <p:embeddedFont>
      <p:font typeface="微软雅黑 Light" panose="020B0502040204020203" pitchFamily="34" charset="-122"/>
      <p:regular r:id="rId35"/>
    </p:embeddedFont>
    <p:embeddedFont>
      <p:font typeface="DFPOP1-W9" panose="02010609010101010101" pitchFamily="1" charset="-128"/>
      <p:regular r:id="rId36"/>
    </p:embeddedFont>
    <p:embeddedFont>
      <p:font typeface="Arial Unicode MS" panose="020B0604020202020204" pitchFamily="34" charset="-122"/>
      <p:regular r:id="rId37"/>
    </p:embeddedFont>
    <p:embeddedFont>
      <p:font typeface="Calibri" panose="020F050202020403020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F1"/>
    <a:srgbClr val="DE6F00"/>
    <a:srgbClr val="EA7500"/>
    <a:srgbClr val="FF7F00"/>
    <a:srgbClr val="1FA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32" y="104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1.xml"/><Relationship Id="rId45" Type="http://schemas.openxmlformats.org/officeDocument/2006/relationships/font" Target="fonts/font16.fntdata"/><Relationship Id="rId44" Type="http://schemas.openxmlformats.org/officeDocument/2006/relationships/font" Target="fonts/font15.fntdata"/><Relationship Id="rId43" Type="http://schemas.openxmlformats.org/officeDocument/2006/relationships/font" Target="fonts/font14.fntdata"/><Relationship Id="rId42" Type="http://schemas.openxmlformats.org/officeDocument/2006/relationships/font" Target="fonts/font13.fntdata"/><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2F5DF-2F9F-48C9-B60B-DCDF85CB904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93DB1-7F6C-4615-B4B1-D088D10047F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30B1658-E087-40BA-BF5F-05370AA2B46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93DB1-7F6C-4615-B4B1-D088D10047F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9F6F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folio #5">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New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BC52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BC524"/>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矩形 5"/>
          <p:cNvSpPr>
            <a:spLocks noChangeArrowheads="1"/>
          </p:cNvSpPr>
          <p:nvPr userDrawn="1"/>
        </p:nvSpPr>
        <p:spPr bwMode="auto">
          <a:xfrm flipH="1">
            <a:off x="0" y="0"/>
            <a:ext cx="12192000" cy="6858000"/>
          </a:xfrm>
          <a:prstGeom prst="rect">
            <a:avLst/>
          </a:prstGeom>
          <a:blipFill dpi="0" rotWithShape="1">
            <a:blip r:embed="rId2"/>
            <a:srcRect/>
            <a:stretch>
              <a:fillRect/>
            </a:stretch>
          </a:blipFill>
          <a:ln>
            <a:noFill/>
          </a:ln>
        </p:spPr>
        <p:txBody>
          <a:bodyPr anchor="ctr"/>
          <a:lstStyle/>
          <a:p>
            <a:pPr algn="ctr"/>
            <a:endParaRPr lang="zh-CN" altLang="zh-CN" sz="2400">
              <a:solidFill>
                <a:srgbClr val="FFFFFF"/>
              </a:solidFill>
              <a:latin typeface="华文细黑" panose="02010600040101010101" pitchFamily="2" charset="-122"/>
              <a:ea typeface="华文细黑" panose="02010600040101010101" pitchFamily="2" charset="-122"/>
              <a:sym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DBDE27-10B5-4D3B-A393-C337F4EBE6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92D85EB-AC12-424C-982B-01E4668922D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BDE27-10B5-4D3B-A393-C337F4EBE6C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D85EB-AC12-424C-982B-01E4668922D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40.png"/><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3.xml"/><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24506" y="9666"/>
            <a:ext cx="2742988" cy="3830989"/>
          </a:xfrm>
          <a:prstGeom prst="rect">
            <a:avLst/>
          </a:prstGeom>
        </p:spPr>
      </p:pic>
      <p:sp>
        <p:nvSpPr>
          <p:cNvPr id="9" name="TextBox 50"/>
          <p:cNvSpPr txBox="1"/>
          <p:nvPr/>
        </p:nvSpPr>
        <p:spPr>
          <a:xfrm>
            <a:off x="2410301" y="3954854"/>
            <a:ext cx="7237195" cy="923330"/>
          </a:xfrm>
          <a:prstGeom prst="rect">
            <a:avLst/>
          </a:prstGeom>
          <a:noFill/>
        </p:spPr>
        <p:txBody>
          <a:bodyPr wrap="square" rtlCol="0">
            <a:spAutoFit/>
          </a:bodyPr>
          <a:lstStyle/>
          <a:p>
            <a:pPr algn="ctr"/>
            <a:r>
              <a:rPr lang="zh-CN" altLang="en-US" sz="5400" dirty="0">
                <a:solidFill>
                  <a:schemeClr val="tx1">
                    <a:lumMod val="65000"/>
                    <a:lumOff val="35000"/>
                  </a:schemeClr>
                </a:solidFill>
                <a:latin typeface="方正卡通简体" panose="03000509000000000000" pitchFamily="65" charset="-122"/>
                <a:ea typeface="方正卡通简体" panose="03000509000000000000" pitchFamily="65" charset="-122"/>
              </a:rPr>
              <a:t>猫咪宠物可爱趣味模板</a:t>
            </a:r>
            <a:endParaRPr lang="en-US" sz="54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sp>
        <p:nvSpPr>
          <p:cNvPr id="4" name="文本框 3"/>
          <p:cNvSpPr txBox="1"/>
          <p:nvPr/>
        </p:nvSpPr>
        <p:spPr>
          <a:xfrm>
            <a:off x="3225314" y="1217841"/>
            <a:ext cx="5589075" cy="1446550"/>
          </a:xfrm>
          <a:prstGeom prst="rect">
            <a:avLst/>
          </a:prstGeom>
          <a:noFill/>
        </p:spPr>
        <p:txBody>
          <a:bodyPr wrap="square" rtlCol="0">
            <a:spAutoFit/>
          </a:bodyPr>
          <a:lstStyle/>
          <a:p>
            <a:pPr algn="ctr"/>
            <a:r>
              <a:rPr lang="en-US" altLang="zh-CN" sz="8800" dirty="0">
                <a:solidFill>
                  <a:schemeClr val="accent1">
                    <a:alpha val="50000"/>
                  </a:schemeClr>
                </a:solidFill>
                <a:latin typeface="Impact" panose="020B0806030902050204" pitchFamily="34" charset="0"/>
              </a:rPr>
              <a:t>Cat Theme</a:t>
            </a:r>
            <a:endParaRPr lang="zh-CN" altLang="en-US" sz="8800" dirty="0">
              <a:solidFill>
                <a:schemeClr val="accent1">
                  <a:alpha val="50000"/>
                </a:schemeClr>
              </a:solidFill>
              <a:latin typeface="Impact" panose="020B0806030902050204" pitchFamily="34" charset="0"/>
            </a:endParaRPr>
          </a:p>
        </p:txBody>
      </p:sp>
      <p:sp>
        <p:nvSpPr>
          <p:cNvPr id="6" name="TextBox 50"/>
          <p:cNvSpPr txBox="1"/>
          <p:nvPr/>
        </p:nvSpPr>
        <p:spPr>
          <a:xfrm>
            <a:off x="3218248" y="5048830"/>
            <a:ext cx="5755504" cy="400110"/>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猫咪宠物 </a:t>
            </a:r>
            <a:r>
              <a:rPr lang="en-US" altLang="zh-CN" sz="2000" dirty="0">
                <a:solidFill>
                  <a:schemeClr val="tx1">
                    <a:lumMod val="65000"/>
                    <a:lumOff val="35000"/>
                  </a:schemeClr>
                </a:solidFill>
                <a:latin typeface="方正卡通简体" panose="03000509000000000000" pitchFamily="65" charset="-122"/>
                <a:ea typeface="方正卡通简体" panose="03000509000000000000" pitchFamily="65" charset="-122"/>
              </a:rPr>
              <a:t>/ </a:t>
            </a: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可爱动物 </a:t>
            </a:r>
            <a:r>
              <a:rPr lang="en-US" altLang="zh-CN" sz="2000" dirty="0">
                <a:solidFill>
                  <a:schemeClr val="tx1">
                    <a:lumMod val="65000"/>
                    <a:lumOff val="35000"/>
                  </a:schemeClr>
                </a:solidFill>
                <a:latin typeface="方正卡通简体" panose="03000509000000000000" pitchFamily="65" charset="-122"/>
                <a:ea typeface="方正卡通简体" panose="03000509000000000000" pitchFamily="65" charset="-122"/>
              </a:rPr>
              <a:t>/ </a:t>
            </a: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可爱趣味 </a:t>
            </a:r>
            <a:r>
              <a:rPr lang="en-US" altLang="zh-CN" sz="2000" dirty="0">
                <a:solidFill>
                  <a:schemeClr val="tx1">
                    <a:lumMod val="65000"/>
                    <a:lumOff val="35000"/>
                  </a:schemeClr>
                </a:solidFill>
                <a:latin typeface="方正卡通简体" panose="03000509000000000000" pitchFamily="65" charset="-122"/>
                <a:ea typeface="方正卡通简体" panose="03000509000000000000" pitchFamily="65" charset="-122"/>
              </a:rPr>
              <a:t>/ </a:t>
            </a: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卡通俏皮模板</a:t>
            </a:r>
            <a:endParaRPr lang="en-US" sz="20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sp>
        <p:nvSpPr>
          <p:cNvPr id="16" name="AutoShape 11"/>
          <p:cNvSpPr>
            <a:spLocks noChangeAspect="1" noChangeArrowheads="1" noTextEdit="1"/>
          </p:cNvSpPr>
          <p:nvPr/>
        </p:nvSpPr>
        <p:spPr bwMode="auto">
          <a:xfrm>
            <a:off x="5268118" y="5619750"/>
            <a:ext cx="11985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55" name="Group 48"/>
          <p:cNvGrpSpPr>
            <a:grpSpLocks noChangeAspect="1"/>
          </p:cNvGrpSpPr>
          <p:nvPr/>
        </p:nvGrpSpPr>
        <p:grpSpPr bwMode="auto">
          <a:xfrm>
            <a:off x="2720487" y="4878184"/>
            <a:ext cx="576000" cy="599282"/>
            <a:chOff x="5672" y="464"/>
            <a:chExt cx="668" cy="695"/>
          </a:xfrm>
          <a:solidFill>
            <a:schemeClr val="accent1">
              <a:alpha val="70000"/>
            </a:schemeClr>
          </a:solidFill>
        </p:grpSpPr>
        <p:sp>
          <p:nvSpPr>
            <p:cNvPr id="57"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Group 48"/>
          <p:cNvGrpSpPr>
            <a:grpSpLocks noChangeAspect="1"/>
          </p:cNvGrpSpPr>
          <p:nvPr/>
        </p:nvGrpSpPr>
        <p:grpSpPr bwMode="auto">
          <a:xfrm flipH="1">
            <a:off x="8816990" y="4891302"/>
            <a:ext cx="576000" cy="599282"/>
            <a:chOff x="5672" y="464"/>
            <a:chExt cx="668" cy="695"/>
          </a:xfrm>
          <a:solidFill>
            <a:schemeClr val="accent1">
              <a:alpha val="70000"/>
            </a:schemeClr>
          </a:solidFill>
        </p:grpSpPr>
        <p:sp>
          <p:nvSpPr>
            <p:cNvPr id="63"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decel="100000" fill="hold" grpId="0" nodeType="afterEffect">
                                  <p:stCondLst>
                                    <p:cond delay="0"/>
                                  </p:stCondLst>
                                  <p:iterate type="lt">
                                    <p:tmPct val="15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850"/>
                            </p:stCondLst>
                            <p:childTnLst>
                              <p:par>
                                <p:cTn id="15" presetID="38" presetClass="entr" presetSubtype="0" accel="50000" fill="hold" grpId="0" nodeType="afterEffect">
                                  <p:stCondLst>
                                    <p:cond delay="0"/>
                                  </p:stCondLst>
                                  <p:iterate type="lt">
                                    <p:tmPct val="23000"/>
                                  </p:iterate>
                                  <p:childTnLst>
                                    <p:set>
                                      <p:cBhvr>
                                        <p:cTn id="16" dur="1" fill="hold">
                                          <p:stCondLst>
                                            <p:cond delay="0"/>
                                          </p:stCondLst>
                                        </p:cTn>
                                        <p:tgtEl>
                                          <p:spTgt spid="9"/>
                                        </p:tgtEl>
                                        <p:attrNameLst>
                                          <p:attrName>style.visibility</p:attrName>
                                        </p:attrNameLst>
                                      </p:cBhvr>
                                      <p:to>
                                        <p:strVal val="visible"/>
                                      </p:to>
                                    </p:set>
                                    <p:set>
                                      <p:cBhvr>
                                        <p:cTn id="17" dur="455" fill="hold">
                                          <p:stCondLst>
                                            <p:cond delay="0"/>
                                          </p:stCondLst>
                                        </p:cTn>
                                        <p:tgtEl>
                                          <p:spTgt spid="9"/>
                                        </p:tgtEl>
                                        <p:attrNameLst>
                                          <p:attrName>style.rotation</p:attrName>
                                        </p:attrNameLst>
                                      </p:cBhvr>
                                      <p:to>
                                        <p:strVal val="-45.0"/>
                                      </p:to>
                                    </p:set>
                                    <p:anim calcmode="lin" valueType="num">
                                      <p:cBhvr>
                                        <p:cTn id="1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22" fill="hold">
                            <p:stCondLst>
                              <p:cond delay="492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750"/>
                                        <p:tgtEl>
                                          <p:spTgt spid="6"/>
                                        </p:tgtEl>
                                      </p:cBhvr>
                                    </p:animEffect>
                                  </p:childTnLst>
                                </p:cTn>
                              </p:par>
                            </p:childTnLst>
                          </p:cTn>
                        </p:par>
                        <p:par>
                          <p:cTn id="26" fill="hold">
                            <p:stCondLst>
                              <p:cond delay="5920"/>
                            </p:stCondLst>
                            <p:childTnLst>
                              <p:par>
                                <p:cTn id="27" presetID="23" presetClass="entr" presetSubtype="36"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ppt_w</p:attrName>
                                        </p:attrNameLst>
                                      </p:cBhvr>
                                      <p:tavLst>
                                        <p:tav tm="0">
                                          <p:val>
                                            <p:strVal val="(6*min(max(#ppt_w*#ppt_h,.3),1)-7.4)/-.7*#ppt_w"/>
                                          </p:val>
                                        </p:tav>
                                        <p:tav tm="100000">
                                          <p:val>
                                            <p:strVal val="#ppt_w"/>
                                          </p:val>
                                        </p:tav>
                                      </p:tavLst>
                                    </p:anim>
                                    <p:anim calcmode="lin" valueType="num">
                                      <p:cBhvr>
                                        <p:cTn id="30" dur="500" fill="hold"/>
                                        <p:tgtEl>
                                          <p:spTgt spid="55"/>
                                        </p:tgtEl>
                                        <p:attrNameLst>
                                          <p:attrName>ppt_h</p:attrName>
                                        </p:attrNameLst>
                                      </p:cBhvr>
                                      <p:tavLst>
                                        <p:tav tm="0">
                                          <p:val>
                                            <p:strVal val="(6*min(max(#ppt_w*#ppt_h,.3),1)-7.4)/-.7*#ppt_h"/>
                                          </p:val>
                                        </p:tav>
                                        <p:tav tm="100000">
                                          <p:val>
                                            <p:strVal val="#ppt_h"/>
                                          </p:val>
                                        </p:tav>
                                      </p:tavLst>
                                    </p:anim>
                                    <p:anim calcmode="lin" valueType="num">
                                      <p:cBhvr>
                                        <p:cTn id="31" dur="500" fill="hold"/>
                                        <p:tgtEl>
                                          <p:spTgt spid="55"/>
                                        </p:tgtEl>
                                        <p:attrNameLst>
                                          <p:attrName>ppt_x</p:attrName>
                                        </p:attrNameLst>
                                      </p:cBhvr>
                                      <p:tavLst>
                                        <p:tav tm="0">
                                          <p:val>
                                            <p:fltVal val="0.5"/>
                                          </p:val>
                                        </p:tav>
                                        <p:tav tm="100000">
                                          <p:val>
                                            <p:strVal val="#ppt_x"/>
                                          </p:val>
                                        </p:tav>
                                      </p:tavLst>
                                    </p:anim>
                                    <p:anim calcmode="lin" valueType="num">
                                      <p:cBhvr>
                                        <p:cTn id="32" dur="500" fill="hold"/>
                                        <p:tgtEl>
                                          <p:spTgt spid="55"/>
                                        </p:tgtEl>
                                        <p:attrNameLst>
                                          <p:attrName>ppt_y</p:attrName>
                                        </p:attrNameLst>
                                      </p:cBhvr>
                                      <p:tavLst>
                                        <p:tav tm="0">
                                          <p:val>
                                            <p:strVal val="1+(6*min(max(#ppt_w*#ppt_h,.3),1)-7.4)/-.7*#ppt_h/2"/>
                                          </p:val>
                                        </p:tav>
                                        <p:tav tm="100000">
                                          <p:val>
                                            <p:strVal val="#ppt_y"/>
                                          </p:val>
                                        </p:tav>
                                      </p:tavLst>
                                    </p:anim>
                                  </p:childTnLst>
                                </p:cTn>
                              </p:par>
                              <p:par>
                                <p:cTn id="33" presetID="23" presetClass="entr" presetSubtype="36" fill="hold" nodeType="withEffect">
                                  <p:stCondLst>
                                    <p:cond delay="150"/>
                                  </p:stCondLst>
                                  <p:childTnLst>
                                    <p:set>
                                      <p:cBhvr>
                                        <p:cTn id="34" dur="1" fill="hold">
                                          <p:stCondLst>
                                            <p:cond delay="0"/>
                                          </p:stCondLst>
                                        </p:cTn>
                                        <p:tgtEl>
                                          <p:spTgt spid="62"/>
                                        </p:tgtEl>
                                        <p:attrNameLst>
                                          <p:attrName>style.visibility</p:attrName>
                                        </p:attrNameLst>
                                      </p:cBhvr>
                                      <p:to>
                                        <p:strVal val="visible"/>
                                      </p:to>
                                    </p:set>
                                    <p:anim calcmode="lin" valueType="num">
                                      <p:cBhvr>
                                        <p:cTn id="35" dur="500" fill="hold"/>
                                        <p:tgtEl>
                                          <p:spTgt spid="62"/>
                                        </p:tgtEl>
                                        <p:attrNameLst>
                                          <p:attrName>ppt_w</p:attrName>
                                        </p:attrNameLst>
                                      </p:cBhvr>
                                      <p:tavLst>
                                        <p:tav tm="0">
                                          <p:val>
                                            <p:strVal val="(6*min(max(#ppt_w*#ppt_h,.3),1)-7.4)/-.7*#ppt_w"/>
                                          </p:val>
                                        </p:tav>
                                        <p:tav tm="100000">
                                          <p:val>
                                            <p:strVal val="#ppt_w"/>
                                          </p:val>
                                        </p:tav>
                                      </p:tavLst>
                                    </p:anim>
                                    <p:anim calcmode="lin" valueType="num">
                                      <p:cBhvr>
                                        <p:cTn id="36" dur="500" fill="hold"/>
                                        <p:tgtEl>
                                          <p:spTgt spid="62"/>
                                        </p:tgtEl>
                                        <p:attrNameLst>
                                          <p:attrName>ppt_h</p:attrName>
                                        </p:attrNameLst>
                                      </p:cBhvr>
                                      <p:tavLst>
                                        <p:tav tm="0">
                                          <p:val>
                                            <p:strVal val="(6*min(max(#ppt_w*#ppt_h,.3),1)-7.4)/-.7*#ppt_h"/>
                                          </p:val>
                                        </p:tav>
                                        <p:tav tm="100000">
                                          <p:val>
                                            <p:strVal val="#ppt_h"/>
                                          </p:val>
                                        </p:tav>
                                      </p:tavLst>
                                    </p:anim>
                                    <p:anim calcmode="lin" valueType="num">
                                      <p:cBhvr>
                                        <p:cTn id="37" dur="500" fill="hold"/>
                                        <p:tgtEl>
                                          <p:spTgt spid="62"/>
                                        </p:tgtEl>
                                        <p:attrNameLst>
                                          <p:attrName>ppt_x</p:attrName>
                                        </p:attrNameLst>
                                      </p:cBhvr>
                                      <p:tavLst>
                                        <p:tav tm="0">
                                          <p:val>
                                            <p:fltVal val="0.5"/>
                                          </p:val>
                                        </p:tav>
                                        <p:tav tm="100000">
                                          <p:val>
                                            <p:strVal val="#ppt_x"/>
                                          </p:val>
                                        </p:tav>
                                      </p:tavLst>
                                    </p:anim>
                                    <p:anim calcmode="lin" valueType="num">
                                      <p:cBhvr>
                                        <p:cTn id="38" dur="500" fill="hold"/>
                                        <p:tgtEl>
                                          <p:spTgt spid="62"/>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6420"/>
                            </p:stCondLst>
                            <p:childTnLst>
                              <p:par>
                                <p:cTn id="40" presetID="32" presetClass="emph" presetSubtype="0" fill="hold" nodeType="afterEffect">
                                  <p:stCondLst>
                                    <p:cond delay="0"/>
                                  </p:stCondLst>
                                  <p:childTnLst>
                                    <p:animRot by="120000">
                                      <p:cBhvr>
                                        <p:cTn id="41" dur="100" fill="hold">
                                          <p:stCondLst>
                                            <p:cond delay="0"/>
                                          </p:stCondLst>
                                        </p:cTn>
                                        <p:tgtEl>
                                          <p:spTgt spid="55"/>
                                        </p:tgtEl>
                                        <p:attrNameLst>
                                          <p:attrName>r</p:attrName>
                                        </p:attrNameLst>
                                      </p:cBhvr>
                                    </p:animRot>
                                    <p:animRot by="-240000">
                                      <p:cBhvr>
                                        <p:cTn id="42" dur="200" fill="hold">
                                          <p:stCondLst>
                                            <p:cond delay="200"/>
                                          </p:stCondLst>
                                        </p:cTn>
                                        <p:tgtEl>
                                          <p:spTgt spid="55"/>
                                        </p:tgtEl>
                                        <p:attrNameLst>
                                          <p:attrName>r</p:attrName>
                                        </p:attrNameLst>
                                      </p:cBhvr>
                                    </p:animRot>
                                    <p:animRot by="240000">
                                      <p:cBhvr>
                                        <p:cTn id="43" dur="200" fill="hold">
                                          <p:stCondLst>
                                            <p:cond delay="400"/>
                                          </p:stCondLst>
                                        </p:cTn>
                                        <p:tgtEl>
                                          <p:spTgt spid="55"/>
                                        </p:tgtEl>
                                        <p:attrNameLst>
                                          <p:attrName>r</p:attrName>
                                        </p:attrNameLst>
                                      </p:cBhvr>
                                    </p:animRot>
                                    <p:animRot by="-240000">
                                      <p:cBhvr>
                                        <p:cTn id="44" dur="200" fill="hold">
                                          <p:stCondLst>
                                            <p:cond delay="600"/>
                                          </p:stCondLst>
                                        </p:cTn>
                                        <p:tgtEl>
                                          <p:spTgt spid="55"/>
                                        </p:tgtEl>
                                        <p:attrNameLst>
                                          <p:attrName>r</p:attrName>
                                        </p:attrNameLst>
                                      </p:cBhvr>
                                    </p:animRot>
                                    <p:animRot by="120000">
                                      <p:cBhvr>
                                        <p:cTn id="45" dur="200" fill="hold">
                                          <p:stCondLst>
                                            <p:cond delay="800"/>
                                          </p:stCondLst>
                                        </p:cTn>
                                        <p:tgtEl>
                                          <p:spTgt spid="55"/>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62"/>
                                        </p:tgtEl>
                                        <p:attrNameLst>
                                          <p:attrName>r</p:attrName>
                                        </p:attrNameLst>
                                      </p:cBhvr>
                                    </p:animRot>
                                    <p:animRot by="-240000">
                                      <p:cBhvr>
                                        <p:cTn id="48" dur="200" fill="hold">
                                          <p:stCondLst>
                                            <p:cond delay="200"/>
                                          </p:stCondLst>
                                        </p:cTn>
                                        <p:tgtEl>
                                          <p:spTgt spid="62"/>
                                        </p:tgtEl>
                                        <p:attrNameLst>
                                          <p:attrName>r</p:attrName>
                                        </p:attrNameLst>
                                      </p:cBhvr>
                                    </p:animRot>
                                    <p:animRot by="240000">
                                      <p:cBhvr>
                                        <p:cTn id="49" dur="200" fill="hold">
                                          <p:stCondLst>
                                            <p:cond delay="400"/>
                                          </p:stCondLst>
                                        </p:cTn>
                                        <p:tgtEl>
                                          <p:spTgt spid="62"/>
                                        </p:tgtEl>
                                        <p:attrNameLst>
                                          <p:attrName>r</p:attrName>
                                        </p:attrNameLst>
                                      </p:cBhvr>
                                    </p:animRot>
                                    <p:animRot by="-240000">
                                      <p:cBhvr>
                                        <p:cTn id="50" dur="200" fill="hold">
                                          <p:stCondLst>
                                            <p:cond delay="600"/>
                                          </p:stCondLst>
                                        </p:cTn>
                                        <p:tgtEl>
                                          <p:spTgt spid="62"/>
                                        </p:tgtEl>
                                        <p:attrNameLst>
                                          <p:attrName>r</p:attrName>
                                        </p:attrNameLst>
                                      </p:cBhvr>
                                    </p:animRot>
                                    <p:animRot by="120000">
                                      <p:cBhvr>
                                        <p:cTn id="51" dur="200" fill="hold">
                                          <p:stCondLst>
                                            <p:cond delay="800"/>
                                          </p:stCondLst>
                                        </p:cTn>
                                        <p:tgtEl>
                                          <p:spTgt spid="62"/>
                                        </p:tgtEl>
                                        <p:attrNameLst>
                                          <p:attrName>r</p:attrName>
                                        </p:attrNameLst>
                                      </p:cBhvr>
                                    </p:animRot>
                                  </p:childTnLst>
                                </p:cTn>
                              </p:par>
                            </p:childTnLst>
                          </p:cTn>
                        </p:par>
                        <p:par>
                          <p:cTn id="52" fill="hold">
                            <p:stCondLst>
                              <p:cond delay="7420"/>
                            </p:stCondLst>
                            <p:childTnLst>
                              <p:par>
                                <p:cTn id="53" presetID="32" presetClass="emph" presetSubtype="0" fill="hold" nodeType="after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fill="hold" nodeType="withEffect">
                                  <p:stCondLst>
                                    <p:cond delay="0"/>
                                  </p:stCondLst>
                                  <p:childTnLst>
                                    <p:animRot by="120000">
                                      <p:cBhvr>
                                        <p:cTn id="60" dur="100" fill="hold">
                                          <p:stCondLst>
                                            <p:cond delay="0"/>
                                          </p:stCondLst>
                                        </p:cTn>
                                        <p:tgtEl>
                                          <p:spTgt spid="62"/>
                                        </p:tgtEl>
                                        <p:attrNameLst>
                                          <p:attrName>r</p:attrName>
                                        </p:attrNameLst>
                                      </p:cBhvr>
                                    </p:animRot>
                                    <p:animRot by="-240000">
                                      <p:cBhvr>
                                        <p:cTn id="61" dur="200" fill="hold">
                                          <p:stCondLst>
                                            <p:cond delay="200"/>
                                          </p:stCondLst>
                                        </p:cTn>
                                        <p:tgtEl>
                                          <p:spTgt spid="62"/>
                                        </p:tgtEl>
                                        <p:attrNameLst>
                                          <p:attrName>r</p:attrName>
                                        </p:attrNameLst>
                                      </p:cBhvr>
                                    </p:animRot>
                                    <p:animRot by="240000">
                                      <p:cBhvr>
                                        <p:cTn id="62" dur="200" fill="hold">
                                          <p:stCondLst>
                                            <p:cond delay="400"/>
                                          </p:stCondLst>
                                        </p:cTn>
                                        <p:tgtEl>
                                          <p:spTgt spid="62"/>
                                        </p:tgtEl>
                                        <p:attrNameLst>
                                          <p:attrName>r</p:attrName>
                                        </p:attrNameLst>
                                      </p:cBhvr>
                                    </p:animRot>
                                    <p:animRot by="-240000">
                                      <p:cBhvr>
                                        <p:cTn id="63" dur="200" fill="hold">
                                          <p:stCondLst>
                                            <p:cond delay="600"/>
                                          </p:stCondLst>
                                        </p:cTn>
                                        <p:tgtEl>
                                          <p:spTgt spid="62"/>
                                        </p:tgtEl>
                                        <p:attrNameLst>
                                          <p:attrName>r</p:attrName>
                                        </p:attrNameLst>
                                      </p:cBhvr>
                                    </p:animRot>
                                    <p:animRot by="120000">
                                      <p:cBhvr>
                                        <p:cTn id="64" dur="200" fill="hold">
                                          <p:stCondLst>
                                            <p:cond delay="80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85190" y="2163146"/>
            <a:ext cx="5532921" cy="4149691"/>
          </a:xfrm>
          <a:prstGeom prst="rect">
            <a:avLst/>
          </a:prstGeom>
        </p:spPr>
      </p:pic>
      <p:sp>
        <p:nvSpPr>
          <p:cNvPr id="9" name="矩形 8"/>
          <p:cNvSpPr/>
          <p:nvPr/>
        </p:nvSpPr>
        <p:spPr>
          <a:xfrm>
            <a:off x="797442" y="1945763"/>
            <a:ext cx="10271051" cy="4635795"/>
          </a:xfrm>
          <a:prstGeom prst="rect">
            <a:avLst/>
          </a:prstGeom>
          <a:noFill/>
          <a:ln w="127000">
            <a:solidFill>
              <a:schemeClr val="bg1">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8" name="矩形 7"/>
          <p:cNvSpPr/>
          <p:nvPr/>
        </p:nvSpPr>
        <p:spPr>
          <a:xfrm>
            <a:off x="1360967" y="1682853"/>
            <a:ext cx="3487480" cy="4430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 Placeholder 32"/>
          <p:cNvSpPr txBox="1"/>
          <p:nvPr/>
        </p:nvSpPr>
        <p:spPr>
          <a:xfrm>
            <a:off x="1575714" y="2545582"/>
            <a:ext cx="3119419" cy="325979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err="1">
                <a:solidFill>
                  <a:schemeClr val="bg1"/>
                </a:solidFill>
                <a:latin typeface="+mn-ea"/>
              </a:rPr>
              <a:t>Liquorice</a:t>
            </a:r>
            <a:r>
              <a:rPr lang="en-US" sz="1200" dirty="0">
                <a:solidFill>
                  <a:schemeClr val="bg1"/>
                </a:solidFill>
                <a:latin typeface="+mn-ea"/>
              </a:rPr>
              <a:t> </a:t>
            </a:r>
            <a:r>
              <a:rPr lang="en-US" sz="1200" dirty="0" err="1">
                <a:solidFill>
                  <a:schemeClr val="bg1"/>
                </a:solidFill>
                <a:latin typeface="+mn-ea"/>
              </a:rPr>
              <a:t>chupa</a:t>
            </a:r>
            <a:r>
              <a:rPr lang="en-US" sz="1200" dirty="0">
                <a:solidFill>
                  <a:schemeClr val="bg1"/>
                </a:solidFill>
                <a:latin typeface="+mn-ea"/>
              </a:rPr>
              <a:t> </a:t>
            </a:r>
            <a:r>
              <a:rPr lang="en-US" sz="1200" dirty="0" err="1">
                <a:solidFill>
                  <a:schemeClr val="bg1"/>
                </a:solidFill>
                <a:latin typeface="+mn-ea"/>
              </a:rPr>
              <a:t>chups</a:t>
            </a:r>
            <a:r>
              <a:rPr lang="en-US" sz="1200" dirty="0">
                <a:solidFill>
                  <a:schemeClr val="bg1"/>
                </a:solidFill>
                <a:latin typeface="+mn-ea"/>
              </a:rPr>
              <a:t> </a:t>
            </a:r>
            <a:r>
              <a:rPr lang="en-US" sz="1200" dirty="0" err="1">
                <a:solidFill>
                  <a:schemeClr val="bg1"/>
                </a:solidFill>
                <a:latin typeface="+mn-ea"/>
              </a:rPr>
              <a:t>applicake</a:t>
            </a:r>
            <a:r>
              <a:rPr lang="en-US" sz="1200" dirty="0">
                <a:solidFill>
                  <a:schemeClr val="bg1"/>
                </a:solidFill>
                <a:latin typeface="+mn-ea"/>
              </a:rPr>
              <a:t> apple pie cupcake brownie bear claw gingerbread cotton candy. Bear claw croissant apple pie. Croissant cake tart liquorice tart pastry. iscuit wafer sweet apple pie. Bear claw dragée sweet roll gummi fruitcake soufflé sweet gummies pie fruitcake cotton candy sugar plum chocolate cake bears sweet roll sesame snaps topping candy sugar plum chocolate bar fruitcake soufflé sweet gummies fruitcake cotton candy sugar plum chocolate cake</a:t>
            </a:r>
            <a:endParaRPr lang="en-US" sz="1200" dirty="0">
              <a:solidFill>
                <a:schemeClr val="bg1"/>
              </a:solidFill>
              <a:latin typeface="+mn-ea"/>
            </a:endParaRPr>
          </a:p>
        </p:txBody>
      </p:sp>
      <p:sp>
        <p:nvSpPr>
          <p:cNvPr id="16" name="Text Placeholder 33"/>
          <p:cNvSpPr txBox="1"/>
          <p:nvPr/>
        </p:nvSpPr>
        <p:spPr>
          <a:xfrm>
            <a:off x="1575714" y="2046385"/>
            <a:ext cx="3041934" cy="44971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2800" dirty="0">
                <a:solidFill>
                  <a:schemeClr val="bg1"/>
                </a:solidFill>
                <a:latin typeface="+mn-ea"/>
              </a:rPr>
              <a:t>Data Analysis</a:t>
            </a:r>
            <a:endParaRPr lang="en-AU" sz="2800" dirty="0">
              <a:solidFill>
                <a:schemeClr val="bg1"/>
              </a:solidFill>
              <a:latin typeface="+mn-ea"/>
            </a:endParaRPr>
          </a:p>
        </p:txBody>
      </p:sp>
      <p:sp>
        <p:nvSpPr>
          <p:cNvPr id="21" name="Text Placeholder 32"/>
          <p:cNvSpPr txBox="1"/>
          <p:nvPr/>
        </p:nvSpPr>
        <p:spPr>
          <a:xfrm>
            <a:off x="7467164" y="2572001"/>
            <a:ext cx="3207844" cy="10868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50000"/>
              </a:lnSpc>
              <a:buNone/>
            </a:pPr>
            <a:r>
              <a:rPr lang="en-US" sz="1200" dirty="0">
                <a:solidFill>
                  <a:schemeClr val="tx1">
                    <a:lumMod val="65000"/>
                    <a:lumOff val="35000"/>
                  </a:schemeClr>
                </a:solidFill>
                <a:latin typeface="+mn-ea"/>
              </a:rPr>
              <a:t>Liquorice chupa chups applicake apple pie cupcake brownie bear claw cake pie gingerbread cotton candy bear</a:t>
            </a:r>
            <a:endParaRPr lang="en-US" sz="1200" dirty="0">
              <a:solidFill>
                <a:schemeClr val="tx1">
                  <a:lumMod val="65000"/>
                  <a:lumOff val="35000"/>
                </a:schemeClr>
              </a:solidFill>
              <a:latin typeface="+mn-ea"/>
            </a:endParaRPr>
          </a:p>
        </p:txBody>
      </p:sp>
      <p:sp>
        <p:nvSpPr>
          <p:cNvPr id="22" name="Text Placeholder 33"/>
          <p:cNvSpPr txBox="1"/>
          <p:nvPr/>
        </p:nvSpPr>
        <p:spPr>
          <a:xfrm>
            <a:off x="9399181" y="2195045"/>
            <a:ext cx="1275827" cy="37539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2800" dirty="0">
                <a:solidFill>
                  <a:schemeClr val="accent1"/>
                </a:solidFill>
                <a:latin typeface="+mn-ea"/>
              </a:rPr>
              <a:t>F</a:t>
            </a:r>
            <a:r>
              <a:rPr lang="en-US" altLang="zh-CN" sz="2800" dirty="0">
                <a:solidFill>
                  <a:schemeClr val="accent1"/>
                </a:solidFill>
                <a:latin typeface="+mn-ea"/>
              </a:rPr>
              <a:t>at Cat</a:t>
            </a:r>
            <a:endParaRPr lang="en-AU" sz="2800" dirty="0">
              <a:solidFill>
                <a:schemeClr val="accent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 presetClass="entr" presetSubtype="1" decel="10000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4" decel="10000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par>
                          <p:cTn id="38" fill="hold">
                            <p:stCondLst>
                              <p:cond delay="3500"/>
                            </p:stCondLst>
                            <p:childTnLst>
                              <p:par>
                                <p:cTn id="39" presetID="10" presetClass="entr" presetSubtype="0" fill="hold" grpId="0" nodeType="afterEffect">
                                  <p:stCondLst>
                                    <p:cond delay="0"/>
                                  </p:stCondLst>
                                  <p:iterate type="lt">
                                    <p:tmPct val="15000"/>
                                  </p:iterate>
                                  <p:childTnLst>
                                    <p:set>
                                      <p:cBhvr>
                                        <p:cTn id="40" dur="1" fill="hold">
                                          <p:stCondLst>
                                            <p:cond delay="0"/>
                                          </p:stCondLst>
                                        </p:cTn>
                                        <p:tgtEl>
                                          <p:spTgt spid="15"/>
                                        </p:tgtEl>
                                        <p:attrNameLst>
                                          <p:attrName>style.visibility</p:attrName>
                                        </p:attrNameLst>
                                      </p:cBhvr>
                                      <p:to>
                                        <p:strVal val="visible"/>
                                      </p:to>
                                    </p:set>
                                    <p:animEffect transition="in" filter="fade">
                                      <p:cBhvr>
                                        <p:cTn id="41" dur="100"/>
                                        <p:tgtEl>
                                          <p:spTgt spid="15"/>
                                        </p:tgtEl>
                                      </p:cBhvr>
                                    </p:animEffect>
                                  </p:childTnLst>
                                </p:cTn>
                              </p:par>
                              <p:par>
                                <p:cTn id="42" presetID="10" presetClass="entr" presetSubtype="0" fill="hold" grpId="0" nodeType="withEffect">
                                  <p:stCondLst>
                                    <p:cond delay="0"/>
                                  </p:stCondLst>
                                  <p:iterate type="lt">
                                    <p:tmPct val="15000"/>
                                  </p:iterate>
                                  <p:childTnLst>
                                    <p:set>
                                      <p:cBhvr>
                                        <p:cTn id="43" dur="1" fill="hold">
                                          <p:stCondLst>
                                            <p:cond delay="0"/>
                                          </p:stCondLst>
                                        </p:cTn>
                                        <p:tgtEl>
                                          <p:spTgt spid="21"/>
                                        </p:tgtEl>
                                        <p:attrNameLst>
                                          <p:attrName>style.visibility</p:attrName>
                                        </p:attrNameLst>
                                      </p:cBhvr>
                                      <p:to>
                                        <p:strVal val="visible"/>
                                      </p:to>
                                    </p:set>
                                    <p:animEffect transition="in" filter="fade">
                                      <p:cBhvr>
                                        <p:cTn id="44" dur="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32" grpId="0" animBg="1"/>
      <p:bldP spid="33" grpId="0"/>
      <p:bldP spid="8" grpId="0" animBg="1"/>
      <p:bldP spid="15" grpId="0"/>
      <p:bldP spid="16"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505528" y="1799916"/>
            <a:ext cx="4572001" cy="3796145"/>
          </a:xfrm>
          <a:prstGeom prst="rect">
            <a:avLst/>
          </a:prstGeom>
          <a:blipFill>
            <a:blip r:embed="rId1"/>
            <a:stretch>
              <a:fillRect/>
            </a:stretch>
          </a:blip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4" name="矩形 13"/>
          <p:cNvSpPr/>
          <p:nvPr/>
        </p:nvSpPr>
        <p:spPr>
          <a:xfrm>
            <a:off x="6086695" y="3684134"/>
            <a:ext cx="2235200" cy="1911927"/>
          </a:xfrm>
          <a:prstGeom prst="rect">
            <a:avLst/>
          </a:prstGeom>
          <a:blipFill>
            <a:blip r:embed="rId2"/>
            <a:stretch>
              <a:fillRect/>
            </a:stretch>
          </a:blip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5" name="矩形 14"/>
          <p:cNvSpPr/>
          <p:nvPr/>
        </p:nvSpPr>
        <p:spPr>
          <a:xfrm>
            <a:off x="8331199" y="3684134"/>
            <a:ext cx="2253675" cy="1911927"/>
          </a:xfrm>
          <a:prstGeom prst="rect">
            <a:avLst/>
          </a:prstGeom>
          <a:blipFill>
            <a:blip r:embed="rId3"/>
            <a:stretch>
              <a:fillRect/>
            </a:stretch>
          </a:blip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6" name="矩形 15"/>
          <p:cNvSpPr/>
          <p:nvPr/>
        </p:nvSpPr>
        <p:spPr>
          <a:xfrm>
            <a:off x="8340435" y="1753874"/>
            <a:ext cx="2253675" cy="1911927"/>
          </a:xfrm>
          <a:prstGeom prst="rect">
            <a:avLst/>
          </a:prstGeom>
          <a:blipFill>
            <a:blip r:embed="rId4"/>
            <a:stretch>
              <a:fillRect/>
            </a:stretch>
          </a:blip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grpSp>
        <p:nvGrpSpPr>
          <p:cNvPr id="2" name="组合 1"/>
          <p:cNvGrpSpPr/>
          <p:nvPr/>
        </p:nvGrpSpPr>
        <p:grpSpPr>
          <a:xfrm>
            <a:off x="5883564" y="1633660"/>
            <a:ext cx="2715491" cy="2216728"/>
            <a:chOff x="4412673" y="1073727"/>
            <a:chExt cx="2036618" cy="1662546"/>
          </a:xfrm>
        </p:grpSpPr>
        <p:sp>
          <p:nvSpPr>
            <p:cNvPr id="17" name="矩形 16"/>
            <p:cNvSpPr/>
            <p:nvPr/>
          </p:nvSpPr>
          <p:spPr>
            <a:xfrm>
              <a:off x="4412673" y="1073727"/>
              <a:ext cx="1953491" cy="16625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grpSp>
          <p:nvGrpSpPr>
            <p:cNvPr id="18" name="组合 17"/>
            <p:cNvGrpSpPr/>
            <p:nvPr/>
          </p:nvGrpSpPr>
          <p:grpSpPr>
            <a:xfrm>
              <a:off x="4613562" y="1299351"/>
              <a:ext cx="381000" cy="300850"/>
              <a:chOff x="4613562" y="1299351"/>
              <a:chExt cx="381000" cy="300850"/>
            </a:xfrm>
          </p:grpSpPr>
          <p:cxnSp>
            <p:nvCxnSpPr>
              <p:cNvPr id="19" name="直接连接符 18"/>
              <p:cNvCxnSpPr/>
              <p:nvPr/>
            </p:nvCxnSpPr>
            <p:spPr>
              <a:xfrm>
                <a:off x="4668982" y="1316182"/>
                <a:ext cx="2770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668982" y="1600201"/>
                <a:ext cx="2770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613562" y="1299351"/>
                <a:ext cx="381000" cy="284742"/>
              </a:xfrm>
              <a:prstGeom prst="rect">
                <a:avLst/>
              </a:prstGeom>
              <a:noFill/>
            </p:spPr>
            <p:txBody>
              <a:bodyPr wrap="square" rtlCol="0">
                <a:spAutoFit/>
              </a:bodyPr>
              <a:lstStyle/>
              <a:p>
                <a:pPr algn="ctr"/>
                <a:r>
                  <a:rPr lang="en-US" altLang="zh-CN" sz="1865" dirty="0">
                    <a:solidFill>
                      <a:schemeClr val="bg1"/>
                    </a:solidFill>
                    <a:latin typeface="DFPOP1-W9" panose="02010609010101010101" pitchFamily="1" charset="-128"/>
                    <a:ea typeface="DFPOP1-W9" panose="02010609010101010101" pitchFamily="1" charset="-128"/>
                    <a:cs typeface="Arial Unicode MS" panose="020B0604020202020204" pitchFamily="34" charset="-122"/>
                  </a:rPr>
                  <a:t>01</a:t>
                </a:r>
                <a:endParaRPr lang="zh-CN" altLang="en-US" sz="1865" dirty="0">
                  <a:solidFill>
                    <a:schemeClr val="bg1"/>
                  </a:solidFill>
                  <a:latin typeface="DFPOP1-W9" panose="02010609010101010101" pitchFamily="1" charset="-128"/>
                  <a:ea typeface="DFPOP1-W9" panose="02010609010101010101" pitchFamily="1" charset="-128"/>
                  <a:cs typeface="Arial Unicode MS" panose="020B0604020202020204" pitchFamily="34" charset="-122"/>
                </a:endParaRPr>
              </a:p>
            </p:txBody>
          </p:sp>
        </p:grpSp>
        <p:sp>
          <p:nvSpPr>
            <p:cNvPr id="22" name="文本框 21"/>
            <p:cNvSpPr txBox="1"/>
            <p:nvPr/>
          </p:nvSpPr>
          <p:spPr>
            <a:xfrm>
              <a:off x="4571999" y="1623959"/>
              <a:ext cx="1877292" cy="561741"/>
            </a:xfrm>
            <a:prstGeom prst="rect">
              <a:avLst/>
            </a:prstGeom>
            <a:noFill/>
          </p:spPr>
          <p:txBody>
            <a:bodyPr wrap="square" rtlCol="0">
              <a:spAutoFit/>
            </a:bodyPr>
            <a:lstStyle/>
            <a:p>
              <a:r>
                <a:rPr lang="en-US" altLang="zh-CN" sz="1865" dirty="0">
                  <a:solidFill>
                    <a:schemeClr val="bg1"/>
                  </a:solidFill>
                  <a:latin typeface="DFPOP1-W9" panose="02010609010101010101" pitchFamily="1" charset="-128"/>
                  <a:ea typeface="DFPOP1-W9" panose="02010609010101010101" pitchFamily="1" charset="-128"/>
                </a:rPr>
                <a:t>CAT</a:t>
              </a:r>
              <a:endParaRPr lang="en-US" altLang="zh-CN" sz="1865" dirty="0">
                <a:solidFill>
                  <a:schemeClr val="bg1"/>
                </a:solidFill>
                <a:latin typeface="DFPOP1-W9" panose="02010609010101010101" pitchFamily="1" charset="-128"/>
                <a:ea typeface="DFPOP1-W9" panose="02010609010101010101" pitchFamily="1" charset="-128"/>
              </a:endParaRPr>
            </a:p>
            <a:p>
              <a:r>
                <a:rPr lang="en-US" altLang="zh-CN" sz="1200" dirty="0">
                  <a:solidFill>
                    <a:schemeClr val="bg1"/>
                  </a:solidFill>
                </a:rPr>
                <a:t>the majority have suffered alteration in some form</a:t>
              </a:r>
              <a:endParaRPr lang="zh-CN" altLang="en-US" sz="1200" dirty="0">
                <a:solidFill>
                  <a:schemeClr val="bg1"/>
                </a:solidFill>
              </a:endParaRPr>
            </a:p>
          </p:txBody>
        </p:sp>
        <p:sp>
          <p:nvSpPr>
            <p:cNvPr id="23" name="Rectangle 27"/>
            <p:cNvSpPr/>
            <p:nvPr/>
          </p:nvSpPr>
          <p:spPr>
            <a:xfrm>
              <a:off x="4668982" y="2304835"/>
              <a:ext cx="727363" cy="176924"/>
            </a:xfrm>
            <a:prstGeom prst="roundRect">
              <a:avLst>
                <a:gd name="adj" fmla="val 0"/>
              </a:avLst>
            </a:prstGeom>
            <a:noFill/>
            <a:ln w="9525">
              <a:solidFill>
                <a:schemeClr val="bg1"/>
              </a:solidFill>
            </a:ln>
          </p:spPr>
          <p:txBody>
            <a:bodyPr wrap="square">
              <a:spAutoFit/>
            </a:bodyPr>
            <a:lstStyle/>
            <a:p>
              <a:pPr algn="ctr"/>
              <a:r>
                <a:rPr lang="en-US" altLang="zh-CN" sz="935" dirty="0">
                  <a:solidFill>
                    <a:schemeClr val="bg1"/>
                  </a:solidFill>
                </a:rPr>
                <a:t>More Details</a:t>
              </a:r>
              <a:endParaRPr lang="en-US" altLang="zh-CN" sz="935" dirty="0">
                <a:solidFill>
                  <a:schemeClr val="bg1"/>
                </a:solidFill>
              </a:endParaRPr>
            </a:p>
          </p:txBody>
        </p:sp>
      </p:grpSp>
      <p:sp>
        <p:nvSpPr>
          <p:cNvPr id="24" name="文本框 23"/>
          <p:cNvSpPr txBox="1"/>
          <p:nvPr/>
        </p:nvSpPr>
        <p:spPr>
          <a:xfrm>
            <a:off x="6443330" y="5725372"/>
            <a:ext cx="4224958" cy="905056"/>
          </a:xfrm>
          <a:prstGeom prst="rect">
            <a:avLst/>
          </a:prstGeom>
          <a:noFill/>
        </p:spPr>
        <p:txBody>
          <a:bodyPr wrap="square" rtlCol="0">
            <a:spAutoFit/>
          </a:bodyPr>
          <a:lstStyle/>
          <a:p>
            <a:pPr algn="r">
              <a:lnSpc>
                <a:spcPct val="120000"/>
              </a:lnSpc>
            </a:pPr>
            <a:r>
              <a:rPr lang="en-US" altLang="zh-CN" sz="1465" dirty="0">
                <a:solidFill>
                  <a:schemeClr val="tx1">
                    <a:lumMod val="85000"/>
                    <a:lumOff val="15000"/>
                  </a:schemeClr>
                </a:solidFill>
                <a:latin typeface="+mn-ea"/>
              </a:rPr>
              <a:t>Lorem </a:t>
            </a:r>
            <a:r>
              <a:rPr lang="en-US" altLang="zh-CN" sz="1465" dirty="0" err="1">
                <a:solidFill>
                  <a:schemeClr val="tx1">
                    <a:lumMod val="85000"/>
                    <a:lumOff val="15000"/>
                  </a:schemeClr>
                </a:solidFill>
                <a:latin typeface="+mn-ea"/>
              </a:rPr>
              <a:t>ipsum</a:t>
            </a:r>
            <a:r>
              <a:rPr lang="en-US" altLang="zh-CN" sz="1465" dirty="0">
                <a:solidFill>
                  <a:schemeClr val="tx1">
                    <a:lumMod val="85000"/>
                    <a:lumOff val="15000"/>
                  </a:schemeClr>
                </a:solidFill>
                <a:latin typeface="+mn-ea"/>
              </a:rPr>
              <a:t> dolor sit </a:t>
            </a:r>
            <a:r>
              <a:rPr lang="en-US" altLang="zh-CN" sz="1465" dirty="0" err="1">
                <a:solidFill>
                  <a:schemeClr val="tx1">
                    <a:lumMod val="85000"/>
                    <a:lumOff val="15000"/>
                  </a:schemeClr>
                </a:solidFill>
                <a:latin typeface="+mn-ea"/>
              </a:rPr>
              <a:t>amet</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consectetur</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adipisicing</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elit</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sed</a:t>
            </a:r>
            <a:r>
              <a:rPr lang="en-US" altLang="zh-CN" sz="1465" dirty="0">
                <a:solidFill>
                  <a:schemeClr val="tx1">
                    <a:lumMod val="85000"/>
                    <a:lumOff val="15000"/>
                  </a:schemeClr>
                </a:solidFill>
                <a:latin typeface="+mn-ea"/>
              </a:rPr>
              <a:t> do </a:t>
            </a:r>
            <a:r>
              <a:rPr lang="en-US" altLang="zh-CN" sz="1465" dirty="0" err="1">
                <a:solidFill>
                  <a:schemeClr val="tx1">
                    <a:lumMod val="85000"/>
                    <a:lumOff val="15000"/>
                  </a:schemeClr>
                </a:solidFill>
                <a:latin typeface="+mn-ea"/>
              </a:rPr>
              <a:t>eiusmod</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tempor</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incididunt</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ut</a:t>
            </a:r>
            <a:r>
              <a:rPr lang="en-US" altLang="zh-CN" sz="1465" dirty="0">
                <a:solidFill>
                  <a:schemeClr val="tx1">
                    <a:lumMod val="85000"/>
                    <a:lumOff val="15000"/>
                  </a:schemeClr>
                </a:solidFill>
                <a:latin typeface="+mn-ea"/>
              </a:rPr>
              <a:t> </a:t>
            </a:r>
            <a:r>
              <a:rPr lang="en-US" altLang="zh-CN" sz="1465" dirty="0" err="1">
                <a:solidFill>
                  <a:schemeClr val="tx1">
                    <a:lumMod val="85000"/>
                    <a:lumOff val="15000"/>
                  </a:schemeClr>
                </a:solidFill>
                <a:latin typeface="+mn-ea"/>
              </a:rPr>
              <a:t>labore</a:t>
            </a:r>
            <a:r>
              <a:rPr lang="en-US" altLang="zh-CN" sz="1465" dirty="0">
                <a:solidFill>
                  <a:schemeClr val="tx1">
                    <a:lumMod val="85000"/>
                    <a:lumOff val="15000"/>
                  </a:schemeClr>
                </a:solidFill>
                <a:latin typeface="+mn-ea"/>
              </a:rPr>
              <a:t> et </a:t>
            </a:r>
            <a:r>
              <a:rPr lang="en-US" altLang="zh-CN" sz="1465" dirty="0" err="1">
                <a:solidFill>
                  <a:schemeClr val="tx1">
                    <a:lumMod val="85000"/>
                    <a:lumOff val="15000"/>
                  </a:schemeClr>
                </a:solidFill>
                <a:latin typeface="+mn-ea"/>
              </a:rPr>
              <a:t>dolore</a:t>
            </a:r>
            <a:endParaRPr lang="zh-CN" altLang="en-US" sz="1465" dirty="0">
              <a:solidFill>
                <a:schemeClr val="bg1"/>
              </a:solidFill>
              <a:latin typeface="+mn-ea"/>
            </a:endParaRPr>
          </a:p>
        </p:txBody>
      </p:sp>
      <p:sp>
        <p:nvSpPr>
          <p:cNvPr id="28"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29"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p:tgtEl>
                                          <p:spTgt spid="30"/>
                                        </p:tgtEl>
                                        <p:attrNameLst>
                                          <p:attrName>ppt_y</p:attrName>
                                        </p:attrNameLst>
                                      </p:cBhvr>
                                      <p:tavLst>
                                        <p:tav tm="0">
                                          <p:val>
                                            <p:strVal val="#ppt_y-#ppt_h*1.125000"/>
                                          </p:val>
                                        </p:tav>
                                        <p:tav tm="100000">
                                          <p:val>
                                            <p:strVal val="#ppt_y"/>
                                          </p:val>
                                        </p:tav>
                                      </p:tavLst>
                                    </p:anim>
                                    <p:animEffect transition="in" filter="wipe(down)">
                                      <p:cBhvr>
                                        <p:cTn id="17" dur="500"/>
                                        <p:tgtEl>
                                          <p:spTgt spid="30"/>
                                        </p:tgtEl>
                                      </p:cBhvr>
                                    </p:animEffect>
                                  </p:childTnLst>
                                </p:cTn>
                              </p:par>
                            </p:childTnLst>
                          </p:cTn>
                        </p:par>
                        <p:par>
                          <p:cTn id="18" fill="hold">
                            <p:stCondLst>
                              <p:cond delay="1500"/>
                            </p:stCondLst>
                            <p:childTnLst>
                              <p:par>
                                <p:cTn id="19" presetID="2" presetClass="entr" presetSubtype="8" decel="10000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4" decel="10000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6" decel="10000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2" decel="10000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1" decel="10000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4" grpId="0"/>
      <p:bldP spid="28" grpId="0"/>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75999" y="1841621"/>
            <a:ext cx="8134252" cy="5016380"/>
            <a:chOff x="1485595" y="500062"/>
            <a:chExt cx="7529513" cy="4643438"/>
          </a:xfrm>
        </p:grpSpPr>
        <p:pic>
          <p:nvPicPr>
            <p:cNvPr id="3" name="Picture 2"/>
            <p:cNvPicPr>
              <a:picLocks noChangeAspect="1"/>
            </p:cNvPicPr>
            <p:nvPr/>
          </p:nvPicPr>
          <p:blipFill>
            <a:blip r:embed="rId1"/>
            <a:stretch>
              <a:fillRect/>
            </a:stretch>
          </p:blipFill>
          <p:spPr>
            <a:xfrm flipH="1">
              <a:off x="1485595" y="500062"/>
              <a:ext cx="7529513" cy="4643438"/>
            </a:xfrm>
            <a:prstGeom prst="rect">
              <a:avLst/>
            </a:prstGeom>
          </p:spPr>
        </p:pic>
        <p:sp>
          <p:nvSpPr>
            <p:cNvPr id="4" name="Rectangle 4"/>
            <p:cNvSpPr/>
            <p:nvPr/>
          </p:nvSpPr>
          <p:spPr>
            <a:xfrm>
              <a:off x="3297434" y="1062344"/>
              <a:ext cx="1569028" cy="279875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 name="组合 12"/>
          <p:cNvGrpSpPr/>
          <p:nvPr/>
        </p:nvGrpSpPr>
        <p:grpSpPr>
          <a:xfrm>
            <a:off x="1703951" y="2519747"/>
            <a:ext cx="3973204" cy="2292123"/>
            <a:chOff x="1277963" y="1889810"/>
            <a:chExt cx="2979903" cy="1719092"/>
          </a:xfrm>
        </p:grpSpPr>
        <p:sp>
          <p:nvSpPr>
            <p:cNvPr id="5" name="Content Placeholder 2"/>
            <p:cNvSpPr txBox="1"/>
            <p:nvPr/>
          </p:nvSpPr>
          <p:spPr>
            <a:xfrm>
              <a:off x="1277963" y="1889810"/>
              <a:ext cx="2979903" cy="53157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spcBef>
                  <a:spcPts val="0"/>
                </a:spcBef>
                <a:buNone/>
              </a:pPr>
              <a:r>
                <a:rPr lang="en-US" altLang="zh-CN" sz="1200" dirty="0">
                  <a:solidFill>
                    <a:schemeClr val="tx1">
                      <a:lumMod val="85000"/>
                      <a:lumOff val="15000"/>
                    </a:schemeClr>
                  </a:solidFill>
                  <a:latin typeface="+mn-ea"/>
                </a:rPr>
                <a:t>There are many variations of passages of Lorem available, but the majority have suffered alteration in some form, by injected humor</a:t>
              </a:r>
              <a:endParaRPr lang="en-US" altLang="zh-CN" sz="1200" dirty="0">
                <a:solidFill>
                  <a:schemeClr val="tx1">
                    <a:lumMod val="85000"/>
                    <a:lumOff val="15000"/>
                  </a:schemeClr>
                </a:solidFill>
                <a:latin typeface="+mn-ea"/>
                <a:cs typeface="Arial" panose="020B0604020202020204" pitchFamily="34" charset="0"/>
              </a:endParaRPr>
            </a:p>
          </p:txBody>
        </p:sp>
        <p:sp>
          <p:nvSpPr>
            <p:cNvPr id="6" name="Content Placeholder 2"/>
            <p:cNvSpPr txBox="1"/>
            <p:nvPr/>
          </p:nvSpPr>
          <p:spPr>
            <a:xfrm>
              <a:off x="1277963" y="2483568"/>
              <a:ext cx="2979903" cy="53157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spcBef>
                  <a:spcPts val="0"/>
                </a:spcBef>
                <a:buNone/>
              </a:pPr>
              <a:r>
                <a:rPr lang="en-US" altLang="zh-CN" sz="1200" dirty="0">
                  <a:solidFill>
                    <a:schemeClr val="tx1">
                      <a:lumMod val="85000"/>
                      <a:lumOff val="15000"/>
                    </a:schemeClr>
                  </a:solidFill>
                  <a:latin typeface="+mn-ea"/>
                </a:rPr>
                <a:t>There are many variations of passages of Lorem available, but the majority have suffered alteration in some form, by injected humor</a:t>
              </a:r>
              <a:endParaRPr lang="en-US" altLang="zh-CN" sz="1200" dirty="0">
                <a:solidFill>
                  <a:schemeClr val="tx1">
                    <a:lumMod val="85000"/>
                    <a:lumOff val="15000"/>
                  </a:schemeClr>
                </a:solidFill>
                <a:latin typeface="+mn-ea"/>
                <a:cs typeface="Arial" panose="020B0604020202020204" pitchFamily="34" charset="0"/>
              </a:endParaRPr>
            </a:p>
          </p:txBody>
        </p:sp>
        <p:sp>
          <p:nvSpPr>
            <p:cNvPr id="7" name="Content Placeholder 2"/>
            <p:cNvSpPr txBox="1"/>
            <p:nvPr/>
          </p:nvSpPr>
          <p:spPr>
            <a:xfrm>
              <a:off x="1277963" y="3077326"/>
              <a:ext cx="2979903" cy="53157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spcBef>
                  <a:spcPts val="0"/>
                </a:spcBef>
                <a:buNone/>
              </a:pPr>
              <a:r>
                <a:rPr lang="en-US" altLang="zh-CN" sz="1200" dirty="0">
                  <a:solidFill>
                    <a:schemeClr val="tx1">
                      <a:lumMod val="85000"/>
                      <a:lumOff val="15000"/>
                    </a:schemeClr>
                  </a:solidFill>
                  <a:latin typeface="+mn-ea"/>
                </a:rPr>
                <a:t>There are many variations of passages of Lorem available, but the majority have suffered alteration in some form, by injected humor</a:t>
              </a:r>
              <a:endParaRPr lang="en-US" altLang="zh-CN" sz="1200" dirty="0">
                <a:solidFill>
                  <a:schemeClr val="tx1">
                    <a:lumMod val="85000"/>
                    <a:lumOff val="15000"/>
                  </a:schemeClr>
                </a:solidFill>
                <a:latin typeface="+mn-ea"/>
                <a:cs typeface="Arial" panose="020B0604020202020204" pitchFamily="34" charset="0"/>
              </a:endParaRPr>
            </a:p>
          </p:txBody>
        </p:sp>
      </p:grpSp>
      <p:grpSp>
        <p:nvGrpSpPr>
          <p:cNvPr id="8" name="组合 7"/>
          <p:cNvGrpSpPr/>
          <p:nvPr/>
        </p:nvGrpSpPr>
        <p:grpSpPr>
          <a:xfrm>
            <a:off x="1783229" y="5107684"/>
            <a:ext cx="1936585" cy="544947"/>
            <a:chOff x="5010707" y="3713018"/>
            <a:chExt cx="1452439" cy="408710"/>
          </a:xfrm>
        </p:grpSpPr>
        <p:sp>
          <p:nvSpPr>
            <p:cNvPr id="9" name="圆角矩形 8"/>
            <p:cNvSpPr/>
            <p:nvPr/>
          </p:nvSpPr>
          <p:spPr>
            <a:xfrm>
              <a:off x="5010707" y="3713018"/>
              <a:ext cx="1452439" cy="408710"/>
            </a:xfrm>
            <a:prstGeom prst="roundRect">
              <a:avLst>
                <a:gd name="adj" fmla="val 265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n-ea"/>
              </a:endParaRPr>
            </a:p>
          </p:txBody>
        </p:sp>
        <p:sp>
          <p:nvSpPr>
            <p:cNvPr id="10" name="文本框 9"/>
            <p:cNvSpPr txBox="1"/>
            <p:nvPr/>
          </p:nvSpPr>
          <p:spPr>
            <a:xfrm>
              <a:off x="5010707" y="3754582"/>
              <a:ext cx="484911" cy="315423"/>
            </a:xfrm>
            <a:prstGeom prst="rect">
              <a:avLst/>
            </a:prstGeom>
            <a:noFill/>
          </p:spPr>
          <p:txBody>
            <a:bodyPr wrap="square" rtlCol="0">
              <a:spAutoFit/>
            </a:bodyPr>
            <a:lstStyle/>
            <a:p>
              <a:pPr algn="ctr"/>
              <a:r>
                <a:rPr lang="zh-CN" altLang="en-US" sz="2135" dirty="0">
                  <a:solidFill>
                    <a:schemeClr val="bg1"/>
                  </a:solidFill>
                  <a:latin typeface="FontAwesome" pitchFamily="2" charset="0"/>
                </a:rPr>
                <a:t></a:t>
              </a:r>
              <a:endParaRPr lang="zh-CN" altLang="en-US" sz="2135" dirty="0">
                <a:solidFill>
                  <a:schemeClr val="bg1"/>
                </a:solidFill>
                <a:latin typeface="FontAwesome" pitchFamily="2" charset="0"/>
              </a:endParaRPr>
            </a:p>
          </p:txBody>
        </p:sp>
        <p:sp>
          <p:nvSpPr>
            <p:cNvPr id="11" name="文本框 10"/>
            <p:cNvSpPr txBox="1"/>
            <p:nvPr/>
          </p:nvSpPr>
          <p:spPr>
            <a:xfrm>
              <a:off x="5381904" y="3794262"/>
              <a:ext cx="963479" cy="223090"/>
            </a:xfrm>
            <a:prstGeom prst="rect">
              <a:avLst/>
            </a:prstGeom>
            <a:noFill/>
          </p:spPr>
          <p:txBody>
            <a:bodyPr wrap="square" rtlCol="0">
              <a:spAutoFit/>
            </a:bodyPr>
            <a:lstStyle/>
            <a:p>
              <a:pPr algn="ctr"/>
              <a:r>
                <a:rPr lang="en-US" altLang="zh-CN" sz="1335" dirty="0">
                  <a:solidFill>
                    <a:schemeClr val="bg1"/>
                  </a:solidFill>
                  <a:latin typeface="+mn-ea"/>
                </a:rPr>
                <a:t>More Details</a:t>
              </a:r>
              <a:endParaRPr lang="zh-CN" altLang="en-US" sz="1335" dirty="0">
                <a:solidFill>
                  <a:schemeClr val="bg1"/>
                </a:solidFill>
                <a:latin typeface="+mn-ea"/>
              </a:endParaRPr>
            </a:p>
          </p:txBody>
        </p:sp>
      </p:grpSp>
      <p:sp>
        <p:nvSpPr>
          <p:cNvPr id="12" name="文本框 11"/>
          <p:cNvSpPr txBox="1"/>
          <p:nvPr/>
        </p:nvSpPr>
        <p:spPr>
          <a:xfrm>
            <a:off x="1691224" y="2036252"/>
            <a:ext cx="4148104" cy="420564"/>
          </a:xfrm>
          <a:prstGeom prst="rect">
            <a:avLst/>
          </a:prstGeom>
          <a:noFill/>
        </p:spPr>
        <p:txBody>
          <a:bodyPr wrap="square" rtlCol="0">
            <a:spAutoFit/>
          </a:bodyPr>
          <a:lstStyle/>
          <a:p>
            <a:r>
              <a:rPr lang="en-US" altLang="zh-CN" sz="2135" dirty="0">
                <a:solidFill>
                  <a:schemeClr val="accent1"/>
                </a:solidFill>
                <a:latin typeface="+mn-ea"/>
              </a:rPr>
              <a:t>Responsive &amp; Creative Design</a:t>
            </a:r>
            <a:endParaRPr lang="zh-CN" altLang="en-US" sz="2135" dirty="0">
              <a:solidFill>
                <a:schemeClr val="accent1"/>
              </a:solidFill>
              <a:latin typeface="+mn-ea"/>
            </a:endParaRPr>
          </a:p>
        </p:txBody>
      </p:sp>
      <p:sp>
        <p:nvSpPr>
          <p:cNvPr id="19"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20"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p:tgtEl>
                                          <p:spTgt spid="21"/>
                                        </p:tgtEl>
                                        <p:attrNameLst>
                                          <p:attrName>ppt_y</p:attrName>
                                        </p:attrNameLst>
                                      </p:cBhvr>
                                      <p:tavLst>
                                        <p:tav tm="0">
                                          <p:val>
                                            <p:strVal val="#ppt_y-#ppt_h*1.125000"/>
                                          </p:val>
                                        </p:tav>
                                        <p:tav tm="100000">
                                          <p:val>
                                            <p:strVal val="#ppt_y"/>
                                          </p:val>
                                        </p:tav>
                                      </p:tavLst>
                                    </p:anim>
                                    <p:animEffect transition="in" filter="wipe(down)">
                                      <p:cBhvr>
                                        <p:cTn id="17" dur="500"/>
                                        <p:tgtEl>
                                          <p:spTgt spid="21"/>
                                        </p:tgtEl>
                                      </p:cBhvr>
                                    </p:animEffect>
                                  </p:childTnLst>
                                </p:cTn>
                              </p:par>
                            </p:childTnLst>
                          </p:cTn>
                        </p:par>
                        <p:par>
                          <p:cTn id="18" fill="hold">
                            <p:stCondLst>
                              <p:cond delay="1500"/>
                            </p:stCondLst>
                            <p:childTnLst>
                              <p:par>
                                <p:cTn id="19" presetID="2" presetClass="entr" presetSubtype="6" decel="10000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500"/>
                            </p:stCondLst>
                            <p:childTnLst>
                              <p:par>
                                <p:cTn id="33" presetID="49" presetClass="entr" presetSubtype="0" decel="10000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50" fill="hold"/>
                                        <p:tgtEl>
                                          <p:spTgt spid="8"/>
                                        </p:tgtEl>
                                        <p:attrNameLst>
                                          <p:attrName>ppt_w</p:attrName>
                                        </p:attrNameLst>
                                      </p:cBhvr>
                                      <p:tavLst>
                                        <p:tav tm="0">
                                          <p:val>
                                            <p:fltVal val="0"/>
                                          </p:val>
                                        </p:tav>
                                        <p:tav tm="100000">
                                          <p:val>
                                            <p:strVal val="#ppt_w"/>
                                          </p:val>
                                        </p:tav>
                                      </p:tavLst>
                                    </p:anim>
                                    <p:anim calcmode="lin" valueType="num">
                                      <p:cBhvr>
                                        <p:cTn id="36" dur="350" fill="hold"/>
                                        <p:tgtEl>
                                          <p:spTgt spid="8"/>
                                        </p:tgtEl>
                                        <p:attrNameLst>
                                          <p:attrName>ppt_h</p:attrName>
                                        </p:attrNameLst>
                                      </p:cBhvr>
                                      <p:tavLst>
                                        <p:tav tm="0">
                                          <p:val>
                                            <p:fltVal val="0"/>
                                          </p:val>
                                        </p:tav>
                                        <p:tav tm="100000">
                                          <p:val>
                                            <p:strVal val="#ppt_h"/>
                                          </p:val>
                                        </p:tav>
                                      </p:tavLst>
                                    </p:anim>
                                    <p:anim calcmode="lin" valueType="num">
                                      <p:cBhvr>
                                        <p:cTn id="37" dur="350" fill="hold"/>
                                        <p:tgtEl>
                                          <p:spTgt spid="8"/>
                                        </p:tgtEl>
                                        <p:attrNameLst>
                                          <p:attrName>style.rotation</p:attrName>
                                        </p:attrNameLst>
                                      </p:cBhvr>
                                      <p:tavLst>
                                        <p:tav tm="0">
                                          <p:val>
                                            <p:fltVal val="360"/>
                                          </p:val>
                                        </p:tav>
                                        <p:tav tm="100000">
                                          <p:val>
                                            <p:fltVal val="0"/>
                                          </p:val>
                                        </p:tav>
                                      </p:tavLst>
                                    </p:anim>
                                    <p:animEffect transition="in" filter="fade">
                                      <p:cBhvr>
                                        <p:cTn id="38" dur="3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47929" y="115971"/>
            <a:ext cx="3764711" cy="3764711"/>
          </a:xfrm>
          <a:prstGeom prst="rect">
            <a:avLst/>
          </a:prstGeom>
        </p:spPr>
      </p:pic>
      <p:sp>
        <p:nvSpPr>
          <p:cNvPr id="4" name="文本框 3"/>
          <p:cNvSpPr txBox="1"/>
          <p:nvPr/>
        </p:nvSpPr>
        <p:spPr>
          <a:xfrm>
            <a:off x="4724506" y="209887"/>
            <a:ext cx="2445488" cy="4093428"/>
          </a:xfrm>
          <a:prstGeom prst="rect">
            <a:avLst/>
          </a:prstGeom>
          <a:noFill/>
        </p:spPr>
        <p:txBody>
          <a:bodyPr wrap="square" rtlCol="0">
            <a:spAutoFit/>
          </a:bodyPr>
          <a:lstStyle/>
          <a:p>
            <a:pPr algn="ctr"/>
            <a:r>
              <a:rPr lang="en-US" altLang="zh-CN" sz="26000" dirty="0">
                <a:solidFill>
                  <a:schemeClr val="accent1">
                    <a:alpha val="60000"/>
                  </a:schemeClr>
                </a:solidFill>
                <a:latin typeface="Impact" panose="020B0806030902050204" pitchFamily="34" charset="0"/>
              </a:rPr>
              <a:t>3</a:t>
            </a:r>
            <a:endParaRPr lang="zh-CN" altLang="en-US" sz="26000" dirty="0">
              <a:solidFill>
                <a:schemeClr val="accent1">
                  <a:alpha val="60000"/>
                </a:schemeClr>
              </a:solidFill>
              <a:latin typeface="Impact" panose="020B0806030902050204" pitchFamily="34" charset="0"/>
            </a:endParaRPr>
          </a:p>
        </p:txBody>
      </p:sp>
      <p:sp>
        <p:nvSpPr>
          <p:cNvPr id="9" name="TextBox 50"/>
          <p:cNvSpPr txBox="1"/>
          <p:nvPr/>
        </p:nvSpPr>
        <p:spPr>
          <a:xfrm>
            <a:off x="3767503" y="4313773"/>
            <a:ext cx="4656994" cy="923330"/>
          </a:xfrm>
          <a:prstGeom prst="rect">
            <a:avLst/>
          </a:prstGeom>
          <a:noFill/>
        </p:spPr>
        <p:txBody>
          <a:bodyPr wrap="square" rtlCol="0">
            <a:spAutoFit/>
          </a:bodyPr>
          <a:lstStyle/>
          <a:p>
            <a:pPr algn="ctr"/>
            <a:r>
              <a:rPr lang="en-US" sz="5400" dirty="0">
                <a:solidFill>
                  <a:schemeClr val="tx1">
                    <a:lumMod val="65000"/>
                    <a:lumOff val="35000"/>
                  </a:schemeClr>
                </a:solidFill>
                <a:latin typeface="华文细黑" panose="02010600040101010101" pitchFamily="2" charset="-122"/>
                <a:ea typeface="华文细黑" panose="02010600040101010101" pitchFamily="2" charset="-122"/>
              </a:rPr>
              <a:t>PART THREE</a:t>
            </a:r>
            <a:endParaRPr lang="en-US" sz="5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0" name="Rectangle 5"/>
          <p:cNvSpPr/>
          <p:nvPr/>
        </p:nvSpPr>
        <p:spPr>
          <a:xfrm>
            <a:off x="2410301" y="5394817"/>
            <a:ext cx="7371399" cy="683264"/>
          </a:xfrm>
          <a:prstGeom prst="rect">
            <a:avLst/>
          </a:prstGeom>
        </p:spPr>
        <p:txBody>
          <a:bodyPr wrap="square">
            <a:spAutoFit/>
          </a:bodyPr>
          <a:lstStyle/>
          <a:p>
            <a:pPr algn="ctr">
              <a:lnSpc>
                <a:spcPct val="120000"/>
              </a:lnSpc>
            </a:pPr>
            <a:r>
              <a:rPr lang="en-US" sz="1600" dirty="0">
                <a:solidFill>
                  <a:schemeClr val="tx1">
                    <a:lumMod val="75000"/>
                    <a:lumOff val="25000"/>
                  </a:schemeClr>
                </a:solidFill>
                <a:latin typeface="+mn-ea"/>
              </a:rPr>
              <a:t>Efficiently pontificate B2B imperatives for principle-centered schemas. Collaboratively engineer next-generation ideas for process</a:t>
            </a:r>
            <a:endParaRPr lang="en-US" sz="16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2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childTnLst>
                                </p:cTn>
                              </p:par>
                              <p:par>
                                <p:cTn id="19" presetID="35" presetClass="path" presetSubtype="0" decel="100000" fill="hold" grpId="1" nodeType="withEffect">
                                  <p:stCondLst>
                                    <p:cond delay="200"/>
                                  </p:stCondLst>
                                  <p:childTnLst>
                                    <p:animMotion origin="layout" path="M -0.05552 0.00023 L -3.51034E-6 0.00023 " pathEditMode="relative" rAng="0" ptsTypes="AA">
                                      <p:cBhvr>
                                        <p:cTn id="20" dur="800" fill="hold"/>
                                        <p:tgtEl>
                                          <p:spTgt spid="9"/>
                                        </p:tgtEl>
                                        <p:attrNameLst>
                                          <p:attrName>ppt_x</p:attrName>
                                          <p:attrName>ppt_y</p:attrName>
                                        </p:attrNameLst>
                                      </p:cBhvr>
                                      <p:rCtr x="2770" y="0"/>
                                    </p:animMotion>
                                  </p:childTnLst>
                                </p:cTn>
                              </p:par>
                            </p:childTnLst>
                          </p:cTn>
                        </p:par>
                        <p:par>
                          <p:cTn id="21" fill="hold">
                            <p:stCondLst>
                              <p:cond delay="22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3" name="矩形 2"/>
          <p:cNvSpPr/>
          <p:nvPr/>
        </p:nvSpPr>
        <p:spPr>
          <a:xfrm>
            <a:off x="667512" y="2349795"/>
            <a:ext cx="5339883" cy="3466214"/>
          </a:xfrm>
          <a:prstGeom prst="rect">
            <a:avLst/>
          </a:prstGeom>
          <a:noFill/>
          <a:ln w="19050">
            <a:solidFill>
              <a:schemeClr val="accent1">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253563" y="2115879"/>
            <a:ext cx="2613837" cy="389151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36162" y="3728959"/>
            <a:ext cx="1967024" cy="707886"/>
          </a:xfrm>
          <a:prstGeom prst="rect">
            <a:avLst/>
          </a:prstGeom>
          <a:noFill/>
        </p:spPr>
        <p:txBody>
          <a:bodyPr wrap="square" rtlCol="0">
            <a:spAutoFit/>
          </a:bodyPr>
          <a:lstStyle/>
          <a:p>
            <a:r>
              <a:rPr lang="en-US" altLang="zh-CN" sz="4000" dirty="0">
                <a:latin typeface="+mn-ea"/>
              </a:rPr>
              <a:t>Cat Ice</a:t>
            </a:r>
            <a:endParaRPr lang="zh-CN" altLang="en-US" sz="4000" dirty="0">
              <a:latin typeface="+mn-ea"/>
            </a:endParaRPr>
          </a:p>
        </p:txBody>
      </p:sp>
      <p:sp>
        <p:nvSpPr>
          <p:cNvPr id="9" name="Freeform 32"/>
          <p:cNvSpPr/>
          <p:nvPr/>
        </p:nvSpPr>
        <p:spPr>
          <a:xfrm>
            <a:off x="6349212" y="2488791"/>
            <a:ext cx="141535" cy="134987"/>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10" name="Freeform 33"/>
          <p:cNvSpPr/>
          <p:nvPr/>
        </p:nvSpPr>
        <p:spPr>
          <a:xfrm>
            <a:off x="6527110" y="2488791"/>
            <a:ext cx="141535" cy="134987"/>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11" name="Freeform 34"/>
          <p:cNvSpPr/>
          <p:nvPr/>
        </p:nvSpPr>
        <p:spPr>
          <a:xfrm>
            <a:off x="6705008" y="2488791"/>
            <a:ext cx="141535" cy="134987"/>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12" name="Freeform 35"/>
          <p:cNvSpPr/>
          <p:nvPr/>
        </p:nvSpPr>
        <p:spPr>
          <a:xfrm>
            <a:off x="6882906" y="2488791"/>
            <a:ext cx="141535" cy="134987"/>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noFill/>
          <a:ln>
            <a:solidFill>
              <a:schemeClr val="tx1">
                <a:lumMod val="65000"/>
                <a:lumOff val="35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13" name="Freeform 36"/>
          <p:cNvSpPr/>
          <p:nvPr/>
        </p:nvSpPr>
        <p:spPr>
          <a:xfrm>
            <a:off x="7060805" y="2488791"/>
            <a:ext cx="141535" cy="134987"/>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noFill/>
          <a:ln>
            <a:solidFill>
              <a:schemeClr val="tx1">
                <a:lumMod val="65000"/>
                <a:lumOff val="35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17" name="Text Placeholder 33"/>
          <p:cNvSpPr txBox="1"/>
          <p:nvPr/>
        </p:nvSpPr>
        <p:spPr>
          <a:xfrm>
            <a:off x="6374259" y="2717573"/>
            <a:ext cx="3804784" cy="5213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2400" dirty="0">
                <a:solidFill>
                  <a:schemeClr val="tx1">
                    <a:lumMod val="85000"/>
                    <a:lumOff val="15000"/>
                  </a:schemeClr>
                </a:solidFill>
                <a:latin typeface="+mn-ea"/>
              </a:rPr>
              <a:t>Product Number One</a:t>
            </a:r>
            <a:endParaRPr lang="en-AU" sz="2400" dirty="0">
              <a:solidFill>
                <a:schemeClr val="tx1">
                  <a:lumMod val="85000"/>
                  <a:lumOff val="15000"/>
                </a:schemeClr>
              </a:solidFill>
              <a:latin typeface="+mn-ea"/>
            </a:endParaRPr>
          </a:p>
        </p:txBody>
      </p:sp>
      <p:grpSp>
        <p:nvGrpSpPr>
          <p:cNvPr id="15" name="组合 14"/>
          <p:cNvGrpSpPr/>
          <p:nvPr/>
        </p:nvGrpSpPr>
        <p:grpSpPr>
          <a:xfrm>
            <a:off x="6278993" y="3010292"/>
            <a:ext cx="2750472" cy="584775"/>
            <a:chOff x="6278993" y="3010292"/>
            <a:chExt cx="2750472" cy="584775"/>
          </a:xfrm>
        </p:grpSpPr>
        <p:sp>
          <p:nvSpPr>
            <p:cNvPr id="8" name="文本框 7"/>
            <p:cNvSpPr txBox="1"/>
            <p:nvPr/>
          </p:nvSpPr>
          <p:spPr>
            <a:xfrm>
              <a:off x="6278993" y="3010292"/>
              <a:ext cx="1563624" cy="584775"/>
            </a:xfrm>
            <a:prstGeom prst="rect">
              <a:avLst/>
            </a:prstGeom>
            <a:noFill/>
          </p:spPr>
          <p:txBody>
            <a:bodyPr wrap="square" rtlCol="0">
              <a:spAutoFit/>
            </a:bodyPr>
            <a:lstStyle/>
            <a:p>
              <a:r>
                <a:rPr lang="en-US" altLang="zh-CN" sz="3200" dirty="0">
                  <a:latin typeface="+mn-ea"/>
                </a:rPr>
                <a:t>$19.90</a:t>
              </a:r>
              <a:endParaRPr lang="zh-CN" altLang="en-US" sz="3200" dirty="0">
                <a:latin typeface="+mn-ea"/>
              </a:endParaRPr>
            </a:p>
          </p:txBody>
        </p:sp>
        <p:sp>
          <p:nvSpPr>
            <p:cNvPr id="18" name="文本框 17"/>
            <p:cNvSpPr txBox="1"/>
            <p:nvPr/>
          </p:nvSpPr>
          <p:spPr>
            <a:xfrm>
              <a:off x="7465841" y="3172595"/>
              <a:ext cx="1563624" cy="307777"/>
            </a:xfrm>
            <a:prstGeom prst="rect">
              <a:avLst/>
            </a:prstGeom>
            <a:noFill/>
          </p:spPr>
          <p:txBody>
            <a:bodyPr wrap="square" rtlCol="0">
              <a:spAutoFit/>
            </a:bodyPr>
            <a:lstStyle/>
            <a:p>
              <a:r>
                <a:rPr lang="en-US" altLang="zh-CN" sz="1400" dirty="0">
                  <a:latin typeface="+mn-ea"/>
                </a:rPr>
                <a:t>$29.90</a:t>
              </a:r>
              <a:endParaRPr lang="zh-CN" altLang="en-US" sz="1400" dirty="0">
                <a:latin typeface="+mn-ea"/>
              </a:endParaRPr>
            </a:p>
          </p:txBody>
        </p:sp>
      </p:grpSp>
      <p:sp>
        <p:nvSpPr>
          <p:cNvPr id="19" name="Text Placeholder 32"/>
          <p:cNvSpPr txBox="1"/>
          <p:nvPr/>
        </p:nvSpPr>
        <p:spPr>
          <a:xfrm>
            <a:off x="6410835" y="3936343"/>
            <a:ext cx="5227226" cy="12036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tx1">
                    <a:lumMod val="65000"/>
                    <a:lumOff val="35000"/>
                  </a:schemeClr>
                </a:solidFill>
                <a:latin typeface="+mn-ea"/>
              </a:rPr>
              <a:t>Liquorice chupa chups applicake apple pie cupcake brownie bear claw  cake gingerbread cotton candy. Bear claw croissant apple pie. </a:t>
            </a:r>
            <a:r>
              <a:rPr lang="en-US" altLang="zh-CN" sz="1200" dirty="0" err="1">
                <a:solidFill>
                  <a:schemeClr val="tx1">
                    <a:lumMod val="65000"/>
                    <a:lumOff val="35000"/>
                  </a:schemeClr>
                </a:solidFill>
                <a:latin typeface="+mn-ea"/>
              </a:rPr>
              <a:t>Liquorice</a:t>
            </a:r>
            <a:r>
              <a:rPr lang="en-US" altLang="zh-CN" sz="1200" dirty="0">
                <a:solidFill>
                  <a:schemeClr val="tx1">
                    <a:lumMod val="65000"/>
                    <a:lumOff val="35000"/>
                  </a:schemeClr>
                </a:solidFill>
                <a:latin typeface="+mn-ea"/>
              </a:rPr>
              <a:t> </a:t>
            </a:r>
            <a:r>
              <a:rPr lang="en-US" altLang="zh-CN" sz="1200" dirty="0" err="1">
                <a:solidFill>
                  <a:schemeClr val="tx1">
                    <a:lumMod val="65000"/>
                    <a:lumOff val="35000"/>
                  </a:schemeClr>
                </a:solidFill>
                <a:latin typeface="+mn-ea"/>
              </a:rPr>
              <a:t>chupa</a:t>
            </a:r>
            <a:r>
              <a:rPr lang="en-US" altLang="zh-CN" sz="1200" dirty="0">
                <a:solidFill>
                  <a:schemeClr val="tx1">
                    <a:lumMod val="65000"/>
                    <a:lumOff val="35000"/>
                  </a:schemeClr>
                </a:solidFill>
                <a:latin typeface="+mn-ea"/>
              </a:rPr>
              <a:t> </a:t>
            </a:r>
            <a:r>
              <a:rPr lang="en-US" altLang="zh-CN" sz="1200" dirty="0" err="1">
                <a:solidFill>
                  <a:schemeClr val="tx1">
                    <a:lumMod val="65000"/>
                    <a:lumOff val="35000"/>
                  </a:schemeClr>
                </a:solidFill>
                <a:latin typeface="+mn-ea"/>
              </a:rPr>
              <a:t>chups</a:t>
            </a:r>
            <a:r>
              <a:rPr lang="en-US" altLang="zh-CN" sz="1200" dirty="0">
                <a:solidFill>
                  <a:schemeClr val="tx1">
                    <a:lumMod val="65000"/>
                    <a:lumOff val="35000"/>
                  </a:schemeClr>
                </a:solidFill>
                <a:latin typeface="+mn-ea"/>
              </a:rPr>
              <a:t> </a:t>
            </a:r>
            <a:r>
              <a:rPr lang="en-US" altLang="zh-CN" sz="1200" dirty="0" err="1">
                <a:solidFill>
                  <a:schemeClr val="tx1">
                    <a:lumMod val="65000"/>
                    <a:lumOff val="35000"/>
                  </a:schemeClr>
                </a:solidFill>
                <a:latin typeface="+mn-ea"/>
              </a:rPr>
              <a:t>applicake</a:t>
            </a:r>
            <a:r>
              <a:rPr lang="en-US" altLang="zh-CN" sz="1200" dirty="0">
                <a:solidFill>
                  <a:schemeClr val="tx1">
                    <a:lumMod val="65000"/>
                    <a:lumOff val="35000"/>
                  </a:schemeClr>
                </a:solidFill>
                <a:latin typeface="+mn-ea"/>
              </a:rPr>
              <a:t> apple pie cupcake brownie bear claw  cake gingerbread cotton candy. Bear claw croissant apple pie. </a:t>
            </a:r>
            <a:endParaRPr lang="en-US" altLang="zh-CN" sz="1200" dirty="0">
              <a:solidFill>
                <a:schemeClr val="tx1">
                  <a:lumMod val="65000"/>
                  <a:lumOff val="35000"/>
                </a:schemeClr>
              </a:solidFill>
              <a:latin typeface="+mn-ea"/>
            </a:endParaRPr>
          </a:p>
          <a:p>
            <a:pPr marL="0" indent="0">
              <a:lnSpc>
                <a:spcPct val="150000"/>
              </a:lnSpc>
              <a:buNone/>
            </a:pPr>
            <a:endParaRPr lang="en-US" sz="1200" dirty="0">
              <a:solidFill>
                <a:schemeClr val="tx1">
                  <a:lumMod val="65000"/>
                  <a:lumOff val="35000"/>
                </a:schemeClr>
              </a:solidFill>
              <a:latin typeface="+mn-ea"/>
            </a:endParaRPr>
          </a:p>
        </p:txBody>
      </p:sp>
      <p:sp>
        <p:nvSpPr>
          <p:cNvPr id="20" name="Oval 53"/>
          <p:cNvSpPr>
            <a:spLocks noChangeAspect="1"/>
          </p:cNvSpPr>
          <p:nvPr/>
        </p:nvSpPr>
        <p:spPr>
          <a:xfrm>
            <a:off x="6410835" y="5263670"/>
            <a:ext cx="288000" cy="28800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sz="1200" dirty="0">
                <a:solidFill>
                  <a:schemeClr val="tx1">
                    <a:lumMod val="75000"/>
                    <a:lumOff val="25000"/>
                  </a:schemeClr>
                </a:solidFill>
                <a:latin typeface="FontAwesome" pitchFamily="2" charset="0"/>
              </a:rPr>
              <a:t></a:t>
            </a:r>
            <a:endParaRPr lang="en-US" sz="1200" dirty="0">
              <a:solidFill>
                <a:schemeClr val="tx1">
                  <a:lumMod val="75000"/>
                  <a:lumOff val="25000"/>
                </a:schemeClr>
              </a:solidFill>
              <a:latin typeface="FontAwesome" pitchFamily="2" charset="0"/>
            </a:endParaRPr>
          </a:p>
        </p:txBody>
      </p:sp>
      <p:sp>
        <p:nvSpPr>
          <p:cNvPr id="21" name="Oval 54"/>
          <p:cNvSpPr>
            <a:spLocks noChangeAspect="1"/>
          </p:cNvSpPr>
          <p:nvPr/>
        </p:nvSpPr>
        <p:spPr>
          <a:xfrm>
            <a:off x="6772805" y="5263670"/>
            <a:ext cx="288000" cy="28800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AU" sz="1200" dirty="0">
                <a:solidFill>
                  <a:schemeClr val="tx1">
                    <a:lumMod val="75000"/>
                    <a:lumOff val="25000"/>
                  </a:schemeClr>
                </a:solidFill>
                <a:latin typeface="FontAwesome" pitchFamily="2" charset="0"/>
              </a:rPr>
              <a:t></a:t>
            </a:r>
            <a:endParaRPr lang="en-US" sz="1200" dirty="0">
              <a:solidFill>
                <a:schemeClr val="tx1">
                  <a:lumMod val="75000"/>
                  <a:lumOff val="25000"/>
                </a:schemeClr>
              </a:solidFill>
              <a:latin typeface="FontAwesome" pitchFamily="2" charset="0"/>
            </a:endParaRPr>
          </a:p>
        </p:txBody>
      </p:sp>
      <p:sp>
        <p:nvSpPr>
          <p:cNvPr id="22" name="Oval 57"/>
          <p:cNvSpPr>
            <a:spLocks noChangeAspect="1"/>
          </p:cNvSpPr>
          <p:nvPr/>
        </p:nvSpPr>
        <p:spPr>
          <a:xfrm>
            <a:off x="7131572" y="5263670"/>
            <a:ext cx="288000" cy="28800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AU" sz="1200" dirty="0">
                <a:solidFill>
                  <a:schemeClr val="tx1">
                    <a:lumMod val="75000"/>
                    <a:lumOff val="25000"/>
                  </a:schemeClr>
                </a:solidFill>
                <a:latin typeface="FontAwesome" pitchFamily="2" charset="0"/>
              </a:rPr>
              <a:t></a:t>
            </a:r>
            <a:endParaRPr lang="en-US" sz="1200" dirty="0">
              <a:solidFill>
                <a:schemeClr val="tx1">
                  <a:lumMod val="75000"/>
                  <a:lumOff val="25000"/>
                </a:schemeClr>
              </a:solidFill>
              <a:latin typeface="FontAwesome" pitchFamily="2" charset="0"/>
            </a:endParaRPr>
          </a:p>
        </p:txBody>
      </p:sp>
      <p:grpSp>
        <p:nvGrpSpPr>
          <p:cNvPr id="16" name="组合 15"/>
          <p:cNvGrpSpPr/>
          <p:nvPr/>
        </p:nvGrpSpPr>
        <p:grpSpPr>
          <a:xfrm>
            <a:off x="7502990" y="5229933"/>
            <a:ext cx="1166727" cy="377690"/>
            <a:chOff x="7502990" y="5229933"/>
            <a:chExt cx="1166727" cy="377690"/>
          </a:xfrm>
        </p:grpSpPr>
        <p:sp>
          <p:nvSpPr>
            <p:cNvPr id="23" name="Rectangle 27"/>
            <p:cNvSpPr/>
            <p:nvPr/>
          </p:nvSpPr>
          <p:spPr>
            <a:xfrm>
              <a:off x="7502990" y="5229933"/>
              <a:ext cx="1166727" cy="377690"/>
            </a:xfrm>
            <a:prstGeom prst="roundRect">
              <a:avLst>
                <a:gd name="adj" fmla="val 29286"/>
              </a:avLst>
            </a:prstGeom>
            <a:noFill/>
            <a:ln w="9525">
              <a:noFill/>
            </a:ln>
          </p:spPr>
          <p:txBody>
            <a:bodyPr wrap="square">
              <a:spAutoFit/>
            </a:bodyPr>
            <a:lstStyle/>
            <a:p>
              <a:pPr algn="ctr">
                <a:lnSpc>
                  <a:spcPct val="120000"/>
                </a:lnSpc>
              </a:pPr>
              <a:r>
                <a:rPr lang="en-US" altLang="zh-CN" sz="1200" dirty="0">
                  <a:solidFill>
                    <a:schemeClr val="tx1">
                      <a:lumMod val="75000"/>
                      <a:lumOff val="25000"/>
                    </a:schemeClr>
                  </a:solidFill>
                  <a:latin typeface="+mn-ea"/>
                </a:rPr>
                <a:t>More Details</a:t>
              </a:r>
              <a:endParaRPr lang="en-US" altLang="zh-CN" sz="1200" dirty="0">
                <a:solidFill>
                  <a:schemeClr val="tx1">
                    <a:lumMod val="75000"/>
                    <a:lumOff val="25000"/>
                  </a:schemeClr>
                </a:solidFill>
                <a:latin typeface="+mn-ea"/>
              </a:endParaRPr>
            </a:p>
          </p:txBody>
        </p:sp>
        <p:sp>
          <p:nvSpPr>
            <p:cNvPr id="14" name="圆角矩形 13"/>
            <p:cNvSpPr/>
            <p:nvPr/>
          </p:nvSpPr>
          <p:spPr>
            <a:xfrm>
              <a:off x="7539566" y="5266628"/>
              <a:ext cx="1083799" cy="288000"/>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extBox 56"/>
          <p:cNvSpPr txBox="1"/>
          <p:nvPr/>
        </p:nvSpPr>
        <p:spPr>
          <a:xfrm>
            <a:off x="6349214" y="3614452"/>
            <a:ext cx="1048043" cy="307777"/>
          </a:xfrm>
          <a:prstGeom prst="rect">
            <a:avLst/>
          </a:prstGeom>
          <a:noFill/>
        </p:spPr>
        <p:txBody>
          <a:bodyPr wrap="none" rtlCol="0">
            <a:spAutoFit/>
          </a:bodyPr>
          <a:lstStyle/>
          <a:p>
            <a:r>
              <a:rPr lang="en-US" altLang="zh-CN" sz="1400" dirty="0">
                <a:solidFill>
                  <a:schemeClr val="tx1">
                    <a:lumMod val="75000"/>
                    <a:lumOff val="25000"/>
                  </a:schemeClr>
                </a:solidFill>
                <a:latin typeface="+mn-ea"/>
              </a:rPr>
              <a:t>productize</a:t>
            </a:r>
            <a:endParaRPr lang="en-US" sz="14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par>
                              <p:cTn id="22" fill="hold">
                                <p:stCondLst>
                                  <p:cond delay="3500"/>
                                </p:stCondLst>
                                <p:childTnLst>
                                  <p:par>
                                    <p:cTn id="23" presetID="49" presetClass="entr" presetSubtype="0" decel="10000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750" fill="hold"/>
                                            <p:tgtEl>
                                              <p:spTgt spid="4"/>
                                            </p:tgtEl>
                                            <p:attrNameLst>
                                              <p:attrName>ppt_w</p:attrName>
                                            </p:attrNameLst>
                                          </p:cBhvr>
                                          <p:tavLst>
                                            <p:tav tm="0">
                                              <p:val>
                                                <p:fltVal val="0"/>
                                              </p:val>
                                            </p:tav>
                                            <p:tav tm="100000">
                                              <p:val>
                                                <p:strVal val="#ppt_w"/>
                                              </p:val>
                                            </p:tav>
                                          </p:tavLst>
                                        </p:anim>
                                        <p:anim calcmode="lin" valueType="num">
                                          <p:cBhvr>
                                            <p:cTn id="26" dur="750" fill="hold"/>
                                            <p:tgtEl>
                                              <p:spTgt spid="4"/>
                                            </p:tgtEl>
                                            <p:attrNameLst>
                                              <p:attrName>ppt_h</p:attrName>
                                            </p:attrNameLst>
                                          </p:cBhvr>
                                          <p:tavLst>
                                            <p:tav tm="0">
                                              <p:val>
                                                <p:fltVal val="0"/>
                                              </p:val>
                                            </p:tav>
                                            <p:tav tm="100000">
                                              <p:val>
                                                <p:strVal val="#ppt_h"/>
                                              </p:val>
                                            </p:tav>
                                          </p:tavLst>
                                        </p:anim>
                                        <p:anim calcmode="lin" valueType="num">
                                          <p:cBhvr>
                                            <p:cTn id="27" dur="750" fill="hold"/>
                                            <p:tgtEl>
                                              <p:spTgt spid="4"/>
                                            </p:tgtEl>
                                            <p:attrNameLst>
                                              <p:attrName>style.rotation</p:attrName>
                                            </p:attrNameLst>
                                          </p:cBhvr>
                                          <p:tavLst>
                                            <p:tav tm="0">
                                              <p:val>
                                                <p:fltVal val="360"/>
                                              </p:val>
                                            </p:tav>
                                            <p:tav tm="100000">
                                              <p:val>
                                                <p:fltVal val="0"/>
                                              </p:val>
                                            </p:tav>
                                          </p:tavLst>
                                        </p:anim>
                                        <p:animEffect transition="in" filter="fade">
                                          <p:cBhvr>
                                            <p:cTn id="28" dur="750"/>
                                            <p:tgtEl>
                                              <p:spTgt spid="4"/>
                                            </p:tgtEl>
                                          </p:cBhvr>
                                        </p:animEffect>
                                      </p:childTnLst>
                                    </p:cTn>
                                  </p:par>
                                </p:childTnLst>
                              </p:cTn>
                            </p:par>
                            <p:par>
                              <p:cTn id="29" fill="hold">
                                <p:stCondLst>
                                  <p:cond delay="4500"/>
                                </p:stCondLst>
                                <p:childTnLst>
                                  <p:par>
                                    <p:cTn id="30" presetID="2" presetClass="entr" presetSubtype="4" decel="100000" fill="hold" grpId="0" nodeType="afterEffect">
                                      <p:stCondLst>
                                        <p:cond delay="0"/>
                                      </p:stCondLst>
                                      <p:iterate type="lt">
                                        <p:tmPct val="15000"/>
                                      </p:iterate>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par>
                              <p:cTn id="34" fill="hold">
                                <p:stCondLst>
                                  <p:cond delay="5199"/>
                                </p:stCondLst>
                                <p:childTnLst>
                                  <p:par>
                                    <p:cTn id="35" presetID="49" presetClass="entr" presetSubtype="0"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 calcmode="lin" valueType="num">
                                          <p:cBhvr>
                                            <p:cTn id="45" dur="500" fill="hold"/>
                                            <p:tgtEl>
                                              <p:spTgt spid="10"/>
                                            </p:tgtEl>
                                            <p:attrNameLst>
                                              <p:attrName>style.rotation</p:attrName>
                                            </p:attrNameLst>
                                          </p:cBhvr>
                                          <p:tavLst>
                                            <p:tav tm="0">
                                              <p:val>
                                                <p:fltVal val="360"/>
                                              </p:val>
                                            </p:tav>
                                            <p:tav tm="100000">
                                              <p:val>
                                                <p:fltVal val="0"/>
                                              </p:val>
                                            </p:tav>
                                          </p:tavLst>
                                        </p:anim>
                                        <p:animEffect transition="in" filter="fade">
                                          <p:cBhvr>
                                            <p:cTn id="46" dur="500"/>
                                            <p:tgtEl>
                                              <p:spTgt spid="10"/>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 calcmode="lin" valueType="num">
                                          <p:cBhvr>
                                            <p:cTn id="51" dur="500" fill="hold"/>
                                            <p:tgtEl>
                                              <p:spTgt spid="11"/>
                                            </p:tgtEl>
                                            <p:attrNameLst>
                                              <p:attrName>style.rotation</p:attrName>
                                            </p:attrNameLst>
                                          </p:cBhvr>
                                          <p:tavLst>
                                            <p:tav tm="0">
                                              <p:val>
                                                <p:fltVal val="360"/>
                                              </p:val>
                                            </p:tav>
                                            <p:tav tm="100000">
                                              <p:val>
                                                <p:fltVal val="0"/>
                                              </p:val>
                                            </p:tav>
                                          </p:tavLst>
                                        </p:anim>
                                        <p:animEffect transition="in" filter="fade">
                                          <p:cBhvr>
                                            <p:cTn id="52" dur="500"/>
                                            <p:tgtEl>
                                              <p:spTgt spid="11"/>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 calcmode="lin" valueType="num">
                                          <p:cBhvr>
                                            <p:cTn id="57" dur="500" fill="hold"/>
                                            <p:tgtEl>
                                              <p:spTgt spid="12"/>
                                            </p:tgtEl>
                                            <p:attrNameLst>
                                              <p:attrName>style.rotation</p:attrName>
                                            </p:attrNameLst>
                                          </p:cBhvr>
                                          <p:tavLst>
                                            <p:tav tm="0">
                                              <p:val>
                                                <p:fltVal val="360"/>
                                              </p:val>
                                            </p:tav>
                                            <p:tav tm="100000">
                                              <p:val>
                                                <p:fltVal val="0"/>
                                              </p:val>
                                            </p:tav>
                                          </p:tavLst>
                                        </p:anim>
                                        <p:animEffect transition="in" filter="fade">
                                          <p:cBhvr>
                                            <p:cTn id="58" dur="500"/>
                                            <p:tgtEl>
                                              <p:spTgt spid="12"/>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 calcmode="lin" valueType="num">
                                          <p:cBhvr>
                                            <p:cTn id="63" dur="500" fill="hold"/>
                                            <p:tgtEl>
                                              <p:spTgt spid="13"/>
                                            </p:tgtEl>
                                            <p:attrNameLst>
                                              <p:attrName>style.rotation</p:attrName>
                                            </p:attrNameLst>
                                          </p:cBhvr>
                                          <p:tavLst>
                                            <p:tav tm="0">
                                              <p:val>
                                                <p:fltVal val="360"/>
                                              </p:val>
                                            </p:tav>
                                            <p:tav tm="100000">
                                              <p:val>
                                                <p:fltVal val="0"/>
                                              </p:val>
                                            </p:tav>
                                          </p:tavLst>
                                        </p:anim>
                                        <p:animEffect transition="in" filter="fade">
                                          <p:cBhvr>
                                            <p:cTn id="64" dur="500"/>
                                            <p:tgtEl>
                                              <p:spTgt spid="13"/>
                                            </p:tgtEl>
                                          </p:cBhvr>
                                        </p:animEffect>
                                      </p:childTnLst>
                                    </p:cTn>
                                  </p:par>
                                </p:childTnLst>
                              </p:cTn>
                            </p:par>
                            <p:par>
                              <p:cTn id="65" fill="hold">
                                <p:stCondLst>
                                  <p:cond delay="5699"/>
                                </p:stCondLst>
                                <p:childTnLst>
                                  <p:par>
                                    <p:cTn id="66" presetID="22" presetClass="entr" presetSubtype="8"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par>
                              <p:cTn id="69" fill="hold">
                                <p:stCondLst>
                                  <p:cond delay="6199"/>
                                </p:stCondLst>
                                <p:childTnLst>
                                  <p:par>
                                    <p:cTn id="70" presetID="2" presetClass="entr" presetSubtype="2" decel="10000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750" fill="hold"/>
                                            <p:tgtEl>
                                              <p:spTgt spid="15"/>
                                            </p:tgtEl>
                                            <p:attrNameLst>
                                              <p:attrName>ppt_x</p:attrName>
                                            </p:attrNameLst>
                                          </p:cBhvr>
                                          <p:tavLst>
                                            <p:tav tm="0">
                                              <p:val>
                                                <p:strVal val="1+#ppt_w/2"/>
                                              </p:val>
                                            </p:tav>
                                            <p:tav tm="100000">
                                              <p:val>
                                                <p:strVal val="#ppt_x"/>
                                              </p:val>
                                            </p:tav>
                                          </p:tavLst>
                                        </p:anim>
                                        <p:anim calcmode="lin" valueType="num">
                                          <p:cBhvr additive="base">
                                            <p:cTn id="73" dur="750" fill="hold"/>
                                            <p:tgtEl>
                                              <p:spTgt spid="15"/>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750" fill="hold"/>
                                            <p:tgtEl>
                                              <p:spTgt spid="25"/>
                                            </p:tgtEl>
                                            <p:attrNameLst>
                                              <p:attrName>ppt_x</p:attrName>
                                            </p:attrNameLst>
                                          </p:cBhvr>
                                          <p:tavLst>
                                            <p:tav tm="0">
                                              <p:val>
                                                <p:strVal val="1+#ppt_w/2"/>
                                              </p:val>
                                            </p:tav>
                                            <p:tav tm="100000">
                                              <p:val>
                                                <p:strVal val="#ppt_x"/>
                                              </p:val>
                                            </p:tav>
                                          </p:tavLst>
                                        </p:anim>
                                        <p:anim calcmode="lin" valueType="num">
                                          <p:cBhvr additive="base">
                                            <p:cTn id="77" dur="75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50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750" fill="hold"/>
                                            <p:tgtEl>
                                              <p:spTgt spid="19"/>
                                            </p:tgtEl>
                                            <p:attrNameLst>
                                              <p:attrName>ppt_x</p:attrName>
                                            </p:attrNameLst>
                                          </p:cBhvr>
                                          <p:tavLst>
                                            <p:tav tm="0">
                                              <p:val>
                                                <p:strVal val="1+#ppt_w/2"/>
                                              </p:val>
                                            </p:tav>
                                            <p:tav tm="100000">
                                              <p:val>
                                                <p:strVal val="#ppt_x"/>
                                              </p:val>
                                            </p:tav>
                                          </p:tavLst>
                                        </p:anim>
                                        <p:anim calcmode="lin" valueType="num">
                                          <p:cBhvr additive="base">
                                            <p:cTn id="81" dur="750" fill="hold"/>
                                            <p:tgtEl>
                                              <p:spTgt spid="19"/>
                                            </p:tgtEl>
                                            <p:attrNameLst>
                                              <p:attrName>ppt_y</p:attrName>
                                            </p:attrNameLst>
                                          </p:cBhvr>
                                          <p:tavLst>
                                            <p:tav tm="0">
                                              <p:val>
                                                <p:strVal val="#ppt_y"/>
                                              </p:val>
                                            </p:tav>
                                            <p:tav tm="100000">
                                              <p:val>
                                                <p:strVal val="#ppt_y"/>
                                              </p:val>
                                            </p:tav>
                                          </p:tavLst>
                                        </p:anim>
                                      </p:childTnLst>
                                    </p:cTn>
                                  </p:par>
                                </p:childTnLst>
                              </p:cTn>
                            </p:par>
                            <p:par>
                              <p:cTn id="82" fill="hold">
                                <p:stCondLst>
                                  <p:cond delay="7199"/>
                                </p:stCondLst>
                                <p:childTnLst>
                                  <p:par>
                                    <p:cTn id="83" presetID="2" presetClass="entr" presetSubtype="4" fill="hold" grpId="0" nodeType="afterEffect" p14:presetBounceEnd="60000">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14:bounceEnd="60000">
                                          <p:cBhvr additive="base">
                                            <p:cTn id="85"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14:presetBounceEnd="60000">
                                      <p:stCondLst>
                                        <p:cond delay="200"/>
                                      </p:stCondLst>
                                      <p:childTnLst>
                                        <p:set>
                                          <p:cBhvr>
                                            <p:cTn id="88" dur="1" fill="hold">
                                              <p:stCondLst>
                                                <p:cond delay="0"/>
                                              </p:stCondLst>
                                            </p:cTn>
                                            <p:tgtEl>
                                              <p:spTgt spid="21"/>
                                            </p:tgtEl>
                                            <p:attrNameLst>
                                              <p:attrName>style.visibility</p:attrName>
                                            </p:attrNameLst>
                                          </p:cBhvr>
                                          <p:to>
                                            <p:strVal val="visible"/>
                                          </p:to>
                                        </p:set>
                                        <p:anim calcmode="lin" valueType="num" p14:bounceEnd="60000">
                                          <p:cBhvr additive="base">
                                            <p:cTn id="89" dur="5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14:presetBounceEnd="60000">
                                      <p:stCondLst>
                                        <p:cond delay="400"/>
                                      </p:stCondLst>
                                      <p:childTnLst>
                                        <p:set>
                                          <p:cBhvr>
                                            <p:cTn id="92" dur="1" fill="hold">
                                              <p:stCondLst>
                                                <p:cond delay="0"/>
                                              </p:stCondLst>
                                            </p:cTn>
                                            <p:tgtEl>
                                              <p:spTgt spid="22"/>
                                            </p:tgtEl>
                                            <p:attrNameLst>
                                              <p:attrName>style.visibility</p:attrName>
                                            </p:attrNameLst>
                                          </p:cBhvr>
                                          <p:to>
                                            <p:strVal val="visible"/>
                                          </p:to>
                                        </p:set>
                                        <p:anim calcmode="lin" valueType="num" p14:bounceEnd="60000">
                                          <p:cBhvr additive="base">
                                            <p:cTn id="93" dur="5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par>
                              <p:cTn id="95" fill="hold">
                                <p:stCondLst>
                                  <p:cond delay="7699"/>
                                </p:stCondLst>
                                <p:childTnLst>
                                  <p:par>
                                    <p:cTn id="96" presetID="12" presetClass="entr" presetSubtype="8" fill="hold" nodeType="after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p:tgtEl>
                                              <p:spTgt spid="16"/>
                                            </p:tgtEl>
                                            <p:attrNameLst>
                                              <p:attrName>ppt_x</p:attrName>
                                            </p:attrNameLst>
                                          </p:cBhvr>
                                          <p:tavLst>
                                            <p:tav tm="0">
                                              <p:val>
                                                <p:strVal val="#ppt_x-#ppt_w*1.125000"/>
                                              </p:val>
                                            </p:tav>
                                            <p:tav tm="100000">
                                              <p:val>
                                                <p:strVal val="#ppt_x"/>
                                              </p:val>
                                            </p:tav>
                                          </p:tavLst>
                                        </p:anim>
                                        <p:animEffect transition="in" filter="wipe(right)">
                                          <p:cBhvr>
                                            <p:cTn id="9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 grpId="0" animBg="1"/>
          <p:bldP spid="4" grpId="0" animBg="1"/>
          <p:bldP spid="5" grpId="0"/>
          <p:bldP spid="9" grpId="0" animBg="1"/>
          <p:bldP spid="10" grpId="0" animBg="1"/>
          <p:bldP spid="11" grpId="0" animBg="1"/>
          <p:bldP spid="12" grpId="0" animBg="1"/>
          <p:bldP spid="13" grpId="0" animBg="1"/>
          <p:bldP spid="17" grpId="0"/>
          <p:bldP spid="19" grpId="0"/>
          <p:bldP spid="20" grpId="0" animBg="1"/>
          <p:bldP spid="21" grpId="0" animBg="1"/>
          <p:bldP spid="22" grpId="0" animBg="1"/>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par>
                              <p:cTn id="22" fill="hold">
                                <p:stCondLst>
                                  <p:cond delay="3500"/>
                                </p:stCondLst>
                                <p:childTnLst>
                                  <p:par>
                                    <p:cTn id="23" presetID="49" presetClass="entr" presetSubtype="0" decel="10000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750" fill="hold"/>
                                            <p:tgtEl>
                                              <p:spTgt spid="4"/>
                                            </p:tgtEl>
                                            <p:attrNameLst>
                                              <p:attrName>ppt_w</p:attrName>
                                            </p:attrNameLst>
                                          </p:cBhvr>
                                          <p:tavLst>
                                            <p:tav tm="0">
                                              <p:val>
                                                <p:fltVal val="0"/>
                                              </p:val>
                                            </p:tav>
                                            <p:tav tm="100000">
                                              <p:val>
                                                <p:strVal val="#ppt_w"/>
                                              </p:val>
                                            </p:tav>
                                          </p:tavLst>
                                        </p:anim>
                                        <p:anim calcmode="lin" valueType="num">
                                          <p:cBhvr>
                                            <p:cTn id="26" dur="750" fill="hold"/>
                                            <p:tgtEl>
                                              <p:spTgt spid="4"/>
                                            </p:tgtEl>
                                            <p:attrNameLst>
                                              <p:attrName>ppt_h</p:attrName>
                                            </p:attrNameLst>
                                          </p:cBhvr>
                                          <p:tavLst>
                                            <p:tav tm="0">
                                              <p:val>
                                                <p:fltVal val="0"/>
                                              </p:val>
                                            </p:tav>
                                            <p:tav tm="100000">
                                              <p:val>
                                                <p:strVal val="#ppt_h"/>
                                              </p:val>
                                            </p:tav>
                                          </p:tavLst>
                                        </p:anim>
                                        <p:anim calcmode="lin" valueType="num">
                                          <p:cBhvr>
                                            <p:cTn id="27" dur="750" fill="hold"/>
                                            <p:tgtEl>
                                              <p:spTgt spid="4"/>
                                            </p:tgtEl>
                                            <p:attrNameLst>
                                              <p:attrName>style.rotation</p:attrName>
                                            </p:attrNameLst>
                                          </p:cBhvr>
                                          <p:tavLst>
                                            <p:tav tm="0">
                                              <p:val>
                                                <p:fltVal val="360"/>
                                              </p:val>
                                            </p:tav>
                                            <p:tav tm="100000">
                                              <p:val>
                                                <p:fltVal val="0"/>
                                              </p:val>
                                            </p:tav>
                                          </p:tavLst>
                                        </p:anim>
                                        <p:animEffect transition="in" filter="fade">
                                          <p:cBhvr>
                                            <p:cTn id="28" dur="750"/>
                                            <p:tgtEl>
                                              <p:spTgt spid="4"/>
                                            </p:tgtEl>
                                          </p:cBhvr>
                                        </p:animEffect>
                                      </p:childTnLst>
                                    </p:cTn>
                                  </p:par>
                                </p:childTnLst>
                              </p:cTn>
                            </p:par>
                            <p:par>
                              <p:cTn id="29" fill="hold">
                                <p:stCondLst>
                                  <p:cond delay="4500"/>
                                </p:stCondLst>
                                <p:childTnLst>
                                  <p:par>
                                    <p:cTn id="30" presetID="2" presetClass="entr" presetSubtype="4" decel="100000" fill="hold" grpId="0" nodeType="afterEffect">
                                      <p:stCondLst>
                                        <p:cond delay="0"/>
                                      </p:stCondLst>
                                      <p:iterate type="lt">
                                        <p:tmPct val="15000"/>
                                      </p:iterate>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par>
                              <p:cTn id="34" fill="hold">
                                <p:stCondLst>
                                  <p:cond delay="5199"/>
                                </p:stCondLst>
                                <p:childTnLst>
                                  <p:par>
                                    <p:cTn id="35" presetID="49" presetClass="entr" presetSubtype="0"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 calcmode="lin" valueType="num">
                                          <p:cBhvr>
                                            <p:cTn id="45" dur="500" fill="hold"/>
                                            <p:tgtEl>
                                              <p:spTgt spid="10"/>
                                            </p:tgtEl>
                                            <p:attrNameLst>
                                              <p:attrName>style.rotation</p:attrName>
                                            </p:attrNameLst>
                                          </p:cBhvr>
                                          <p:tavLst>
                                            <p:tav tm="0">
                                              <p:val>
                                                <p:fltVal val="360"/>
                                              </p:val>
                                            </p:tav>
                                            <p:tav tm="100000">
                                              <p:val>
                                                <p:fltVal val="0"/>
                                              </p:val>
                                            </p:tav>
                                          </p:tavLst>
                                        </p:anim>
                                        <p:animEffect transition="in" filter="fade">
                                          <p:cBhvr>
                                            <p:cTn id="46" dur="500"/>
                                            <p:tgtEl>
                                              <p:spTgt spid="10"/>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 calcmode="lin" valueType="num">
                                          <p:cBhvr>
                                            <p:cTn id="51" dur="500" fill="hold"/>
                                            <p:tgtEl>
                                              <p:spTgt spid="11"/>
                                            </p:tgtEl>
                                            <p:attrNameLst>
                                              <p:attrName>style.rotation</p:attrName>
                                            </p:attrNameLst>
                                          </p:cBhvr>
                                          <p:tavLst>
                                            <p:tav tm="0">
                                              <p:val>
                                                <p:fltVal val="360"/>
                                              </p:val>
                                            </p:tav>
                                            <p:tav tm="100000">
                                              <p:val>
                                                <p:fltVal val="0"/>
                                              </p:val>
                                            </p:tav>
                                          </p:tavLst>
                                        </p:anim>
                                        <p:animEffect transition="in" filter="fade">
                                          <p:cBhvr>
                                            <p:cTn id="52" dur="500"/>
                                            <p:tgtEl>
                                              <p:spTgt spid="11"/>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 calcmode="lin" valueType="num">
                                          <p:cBhvr>
                                            <p:cTn id="57" dur="500" fill="hold"/>
                                            <p:tgtEl>
                                              <p:spTgt spid="12"/>
                                            </p:tgtEl>
                                            <p:attrNameLst>
                                              <p:attrName>style.rotation</p:attrName>
                                            </p:attrNameLst>
                                          </p:cBhvr>
                                          <p:tavLst>
                                            <p:tav tm="0">
                                              <p:val>
                                                <p:fltVal val="360"/>
                                              </p:val>
                                            </p:tav>
                                            <p:tav tm="100000">
                                              <p:val>
                                                <p:fltVal val="0"/>
                                              </p:val>
                                            </p:tav>
                                          </p:tavLst>
                                        </p:anim>
                                        <p:animEffect transition="in" filter="fade">
                                          <p:cBhvr>
                                            <p:cTn id="58" dur="500"/>
                                            <p:tgtEl>
                                              <p:spTgt spid="12"/>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 calcmode="lin" valueType="num">
                                          <p:cBhvr>
                                            <p:cTn id="63" dur="500" fill="hold"/>
                                            <p:tgtEl>
                                              <p:spTgt spid="13"/>
                                            </p:tgtEl>
                                            <p:attrNameLst>
                                              <p:attrName>style.rotation</p:attrName>
                                            </p:attrNameLst>
                                          </p:cBhvr>
                                          <p:tavLst>
                                            <p:tav tm="0">
                                              <p:val>
                                                <p:fltVal val="360"/>
                                              </p:val>
                                            </p:tav>
                                            <p:tav tm="100000">
                                              <p:val>
                                                <p:fltVal val="0"/>
                                              </p:val>
                                            </p:tav>
                                          </p:tavLst>
                                        </p:anim>
                                        <p:animEffect transition="in" filter="fade">
                                          <p:cBhvr>
                                            <p:cTn id="64" dur="500"/>
                                            <p:tgtEl>
                                              <p:spTgt spid="13"/>
                                            </p:tgtEl>
                                          </p:cBhvr>
                                        </p:animEffect>
                                      </p:childTnLst>
                                    </p:cTn>
                                  </p:par>
                                </p:childTnLst>
                              </p:cTn>
                            </p:par>
                            <p:par>
                              <p:cTn id="65" fill="hold">
                                <p:stCondLst>
                                  <p:cond delay="5699"/>
                                </p:stCondLst>
                                <p:childTnLst>
                                  <p:par>
                                    <p:cTn id="66" presetID="22" presetClass="entr" presetSubtype="8"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par>
                              <p:cTn id="69" fill="hold">
                                <p:stCondLst>
                                  <p:cond delay="6199"/>
                                </p:stCondLst>
                                <p:childTnLst>
                                  <p:par>
                                    <p:cTn id="70" presetID="2" presetClass="entr" presetSubtype="2" decel="10000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750" fill="hold"/>
                                            <p:tgtEl>
                                              <p:spTgt spid="15"/>
                                            </p:tgtEl>
                                            <p:attrNameLst>
                                              <p:attrName>ppt_x</p:attrName>
                                            </p:attrNameLst>
                                          </p:cBhvr>
                                          <p:tavLst>
                                            <p:tav tm="0">
                                              <p:val>
                                                <p:strVal val="1+#ppt_w/2"/>
                                              </p:val>
                                            </p:tav>
                                            <p:tav tm="100000">
                                              <p:val>
                                                <p:strVal val="#ppt_x"/>
                                              </p:val>
                                            </p:tav>
                                          </p:tavLst>
                                        </p:anim>
                                        <p:anim calcmode="lin" valueType="num">
                                          <p:cBhvr additive="base">
                                            <p:cTn id="73" dur="750" fill="hold"/>
                                            <p:tgtEl>
                                              <p:spTgt spid="15"/>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750" fill="hold"/>
                                            <p:tgtEl>
                                              <p:spTgt spid="25"/>
                                            </p:tgtEl>
                                            <p:attrNameLst>
                                              <p:attrName>ppt_x</p:attrName>
                                            </p:attrNameLst>
                                          </p:cBhvr>
                                          <p:tavLst>
                                            <p:tav tm="0">
                                              <p:val>
                                                <p:strVal val="1+#ppt_w/2"/>
                                              </p:val>
                                            </p:tav>
                                            <p:tav tm="100000">
                                              <p:val>
                                                <p:strVal val="#ppt_x"/>
                                              </p:val>
                                            </p:tav>
                                          </p:tavLst>
                                        </p:anim>
                                        <p:anim calcmode="lin" valueType="num">
                                          <p:cBhvr additive="base">
                                            <p:cTn id="77" dur="75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50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750" fill="hold"/>
                                            <p:tgtEl>
                                              <p:spTgt spid="19"/>
                                            </p:tgtEl>
                                            <p:attrNameLst>
                                              <p:attrName>ppt_x</p:attrName>
                                            </p:attrNameLst>
                                          </p:cBhvr>
                                          <p:tavLst>
                                            <p:tav tm="0">
                                              <p:val>
                                                <p:strVal val="1+#ppt_w/2"/>
                                              </p:val>
                                            </p:tav>
                                            <p:tav tm="100000">
                                              <p:val>
                                                <p:strVal val="#ppt_x"/>
                                              </p:val>
                                            </p:tav>
                                          </p:tavLst>
                                        </p:anim>
                                        <p:anim calcmode="lin" valueType="num">
                                          <p:cBhvr additive="base">
                                            <p:cTn id="81" dur="750" fill="hold"/>
                                            <p:tgtEl>
                                              <p:spTgt spid="19"/>
                                            </p:tgtEl>
                                            <p:attrNameLst>
                                              <p:attrName>ppt_y</p:attrName>
                                            </p:attrNameLst>
                                          </p:cBhvr>
                                          <p:tavLst>
                                            <p:tav tm="0">
                                              <p:val>
                                                <p:strVal val="#ppt_y"/>
                                              </p:val>
                                            </p:tav>
                                            <p:tav tm="100000">
                                              <p:val>
                                                <p:strVal val="#ppt_y"/>
                                              </p:val>
                                            </p:tav>
                                          </p:tavLst>
                                        </p:anim>
                                      </p:childTnLst>
                                    </p:cTn>
                                  </p:par>
                                </p:childTnLst>
                              </p:cTn>
                            </p:par>
                            <p:par>
                              <p:cTn id="82" fill="hold">
                                <p:stCondLst>
                                  <p:cond delay="7199"/>
                                </p:stCondLst>
                                <p:childTnLst>
                                  <p:par>
                                    <p:cTn id="83" presetID="2" presetClass="entr" presetSubtype="4"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20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40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par>
                              <p:cTn id="95" fill="hold">
                                <p:stCondLst>
                                  <p:cond delay="7699"/>
                                </p:stCondLst>
                                <p:childTnLst>
                                  <p:par>
                                    <p:cTn id="96" presetID="12" presetClass="entr" presetSubtype="8" fill="hold" nodeType="after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p:tgtEl>
                                              <p:spTgt spid="16"/>
                                            </p:tgtEl>
                                            <p:attrNameLst>
                                              <p:attrName>ppt_x</p:attrName>
                                            </p:attrNameLst>
                                          </p:cBhvr>
                                          <p:tavLst>
                                            <p:tav tm="0">
                                              <p:val>
                                                <p:strVal val="#ppt_x-#ppt_w*1.125000"/>
                                              </p:val>
                                            </p:tav>
                                            <p:tav tm="100000">
                                              <p:val>
                                                <p:strVal val="#ppt_x"/>
                                              </p:val>
                                            </p:tav>
                                          </p:tavLst>
                                        </p:anim>
                                        <p:animEffect transition="in" filter="wipe(right)">
                                          <p:cBhvr>
                                            <p:cTn id="9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 grpId="0" animBg="1"/>
          <p:bldP spid="4" grpId="0" animBg="1"/>
          <p:bldP spid="5" grpId="0"/>
          <p:bldP spid="9" grpId="0" animBg="1"/>
          <p:bldP spid="10" grpId="0" animBg="1"/>
          <p:bldP spid="11" grpId="0" animBg="1"/>
          <p:bldP spid="12" grpId="0" animBg="1"/>
          <p:bldP spid="13" grpId="0" animBg="1"/>
          <p:bldP spid="17" grpId="0"/>
          <p:bldP spid="19" grpId="0"/>
          <p:bldP spid="20" grpId="0" animBg="1"/>
          <p:bldP spid="21" grpId="0" animBg="1"/>
          <p:bldP spid="22" grpId="0" animBg="1"/>
          <p:bldP spid="2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6400800" y="2422660"/>
            <a:ext cx="3931920" cy="393192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5" name="Rectangle 37"/>
          <p:cNvSpPr/>
          <p:nvPr/>
        </p:nvSpPr>
        <p:spPr>
          <a:xfrm>
            <a:off x="872360" y="2148340"/>
            <a:ext cx="4507357" cy="812530"/>
          </a:xfrm>
          <a:prstGeom prst="rect">
            <a:avLst/>
          </a:prstGeom>
        </p:spPr>
        <p:txBody>
          <a:bodyPr wrap="square">
            <a:spAutoFit/>
          </a:bodyPr>
          <a:lstStyle/>
          <a:p>
            <a:pPr>
              <a:lnSpc>
                <a:spcPct val="130000"/>
              </a:lnSpc>
            </a:pPr>
            <a:r>
              <a:rPr lang="en-US" sz="1200" dirty="0">
                <a:solidFill>
                  <a:schemeClr val="tx1">
                    <a:lumMod val="65000"/>
                    <a:lumOff val="35000"/>
                  </a:schemeClr>
                </a:solidFill>
                <a:latin typeface="+mn-ea"/>
              </a:rPr>
              <a:t>Toffee caramels candy canes bonbon bonbon soufflé bonbon wafer. Topping I love halvah I love. Cake ice cream I love cake.</a:t>
            </a:r>
            <a:endParaRPr lang="en-US" sz="1200" dirty="0">
              <a:solidFill>
                <a:schemeClr val="tx1">
                  <a:lumMod val="65000"/>
                  <a:lumOff val="35000"/>
                </a:schemeClr>
              </a:solidFill>
              <a:latin typeface="+mn-ea"/>
            </a:endParaRPr>
          </a:p>
          <a:p>
            <a:pPr>
              <a:lnSpc>
                <a:spcPct val="130000"/>
              </a:lnSpc>
            </a:pPr>
            <a:r>
              <a:rPr lang="en-US" altLang="zh-CN" sz="1200" dirty="0">
                <a:solidFill>
                  <a:schemeClr val="tx1">
                    <a:lumMod val="65000"/>
                    <a:lumOff val="35000"/>
                  </a:schemeClr>
                </a:solidFill>
                <a:latin typeface="+mn-ea"/>
              </a:rPr>
              <a:t>Toffee caramels candy canes bonbon </a:t>
            </a:r>
            <a:r>
              <a:rPr lang="en-US" altLang="zh-CN" sz="1200" dirty="0" err="1">
                <a:solidFill>
                  <a:schemeClr val="tx1">
                    <a:lumMod val="65000"/>
                    <a:lumOff val="35000"/>
                  </a:schemeClr>
                </a:solidFill>
                <a:latin typeface="+mn-ea"/>
              </a:rPr>
              <a:t>bonbon</a:t>
            </a:r>
            <a:endParaRPr lang="en-US" sz="1200" dirty="0">
              <a:solidFill>
                <a:schemeClr val="tx1">
                  <a:lumMod val="65000"/>
                  <a:lumOff val="35000"/>
                </a:schemeClr>
              </a:solidFill>
              <a:latin typeface="+mn-ea"/>
            </a:endParaRPr>
          </a:p>
        </p:txBody>
      </p:sp>
      <p:sp>
        <p:nvSpPr>
          <p:cNvPr id="6" name="Rectangle 48"/>
          <p:cNvSpPr/>
          <p:nvPr/>
        </p:nvSpPr>
        <p:spPr>
          <a:xfrm>
            <a:off x="872360" y="1737035"/>
            <a:ext cx="4507357" cy="461665"/>
          </a:xfrm>
          <a:prstGeom prst="rect">
            <a:avLst/>
          </a:prstGeom>
        </p:spPr>
        <p:txBody>
          <a:bodyPr wrap="square">
            <a:spAutoFit/>
          </a:bodyPr>
          <a:lstStyle/>
          <a:p>
            <a:r>
              <a:rPr lang="en-US" sz="2400" dirty="0">
                <a:solidFill>
                  <a:schemeClr val="accent1"/>
                </a:solidFill>
                <a:latin typeface="+mn-ea"/>
              </a:rPr>
              <a:t>F</a:t>
            </a:r>
            <a:r>
              <a:rPr lang="en-US" altLang="zh-CN" sz="2400" dirty="0">
                <a:solidFill>
                  <a:schemeClr val="accent1"/>
                </a:solidFill>
                <a:latin typeface="+mn-ea"/>
              </a:rPr>
              <a:t>or Pets Sisters</a:t>
            </a:r>
            <a:endParaRPr lang="en-US" sz="2400" dirty="0">
              <a:solidFill>
                <a:schemeClr val="accent1"/>
              </a:solidFill>
              <a:latin typeface="+mn-ea"/>
            </a:endParaRPr>
          </a:p>
        </p:txBody>
      </p:sp>
      <p:sp>
        <p:nvSpPr>
          <p:cNvPr id="7" name="Text Placeholder 32"/>
          <p:cNvSpPr txBox="1"/>
          <p:nvPr/>
        </p:nvSpPr>
        <p:spPr>
          <a:xfrm>
            <a:off x="1654828" y="3461581"/>
            <a:ext cx="3724887" cy="7038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050" dirty="0">
                <a:solidFill>
                  <a:schemeClr val="tx1">
                    <a:lumMod val="65000"/>
                    <a:lumOff val="35000"/>
                  </a:schemeClr>
                </a:solidFill>
                <a:latin typeface="+mn-ea"/>
              </a:rPr>
              <a:t>Lemon drops oat cake oat cake sugar plum sweet gingerbread chocolate cake gingerbread. Lemon drops oat cake oat cake sugar plum sweet</a:t>
            </a:r>
            <a:endParaRPr lang="en-US" sz="1050" dirty="0">
              <a:solidFill>
                <a:schemeClr val="tx1">
                  <a:lumMod val="65000"/>
                  <a:lumOff val="35000"/>
                </a:schemeClr>
              </a:solidFill>
              <a:latin typeface="+mn-ea"/>
            </a:endParaRPr>
          </a:p>
        </p:txBody>
      </p:sp>
      <p:sp>
        <p:nvSpPr>
          <p:cNvPr id="8" name="Text Placeholder 33"/>
          <p:cNvSpPr txBox="1"/>
          <p:nvPr/>
        </p:nvSpPr>
        <p:spPr>
          <a:xfrm>
            <a:off x="1654831" y="3207361"/>
            <a:ext cx="3724886" cy="1785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dirty="0">
                <a:solidFill>
                  <a:schemeClr val="accent1"/>
                </a:solidFill>
                <a:latin typeface="+mn-ea"/>
              </a:rPr>
              <a:t>Desktop Application</a:t>
            </a:r>
            <a:endParaRPr lang="en-AU" sz="1400" dirty="0">
              <a:solidFill>
                <a:schemeClr val="accent1"/>
              </a:solidFill>
              <a:latin typeface="+mn-ea"/>
            </a:endParaRPr>
          </a:p>
        </p:txBody>
      </p:sp>
      <p:sp>
        <p:nvSpPr>
          <p:cNvPr id="9" name="Text Placeholder 32"/>
          <p:cNvSpPr txBox="1"/>
          <p:nvPr/>
        </p:nvSpPr>
        <p:spPr>
          <a:xfrm>
            <a:off x="1654828" y="4604793"/>
            <a:ext cx="3724887" cy="7038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050" dirty="0">
                <a:solidFill>
                  <a:schemeClr val="tx1">
                    <a:lumMod val="65000"/>
                    <a:lumOff val="35000"/>
                  </a:schemeClr>
                </a:solidFill>
                <a:latin typeface="+mn-ea"/>
              </a:rPr>
              <a:t>Lemon drops oat cake oat cake sugar plum sweet gingerbread chocolate cake gingerbread. Lemon drops oat cake oat cake sugar plum sweet</a:t>
            </a:r>
            <a:endParaRPr lang="en-US" sz="1050" dirty="0">
              <a:solidFill>
                <a:schemeClr val="tx1">
                  <a:lumMod val="65000"/>
                  <a:lumOff val="35000"/>
                </a:schemeClr>
              </a:solidFill>
              <a:latin typeface="+mn-ea"/>
            </a:endParaRPr>
          </a:p>
        </p:txBody>
      </p:sp>
      <p:sp>
        <p:nvSpPr>
          <p:cNvPr id="10" name="Text Placeholder 33"/>
          <p:cNvSpPr txBox="1"/>
          <p:nvPr/>
        </p:nvSpPr>
        <p:spPr>
          <a:xfrm>
            <a:off x="1654831" y="4350573"/>
            <a:ext cx="3724886" cy="1785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dirty="0">
                <a:solidFill>
                  <a:schemeClr val="accent1"/>
                </a:solidFill>
                <a:latin typeface="+mn-ea"/>
              </a:rPr>
              <a:t>Creative Strategy</a:t>
            </a:r>
            <a:endParaRPr lang="en-AU" sz="1400" dirty="0">
              <a:solidFill>
                <a:schemeClr val="accent1"/>
              </a:solidFill>
              <a:latin typeface="+mn-ea"/>
            </a:endParaRPr>
          </a:p>
        </p:txBody>
      </p:sp>
      <p:sp>
        <p:nvSpPr>
          <p:cNvPr id="11" name="Oval 53"/>
          <p:cNvSpPr>
            <a:spLocks noChangeAspect="1"/>
          </p:cNvSpPr>
          <p:nvPr/>
        </p:nvSpPr>
        <p:spPr>
          <a:xfrm>
            <a:off x="975079" y="3223171"/>
            <a:ext cx="527863" cy="527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dirty="0">
                <a:solidFill>
                  <a:schemeClr val="bg1"/>
                </a:solidFill>
                <a:latin typeface="FontAwesome" pitchFamily="2" charset="0"/>
              </a:rPr>
              <a:t></a:t>
            </a:r>
            <a:endParaRPr lang="en-US" dirty="0">
              <a:solidFill>
                <a:schemeClr val="bg1"/>
              </a:solidFill>
              <a:latin typeface="FontAwesome" pitchFamily="2" charset="0"/>
            </a:endParaRPr>
          </a:p>
        </p:txBody>
      </p:sp>
      <p:sp>
        <p:nvSpPr>
          <p:cNvPr id="12" name="Oval 54"/>
          <p:cNvSpPr>
            <a:spLocks noChangeAspect="1"/>
          </p:cNvSpPr>
          <p:nvPr/>
        </p:nvSpPr>
        <p:spPr>
          <a:xfrm>
            <a:off x="975079" y="4356337"/>
            <a:ext cx="527863" cy="527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AU" sz="1600" dirty="0">
                <a:solidFill>
                  <a:schemeClr val="bg1"/>
                </a:solidFill>
                <a:latin typeface="FontAwesome" pitchFamily="2" charset="0"/>
              </a:rPr>
              <a:t></a:t>
            </a:r>
            <a:endParaRPr lang="en-US" sz="1600" dirty="0">
              <a:solidFill>
                <a:schemeClr val="bg1"/>
              </a:solidFill>
              <a:latin typeface="FontAwesome" pitchFamily="2" charset="0"/>
            </a:endParaRPr>
          </a:p>
        </p:txBody>
      </p:sp>
      <p:sp>
        <p:nvSpPr>
          <p:cNvPr id="13" name="Text Placeholder 32"/>
          <p:cNvSpPr txBox="1"/>
          <p:nvPr/>
        </p:nvSpPr>
        <p:spPr>
          <a:xfrm>
            <a:off x="1654828" y="5761452"/>
            <a:ext cx="3724887" cy="70385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1050" dirty="0">
                <a:solidFill>
                  <a:schemeClr val="tx1">
                    <a:lumMod val="65000"/>
                    <a:lumOff val="35000"/>
                  </a:schemeClr>
                </a:solidFill>
                <a:latin typeface="+mn-ea"/>
              </a:rPr>
              <a:t>Lemon drops oat cake oat cake sugar plum sweet gingerbread chocolate cake gingerbread. Lemon drops oat cake oat cake sugar plum sweet</a:t>
            </a:r>
            <a:endParaRPr lang="en-US" sz="1050" dirty="0">
              <a:solidFill>
                <a:schemeClr val="tx1">
                  <a:lumMod val="65000"/>
                  <a:lumOff val="35000"/>
                </a:schemeClr>
              </a:solidFill>
              <a:latin typeface="+mn-ea"/>
            </a:endParaRPr>
          </a:p>
        </p:txBody>
      </p:sp>
      <p:sp>
        <p:nvSpPr>
          <p:cNvPr id="14" name="Text Placeholder 33"/>
          <p:cNvSpPr txBox="1"/>
          <p:nvPr/>
        </p:nvSpPr>
        <p:spPr>
          <a:xfrm>
            <a:off x="1654831" y="5507233"/>
            <a:ext cx="3724886" cy="17859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dirty="0">
                <a:solidFill>
                  <a:schemeClr val="accent1"/>
                </a:solidFill>
                <a:latin typeface="+mn-ea"/>
              </a:rPr>
              <a:t>Creative Strategy</a:t>
            </a:r>
            <a:endParaRPr lang="en-AU" sz="1400" dirty="0">
              <a:solidFill>
                <a:schemeClr val="accent1"/>
              </a:solidFill>
              <a:latin typeface="+mn-ea"/>
            </a:endParaRPr>
          </a:p>
        </p:txBody>
      </p:sp>
      <p:sp>
        <p:nvSpPr>
          <p:cNvPr id="15" name="Oval 57"/>
          <p:cNvSpPr>
            <a:spLocks noChangeAspect="1"/>
          </p:cNvSpPr>
          <p:nvPr/>
        </p:nvSpPr>
        <p:spPr>
          <a:xfrm>
            <a:off x="975079" y="5512996"/>
            <a:ext cx="527863" cy="527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AU" sz="1600" dirty="0">
                <a:latin typeface="FontAwesome" pitchFamily="2" charset="0"/>
              </a:rPr>
              <a:t></a:t>
            </a:r>
            <a:endParaRPr lang="en-US" sz="1600" dirty="0">
              <a:solidFill>
                <a:srgbClr val="F33745"/>
              </a:solidFill>
              <a:latin typeface="FontAwesome" pitchFamily="2"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947838" y="1874682"/>
            <a:ext cx="4296237" cy="512983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 presetClass="entr" presetSubtype="1" decel="100000" fill="hold" grpId="0" nodeType="afterEffect">
                                  <p:stCondLst>
                                    <p:cond delay="0"/>
                                  </p:stCondLst>
                                  <p:iterate type="lt">
                                    <p:tmPct val="15000"/>
                                  </p:iterate>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4125"/>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4625"/>
                            </p:stCondLst>
                            <p:childTnLst>
                              <p:par>
                                <p:cTn id="39" presetID="2" presetClass="entr" presetSubtype="8" decel="10000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25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5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par>
                          <p:cTn id="51" fill="hold">
                            <p:stCondLst>
                              <p:cond delay="5125"/>
                            </p:stCondLst>
                            <p:childTnLst>
                              <p:par>
                                <p:cTn id="52" presetID="22" presetClass="entr" presetSubtype="8"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par>
                                <p:cTn id="58" presetID="22" presetClass="entr" presetSubtype="8" fill="hold" grpId="0" nodeType="withEffect">
                                  <p:stCondLst>
                                    <p:cond delay="25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par>
                                <p:cTn id="61" presetID="22" presetClass="entr" presetSubtype="8" fill="hold" grpId="0" nodeType="withEffect">
                                  <p:stCondLst>
                                    <p:cond delay="25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p:bldP spid="32" grpId="0" animBg="1"/>
      <p:bldP spid="33" grpId="0"/>
      <p:bldP spid="5" grpId="0"/>
      <p:bldP spid="6" grpId="0"/>
      <p:bldP spid="7" grpId="0"/>
      <p:bldP spid="8" grpId="0"/>
      <p:bldP spid="9" grpId="0"/>
      <p:bldP spid="10" grpId="0"/>
      <p:bldP spid="11" grpId="0" animBg="1"/>
      <p:bldP spid="12" grpId="0" animBg="1"/>
      <p:bldP spid="13" grpId="0"/>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886200" y="2304288"/>
            <a:ext cx="6876288" cy="3566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306" y="2438880"/>
            <a:ext cx="5227326" cy="4346522"/>
          </a:xfrm>
          <a:prstGeom prst="rect">
            <a:avLst/>
          </a:prstGeom>
        </p:spPr>
      </p:pic>
      <p:sp>
        <p:nvSpPr>
          <p:cNvPr id="9" name="Rounded Rectangle 21"/>
          <p:cNvSpPr/>
          <p:nvPr/>
        </p:nvSpPr>
        <p:spPr>
          <a:xfrm>
            <a:off x="5331987" y="4981404"/>
            <a:ext cx="4484734" cy="3795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rtlCol="0" anchor="ctr"/>
          <a:lstStyle/>
          <a:p>
            <a:pPr>
              <a:lnSpc>
                <a:spcPct val="130000"/>
              </a:lnSpc>
            </a:pPr>
            <a:r>
              <a:rPr lang="en-US" sz="1050" dirty="0">
                <a:solidFill>
                  <a:schemeClr val="bg1"/>
                </a:solidFill>
                <a:latin typeface="+mn-ea"/>
              </a:rPr>
              <a:t>Wafer sweet roll I love jelly danish pie  cake jelly wafer lemon drops</a:t>
            </a:r>
            <a:endParaRPr lang="en-US" sz="1050" dirty="0">
              <a:solidFill>
                <a:schemeClr val="bg1"/>
              </a:solidFill>
              <a:latin typeface="+mn-ea"/>
            </a:endParaRPr>
          </a:p>
        </p:txBody>
      </p:sp>
      <p:sp>
        <p:nvSpPr>
          <p:cNvPr id="10" name="Text Placeholder 32"/>
          <p:cNvSpPr txBox="1"/>
          <p:nvPr/>
        </p:nvSpPr>
        <p:spPr>
          <a:xfrm>
            <a:off x="5489444" y="2983079"/>
            <a:ext cx="3938020" cy="90931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050" dirty="0">
                <a:solidFill>
                  <a:schemeClr val="bg1"/>
                </a:solidFill>
                <a:latin typeface="+mn-ea"/>
              </a:rPr>
              <a:t>Liquorice chupa chups applicake apple pie cupcake brownie bear claw  cake gingerbread cotton candy. Bear claw croissant apple pie. Croissant cake sweet puff </a:t>
            </a:r>
            <a:r>
              <a:rPr lang="en-US" sz="1050" dirty="0" err="1">
                <a:solidFill>
                  <a:schemeClr val="bg1"/>
                </a:solidFill>
                <a:latin typeface="+mn-ea"/>
              </a:rPr>
              <a:t>oreo</a:t>
            </a:r>
            <a:r>
              <a:rPr lang="en-US" sz="1050" dirty="0">
                <a:solidFill>
                  <a:schemeClr val="bg1"/>
                </a:solidFill>
                <a:latin typeface="+mn-ea"/>
              </a:rPr>
              <a:t> sugar plum muffin sugar plum bonbon biscuit macaroon. Gummies fruitcake marzipan. </a:t>
            </a:r>
            <a:endParaRPr lang="en-US" sz="1050" dirty="0">
              <a:solidFill>
                <a:schemeClr val="bg1"/>
              </a:solidFill>
              <a:latin typeface="+mn-ea"/>
            </a:endParaRPr>
          </a:p>
        </p:txBody>
      </p:sp>
      <p:sp>
        <p:nvSpPr>
          <p:cNvPr id="11" name="Text Placeholder 33"/>
          <p:cNvSpPr txBox="1"/>
          <p:nvPr/>
        </p:nvSpPr>
        <p:spPr>
          <a:xfrm>
            <a:off x="5479191" y="2695713"/>
            <a:ext cx="3686151" cy="20089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2000" dirty="0">
                <a:solidFill>
                  <a:schemeClr val="bg1"/>
                </a:solidFill>
                <a:latin typeface="+mn-ea"/>
              </a:rPr>
              <a:t>Data Analysis One</a:t>
            </a:r>
            <a:endParaRPr lang="en-AU" sz="2000" dirty="0">
              <a:solidFill>
                <a:schemeClr val="bg1"/>
              </a:solidFill>
              <a:latin typeface="+mn-ea"/>
            </a:endParaRPr>
          </a:p>
        </p:txBody>
      </p:sp>
      <p:sp>
        <p:nvSpPr>
          <p:cNvPr id="12" name="Text Placeholder 33"/>
          <p:cNvSpPr txBox="1"/>
          <p:nvPr/>
        </p:nvSpPr>
        <p:spPr>
          <a:xfrm>
            <a:off x="5479191" y="4155694"/>
            <a:ext cx="3686151" cy="20089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600" dirty="0" err="1">
                <a:solidFill>
                  <a:schemeClr val="bg1"/>
                </a:solidFill>
                <a:latin typeface="+mn-ea"/>
              </a:rPr>
              <a:t>Explaination</a:t>
            </a:r>
            <a:r>
              <a:rPr lang="en-AU" sz="1600" dirty="0">
                <a:solidFill>
                  <a:schemeClr val="bg1"/>
                </a:solidFill>
                <a:latin typeface="+mn-ea"/>
              </a:rPr>
              <a:t> about the details:</a:t>
            </a:r>
            <a:endParaRPr lang="en-AU" sz="1600" dirty="0">
              <a:solidFill>
                <a:schemeClr val="bg1"/>
              </a:solidFill>
              <a:latin typeface="+mn-ea"/>
            </a:endParaRPr>
          </a:p>
        </p:txBody>
      </p:sp>
      <p:sp>
        <p:nvSpPr>
          <p:cNvPr id="13" name="Text Placeholder 32"/>
          <p:cNvSpPr txBox="1"/>
          <p:nvPr/>
        </p:nvSpPr>
        <p:spPr>
          <a:xfrm>
            <a:off x="5479191" y="4458320"/>
            <a:ext cx="4103721" cy="48290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30000"/>
              </a:lnSpc>
              <a:spcBef>
                <a:spcPts val="0"/>
              </a:spcBef>
              <a:buFont typeface="Wingdings" panose="05000000000000000000" pitchFamily="2" charset="2"/>
              <a:buChar char="ü"/>
            </a:pPr>
            <a:r>
              <a:rPr lang="en-US" sz="1000" dirty="0">
                <a:solidFill>
                  <a:schemeClr val="bg1"/>
                </a:solidFill>
                <a:latin typeface="+mn-ea"/>
              </a:rPr>
              <a:t>Lemon drops oat cake oat cake sugar plum sweet pie gummy</a:t>
            </a:r>
            <a:endParaRPr lang="en-US" sz="1000" dirty="0">
              <a:solidFill>
                <a:schemeClr val="bg1"/>
              </a:solidFill>
              <a:latin typeface="+mn-ea"/>
            </a:endParaRPr>
          </a:p>
          <a:p>
            <a:pPr>
              <a:lnSpc>
                <a:spcPct val="130000"/>
              </a:lnSpc>
              <a:spcBef>
                <a:spcPts val="0"/>
              </a:spcBef>
              <a:buFont typeface="Wingdings" panose="05000000000000000000" pitchFamily="2" charset="2"/>
              <a:buChar char="ü"/>
            </a:pPr>
            <a:r>
              <a:rPr lang="en-US" sz="1000" dirty="0">
                <a:solidFill>
                  <a:schemeClr val="bg1"/>
                </a:solidFill>
                <a:latin typeface="+mn-ea"/>
              </a:rPr>
              <a:t>Chocolate cake sweet pastry candy canes chocolate</a:t>
            </a:r>
            <a:endParaRPr lang="en-US" sz="1000" dirty="0">
              <a:solidFill>
                <a:schemeClr val="bg1"/>
              </a:solidFill>
              <a:latin typeface="+mn-ea"/>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2" decel="10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750"/>
                                        <p:tgtEl>
                                          <p:spTgt spid="10"/>
                                        </p:tgtEl>
                                      </p:cBhvr>
                                    </p:animEffect>
                                  </p:child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500"/>
                            </p:stCondLst>
                            <p:childTnLst>
                              <p:par>
                                <p:cTn id="42" presetID="22" presetClass="entr" presetSubtype="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p:bldP spid="32" grpId="0" animBg="1"/>
      <p:bldP spid="33" grpId="0"/>
      <p:bldP spid="9"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64058" y="1873730"/>
            <a:ext cx="3974636" cy="4984271"/>
            <a:chOff x="2977484" y="1071882"/>
            <a:chExt cx="3246853" cy="4071617"/>
          </a:xfrm>
        </p:grpSpPr>
        <p:pic>
          <p:nvPicPr>
            <p:cNvPr id="3"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77484" y="1071882"/>
              <a:ext cx="3246853" cy="4071617"/>
            </a:xfrm>
            <a:prstGeom prst="rect">
              <a:avLst/>
            </a:prstGeom>
          </p:spPr>
        </p:pic>
        <p:sp>
          <p:nvSpPr>
            <p:cNvPr id="4" name="Rectangle 5"/>
            <p:cNvSpPr/>
            <p:nvPr/>
          </p:nvSpPr>
          <p:spPr>
            <a:xfrm>
              <a:off x="3402204" y="1408726"/>
              <a:ext cx="2066064" cy="274034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ea"/>
              </a:endParaRPr>
            </a:p>
          </p:txBody>
        </p:sp>
      </p:grpSp>
      <p:sp>
        <p:nvSpPr>
          <p:cNvPr id="6" name="文本框 5"/>
          <p:cNvSpPr txBox="1"/>
          <p:nvPr/>
        </p:nvSpPr>
        <p:spPr>
          <a:xfrm>
            <a:off x="8503473" y="1811660"/>
            <a:ext cx="1851717" cy="461665"/>
          </a:xfrm>
          <a:prstGeom prst="rect">
            <a:avLst/>
          </a:prstGeom>
          <a:noFill/>
        </p:spPr>
        <p:txBody>
          <a:bodyPr wrap="square" rtlCol="0">
            <a:spAutoFit/>
          </a:bodyPr>
          <a:lstStyle/>
          <a:p>
            <a:r>
              <a:rPr lang="en-US" altLang="zh-CN" sz="2400" dirty="0">
                <a:solidFill>
                  <a:schemeClr val="accent1"/>
                </a:solidFill>
                <a:latin typeface="+mn-ea"/>
              </a:rPr>
              <a:t>KEVIN</a:t>
            </a:r>
            <a:endParaRPr lang="zh-CN" altLang="en-US" sz="2400" dirty="0">
              <a:solidFill>
                <a:schemeClr val="accent1"/>
              </a:solidFill>
              <a:latin typeface="+mn-ea"/>
            </a:endParaRPr>
          </a:p>
        </p:txBody>
      </p:sp>
      <p:sp>
        <p:nvSpPr>
          <p:cNvPr id="7" name="文本框 6"/>
          <p:cNvSpPr txBox="1"/>
          <p:nvPr/>
        </p:nvSpPr>
        <p:spPr>
          <a:xfrm>
            <a:off x="8503475" y="2177910"/>
            <a:ext cx="3074741" cy="757130"/>
          </a:xfrm>
          <a:prstGeom prst="rect">
            <a:avLst/>
          </a:prstGeom>
          <a:noFill/>
        </p:spPr>
        <p:txBody>
          <a:bodyPr wrap="square" rtlCol="0">
            <a:spAutoFit/>
          </a:bodyPr>
          <a:lstStyle/>
          <a:p>
            <a:pPr>
              <a:lnSpc>
                <a:spcPct val="120000"/>
              </a:lnSpc>
            </a:pPr>
            <a:r>
              <a:rPr lang="en-US" altLang="zh-CN" sz="1200" dirty="0">
                <a:solidFill>
                  <a:schemeClr val="tx1">
                    <a:lumMod val="85000"/>
                    <a:lumOff val="15000"/>
                  </a:schemeClr>
                </a:solidFill>
                <a:latin typeface="+mn-ea"/>
              </a:rPr>
              <a:t>Lorem </a:t>
            </a:r>
            <a:r>
              <a:rPr lang="en-US" altLang="zh-CN" sz="1200" dirty="0" err="1">
                <a:solidFill>
                  <a:schemeClr val="tx1">
                    <a:lumMod val="85000"/>
                    <a:lumOff val="15000"/>
                  </a:schemeClr>
                </a:solidFill>
                <a:latin typeface="+mn-ea"/>
              </a:rPr>
              <a:t>ipsum</a:t>
            </a:r>
            <a:r>
              <a:rPr lang="en-US" altLang="zh-CN" sz="1200" dirty="0">
                <a:solidFill>
                  <a:schemeClr val="tx1">
                    <a:lumMod val="85000"/>
                    <a:lumOff val="15000"/>
                  </a:schemeClr>
                </a:solidFill>
                <a:latin typeface="+mn-ea"/>
              </a:rPr>
              <a:t> dolor sit </a:t>
            </a:r>
            <a:r>
              <a:rPr lang="en-US" altLang="zh-CN" sz="1200" dirty="0" err="1">
                <a:solidFill>
                  <a:schemeClr val="tx1">
                    <a:lumMod val="85000"/>
                    <a:lumOff val="15000"/>
                  </a:schemeClr>
                </a:solidFill>
                <a:latin typeface="+mn-ea"/>
              </a:rPr>
              <a:t>amet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consectetur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adipisicing</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elit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sed</a:t>
            </a:r>
            <a:r>
              <a:rPr lang="en-US" altLang="zh-CN" sz="1200" dirty="0">
                <a:solidFill>
                  <a:schemeClr val="tx1">
                    <a:lumMod val="85000"/>
                    <a:lumOff val="15000"/>
                  </a:schemeClr>
                </a:solidFill>
                <a:latin typeface="+mn-ea"/>
              </a:rPr>
              <a:t> do </a:t>
            </a:r>
            <a:r>
              <a:rPr lang="en-US" altLang="zh-CN" sz="1200" dirty="0" err="1">
                <a:solidFill>
                  <a:schemeClr val="tx1">
                    <a:lumMod val="85000"/>
                    <a:lumOff val="15000"/>
                  </a:schemeClr>
                </a:solidFill>
                <a:latin typeface="+mn-ea"/>
              </a:rPr>
              <a:t>eiusmod</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tempor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incididunt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ut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labore</a:t>
            </a:r>
            <a:r>
              <a:rPr lang="en-US" altLang="zh-CN" sz="1200" dirty="0">
                <a:solidFill>
                  <a:schemeClr val="tx1">
                    <a:lumMod val="85000"/>
                    <a:lumOff val="15000"/>
                  </a:schemeClr>
                </a:solidFill>
                <a:latin typeface="+mn-ea"/>
              </a:rPr>
              <a:t> et </a:t>
            </a:r>
            <a:r>
              <a:rPr lang="en-US" altLang="zh-CN" sz="1200" dirty="0" err="1">
                <a:solidFill>
                  <a:schemeClr val="tx1">
                    <a:lumMod val="85000"/>
                    <a:lumOff val="15000"/>
                  </a:schemeClr>
                </a:solidFill>
                <a:latin typeface="+mn-ea"/>
              </a:rPr>
              <a:t>dolore</a:t>
            </a:r>
            <a:r>
              <a:rPr lang="en-US" altLang="zh-CN" sz="1200" dirty="0">
                <a:solidFill>
                  <a:schemeClr val="tx1">
                    <a:lumMod val="85000"/>
                    <a:lumOff val="15000"/>
                  </a:schemeClr>
                </a:solidFill>
                <a:latin typeface="+mn-ea"/>
              </a:rPr>
              <a:t> magna</a:t>
            </a:r>
            <a:endParaRPr lang="zh-CN" altLang="en-US" sz="1200" dirty="0">
              <a:latin typeface="+mn-ea"/>
            </a:endParaRPr>
          </a:p>
        </p:txBody>
      </p:sp>
      <p:sp>
        <p:nvSpPr>
          <p:cNvPr id="10" name="文本框 9"/>
          <p:cNvSpPr txBox="1"/>
          <p:nvPr/>
        </p:nvSpPr>
        <p:spPr>
          <a:xfrm>
            <a:off x="8503473" y="3802409"/>
            <a:ext cx="1851717" cy="461665"/>
          </a:xfrm>
          <a:prstGeom prst="rect">
            <a:avLst/>
          </a:prstGeom>
          <a:noFill/>
        </p:spPr>
        <p:txBody>
          <a:bodyPr wrap="square" rtlCol="0">
            <a:spAutoFit/>
          </a:bodyPr>
          <a:lstStyle/>
          <a:p>
            <a:r>
              <a:rPr lang="en-US" altLang="zh-CN" sz="2400" dirty="0">
                <a:solidFill>
                  <a:schemeClr val="accent1"/>
                </a:solidFill>
                <a:latin typeface="+mn-ea"/>
              </a:rPr>
              <a:t>BOB</a:t>
            </a:r>
            <a:endParaRPr lang="zh-CN" altLang="en-US" sz="2400" dirty="0">
              <a:solidFill>
                <a:schemeClr val="accent1"/>
              </a:solidFill>
              <a:latin typeface="+mn-ea"/>
            </a:endParaRPr>
          </a:p>
        </p:txBody>
      </p:sp>
      <p:sp>
        <p:nvSpPr>
          <p:cNvPr id="11" name="文本框 10"/>
          <p:cNvSpPr txBox="1"/>
          <p:nvPr/>
        </p:nvSpPr>
        <p:spPr>
          <a:xfrm>
            <a:off x="8503475" y="4168659"/>
            <a:ext cx="3074741" cy="757130"/>
          </a:xfrm>
          <a:prstGeom prst="rect">
            <a:avLst/>
          </a:prstGeom>
          <a:noFill/>
        </p:spPr>
        <p:txBody>
          <a:bodyPr wrap="square" rtlCol="0">
            <a:spAutoFit/>
          </a:bodyPr>
          <a:lstStyle/>
          <a:p>
            <a:pPr>
              <a:lnSpc>
                <a:spcPct val="120000"/>
              </a:lnSpc>
            </a:pPr>
            <a:r>
              <a:rPr lang="en-US" altLang="zh-CN" sz="1200" dirty="0">
                <a:solidFill>
                  <a:schemeClr val="tx1">
                    <a:lumMod val="85000"/>
                    <a:lumOff val="15000"/>
                  </a:schemeClr>
                </a:solidFill>
                <a:latin typeface="+mn-ea"/>
              </a:rPr>
              <a:t>Lorem </a:t>
            </a:r>
            <a:r>
              <a:rPr lang="en-US" altLang="zh-CN" sz="1200" dirty="0" err="1">
                <a:solidFill>
                  <a:schemeClr val="tx1">
                    <a:lumMod val="85000"/>
                    <a:lumOff val="15000"/>
                  </a:schemeClr>
                </a:solidFill>
                <a:latin typeface="+mn-ea"/>
              </a:rPr>
              <a:t>ipsum</a:t>
            </a:r>
            <a:r>
              <a:rPr lang="en-US" altLang="zh-CN" sz="1200" dirty="0">
                <a:solidFill>
                  <a:schemeClr val="tx1">
                    <a:lumMod val="85000"/>
                    <a:lumOff val="15000"/>
                  </a:schemeClr>
                </a:solidFill>
                <a:latin typeface="+mn-ea"/>
              </a:rPr>
              <a:t> dolor sit </a:t>
            </a:r>
            <a:r>
              <a:rPr lang="en-US" altLang="zh-CN" sz="1200" dirty="0" err="1">
                <a:solidFill>
                  <a:schemeClr val="tx1">
                    <a:lumMod val="85000"/>
                    <a:lumOff val="15000"/>
                  </a:schemeClr>
                </a:solidFill>
                <a:latin typeface="+mn-ea"/>
              </a:rPr>
              <a:t>amet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consectetur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adipisicing</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elit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sed</a:t>
            </a:r>
            <a:r>
              <a:rPr lang="en-US" altLang="zh-CN" sz="1200" dirty="0">
                <a:solidFill>
                  <a:schemeClr val="tx1">
                    <a:lumMod val="85000"/>
                    <a:lumOff val="15000"/>
                  </a:schemeClr>
                </a:solidFill>
                <a:latin typeface="+mn-ea"/>
              </a:rPr>
              <a:t> do </a:t>
            </a:r>
            <a:r>
              <a:rPr lang="en-US" altLang="zh-CN" sz="1200" dirty="0" err="1">
                <a:solidFill>
                  <a:schemeClr val="tx1">
                    <a:lumMod val="85000"/>
                    <a:lumOff val="15000"/>
                  </a:schemeClr>
                </a:solidFill>
                <a:latin typeface="+mn-ea"/>
              </a:rPr>
              <a:t>eiusmod</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tempor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incididunt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ut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labore</a:t>
            </a:r>
            <a:r>
              <a:rPr lang="en-US" altLang="zh-CN" sz="1200" dirty="0">
                <a:solidFill>
                  <a:schemeClr val="tx1">
                    <a:lumMod val="85000"/>
                    <a:lumOff val="15000"/>
                  </a:schemeClr>
                </a:solidFill>
                <a:latin typeface="+mn-ea"/>
              </a:rPr>
              <a:t> et </a:t>
            </a:r>
            <a:r>
              <a:rPr lang="en-US" altLang="zh-CN" sz="1200" dirty="0" err="1">
                <a:solidFill>
                  <a:schemeClr val="tx1">
                    <a:lumMod val="85000"/>
                    <a:lumOff val="15000"/>
                  </a:schemeClr>
                </a:solidFill>
                <a:latin typeface="+mn-ea"/>
              </a:rPr>
              <a:t>dolore</a:t>
            </a:r>
            <a:r>
              <a:rPr lang="en-US" altLang="zh-CN" sz="1200" dirty="0">
                <a:solidFill>
                  <a:schemeClr val="tx1">
                    <a:lumMod val="85000"/>
                    <a:lumOff val="15000"/>
                  </a:schemeClr>
                </a:solidFill>
                <a:latin typeface="+mn-ea"/>
              </a:rPr>
              <a:t> magna</a:t>
            </a:r>
            <a:endParaRPr lang="zh-CN" altLang="en-US" sz="1200" dirty="0">
              <a:latin typeface="+mn-ea"/>
            </a:endParaRPr>
          </a:p>
        </p:txBody>
      </p:sp>
      <p:sp>
        <p:nvSpPr>
          <p:cNvPr id="14" name="文本框 13"/>
          <p:cNvSpPr txBox="1"/>
          <p:nvPr/>
        </p:nvSpPr>
        <p:spPr>
          <a:xfrm>
            <a:off x="438470" y="1774782"/>
            <a:ext cx="3074743" cy="461665"/>
          </a:xfrm>
          <a:prstGeom prst="rect">
            <a:avLst/>
          </a:prstGeom>
          <a:noFill/>
        </p:spPr>
        <p:txBody>
          <a:bodyPr wrap="square" rtlCol="0">
            <a:spAutoFit/>
          </a:bodyPr>
          <a:lstStyle/>
          <a:p>
            <a:pPr algn="r"/>
            <a:r>
              <a:rPr lang="en-US" altLang="zh-CN" sz="2400" dirty="0">
                <a:solidFill>
                  <a:schemeClr val="accent1"/>
                </a:solidFill>
                <a:latin typeface="+mn-ea"/>
              </a:rPr>
              <a:t>MARGO</a:t>
            </a:r>
            <a:endParaRPr lang="zh-CN" altLang="en-US" sz="2400" dirty="0">
              <a:solidFill>
                <a:schemeClr val="accent1"/>
              </a:solidFill>
              <a:latin typeface="+mn-ea"/>
            </a:endParaRPr>
          </a:p>
        </p:txBody>
      </p:sp>
      <p:sp>
        <p:nvSpPr>
          <p:cNvPr id="15" name="文本框 14"/>
          <p:cNvSpPr txBox="1"/>
          <p:nvPr/>
        </p:nvSpPr>
        <p:spPr>
          <a:xfrm>
            <a:off x="438472" y="2141033"/>
            <a:ext cx="3074741" cy="757130"/>
          </a:xfrm>
          <a:prstGeom prst="rect">
            <a:avLst/>
          </a:prstGeom>
          <a:noFill/>
        </p:spPr>
        <p:txBody>
          <a:bodyPr wrap="square" rtlCol="0">
            <a:spAutoFit/>
          </a:bodyPr>
          <a:lstStyle/>
          <a:p>
            <a:pPr algn="r">
              <a:lnSpc>
                <a:spcPct val="120000"/>
              </a:lnSpc>
            </a:pPr>
            <a:r>
              <a:rPr lang="en-US" altLang="zh-CN" sz="1200" dirty="0">
                <a:solidFill>
                  <a:schemeClr val="tx1">
                    <a:lumMod val="85000"/>
                    <a:lumOff val="15000"/>
                  </a:schemeClr>
                </a:solidFill>
                <a:latin typeface="+mn-ea"/>
              </a:rPr>
              <a:t>Lorem </a:t>
            </a:r>
            <a:r>
              <a:rPr lang="en-US" altLang="zh-CN" sz="1200" dirty="0" err="1">
                <a:solidFill>
                  <a:schemeClr val="tx1">
                    <a:lumMod val="85000"/>
                    <a:lumOff val="15000"/>
                  </a:schemeClr>
                </a:solidFill>
                <a:latin typeface="+mn-ea"/>
              </a:rPr>
              <a:t>ipsum</a:t>
            </a:r>
            <a:r>
              <a:rPr lang="en-US" altLang="zh-CN" sz="1200" dirty="0">
                <a:solidFill>
                  <a:schemeClr val="tx1">
                    <a:lumMod val="85000"/>
                    <a:lumOff val="15000"/>
                  </a:schemeClr>
                </a:solidFill>
                <a:latin typeface="+mn-ea"/>
              </a:rPr>
              <a:t> dolor sit </a:t>
            </a:r>
            <a:r>
              <a:rPr lang="en-US" altLang="zh-CN" sz="1200" dirty="0" err="1">
                <a:solidFill>
                  <a:schemeClr val="tx1">
                    <a:lumMod val="85000"/>
                    <a:lumOff val="15000"/>
                  </a:schemeClr>
                </a:solidFill>
                <a:latin typeface="+mn-ea"/>
              </a:rPr>
              <a:t>amet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consectetur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adipisicing</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elit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sed</a:t>
            </a:r>
            <a:r>
              <a:rPr lang="en-US" altLang="zh-CN" sz="1200" dirty="0">
                <a:solidFill>
                  <a:schemeClr val="tx1">
                    <a:lumMod val="85000"/>
                    <a:lumOff val="15000"/>
                  </a:schemeClr>
                </a:solidFill>
                <a:latin typeface="+mn-ea"/>
              </a:rPr>
              <a:t> do </a:t>
            </a:r>
            <a:r>
              <a:rPr lang="en-US" altLang="zh-CN" sz="1200" dirty="0" err="1">
                <a:solidFill>
                  <a:schemeClr val="tx1">
                    <a:lumMod val="85000"/>
                    <a:lumOff val="15000"/>
                  </a:schemeClr>
                </a:solidFill>
                <a:latin typeface="+mn-ea"/>
              </a:rPr>
              <a:t>eiusmod</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tempor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incididunt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ut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labore</a:t>
            </a:r>
            <a:r>
              <a:rPr lang="en-US" altLang="zh-CN" sz="1200" dirty="0">
                <a:solidFill>
                  <a:schemeClr val="tx1">
                    <a:lumMod val="85000"/>
                    <a:lumOff val="15000"/>
                  </a:schemeClr>
                </a:solidFill>
                <a:latin typeface="+mn-ea"/>
              </a:rPr>
              <a:t> et </a:t>
            </a:r>
            <a:r>
              <a:rPr lang="en-US" altLang="zh-CN" sz="1200" dirty="0" err="1">
                <a:solidFill>
                  <a:schemeClr val="tx1">
                    <a:lumMod val="85000"/>
                    <a:lumOff val="15000"/>
                  </a:schemeClr>
                </a:solidFill>
                <a:latin typeface="+mn-ea"/>
              </a:rPr>
              <a:t>dolore</a:t>
            </a:r>
            <a:r>
              <a:rPr lang="en-US" altLang="zh-CN" sz="1200" dirty="0">
                <a:solidFill>
                  <a:schemeClr val="tx1">
                    <a:lumMod val="85000"/>
                    <a:lumOff val="15000"/>
                  </a:schemeClr>
                </a:solidFill>
                <a:latin typeface="+mn-ea"/>
              </a:rPr>
              <a:t> magna</a:t>
            </a:r>
            <a:endParaRPr lang="zh-CN" altLang="en-US" sz="1200" dirty="0">
              <a:latin typeface="+mn-ea"/>
            </a:endParaRPr>
          </a:p>
        </p:txBody>
      </p:sp>
      <p:sp>
        <p:nvSpPr>
          <p:cNvPr id="18" name="文本框 17"/>
          <p:cNvSpPr txBox="1"/>
          <p:nvPr/>
        </p:nvSpPr>
        <p:spPr>
          <a:xfrm>
            <a:off x="496719" y="3790622"/>
            <a:ext cx="3074743" cy="461665"/>
          </a:xfrm>
          <a:prstGeom prst="rect">
            <a:avLst/>
          </a:prstGeom>
          <a:noFill/>
        </p:spPr>
        <p:txBody>
          <a:bodyPr wrap="square" rtlCol="0">
            <a:spAutoFit/>
          </a:bodyPr>
          <a:lstStyle/>
          <a:p>
            <a:pPr algn="r"/>
            <a:r>
              <a:rPr lang="en-US" altLang="zh-CN" sz="2400" dirty="0">
                <a:solidFill>
                  <a:schemeClr val="accent1"/>
                </a:solidFill>
                <a:latin typeface="+mn-ea"/>
              </a:rPr>
              <a:t>EDITH</a:t>
            </a:r>
            <a:endParaRPr lang="zh-CN" altLang="en-US" sz="2400" dirty="0">
              <a:solidFill>
                <a:schemeClr val="accent1"/>
              </a:solidFill>
              <a:latin typeface="+mn-ea"/>
            </a:endParaRPr>
          </a:p>
        </p:txBody>
      </p:sp>
      <p:sp>
        <p:nvSpPr>
          <p:cNvPr id="19" name="文本框 18"/>
          <p:cNvSpPr txBox="1"/>
          <p:nvPr/>
        </p:nvSpPr>
        <p:spPr>
          <a:xfrm>
            <a:off x="496721" y="4156873"/>
            <a:ext cx="3074741" cy="757130"/>
          </a:xfrm>
          <a:prstGeom prst="rect">
            <a:avLst/>
          </a:prstGeom>
          <a:noFill/>
        </p:spPr>
        <p:txBody>
          <a:bodyPr wrap="square" rtlCol="0">
            <a:spAutoFit/>
          </a:bodyPr>
          <a:lstStyle/>
          <a:p>
            <a:pPr algn="r">
              <a:lnSpc>
                <a:spcPct val="120000"/>
              </a:lnSpc>
            </a:pPr>
            <a:r>
              <a:rPr lang="en-US" altLang="zh-CN" sz="1200" dirty="0">
                <a:solidFill>
                  <a:schemeClr val="tx1">
                    <a:lumMod val="85000"/>
                    <a:lumOff val="15000"/>
                  </a:schemeClr>
                </a:solidFill>
                <a:latin typeface="+mn-ea"/>
              </a:rPr>
              <a:t>Lorem </a:t>
            </a:r>
            <a:r>
              <a:rPr lang="en-US" altLang="zh-CN" sz="1200" dirty="0" err="1">
                <a:solidFill>
                  <a:schemeClr val="tx1">
                    <a:lumMod val="85000"/>
                    <a:lumOff val="15000"/>
                  </a:schemeClr>
                </a:solidFill>
                <a:latin typeface="+mn-ea"/>
              </a:rPr>
              <a:t>ipsum</a:t>
            </a:r>
            <a:r>
              <a:rPr lang="en-US" altLang="zh-CN" sz="1200" dirty="0">
                <a:solidFill>
                  <a:schemeClr val="tx1">
                    <a:lumMod val="85000"/>
                    <a:lumOff val="15000"/>
                  </a:schemeClr>
                </a:solidFill>
                <a:latin typeface="+mn-ea"/>
              </a:rPr>
              <a:t> dolor sit </a:t>
            </a:r>
            <a:r>
              <a:rPr lang="en-US" altLang="zh-CN" sz="1200" dirty="0" err="1">
                <a:solidFill>
                  <a:schemeClr val="tx1">
                    <a:lumMod val="85000"/>
                    <a:lumOff val="15000"/>
                  </a:schemeClr>
                </a:solidFill>
                <a:latin typeface="+mn-ea"/>
              </a:rPr>
              <a:t>amet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consectetur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adipisicing</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elit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sed</a:t>
            </a:r>
            <a:r>
              <a:rPr lang="en-US" altLang="zh-CN" sz="1200" dirty="0">
                <a:solidFill>
                  <a:schemeClr val="tx1">
                    <a:lumMod val="85000"/>
                    <a:lumOff val="15000"/>
                  </a:schemeClr>
                </a:solidFill>
                <a:latin typeface="+mn-ea"/>
              </a:rPr>
              <a:t> do </a:t>
            </a:r>
            <a:r>
              <a:rPr lang="en-US" altLang="zh-CN" sz="1200" dirty="0" err="1">
                <a:solidFill>
                  <a:schemeClr val="tx1">
                    <a:lumMod val="85000"/>
                    <a:lumOff val="15000"/>
                  </a:schemeClr>
                </a:solidFill>
                <a:latin typeface="+mn-ea"/>
              </a:rPr>
              <a:t>eiusmod</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tempor</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incididunt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ut</a:t>
            </a:r>
            <a:r>
              <a:rPr lang="en-US" altLang="zh-CN" sz="1200" dirty="0">
                <a:solidFill>
                  <a:schemeClr val="tx1">
                    <a:lumMod val="85000"/>
                    <a:lumOff val="15000"/>
                  </a:schemeClr>
                </a:solidFill>
                <a:latin typeface="+mn-ea"/>
              </a:rPr>
              <a:t> </a:t>
            </a:r>
            <a:r>
              <a:rPr lang="en-US" altLang="zh-CN" sz="1200" dirty="0" err="1">
                <a:solidFill>
                  <a:schemeClr val="tx1">
                    <a:lumMod val="85000"/>
                    <a:lumOff val="15000"/>
                  </a:schemeClr>
                </a:solidFill>
                <a:latin typeface="+mn-ea"/>
              </a:rPr>
              <a:t>labore</a:t>
            </a:r>
            <a:r>
              <a:rPr lang="en-US" altLang="zh-CN" sz="1200" dirty="0">
                <a:solidFill>
                  <a:schemeClr val="tx1">
                    <a:lumMod val="85000"/>
                    <a:lumOff val="15000"/>
                  </a:schemeClr>
                </a:solidFill>
                <a:latin typeface="+mn-ea"/>
              </a:rPr>
              <a:t> et </a:t>
            </a:r>
            <a:r>
              <a:rPr lang="en-US" altLang="zh-CN" sz="1200" dirty="0" err="1">
                <a:solidFill>
                  <a:schemeClr val="tx1">
                    <a:lumMod val="85000"/>
                    <a:lumOff val="15000"/>
                  </a:schemeClr>
                </a:solidFill>
                <a:latin typeface="+mn-ea"/>
              </a:rPr>
              <a:t>dolore</a:t>
            </a:r>
            <a:r>
              <a:rPr lang="en-US" altLang="zh-CN" sz="1200" dirty="0">
                <a:solidFill>
                  <a:schemeClr val="tx1">
                    <a:lumMod val="85000"/>
                    <a:lumOff val="15000"/>
                  </a:schemeClr>
                </a:solidFill>
                <a:latin typeface="+mn-ea"/>
              </a:rPr>
              <a:t> magna</a:t>
            </a:r>
            <a:endParaRPr lang="zh-CN" altLang="en-US" sz="1200" dirty="0">
              <a:latin typeface="+mn-ea"/>
            </a:endParaRPr>
          </a:p>
        </p:txBody>
      </p:sp>
      <p:sp>
        <p:nvSpPr>
          <p:cNvPr id="17"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21"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p:tgtEl>
                                          <p:spTgt spid="22"/>
                                        </p:tgtEl>
                                        <p:attrNameLst>
                                          <p:attrName>ppt_y</p:attrName>
                                        </p:attrNameLst>
                                      </p:cBhvr>
                                      <p:tavLst>
                                        <p:tav tm="0">
                                          <p:val>
                                            <p:strVal val="#ppt_y-#ppt_h*1.125000"/>
                                          </p:val>
                                        </p:tav>
                                        <p:tav tm="100000">
                                          <p:val>
                                            <p:strVal val="#ppt_y"/>
                                          </p:val>
                                        </p:tav>
                                      </p:tavLst>
                                    </p:anim>
                                    <p:animEffect transition="in" filter="wipe(down)">
                                      <p:cBhvr>
                                        <p:cTn id="17" dur="500"/>
                                        <p:tgtEl>
                                          <p:spTgt spid="22"/>
                                        </p:tgtEl>
                                      </p:cBhvr>
                                    </p:animEffect>
                                  </p:childTnLst>
                                </p:cTn>
                              </p:par>
                            </p:childTnLst>
                          </p:cTn>
                        </p:par>
                        <p:par>
                          <p:cTn id="18" fill="hold">
                            <p:stCondLst>
                              <p:cond delay="1500"/>
                            </p:stCondLst>
                            <p:childTnLst>
                              <p:par>
                                <p:cTn id="19" presetID="2" presetClass="entr" presetSubtype="4" decel="10000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decel="100000" fill="hold" grpId="0" nodeType="clickEffect">
                                  <p:stCondLst>
                                    <p:cond delay="0"/>
                                  </p:stCondLst>
                                  <p:iterate type="lt">
                                    <p:tmPct val="15000"/>
                                  </p:iterate>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iterate type="lt">
                                    <p:tmPct val="15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iterate type="lt">
                                    <p:tmPct val="15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iterate type="lt">
                                    <p:tmPct val="15000"/>
                                  </p:iterate>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right)">
                                      <p:cBhvr>
                                        <p:cTn id="45" dur="500"/>
                                        <p:tgtEl>
                                          <p:spTgt spid="1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4" grpId="0"/>
      <p:bldP spid="15" grpId="0"/>
      <p:bldP spid="18" grpId="0"/>
      <p:bldP spid="19" grpId="0"/>
      <p:bldP spid="17"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85725" y="115971"/>
            <a:ext cx="3315079" cy="4040088"/>
          </a:xfrm>
          <a:prstGeom prst="rect">
            <a:avLst/>
          </a:prstGeom>
        </p:spPr>
      </p:pic>
      <p:sp>
        <p:nvSpPr>
          <p:cNvPr id="4" name="文本框 3"/>
          <p:cNvSpPr txBox="1"/>
          <p:nvPr/>
        </p:nvSpPr>
        <p:spPr>
          <a:xfrm>
            <a:off x="4724506" y="209887"/>
            <a:ext cx="2445488" cy="4093428"/>
          </a:xfrm>
          <a:prstGeom prst="rect">
            <a:avLst/>
          </a:prstGeom>
          <a:noFill/>
        </p:spPr>
        <p:txBody>
          <a:bodyPr wrap="square" rtlCol="0">
            <a:spAutoFit/>
          </a:bodyPr>
          <a:lstStyle/>
          <a:p>
            <a:pPr algn="ctr"/>
            <a:r>
              <a:rPr lang="en-US" altLang="zh-CN" sz="26000" dirty="0">
                <a:solidFill>
                  <a:schemeClr val="accent1">
                    <a:alpha val="60000"/>
                  </a:schemeClr>
                </a:solidFill>
                <a:latin typeface="Impact" panose="020B0806030902050204" pitchFamily="34" charset="0"/>
              </a:rPr>
              <a:t>4</a:t>
            </a:r>
            <a:endParaRPr lang="zh-CN" altLang="en-US" sz="26000" dirty="0">
              <a:solidFill>
                <a:schemeClr val="accent1">
                  <a:alpha val="60000"/>
                </a:schemeClr>
              </a:solidFill>
              <a:latin typeface="Impact" panose="020B0806030902050204" pitchFamily="34" charset="0"/>
            </a:endParaRPr>
          </a:p>
        </p:txBody>
      </p:sp>
      <p:sp>
        <p:nvSpPr>
          <p:cNvPr id="9" name="TextBox 50"/>
          <p:cNvSpPr txBox="1"/>
          <p:nvPr/>
        </p:nvSpPr>
        <p:spPr>
          <a:xfrm>
            <a:off x="3767503" y="4313773"/>
            <a:ext cx="4656994" cy="923330"/>
          </a:xfrm>
          <a:prstGeom prst="rect">
            <a:avLst/>
          </a:prstGeom>
          <a:noFill/>
        </p:spPr>
        <p:txBody>
          <a:bodyPr wrap="square" rtlCol="0">
            <a:spAutoFit/>
          </a:bodyPr>
          <a:lstStyle/>
          <a:p>
            <a:pPr algn="ctr"/>
            <a:r>
              <a:rPr lang="en-US" sz="5400" dirty="0">
                <a:solidFill>
                  <a:schemeClr val="tx1">
                    <a:lumMod val="65000"/>
                    <a:lumOff val="35000"/>
                  </a:schemeClr>
                </a:solidFill>
                <a:latin typeface="华文细黑" panose="02010600040101010101" pitchFamily="2" charset="-122"/>
                <a:ea typeface="华文细黑" panose="02010600040101010101" pitchFamily="2" charset="-122"/>
              </a:rPr>
              <a:t>PART FOUR</a:t>
            </a:r>
            <a:endParaRPr lang="en-US" sz="5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0" name="Rectangle 5"/>
          <p:cNvSpPr/>
          <p:nvPr/>
        </p:nvSpPr>
        <p:spPr>
          <a:xfrm>
            <a:off x="2410301" y="5394817"/>
            <a:ext cx="7371399" cy="683264"/>
          </a:xfrm>
          <a:prstGeom prst="rect">
            <a:avLst/>
          </a:prstGeom>
        </p:spPr>
        <p:txBody>
          <a:bodyPr wrap="square">
            <a:spAutoFit/>
          </a:bodyPr>
          <a:lstStyle/>
          <a:p>
            <a:pPr algn="ctr">
              <a:lnSpc>
                <a:spcPct val="120000"/>
              </a:lnSpc>
            </a:pPr>
            <a:r>
              <a:rPr lang="en-US" sz="1600" dirty="0">
                <a:solidFill>
                  <a:schemeClr val="tx1">
                    <a:lumMod val="75000"/>
                    <a:lumOff val="25000"/>
                  </a:schemeClr>
                </a:solidFill>
                <a:latin typeface="+mn-ea"/>
              </a:rPr>
              <a:t>Efficiently pontificate B2B imperatives for principle-centered schemas. Collaboratively engineer next-generation ideas for process</a:t>
            </a:r>
            <a:endParaRPr lang="en-US" sz="16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2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childTnLst>
                                </p:cTn>
                              </p:par>
                              <p:par>
                                <p:cTn id="19" presetID="35" presetClass="path" presetSubtype="0" decel="100000" fill="hold" grpId="1" nodeType="withEffect">
                                  <p:stCondLst>
                                    <p:cond delay="200"/>
                                  </p:stCondLst>
                                  <p:childTnLst>
                                    <p:animMotion origin="layout" path="M -0.05552 0.00023 L -3.51034E-6 0.00023 " pathEditMode="relative" rAng="0" ptsTypes="AA">
                                      <p:cBhvr>
                                        <p:cTn id="20" dur="800" fill="hold"/>
                                        <p:tgtEl>
                                          <p:spTgt spid="9"/>
                                        </p:tgtEl>
                                        <p:attrNameLst>
                                          <p:attrName>ppt_x</p:attrName>
                                          <p:attrName>ppt_y</p:attrName>
                                        </p:attrNameLst>
                                      </p:cBhvr>
                                      <p:rCtr x="2770" y="0"/>
                                    </p:animMotion>
                                  </p:childTnLst>
                                </p:cTn>
                              </p:par>
                            </p:childTnLst>
                          </p:cTn>
                        </p:par>
                        <p:par>
                          <p:cTn id="21" fill="hold">
                            <p:stCondLst>
                              <p:cond delay="22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3" name="矩形 2"/>
          <p:cNvSpPr/>
          <p:nvPr/>
        </p:nvSpPr>
        <p:spPr>
          <a:xfrm>
            <a:off x="5188688" y="1892595"/>
            <a:ext cx="2385666" cy="2126512"/>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825563" y="2583712"/>
            <a:ext cx="2753832" cy="14566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188687" y="4256450"/>
            <a:ext cx="3211033" cy="214434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 Placeholder 32"/>
          <p:cNvSpPr txBox="1"/>
          <p:nvPr/>
        </p:nvSpPr>
        <p:spPr>
          <a:xfrm>
            <a:off x="8526714" y="4495237"/>
            <a:ext cx="2435453" cy="12036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tx1">
                    <a:lumMod val="65000"/>
                    <a:lumOff val="35000"/>
                  </a:schemeClr>
                </a:solidFill>
                <a:latin typeface="+mn-ea"/>
              </a:rPr>
              <a:t>Liquorice chupa chups applicake apple pie cupcake brownie bear claw  cake gingerbread cotton</a:t>
            </a:r>
            <a:endParaRPr lang="en-US" sz="1200" dirty="0">
              <a:solidFill>
                <a:schemeClr val="tx1">
                  <a:lumMod val="65000"/>
                  <a:lumOff val="35000"/>
                </a:schemeClr>
              </a:solidFill>
              <a:latin typeface="+mn-ea"/>
            </a:endParaRPr>
          </a:p>
        </p:txBody>
      </p:sp>
      <p:sp>
        <p:nvSpPr>
          <p:cNvPr id="5" name="文本框 4"/>
          <p:cNvSpPr txBox="1"/>
          <p:nvPr/>
        </p:nvSpPr>
        <p:spPr>
          <a:xfrm>
            <a:off x="1031358" y="3686547"/>
            <a:ext cx="3732028" cy="584775"/>
          </a:xfrm>
          <a:prstGeom prst="rect">
            <a:avLst/>
          </a:prstGeom>
          <a:noFill/>
        </p:spPr>
        <p:txBody>
          <a:bodyPr wrap="square" rtlCol="0">
            <a:spAutoFit/>
          </a:bodyPr>
          <a:lstStyle/>
          <a:p>
            <a:pPr algn="ctr"/>
            <a:r>
              <a:rPr lang="en-US" altLang="zh-CN" sz="3200" dirty="0">
                <a:latin typeface="+mn-ea"/>
              </a:rPr>
              <a:t>Cat-in-hell chance</a:t>
            </a:r>
            <a:endParaRPr lang="zh-CN" altLang="en-US" sz="3200" dirty="0">
              <a:latin typeface="+mn-ea"/>
            </a:endParaRPr>
          </a:p>
        </p:txBody>
      </p:sp>
      <p:sp>
        <p:nvSpPr>
          <p:cNvPr id="11" name="Text Placeholder 32"/>
          <p:cNvSpPr txBox="1"/>
          <p:nvPr/>
        </p:nvSpPr>
        <p:spPr>
          <a:xfrm>
            <a:off x="798553" y="4407839"/>
            <a:ext cx="4197638" cy="12036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spcBef>
                <a:spcPts val="0"/>
              </a:spcBef>
              <a:buNone/>
            </a:pPr>
            <a:r>
              <a:rPr lang="en-US" sz="1200" dirty="0">
                <a:solidFill>
                  <a:schemeClr val="tx1">
                    <a:lumMod val="65000"/>
                    <a:lumOff val="35000"/>
                  </a:schemeClr>
                </a:solidFill>
                <a:latin typeface="+mn-ea"/>
              </a:rPr>
              <a:t>Liquorice chupa chups applicake apple pie cupcake brownie bear claw  cake gingerbread cotton candy. Bear claw croissant apple pie. </a:t>
            </a:r>
            <a:r>
              <a:rPr lang="en-US" altLang="zh-CN" sz="1200" dirty="0" err="1">
                <a:solidFill>
                  <a:schemeClr val="tx1">
                    <a:lumMod val="65000"/>
                    <a:lumOff val="35000"/>
                  </a:schemeClr>
                </a:solidFill>
                <a:latin typeface="+mn-ea"/>
              </a:rPr>
              <a:t>Liquorice</a:t>
            </a:r>
            <a:r>
              <a:rPr lang="en-US" altLang="zh-CN" sz="1200" dirty="0">
                <a:solidFill>
                  <a:schemeClr val="tx1">
                    <a:lumMod val="65000"/>
                    <a:lumOff val="35000"/>
                  </a:schemeClr>
                </a:solidFill>
                <a:latin typeface="+mn-ea"/>
              </a:rPr>
              <a:t> </a:t>
            </a:r>
            <a:r>
              <a:rPr lang="en-US" altLang="zh-CN" sz="1200" dirty="0" err="1">
                <a:solidFill>
                  <a:schemeClr val="tx1">
                    <a:lumMod val="65000"/>
                    <a:lumOff val="35000"/>
                  </a:schemeClr>
                </a:solidFill>
                <a:latin typeface="+mn-ea"/>
              </a:rPr>
              <a:t>chupa</a:t>
            </a:r>
            <a:r>
              <a:rPr lang="en-US" altLang="zh-CN" sz="1200" dirty="0">
                <a:solidFill>
                  <a:schemeClr val="tx1">
                    <a:lumMod val="65000"/>
                    <a:lumOff val="35000"/>
                  </a:schemeClr>
                </a:solidFill>
                <a:latin typeface="+mn-ea"/>
              </a:rPr>
              <a:t> </a:t>
            </a:r>
            <a:r>
              <a:rPr lang="en-US" altLang="zh-CN" sz="1200" dirty="0" err="1">
                <a:solidFill>
                  <a:schemeClr val="tx1">
                    <a:lumMod val="65000"/>
                    <a:lumOff val="35000"/>
                  </a:schemeClr>
                </a:solidFill>
                <a:latin typeface="+mn-ea"/>
              </a:rPr>
              <a:t>chups</a:t>
            </a:r>
            <a:r>
              <a:rPr lang="en-US" altLang="zh-CN" sz="1200" dirty="0">
                <a:solidFill>
                  <a:schemeClr val="tx1">
                    <a:lumMod val="65000"/>
                    <a:lumOff val="35000"/>
                  </a:schemeClr>
                </a:solidFill>
                <a:latin typeface="+mn-ea"/>
              </a:rPr>
              <a:t> </a:t>
            </a:r>
            <a:r>
              <a:rPr lang="en-US" altLang="zh-CN" sz="1200" dirty="0" err="1">
                <a:solidFill>
                  <a:schemeClr val="tx1">
                    <a:lumMod val="65000"/>
                    <a:lumOff val="35000"/>
                  </a:schemeClr>
                </a:solidFill>
                <a:latin typeface="+mn-ea"/>
              </a:rPr>
              <a:t>applicake</a:t>
            </a:r>
            <a:r>
              <a:rPr lang="en-US" altLang="zh-CN" sz="1200" dirty="0">
                <a:solidFill>
                  <a:schemeClr val="tx1">
                    <a:lumMod val="65000"/>
                    <a:lumOff val="35000"/>
                  </a:schemeClr>
                </a:solidFill>
                <a:latin typeface="+mn-ea"/>
              </a:rPr>
              <a:t> </a:t>
            </a:r>
            <a:endParaRPr lang="en-US" altLang="zh-CN" sz="1200" dirty="0">
              <a:solidFill>
                <a:schemeClr val="tx1">
                  <a:lumMod val="65000"/>
                  <a:lumOff val="35000"/>
                </a:schemeClr>
              </a:solidFill>
              <a:latin typeface="+mn-ea"/>
            </a:endParaRPr>
          </a:p>
          <a:p>
            <a:pPr marL="0" indent="0" algn="ctr">
              <a:lnSpc>
                <a:spcPct val="150000"/>
              </a:lnSpc>
              <a:spcBef>
                <a:spcPts val="0"/>
              </a:spcBef>
              <a:buNone/>
            </a:pPr>
            <a:r>
              <a:rPr lang="en-US" altLang="zh-CN" sz="1200" dirty="0">
                <a:solidFill>
                  <a:schemeClr val="tx1">
                    <a:lumMod val="65000"/>
                    <a:lumOff val="35000"/>
                  </a:schemeClr>
                </a:solidFill>
                <a:latin typeface="+mn-ea"/>
              </a:rPr>
              <a:t>pie cupcake brownie bear claw  cake gingerbread</a:t>
            </a:r>
            <a:endParaRPr lang="en-US" sz="1200" dirty="0">
              <a:solidFill>
                <a:schemeClr val="tx1">
                  <a:lumMod val="65000"/>
                  <a:lumOff val="35000"/>
                </a:schemeClr>
              </a:solidFill>
              <a:latin typeface="+mn-ea"/>
            </a:endParaRPr>
          </a:p>
        </p:txBody>
      </p:sp>
      <p:sp>
        <p:nvSpPr>
          <p:cNvPr id="12" name="Rectangle 55"/>
          <p:cNvSpPr/>
          <p:nvPr/>
        </p:nvSpPr>
        <p:spPr>
          <a:xfrm>
            <a:off x="2083982" y="3437068"/>
            <a:ext cx="14400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6934" y="2215888"/>
            <a:ext cx="1294095" cy="115292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 presetClass="entr" presetSubtype="1" decel="10000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750" fill="hold"/>
                                        <p:tgtEl>
                                          <p:spTgt spid="3"/>
                                        </p:tgtEl>
                                        <p:attrNameLst>
                                          <p:attrName>ppt_x</p:attrName>
                                        </p:attrNameLst>
                                      </p:cBhvr>
                                      <p:tavLst>
                                        <p:tav tm="0">
                                          <p:val>
                                            <p:strVal val="#ppt_x"/>
                                          </p:val>
                                        </p:tav>
                                        <p:tav tm="100000">
                                          <p:val>
                                            <p:strVal val="#ppt_x"/>
                                          </p:val>
                                        </p:tav>
                                      </p:tavLst>
                                    </p:anim>
                                    <p:anim calcmode="lin" valueType="num">
                                      <p:cBhvr additive="base">
                                        <p:cTn id="22" dur="750" fill="hold"/>
                                        <p:tgtEl>
                                          <p:spTgt spid="3"/>
                                        </p:tgtEl>
                                        <p:attrNameLst>
                                          <p:attrName>ppt_y</p:attrName>
                                        </p:attrNameLst>
                                      </p:cBhvr>
                                      <p:tavLst>
                                        <p:tav tm="0">
                                          <p:val>
                                            <p:strVal val="0-#ppt_h/2"/>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750" fill="hold"/>
                                        <p:tgtEl>
                                          <p:spTgt spid="4"/>
                                        </p:tgtEl>
                                        <p:attrNameLst>
                                          <p:attrName>ppt_x</p:attrName>
                                        </p:attrNameLst>
                                      </p:cBhvr>
                                      <p:tavLst>
                                        <p:tav tm="0">
                                          <p:val>
                                            <p:strVal val="1+#ppt_w/2"/>
                                          </p:val>
                                        </p:tav>
                                        <p:tav tm="100000">
                                          <p:val>
                                            <p:strVal val="#ppt_x"/>
                                          </p:val>
                                        </p:tav>
                                      </p:tavLst>
                                    </p:anim>
                                    <p:anim calcmode="lin" valueType="num">
                                      <p:cBhvr additive="base">
                                        <p:cTn id="26" dur="75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style.rotation</p:attrName>
                                        </p:attrNameLst>
                                      </p:cBhvr>
                                      <p:tavLst>
                                        <p:tav tm="0">
                                          <p:val>
                                            <p:fltVal val="360"/>
                                          </p:val>
                                        </p:tav>
                                        <p:tav tm="100000">
                                          <p:val>
                                            <p:fltVal val="0"/>
                                          </p:val>
                                        </p:tav>
                                      </p:tavLst>
                                    </p:anim>
                                    <p:animEffect transition="in" filter="fade">
                                      <p:cBhvr>
                                        <p:cTn id="37" dur="500"/>
                                        <p:tgtEl>
                                          <p:spTgt spid="6"/>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3500"/>
                            </p:stCondLst>
                            <p:childTnLst>
                              <p:par>
                                <p:cTn id="43" presetID="2" presetClass="entr" presetSubtype="1" decel="100000" fill="hold" grpId="0" nodeType="afterEffect">
                                  <p:stCondLst>
                                    <p:cond delay="0"/>
                                  </p:stCondLst>
                                  <p:iterate type="lt">
                                    <p:tmPct val="15000"/>
                                  </p:iterate>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0-#ppt_h/2"/>
                                          </p:val>
                                        </p:tav>
                                        <p:tav tm="100000">
                                          <p:val>
                                            <p:strVal val="#ppt_y"/>
                                          </p:val>
                                        </p:tav>
                                      </p:tavLst>
                                    </p:anim>
                                  </p:childTnLst>
                                </p:cTn>
                              </p:par>
                            </p:childTnLst>
                          </p:cTn>
                        </p:par>
                        <p:par>
                          <p:cTn id="47" fill="hold">
                            <p:stCondLst>
                              <p:cond delay="5025"/>
                            </p:stCondLst>
                            <p:childTnLst>
                              <p:par>
                                <p:cTn id="48" presetID="10" presetClass="entr" presetSubtype="0" fill="hold" grpId="0" nodeType="afterEffect">
                                  <p:stCondLst>
                                    <p:cond delay="0"/>
                                  </p:stCondLst>
                                  <p:iterate type="lt">
                                    <p:tmPct val="15000"/>
                                  </p:iterate>
                                  <p:childTnLst>
                                    <p:set>
                                      <p:cBhvr>
                                        <p:cTn id="49" dur="1" fill="hold">
                                          <p:stCondLst>
                                            <p:cond delay="0"/>
                                          </p:stCondLst>
                                        </p:cTn>
                                        <p:tgtEl>
                                          <p:spTgt spid="11"/>
                                        </p:tgtEl>
                                        <p:attrNameLst>
                                          <p:attrName>style.visibility</p:attrName>
                                        </p:attrNameLst>
                                      </p:cBhvr>
                                      <p:to>
                                        <p:strVal val="visible"/>
                                      </p:to>
                                    </p:set>
                                    <p:animEffect transition="in" filter="fade">
                                      <p:cBhvr>
                                        <p:cTn id="50" dur="100"/>
                                        <p:tgtEl>
                                          <p:spTgt spid="11"/>
                                        </p:tgtEl>
                                      </p:cBhvr>
                                    </p:animEffect>
                                  </p:childTnLst>
                                </p:cTn>
                              </p:par>
                              <p:par>
                                <p:cTn id="51" presetID="10" presetClass="entr" presetSubtype="0" fill="hold" grpId="0" nodeType="withEffect">
                                  <p:stCondLst>
                                    <p:cond delay="0"/>
                                  </p:stCondLst>
                                  <p:iterate type="lt">
                                    <p:tmPct val="15000"/>
                                  </p:iterate>
                                  <p:childTnLst>
                                    <p:set>
                                      <p:cBhvr>
                                        <p:cTn id="52" dur="1" fill="hold">
                                          <p:stCondLst>
                                            <p:cond delay="0"/>
                                          </p:stCondLst>
                                        </p:cTn>
                                        <p:tgtEl>
                                          <p:spTgt spid="9"/>
                                        </p:tgtEl>
                                        <p:attrNameLst>
                                          <p:attrName>style.visibility</p:attrName>
                                        </p:attrNameLst>
                                      </p:cBhvr>
                                      <p:to>
                                        <p:strVal val="visible"/>
                                      </p:to>
                                    </p:set>
                                    <p:animEffect transition="in" filter="fade">
                                      <p:cBhvr>
                                        <p:cTn id="53"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 grpId="0" animBg="1"/>
      <p:bldP spid="4" grpId="0" animBg="1"/>
      <p:bldP spid="8" grpId="0" animBg="1"/>
      <p:bldP spid="9" grpId="0"/>
      <p:bldP spid="5"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4486" y="2265326"/>
            <a:ext cx="4032448" cy="1271056"/>
            <a:chOff x="814486" y="2265326"/>
            <a:chExt cx="4032448" cy="1271056"/>
          </a:xfrm>
        </p:grpSpPr>
        <p:sp>
          <p:nvSpPr>
            <p:cNvPr id="8" name="文本框 7"/>
            <p:cNvSpPr txBox="1">
              <a:spLocks noChangeArrowheads="1"/>
            </p:cNvSpPr>
            <p:nvPr/>
          </p:nvSpPr>
          <p:spPr bwMode="auto">
            <a:xfrm>
              <a:off x="814486" y="3074717"/>
              <a:ext cx="40324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eaLnBrk="1" hangingPunct="1"/>
              <a:r>
                <a:rPr lang="en-US" altLang="zh-CN" sz="2400" dirty="0">
                  <a:solidFill>
                    <a:schemeClr val="accent1"/>
                  </a:solidFill>
                  <a:latin typeface="华文细黑" panose="02010600040101010101" pitchFamily="2" charset="-122"/>
                  <a:ea typeface="华文细黑" panose="02010600040101010101" pitchFamily="2" charset="-122"/>
                </a:rPr>
                <a:t>CONTENTS</a:t>
              </a:r>
              <a:endParaRPr lang="zh-CN" altLang="en-US" sz="1865" dirty="0">
                <a:solidFill>
                  <a:schemeClr val="accent1"/>
                </a:solidFill>
                <a:latin typeface="华文细黑" panose="02010600040101010101" pitchFamily="2" charset="-122"/>
                <a:ea typeface="华文细黑" panose="02010600040101010101" pitchFamily="2" charset="-122"/>
              </a:endParaRPr>
            </a:p>
          </p:txBody>
        </p:sp>
        <p:sp>
          <p:nvSpPr>
            <p:cNvPr id="11" name="文本框 10"/>
            <p:cNvSpPr txBox="1"/>
            <p:nvPr/>
          </p:nvSpPr>
          <p:spPr>
            <a:xfrm>
              <a:off x="1787016" y="2265326"/>
              <a:ext cx="2083584" cy="830997"/>
            </a:xfrm>
            <a:prstGeom prst="rect">
              <a:avLst/>
            </a:prstGeom>
            <a:noFill/>
          </p:spPr>
          <p:txBody>
            <a:bodyPr wrap="square" rtlCol="0">
              <a:spAutoFit/>
            </a:bodyPr>
            <a:lstStyle/>
            <a:p>
              <a:pPr algn="ctr"/>
              <a:r>
                <a:rPr lang="zh-CN" altLang="en-US" sz="4800" dirty="0">
                  <a:solidFill>
                    <a:schemeClr val="accent1"/>
                  </a:solidFill>
                  <a:latin typeface="微软雅黑 Light" panose="020B0502040204020203" pitchFamily="34" charset="-122"/>
                  <a:ea typeface="微软雅黑 Light" panose="020B0502040204020203" pitchFamily="34" charset="-122"/>
                </a:rPr>
                <a:t>目录</a:t>
              </a:r>
              <a:endParaRPr lang="zh-CN" altLang="en-US" sz="4800" dirty="0">
                <a:solidFill>
                  <a:schemeClr val="accent1"/>
                </a:solidFill>
                <a:latin typeface="微软雅黑 Light" panose="020B0502040204020203" pitchFamily="34" charset="-122"/>
                <a:ea typeface="微软雅黑 Light" panose="020B0502040204020203" pitchFamily="34" charset="-122"/>
              </a:endParaRPr>
            </a:p>
          </p:txBody>
        </p:sp>
      </p:grpSp>
      <p:sp>
        <p:nvSpPr>
          <p:cNvPr id="25" name="矩形 24"/>
          <p:cNvSpPr/>
          <p:nvPr/>
        </p:nvSpPr>
        <p:spPr>
          <a:xfrm>
            <a:off x="1838205" y="2014957"/>
            <a:ext cx="1986976" cy="2950215"/>
          </a:xfrm>
          <a:prstGeom prst="rect">
            <a:avLst/>
          </a:prstGeom>
          <a:noFill/>
          <a:ln w="127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DF730A"/>
              </a:solidFill>
            </a:endParaRPr>
          </a:p>
        </p:txBody>
      </p:sp>
      <p:sp>
        <p:nvSpPr>
          <p:cNvPr id="28" name="Content Placeholder 2"/>
          <p:cNvSpPr txBox="1"/>
          <p:nvPr/>
        </p:nvSpPr>
        <p:spPr>
          <a:xfrm>
            <a:off x="6138320" y="1715891"/>
            <a:ext cx="4075528" cy="69525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200" dirty="0">
                <a:solidFill>
                  <a:schemeClr val="tx1">
                    <a:lumMod val="95000"/>
                    <a:lumOff val="5000"/>
                  </a:schemeClr>
                </a:solidFill>
                <a:latin typeface="+mn-ea"/>
              </a:rPr>
              <a:t>Lorem ipsum dolor sit amen, consectetur adipisicing elite, sed do eiusmod temper incididunt UT</a:t>
            </a:r>
            <a:endParaRPr lang="en-US" altLang="zh-CN" sz="1200" dirty="0">
              <a:solidFill>
                <a:schemeClr val="tx1">
                  <a:lumMod val="95000"/>
                  <a:lumOff val="5000"/>
                </a:schemeClr>
              </a:solidFill>
              <a:latin typeface="+mn-ea"/>
              <a:cs typeface="Arial" panose="020B0604020202020204" pitchFamily="34" charset="0"/>
            </a:endParaRPr>
          </a:p>
        </p:txBody>
      </p:sp>
      <p:sp>
        <p:nvSpPr>
          <p:cNvPr id="29" name="文本框 28"/>
          <p:cNvSpPr txBox="1"/>
          <p:nvPr/>
        </p:nvSpPr>
        <p:spPr>
          <a:xfrm>
            <a:off x="6138320" y="1356751"/>
            <a:ext cx="2721633" cy="420564"/>
          </a:xfrm>
          <a:prstGeom prst="rect">
            <a:avLst/>
          </a:prstGeom>
          <a:noFill/>
        </p:spPr>
        <p:txBody>
          <a:bodyPr wrap="square" rtlCol="0">
            <a:spAutoFit/>
          </a:bodyPr>
          <a:lstStyle/>
          <a:p>
            <a:r>
              <a:rPr lang="en-US" altLang="zh-CN" sz="2135" dirty="0">
                <a:solidFill>
                  <a:schemeClr val="accent1"/>
                </a:solidFill>
                <a:latin typeface="+mn-ea"/>
              </a:rPr>
              <a:t>Your Title Here</a:t>
            </a:r>
            <a:endParaRPr lang="zh-CN" altLang="en-US" sz="2135" dirty="0">
              <a:solidFill>
                <a:schemeClr val="accent1"/>
              </a:solidFill>
              <a:latin typeface="+mn-ea"/>
            </a:endParaRPr>
          </a:p>
        </p:txBody>
      </p:sp>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77256" y="1390885"/>
            <a:ext cx="632647" cy="883586"/>
          </a:xfrm>
          <a:prstGeom prst="rect">
            <a:avLst/>
          </a:prstGeom>
        </p:spPr>
      </p:pic>
      <p:sp>
        <p:nvSpPr>
          <p:cNvPr id="32" name="Content Placeholder 2"/>
          <p:cNvSpPr txBox="1"/>
          <p:nvPr/>
        </p:nvSpPr>
        <p:spPr>
          <a:xfrm>
            <a:off x="6138320" y="2792515"/>
            <a:ext cx="4075528" cy="69525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200" dirty="0">
                <a:solidFill>
                  <a:schemeClr val="tx1">
                    <a:lumMod val="95000"/>
                    <a:lumOff val="5000"/>
                  </a:schemeClr>
                </a:solidFill>
                <a:latin typeface="+mn-ea"/>
              </a:rPr>
              <a:t>Lorem ipsum dolor sit amen, consectetur adipisicing elite, sed do eiusmod temper incididunt UT</a:t>
            </a:r>
            <a:endParaRPr lang="en-US" altLang="zh-CN" sz="1200" dirty="0">
              <a:solidFill>
                <a:schemeClr val="tx1">
                  <a:lumMod val="95000"/>
                  <a:lumOff val="5000"/>
                </a:schemeClr>
              </a:solidFill>
              <a:latin typeface="+mn-ea"/>
              <a:cs typeface="Arial" panose="020B0604020202020204" pitchFamily="34" charset="0"/>
            </a:endParaRPr>
          </a:p>
        </p:txBody>
      </p:sp>
      <p:sp>
        <p:nvSpPr>
          <p:cNvPr id="33" name="文本框 32"/>
          <p:cNvSpPr txBox="1"/>
          <p:nvPr/>
        </p:nvSpPr>
        <p:spPr>
          <a:xfrm>
            <a:off x="6138320" y="2433375"/>
            <a:ext cx="2721633" cy="420564"/>
          </a:xfrm>
          <a:prstGeom prst="rect">
            <a:avLst/>
          </a:prstGeom>
          <a:noFill/>
        </p:spPr>
        <p:txBody>
          <a:bodyPr wrap="square" rtlCol="0">
            <a:spAutoFit/>
          </a:bodyPr>
          <a:lstStyle/>
          <a:p>
            <a:r>
              <a:rPr lang="en-US" altLang="zh-CN" sz="2135" dirty="0">
                <a:solidFill>
                  <a:schemeClr val="accent1"/>
                </a:solidFill>
                <a:latin typeface="+mn-ea"/>
              </a:rPr>
              <a:t>Your Title Here</a:t>
            </a:r>
            <a:endParaRPr lang="zh-CN" altLang="en-US" sz="2135" dirty="0">
              <a:solidFill>
                <a:schemeClr val="accent1"/>
              </a:solidFill>
              <a:latin typeface="+mn-ea"/>
            </a:endParaRPr>
          </a:p>
        </p:txBody>
      </p:sp>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7256" y="2441610"/>
            <a:ext cx="731520" cy="824010"/>
          </a:xfrm>
          <a:prstGeom prst="rect">
            <a:avLst/>
          </a:prstGeom>
        </p:spPr>
      </p:pic>
      <p:sp>
        <p:nvSpPr>
          <p:cNvPr id="36" name="Content Placeholder 2"/>
          <p:cNvSpPr txBox="1"/>
          <p:nvPr/>
        </p:nvSpPr>
        <p:spPr>
          <a:xfrm>
            <a:off x="6138320" y="3869139"/>
            <a:ext cx="4075528" cy="69525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200" dirty="0">
                <a:solidFill>
                  <a:schemeClr val="tx1">
                    <a:lumMod val="95000"/>
                    <a:lumOff val="5000"/>
                  </a:schemeClr>
                </a:solidFill>
                <a:latin typeface="+mn-ea"/>
              </a:rPr>
              <a:t>Lorem ipsum dolor sit amen, consectetur adipisicing elite, sed do eiusmod temper incididunt UT</a:t>
            </a:r>
            <a:endParaRPr lang="en-US" altLang="zh-CN" sz="1200" dirty="0">
              <a:solidFill>
                <a:schemeClr val="tx1">
                  <a:lumMod val="95000"/>
                  <a:lumOff val="5000"/>
                </a:schemeClr>
              </a:solidFill>
              <a:latin typeface="+mn-ea"/>
              <a:cs typeface="Arial" panose="020B0604020202020204" pitchFamily="34" charset="0"/>
            </a:endParaRPr>
          </a:p>
        </p:txBody>
      </p:sp>
      <p:sp>
        <p:nvSpPr>
          <p:cNvPr id="37" name="文本框 36"/>
          <p:cNvSpPr txBox="1"/>
          <p:nvPr/>
        </p:nvSpPr>
        <p:spPr>
          <a:xfrm>
            <a:off x="6138320" y="3509999"/>
            <a:ext cx="2721633" cy="420564"/>
          </a:xfrm>
          <a:prstGeom prst="rect">
            <a:avLst/>
          </a:prstGeom>
          <a:noFill/>
        </p:spPr>
        <p:txBody>
          <a:bodyPr wrap="square" rtlCol="0">
            <a:spAutoFit/>
          </a:bodyPr>
          <a:lstStyle/>
          <a:p>
            <a:r>
              <a:rPr lang="en-US" altLang="zh-CN" sz="2135" dirty="0">
                <a:solidFill>
                  <a:schemeClr val="accent1"/>
                </a:solidFill>
                <a:latin typeface="+mn-ea"/>
              </a:rPr>
              <a:t>Your Title Here</a:t>
            </a:r>
            <a:endParaRPr lang="zh-CN" altLang="en-US" sz="2135" dirty="0">
              <a:solidFill>
                <a:schemeClr val="accent1"/>
              </a:solidFill>
              <a:latin typeface="+mn-ea"/>
            </a:endParaRPr>
          </a:p>
        </p:txBody>
      </p:sp>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256" y="3570730"/>
            <a:ext cx="731520" cy="731520"/>
          </a:xfrm>
          <a:prstGeom prst="rect">
            <a:avLst/>
          </a:prstGeom>
        </p:spPr>
      </p:pic>
      <p:sp>
        <p:nvSpPr>
          <p:cNvPr id="40" name="Content Placeholder 2"/>
          <p:cNvSpPr txBox="1"/>
          <p:nvPr/>
        </p:nvSpPr>
        <p:spPr>
          <a:xfrm>
            <a:off x="6138320" y="4945763"/>
            <a:ext cx="4075528" cy="69525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200" dirty="0">
                <a:solidFill>
                  <a:schemeClr val="tx1">
                    <a:lumMod val="95000"/>
                    <a:lumOff val="5000"/>
                  </a:schemeClr>
                </a:solidFill>
                <a:latin typeface="+mn-ea"/>
              </a:rPr>
              <a:t>Lorem ipsum dolor sit amen, consectetur adipisicing elite, sed do eiusmod temper incididunt UT</a:t>
            </a:r>
            <a:endParaRPr lang="en-US" altLang="zh-CN" sz="1200" dirty="0">
              <a:solidFill>
                <a:schemeClr val="tx1">
                  <a:lumMod val="95000"/>
                  <a:lumOff val="5000"/>
                </a:schemeClr>
              </a:solidFill>
              <a:latin typeface="+mn-ea"/>
              <a:cs typeface="Arial" panose="020B0604020202020204" pitchFamily="34" charset="0"/>
            </a:endParaRPr>
          </a:p>
        </p:txBody>
      </p:sp>
      <p:sp>
        <p:nvSpPr>
          <p:cNvPr id="41" name="文本框 40"/>
          <p:cNvSpPr txBox="1"/>
          <p:nvPr/>
        </p:nvSpPr>
        <p:spPr>
          <a:xfrm>
            <a:off x="6138320" y="4586623"/>
            <a:ext cx="2721633" cy="420564"/>
          </a:xfrm>
          <a:prstGeom prst="rect">
            <a:avLst/>
          </a:prstGeom>
          <a:noFill/>
        </p:spPr>
        <p:txBody>
          <a:bodyPr wrap="square" rtlCol="0">
            <a:spAutoFit/>
          </a:bodyPr>
          <a:lstStyle/>
          <a:p>
            <a:r>
              <a:rPr lang="en-US" altLang="zh-CN" sz="2135" dirty="0">
                <a:solidFill>
                  <a:schemeClr val="accent1"/>
                </a:solidFill>
                <a:latin typeface="+mn-ea"/>
              </a:rPr>
              <a:t>Your Title Here</a:t>
            </a:r>
            <a:endParaRPr lang="zh-CN" altLang="en-US" sz="2135" dirty="0">
              <a:solidFill>
                <a:schemeClr val="accent1"/>
              </a:solidFill>
              <a:latin typeface="+mn-ea"/>
            </a:endParaRPr>
          </a:p>
        </p:txBody>
      </p:sp>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7255" y="4621683"/>
            <a:ext cx="632647" cy="771007"/>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042" y="3544133"/>
            <a:ext cx="1688692" cy="12665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Click="0" advTm="0">
        <p15:prstTrans prst="curtains"/>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par>
                          <p:cTn id="8" fill="hold">
                            <p:stCondLst>
                              <p:cond delay="2000"/>
                            </p:stCondLst>
                            <p:childTnLst>
                              <p:par>
                                <p:cTn id="9" presetID="2" presetClass="entr" presetSubtype="4"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par>
                          <p:cTn id="18" fill="hold">
                            <p:stCondLst>
                              <p:cond delay="3000"/>
                            </p:stCondLst>
                            <p:childTnLst>
                              <p:par>
                                <p:cTn id="19" presetID="49" presetClass="entr" presetSubtype="0" decel="10000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 calcmode="lin" valueType="num">
                                      <p:cBhvr>
                                        <p:cTn id="23" dur="500" fill="hold"/>
                                        <p:tgtEl>
                                          <p:spTgt spid="30"/>
                                        </p:tgtEl>
                                        <p:attrNameLst>
                                          <p:attrName>style.rotation</p:attrName>
                                        </p:attrNameLst>
                                      </p:cBhvr>
                                      <p:tavLst>
                                        <p:tav tm="0">
                                          <p:val>
                                            <p:fltVal val="360"/>
                                          </p:val>
                                        </p:tav>
                                        <p:tav tm="100000">
                                          <p:val>
                                            <p:fltVal val="0"/>
                                          </p:val>
                                        </p:tav>
                                      </p:tavLst>
                                    </p:anim>
                                    <p:animEffect transition="in" filter="fade">
                                      <p:cBhvr>
                                        <p:cTn id="24" dur="500"/>
                                        <p:tgtEl>
                                          <p:spTgt spid="30"/>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 calcmode="lin" valueType="num">
                                      <p:cBhvr>
                                        <p:cTn id="37" dur="500" fill="hold"/>
                                        <p:tgtEl>
                                          <p:spTgt spid="34"/>
                                        </p:tgtEl>
                                        <p:attrNameLst>
                                          <p:attrName>style.rotation</p:attrName>
                                        </p:attrNameLst>
                                      </p:cBhvr>
                                      <p:tavLst>
                                        <p:tav tm="0">
                                          <p:val>
                                            <p:fltVal val="360"/>
                                          </p:val>
                                        </p:tav>
                                        <p:tav tm="100000">
                                          <p:val>
                                            <p:fltVal val="0"/>
                                          </p:val>
                                        </p:tav>
                                      </p:tavLst>
                                    </p:anim>
                                    <p:animEffect transition="in" filter="fade">
                                      <p:cBhvr>
                                        <p:cTn id="38" dur="500"/>
                                        <p:tgtEl>
                                          <p:spTgt spid="34"/>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par>
                          <p:cTn id="46" fill="hold">
                            <p:stCondLst>
                              <p:cond delay="5000"/>
                            </p:stCondLst>
                            <p:childTnLst>
                              <p:par>
                                <p:cTn id="47" presetID="49" presetClass="entr" presetSubtype="0" decel="10000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 calcmode="lin" valueType="num">
                                      <p:cBhvr>
                                        <p:cTn id="51" dur="500" fill="hold"/>
                                        <p:tgtEl>
                                          <p:spTgt spid="38"/>
                                        </p:tgtEl>
                                        <p:attrNameLst>
                                          <p:attrName>style.rotation</p:attrName>
                                        </p:attrNameLst>
                                      </p:cBhvr>
                                      <p:tavLst>
                                        <p:tav tm="0">
                                          <p:val>
                                            <p:fltVal val="360"/>
                                          </p:val>
                                        </p:tav>
                                        <p:tav tm="100000">
                                          <p:val>
                                            <p:fltVal val="0"/>
                                          </p:val>
                                        </p:tav>
                                      </p:tavLst>
                                    </p:anim>
                                    <p:animEffect transition="in" filter="fade">
                                      <p:cBhvr>
                                        <p:cTn id="52" dur="500"/>
                                        <p:tgtEl>
                                          <p:spTgt spid="38"/>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par>
                          <p:cTn id="60" fill="hold">
                            <p:stCondLst>
                              <p:cond delay="6000"/>
                            </p:stCondLst>
                            <p:childTnLst>
                              <p:par>
                                <p:cTn id="61" presetID="49" presetClass="entr" presetSubtype="0" decel="10000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style.rotation</p:attrName>
                                        </p:attrNameLst>
                                      </p:cBhvr>
                                      <p:tavLst>
                                        <p:tav tm="0">
                                          <p:val>
                                            <p:fltVal val="360"/>
                                          </p:val>
                                        </p:tav>
                                        <p:tav tm="100000">
                                          <p:val>
                                            <p:fltVal val="0"/>
                                          </p:val>
                                        </p:tav>
                                      </p:tavLst>
                                    </p:anim>
                                    <p:animEffect transition="in" filter="fade">
                                      <p:cBhvr>
                                        <p:cTn id="66" dur="500"/>
                                        <p:tgtEl>
                                          <p:spTgt spid="42"/>
                                        </p:tgtEl>
                                      </p:cBhvr>
                                    </p:animEffect>
                                  </p:childTnLst>
                                </p:cTn>
                              </p:par>
                            </p:childTnLst>
                          </p:cTn>
                        </p:par>
                        <p:par>
                          <p:cTn id="67" fill="hold">
                            <p:stCondLst>
                              <p:cond delay="6500"/>
                            </p:stCondLst>
                            <p:childTnLst>
                              <p:par>
                                <p:cTn id="68" presetID="22" presetClass="entr" presetSubtype="8" fill="hold" grpId="0"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wipe(left)">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9" grpId="0"/>
      <p:bldP spid="32" grpId="0"/>
      <p:bldP spid="33" grpId="0"/>
      <p:bldP spid="36" grpId="0"/>
      <p:bldP spid="37"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grpSp>
        <p:nvGrpSpPr>
          <p:cNvPr id="4" name="组合 3"/>
          <p:cNvGrpSpPr/>
          <p:nvPr/>
        </p:nvGrpSpPr>
        <p:grpSpPr>
          <a:xfrm>
            <a:off x="1107558" y="2650272"/>
            <a:ext cx="1098000" cy="1098000"/>
            <a:chOff x="2649279" y="1830572"/>
            <a:chExt cx="1098000" cy="1098000"/>
          </a:xfrm>
        </p:grpSpPr>
        <p:sp>
          <p:nvSpPr>
            <p:cNvPr id="3" name="椭圆 2"/>
            <p:cNvSpPr/>
            <p:nvPr/>
          </p:nvSpPr>
          <p:spPr>
            <a:xfrm>
              <a:off x="2730447" y="1911740"/>
              <a:ext cx="935665" cy="935665"/>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a:spLocks noChangeAspect="1"/>
            </p:cNvSpPr>
            <p:nvPr/>
          </p:nvSpPr>
          <p:spPr>
            <a:xfrm>
              <a:off x="2649279" y="1830572"/>
              <a:ext cx="1098000" cy="1098000"/>
            </a:xfrm>
            <a:prstGeom prst="ellipse">
              <a:avLst/>
            </a:pr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2442667" y="2650272"/>
            <a:ext cx="1098000" cy="1098000"/>
            <a:chOff x="2649279" y="1830572"/>
            <a:chExt cx="1098000" cy="1098000"/>
          </a:xfrm>
        </p:grpSpPr>
        <p:sp>
          <p:nvSpPr>
            <p:cNvPr id="10" name="椭圆 9"/>
            <p:cNvSpPr/>
            <p:nvPr/>
          </p:nvSpPr>
          <p:spPr>
            <a:xfrm>
              <a:off x="2730447" y="1911740"/>
              <a:ext cx="935665" cy="935665"/>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2649279" y="1830572"/>
              <a:ext cx="1098000" cy="1098000"/>
            </a:xfrm>
            <a:prstGeom prst="ellipse">
              <a:avLst/>
            </a:pr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777776" y="2650272"/>
            <a:ext cx="1098000" cy="1098000"/>
            <a:chOff x="2649279" y="1830572"/>
            <a:chExt cx="1098000" cy="1098000"/>
          </a:xfrm>
        </p:grpSpPr>
        <p:sp>
          <p:nvSpPr>
            <p:cNvPr id="13" name="椭圆 12"/>
            <p:cNvSpPr/>
            <p:nvPr/>
          </p:nvSpPr>
          <p:spPr>
            <a:xfrm>
              <a:off x="2730447" y="1911740"/>
              <a:ext cx="935665" cy="93566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a:spLocks noChangeAspect="1"/>
            </p:cNvSpPr>
            <p:nvPr/>
          </p:nvSpPr>
          <p:spPr>
            <a:xfrm>
              <a:off x="2649279" y="1830572"/>
              <a:ext cx="1098000" cy="1098000"/>
            </a:xfrm>
            <a:prstGeom prst="ellipse">
              <a:avLst/>
            </a:pr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7097232" y="2641505"/>
            <a:ext cx="1098000" cy="1098000"/>
            <a:chOff x="2649279" y="1830572"/>
            <a:chExt cx="1098000" cy="1098000"/>
          </a:xfrm>
        </p:grpSpPr>
        <p:sp>
          <p:nvSpPr>
            <p:cNvPr id="16" name="椭圆 15"/>
            <p:cNvSpPr/>
            <p:nvPr/>
          </p:nvSpPr>
          <p:spPr>
            <a:xfrm>
              <a:off x="2730447" y="1911740"/>
              <a:ext cx="935665" cy="935665"/>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a:spLocks noChangeAspect="1"/>
            </p:cNvSpPr>
            <p:nvPr/>
          </p:nvSpPr>
          <p:spPr>
            <a:xfrm>
              <a:off x="2649279" y="1830572"/>
              <a:ext cx="1098000" cy="1098000"/>
            </a:xfrm>
            <a:prstGeom prst="ellipse">
              <a:avLst/>
            </a:pr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8432341" y="2641505"/>
            <a:ext cx="1098000" cy="1098000"/>
            <a:chOff x="2649279" y="1830572"/>
            <a:chExt cx="1098000" cy="1098000"/>
          </a:xfrm>
        </p:grpSpPr>
        <p:sp>
          <p:nvSpPr>
            <p:cNvPr id="19" name="椭圆 18"/>
            <p:cNvSpPr/>
            <p:nvPr/>
          </p:nvSpPr>
          <p:spPr>
            <a:xfrm>
              <a:off x="2730447" y="1911740"/>
              <a:ext cx="935665" cy="935665"/>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a:spLocks noChangeAspect="1"/>
            </p:cNvSpPr>
            <p:nvPr/>
          </p:nvSpPr>
          <p:spPr>
            <a:xfrm>
              <a:off x="2649279" y="1830572"/>
              <a:ext cx="1098000" cy="1098000"/>
            </a:xfrm>
            <a:prstGeom prst="ellipse">
              <a:avLst/>
            </a:pr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9767450" y="2641505"/>
            <a:ext cx="1098000" cy="1098000"/>
            <a:chOff x="2649279" y="1830572"/>
            <a:chExt cx="1098000" cy="1098000"/>
          </a:xfrm>
        </p:grpSpPr>
        <p:sp>
          <p:nvSpPr>
            <p:cNvPr id="22" name="椭圆 21"/>
            <p:cNvSpPr/>
            <p:nvPr/>
          </p:nvSpPr>
          <p:spPr>
            <a:xfrm>
              <a:off x="2730447" y="1911740"/>
              <a:ext cx="935665" cy="93566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a:spLocks noChangeAspect="1"/>
            </p:cNvSpPr>
            <p:nvPr/>
          </p:nvSpPr>
          <p:spPr>
            <a:xfrm>
              <a:off x="2649279" y="1830572"/>
              <a:ext cx="1098000" cy="1098000"/>
            </a:xfrm>
            <a:prstGeom prst="ellipse">
              <a:avLst/>
            </a:pr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112885" y="2305862"/>
            <a:ext cx="1765554" cy="1765554"/>
            <a:chOff x="2649279" y="1830572"/>
            <a:chExt cx="1098000" cy="1098000"/>
          </a:xfrm>
        </p:grpSpPr>
        <p:sp>
          <p:nvSpPr>
            <p:cNvPr id="25" name="椭圆 24"/>
            <p:cNvSpPr/>
            <p:nvPr/>
          </p:nvSpPr>
          <p:spPr>
            <a:xfrm>
              <a:off x="2730447" y="1911740"/>
              <a:ext cx="935665" cy="93566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a:spLocks noChangeAspect="1"/>
            </p:cNvSpPr>
            <p:nvPr/>
          </p:nvSpPr>
          <p:spPr>
            <a:xfrm>
              <a:off x="2649279" y="1830572"/>
              <a:ext cx="1098000" cy="1098000"/>
            </a:xfrm>
            <a:prstGeom prst="ellipse">
              <a:avLst/>
            </a:prstGeom>
            <a:noFill/>
            <a:ln>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4048544" y="4302178"/>
            <a:ext cx="3732028" cy="707886"/>
          </a:xfrm>
          <a:prstGeom prst="rect">
            <a:avLst/>
          </a:prstGeom>
          <a:noFill/>
        </p:spPr>
        <p:txBody>
          <a:bodyPr wrap="square" rtlCol="0">
            <a:spAutoFit/>
          </a:bodyPr>
          <a:lstStyle/>
          <a:p>
            <a:pPr algn="ctr"/>
            <a:r>
              <a:rPr lang="en-US" altLang="zh-CN" sz="4000" dirty="0">
                <a:latin typeface="+mn-ea"/>
              </a:rPr>
              <a:t>Cat's meow</a:t>
            </a:r>
            <a:endParaRPr lang="zh-CN" altLang="en-US" sz="4000" dirty="0">
              <a:latin typeface="+mn-ea"/>
            </a:endParaRPr>
          </a:p>
        </p:txBody>
      </p:sp>
      <p:sp>
        <p:nvSpPr>
          <p:cNvPr id="28" name="Text Placeholder 32"/>
          <p:cNvSpPr txBox="1"/>
          <p:nvPr/>
        </p:nvSpPr>
        <p:spPr>
          <a:xfrm>
            <a:off x="1107558" y="5079754"/>
            <a:ext cx="10279504" cy="72581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1400" dirty="0">
                <a:solidFill>
                  <a:schemeClr val="tx1">
                    <a:lumMod val="65000"/>
                    <a:lumOff val="35000"/>
                  </a:schemeClr>
                </a:solidFill>
                <a:latin typeface="+mn-ea"/>
              </a:rPr>
              <a:t>Liquorice chupa chups applicake apple pie cupcake brownie bear claw  cake gingerbread cotton candy. Bear claw croissant apple pie. </a:t>
            </a:r>
            <a:r>
              <a:rPr lang="en-US" altLang="zh-CN" sz="1400" dirty="0" err="1">
                <a:solidFill>
                  <a:schemeClr val="tx1">
                    <a:lumMod val="65000"/>
                    <a:lumOff val="35000"/>
                  </a:schemeClr>
                </a:solidFill>
                <a:latin typeface="+mn-ea"/>
              </a:rPr>
              <a:t>Liquorice</a:t>
            </a:r>
            <a:r>
              <a:rPr lang="en-US" altLang="zh-CN" sz="1400" dirty="0">
                <a:solidFill>
                  <a:schemeClr val="tx1">
                    <a:lumMod val="65000"/>
                    <a:lumOff val="35000"/>
                  </a:schemeClr>
                </a:solidFill>
                <a:latin typeface="+mn-ea"/>
              </a:rPr>
              <a:t> </a:t>
            </a:r>
            <a:r>
              <a:rPr lang="en-US" altLang="zh-CN" sz="1400" dirty="0" err="1">
                <a:solidFill>
                  <a:schemeClr val="tx1">
                    <a:lumMod val="65000"/>
                    <a:lumOff val="35000"/>
                  </a:schemeClr>
                </a:solidFill>
                <a:latin typeface="+mn-ea"/>
              </a:rPr>
              <a:t>chupa</a:t>
            </a:r>
            <a:r>
              <a:rPr lang="en-US" altLang="zh-CN" sz="1400" dirty="0">
                <a:solidFill>
                  <a:schemeClr val="tx1">
                    <a:lumMod val="65000"/>
                    <a:lumOff val="35000"/>
                  </a:schemeClr>
                </a:solidFill>
                <a:latin typeface="+mn-ea"/>
              </a:rPr>
              <a:t> </a:t>
            </a:r>
            <a:r>
              <a:rPr lang="en-US" altLang="zh-CN" sz="1400" dirty="0" err="1">
                <a:solidFill>
                  <a:schemeClr val="tx1">
                    <a:lumMod val="65000"/>
                    <a:lumOff val="35000"/>
                  </a:schemeClr>
                </a:solidFill>
                <a:latin typeface="+mn-ea"/>
              </a:rPr>
              <a:t>chups</a:t>
            </a:r>
            <a:r>
              <a:rPr lang="en-US" altLang="zh-CN" sz="1400" dirty="0">
                <a:solidFill>
                  <a:schemeClr val="tx1">
                    <a:lumMod val="65000"/>
                    <a:lumOff val="35000"/>
                  </a:schemeClr>
                </a:solidFill>
                <a:latin typeface="+mn-ea"/>
              </a:rPr>
              <a:t> </a:t>
            </a:r>
            <a:r>
              <a:rPr lang="en-US" altLang="zh-CN" sz="1400" dirty="0" err="1">
                <a:solidFill>
                  <a:schemeClr val="tx1">
                    <a:lumMod val="65000"/>
                    <a:lumOff val="35000"/>
                  </a:schemeClr>
                </a:solidFill>
                <a:latin typeface="+mn-ea"/>
              </a:rPr>
              <a:t>applicake</a:t>
            </a:r>
            <a:r>
              <a:rPr lang="en-US" altLang="zh-CN" sz="1400" dirty="0">
                <a:solidFill>
                  <a:schemeClr val="tx1">
                    <a:lumMod val="65000"/>
                    <a:lumOff val="35000"/>
                  </a:schemeClr>
                </a:solidFill>
                <a:latin typeface="+mn-ea"/>
              </a:rPr>
              <a:t> pie cupcake brownie bear claw  cake ginger </a:t>
            </a:r>
            <a:r>
              <a:rPr lang="en-US" altLang="zh-CN" sz="1400" dirty="0" err="1">
                <a:solidFill>
                  <a:schemeClr val="tx1">
                    <a:lumMod val="65000"/>
                    <a:lumOff val="35000"/>
                  </a:schemeClr>
                </a:solidFill>
                <a:latin typeface="+mn-ea"/>
              </a:rPr>
              <a:t>breadp</a:t>
            </a:r>
            <a:r>
              <a:rPr lang="en-US" altLang="zh-CN" sz="1400" dirty="0">
                <a:solidFill>
                  <a:schemeClr val="tx1">
                    <a:lumMod val="65000"/>
                    <a:lumOff val="35000"/>
                  </a:schemeClr>
                </a:solidFill>
                <a:latin typeface="+mn-ea"/>
              </a:rPr>
              <a:t> cake gingerbread cotton </a:t>
            </a:r>
            <a:endParaRPr lang="en-US" altLang="zh-CN" sz="1400" dirty="0">
              <a:solidFill>
                <a:schemeClr val="tx1">
                  <a:lumMod val="65000"/>
                  <a:lumOff val="35000"/>
                </a:schemeClr>
              </a:solidFill>
              <a:latin typeface="+mn-ea"/>
            </a:endParaRPr>
          </a:p>
          <a:p>
            <a:pPr marL="0" indent="0" algn="ctr">
              <a:lnSpc>
                <a:spcPct val="130000"/>
              </a:lnSpc>
              <a:spcBef>
                <a:spcPts val="0"/>
              </a:spcBef>
              <a:buNone/>
            </a:pPr>
            <a:r>
              <a:rPr lang="en-US" altLang="zh-CN" sz="1400" dirty="0">
                <a:solidFill>
                  <a:schemeClr val="tx1">
                    <a:lumMod val="65000"/>
                    <a:lumOff val="35000"/>
                  </a:schemeClr>
                </a:solidFill>
                <a:latin typeface="+mn-ea"/>
              </a:rPr>
              <a:t>candy. Bear claw croissant apple pie. </a:t>
            </a:r>
            <a:r>
              <a:rPr lang="en-US" altLang="zh-CN" sz="1400" dirty="0" err="1">
                <a:solidFill>
                  <a:schemeClr val="tx1">
                    <a:lumMod val="65000"/>
                    <a:lumOff val="35000"/>
                  </a:schemeClr>
                </a:solidFill>
                <a:latin typeface="+mn-ea"/>
              </a:rPr>
              <a:t>Liquorice</a:t>
            </a:r>
            <a:r>
              <a:rPr lang="en-US" altLang="zh-CN" sz="1400" dirty="0">
                <a:solidFill>
                  <a:schemeClr val="tx1">
                    <a:lumMod val="65000"/>
                    <a:lumOff val="35000"/>
                  </a:schemeClr>
                </a:solidFill>
                <a:latin typeface="+mn-ea"/>
              </a:rPr>
              <a:t> </a:t>
            </a:r>
            <a:r>
              <a:rPr lang="en-US" altLang="zh-CN" sz="1400" dirty="0" err="1">
                <a:solidFill>
                  <a:schemeClr val="tx1">
                    <a:lumMod val="65000"/>
                    <a:lumOff val="35000"/>
                  </a:schemeClr>
                </a:solidFill>
                <a:latin typeface="+mn-ea"/>
              </a:rPr>
              <a:t>chupa</a:t>
            </a:r>
            <a:r>
              <a:rPr lang="en-US" altLang="zh-CN" sz="1400" dirty="0">
                <a:solidFill>
                  <a:schemeClr val="tx1">
                    <a:lumMod val="65000"/>
                    <a:lumOff val="35000"/>
                  </a:schemeClr>
                </a:solidFill>
                <a:latin typeface="+mn-ea"/>
              </a:rPr>
              <a:t> </a:t>
            </a:r>
            <a:r>
              <a:rPr lang="en-US" altLang="zh-CN" sz="1400" dirty="0" err="1">
                <a:solidFill>
                  <a:schemeClr val="tx1">
                    <a:lumMod val="65000"/>
                    <a:lumOff val="35000"/>
                  </a:schemeClr>
                </a:solidFill>
                <a:latin typeface="+mn-ea"/>
              </a:rPr>
              <a:t>chups</a:t>
            </a:r>
            <a:r>
              <a:rPr lang="en-US" altLang="zh-CN" sz="1400" dirty="0">
                <a:solidFill>
                  <a:schemeClr val="tx1">
                    <a:lumMod val="65000"/>
                    <a:lumOff val="35000"/>
                  </a:schemeClr>
                </a:solidFill>
                <a:latin typeface="+mn-ea"/>
              </a:rPr>
              <a:t> </a:t>
            </a:r>
            <a:r>
              <a:rPr lang="en-US" altLang="zh-CN" sz="1400" dirty="0" err="1">
                <a:solidFill>
                  <a:schemeClr val="tx1">
                    <a:lumMod val="65000"/>
                    <a:lumOff val="35000"/>
                  </a:schemeClr>
                </a:solidFill>
                <a:latin typeface="+mn-ea"/>
              </a:rPr>
              <a:t>applicake</a:t>
            </a:r>
            <a:r>
              <a:rPr lang="en-US" altLang="zh-CN" sz="1400" dirty="0">
                <a:solidFill>
                  <a:schemeClr val="tx1">
                    <a:lumMod val="65000"/>
                    <a:lumOff val="35000"/>
                  </a:schemeClr>
                </a:solidFill>
                <a:latin typeface="+mn-ea"/>
              </a:rPr>
              <a:t> pie cupcake brownie</a:t>
            </a:r>
            <a:endParaRPr lang="en-US" sz="1400" dirty="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 presetClass="entr" presetSubtype="1" decel="10000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par>
                                <p:cTn id="23" presetID="2" presetClass="entr" presetSubtype="1" decel="100000" fill="hold" nodeType="withEffect">
                                  <p:stCondLst>
                                    <p:cond delay="1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decel="100000" fill="hold" nodeType="withEffect">
                                  <p:stCondLst>
                                    <p:cond delay="2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1" decel="100000" fill="hold" nodeType="withEffect">
                                  <p:stCondLst>
                                    <p:cond delay="30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par>
                                <p:cTn id="35" presetID="2" presetClass="entr" presetSubtype="1" decel="100000" fill="hold" nodeType="withEffect">
                                  <p:stCondLst>
                                    <p:cond delay="4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0-#ppt_h/2"/>
                                          </p:val>
                                        </p:tav>
                                        <p:tav tm="100000">
                                          <p:val>
                                            <p:strVal val="#ppt_y"/>
                                          </p:val>
                                        </p:tav>
                                      </p:tavLst>
                                    </p:anim>
                                  </p:childTnLst>
                                </p:cTn>
                              </p:par>
                              <p:par>
                                <p:cTn id="39" presetID="2" presetClass="entr" presetSubtype="1" decel="100000" fill="hold" nodeType="withEffect">
                                  <p:stCondLst>
                                    <p:cond delay="5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decel="100000" fill="hold" nodeType="withEffect">
                                  <p:stCondLst>
                                    <p:cond delay="60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6" presetClass="emph" presetSubtype="0" fill="hold" nodeType="afterEffect">
                                  <p:stCondLst>
                                    <p:cond delay="0"/>
                                  </p:stCondLst>
                                  <p:childTnLst>
                                    <p:animEffect transition="out" filter="fade">
                                      <p:cBhvr>
                                        <p:cTn id="49" dur="500" tmFilter="0, 0; .2, .5; .8, .5; 1, 0"/>
                                        <p:tgtEl>
                                          <p:spTgt spid="4"/>
                                        </p:tgtEl>
                                      </p:cBhvr>
                                    </p:animEffect>
                                    <p:animScale>
                                      <p:cBhvr>
                                        <p:cTn id="50" dur="250" autoRev="1" fill="hold"/>
                                        <p:tgtEl>
                                          <p:spTgt spid="4"/>
                                        </p:tgtEl>
                                      </p:cBhvr>
                                      <p:by x="105000" y="105000"/>
                                    </p:animScale>
                                  </p:childTnLst>
                                </p:cTn>
                              </p:par>
                              <p:par>
                                <p:cTn id="51" presetID="26" presetClass="emph" presetSubtype="0" fill="hold" nodeType="withEffect">
                                  <p:stCondLst>
                                    <p:cond delay="100"/>
                                  </p:stCondLst>
                                  <p:childTnLst>
                                    <p:animEffect transition="out" filter="fade">
                                      <p:cBhvr>
                                        <p:cTn id="52" dur="500" tmFilter="0, 0; .2, .5; .8, .5; 1, 0"/>
                                        <p:tgtEl>
                                          <p:spTgt spid="9"/>
                                        </p:tgtEl>
                                      </p:cBhvr>
                                    </p:animEffect>
                                    <p:animScale>
                                      <p:cBhvr>
                                        <p:cTn id="53" dur="250" autoRev="1" fill="hold"/>
                                        <p:tgtEl>
                                          <p:spTgt spid="9"/>
                                        </p:tgtEl>
                                      </p:cBhvr>
                                      <p:by x="105000" y="105000"/>
                                    </p:animScale>
                                  </p:childTnLst>
                                </p:cTn>
                              </p:par>
                              <p:par>
                                <p:cTn id="54" presetID="26" presetClass="emph" presetSubtype="0" fill="hold" nodeType="withEffect">
                                  <p:stCondLst>
                                    <p:cond delay="20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par>
                                <p:cTn id="57" presetID="26" presetClass="emph" presetSubtype="0" fill="hold" nodeType="withEffect">
                                  <p:stCondLst>
                                    <p:cond delay="300"/>
                                  </p:stCondLst>
                                  <p:childTnLst>
                                    <p:animEffect transition="out" filter="fade">
                                      <p:cBhvr>
                                        <p:cTn id="58" dur="500" tmFilter="0, 0; .2, .5; .8, .5; 1, 0"/>
                                        <p:tgtEl>
                                          <p:spTgt spid="24"/>
                                        </p:tgtEl>
                                      </p:cBhvr>
                                    </p:animEffect>
                                    <p:animScale>
                                      <p:cBhvr>
                                        <p:cTn id="59" dur="250" autoRev="1" fill="hold"/>
                                        <p:tgtEl>
                                          <p:spTgt spid="24"/>
                                        </p:tgtEl>
                                      </p:cBhvr>
                                      <p:by x="105000" y="105000"/>
                                    </p:animScale>
                                  </p:childTnLst>
                                </p:cTn>
                              </p:par>
                              <p:par>
                                <p:cTn id="60" presetID="26" presetClass="emph" presetSubtype="0" fill="hold" nodeType="withEffect">
                                  <p:stCondLst>
                                    <p:cond delay="40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26" presetClass="emph" presetSubtype="0" fill="hold" nodeType="withEffect">
                                  <p:stCondLst>
                                    <p:cond delay="50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par>
                                <p:cTn id="66" presetID="26" presetClass="emph" presetSubtype="0" fill="hold" nodeType="withEffect">
                                  <p:stCondLst>
                                    <p:cond delay="600"/>
                                  </p:stCondLst>
                                  <p:childTnLst>
                                    <p:animEffect transition="out" filter="fade">
                                      <p:cBhvr>
                                        <p:cTn id="67" dur="500" tmFilter="0, 0; .2, .5; .8, .5; 1, 0"/>
                                        <p:tgtEl>
                                          <p:spTgt spid="21"/>
                                        </p:tgtEl>
                                      </p:cBhvr>
                                    </p:animEffect>
                                    <p:animScale>
                                      <p:cBhvr>
                                        <p:cTn id="68" dur="250" autoRev="1" fill="hold"/>
                                        <p:tgtEl>
                                          <p:spTgt spid="21"/>
                                        </p:tgtEl>
                                      </p:cBhvr>
                                      <p:by x="105000" y="105000"/>
                                    </p:animScale>
                                  </p:childTnLst>
                                </p:cTn>
                              </p:par>
                            </p:childTnLst>
                          </p:cTn>
                        </p:par>
                        <p:par>
                          <p:cTn id="69" fill="hold">
                            <p:stCondLst>
                              <p:cond delay="2500"/>
                            </p:stCondLst>
                            <p:childTnLst>
                              <p:par>
                                <p:cTn id="70" presetID="2" presetClass="entr" presetSubtype="1" decel="100000" fill="hold" grpId="0" nodeType="afterEffect">
                                  <p:stCondLst>
                                    <p:cond delay="0"/>
                                  </p:stCondLst>
                                  <p:iterate type="lt">
                                    <p:tmPct val="15000"/>
                                  </p:iterate>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0-#ppt_h/2"/>
                                          </p:val>
                                        </p:tav>
                                        <p:tav tm="100000">
                                          <p:val>
                                            <p:strVal val="#ppt_y"/>
                                          </p:val>
                                        </p:tav>
                                      </p:tavLst>
                                    </p:anim>
                                  </p:childTnLst>
                                </p:cTn>
                              </p:par>
                            </p:childTnLst>
                          </p:cTn>
                        </p:par>
                        <p:par>
                          <p:cTn id="74" fill="hold">
                            <p:stCondLst>
                              <p:cond delay="4875"/>
                            </p:stCondLst>
                            <p:childTnLst>
                              <p:par>
                                <p:cTn id="75" presetID="2" presetClass="entr" presetSubtype="4" decel="100000" fill="hold" grpId="0"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750" fill="hold"/>
                                        <p:tgtEl>
                                          <p:spTgt spid="28"/>
                                        </p:tgtEl>
                                        <p:attrNameLst>
                                          <p:attrName>ppt_x</p:attrName>
                                        </p:attrNameLst>
                                      </p:cBhvr>
                                      <p:tavLst>
                                        <p:tav tm="0">
                                          <p:val>
                                            <p:strVal val="#ppt_x"/>
                                          </p:val>
                                        </p:tav>
                                        <p:tav tm="100000">
                                          <p:val>
                                            <p:strVal val="#ppt_x"/>
                                          </p:val>
                                        </p:tav>
                                      </p:tavLst>
                                    </p:anim>
                                    <p:anim calcmode="lin" valueType="num">
                                      <p:cBhvr additive="base">
                                        <p:cTn id="78"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956391"/>
            <a:ext cx="12192000" cy="4125432"/>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4" name="矩形 3"/>
          <p:cNvSpPr/>
          <p:nvPr/>
        </p:nvSpPr>
        <p:spPr>
          <a:xfrm>
            <a:off x="3391786" y="2349795"/>
            <a:ext cx="3338623" cy="4093535"/>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580478" y="2472037"/>
            <a:ext cx="2256789" cy="646331"/>
          </a:xfrm>
          <a:prstGeom prst="rect">
            <a:avLst/>
          </a:prstGeom>
          <a:noFill/>
        </p:spPr>
        <p:txBody>
          <a:bodyPr wrap="square" rtlCol="0">
            <a:spAutoFit/>
          </a:bodyPr>
          <a:lstStyle/>
          <a:p>
            <a:pPr algn="r"/>
            <a:r>
              <a:rPr lang="en-US" altLang="zh-CN" sz="3600" dirty="0">
                <a:solidFill>
                  <a:schemeClr val="accent1"/>
                </a:solidFill>
                <a:latin typeface="+mn-ea"/>
              </a:rPr>
              <a:t>Cool cat</a:t>
            </a:r>
            <a:endParaRPr lang="zh-CN" altLang="en-US" sz="3600" dirty="0">
              <a:solidFill>
                <a:schemeClr val="accent1"/>
              </a:solidFill>
              <a:latin typeface="+mn-ea"/>
            </a:endParaRPr>
          </a:p>
        </p:txBody>
      </p:sp>
      <p:sp>
        <p:nvSpPr>
          <p:cNvPr id="10" name="Content Placeholder 2"/>
          <p:cNvSpPr txBox="1"/>
          <p:nvPr/>
        </p:nvSpPr>
        <p:spPr>
          <a:xfrm>
            <a:off x="7070651" y="3166268"/>
            <a:ext cx="3817306" cy="154223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defTabSz="1450975">
              <a:lnSpc>
                <a:spcPct val="120000"/>
              </a:lnSpc>
              <a:spcBef>
                <a:spcPts val="0"/>
              </a:spcBef>
              <a:buNone/>
            </a:pPr>
            <a:r>
              <a:rPr lang="en-US" altLang="zh-CN" sz="1200" dirty="0">
                <a:solidFill>
                  <a:schemeClr val="tx1">
                    <a:lumMod val="85000"/>
                    <a:lumOff val="15000"/>
                  </a:schemeClr>
                </a:solidFill>
                <a:latin typeface="+mn-ea"/>
                <a:cs typeface="Lao UI" panose="020B0502040204020203" pitchFamily="34" charset="0"/>
              </a:rPr>
              <a:t>There are many variations of passages of Lorem available, but the majority have suffered alteration in some form, by injected humor, or randomized words which don't look even slightly believable. If you are going to use a passage of </a:t>
            </a:r>
            <a:r>
              <a:rPr lang="en-US" altLang="zh-CN" sz="1200" dirty="0" err="1">
                <a:solidFill>
                  <a:schemeClr val="tx1">
                    <a:lumMod val="85000"/>
                    <a:lumOff val="15000"/>
                  </a:schemeClr>
                </a:solidFill>
                <a:latin typeface="+mn-ea"/>
                <a:cs typeface="Lao UI" panose="020B0502040204020203" pitchFamily="34" charset="0"/>
              </a:rPr>
              <a:t>Lorem</a:t>
            </a:r>
            <a:endParaRPr lang="en-US" altLang="zh-CN" sz="1200" dirty="0">
              <a:solidFill>
                <a:schemeClr val="tx1">
                  <a:lumMod val="85000"/>
                  <a:lumOff val="15000"/>
                </a:schemeClr>
              </a:solidFill>
              <a:latin typeface="+mn-ea"/>
              <a:cs typeface="Lao UI" panose="020B0502040204020203" pitchFamily="34" charset="0"/>
            </a:endParaRPr>
          </a:p>
        </p:txBody>
      </p:sp>
      <p:sp>
        <p:nvSpPr>
          <p:cNvPr id="11" name="Rectangle 27"/>
          <p:cNvSpPr/>
          <p:nvPr/>
        </p:nvSpPr>
        <p:spPr>
          <a:xfrm>
            <a:off x="9409814" y="4598915"/>
            <a:ext cx="1350552" cy="367308"/>
          </a:xfrm>
          <a:prstGeom prst="roundRect">
            <a:avLst>
              <a:gd name="adj" fmla="val 27969"/>
            </a:avLst>
          </a:prstGeom>
          <a:solidFill>
            <a:schemeClr val="accent1"/>
          </a:solidFill>
          <a:ln w="12700">
            <a:noFill/>
          </a:ln>
        </p:spPr>
        <p:txBody>
          <a:bodyPr wrap="square">
            <a:spAutoFit/>
          </a:bodyPr>
          <a:lstStyle/>
          <a:p>
            <a:pPr algn="ctr"/>
            <a:r>
              <a:rPr lang="en-US" altLang="zh-CN" sz="1400" dirty="0">
                <a:solidFill>
                  <a:schemeClr val="bg1"/>
                </a:solidFill>
                <a:latin typeface="+mn-ea"/>
              </a:rPr>
              <a:t>More Details</a:t>
            </a:r>
            <a:endParaRPr lang="en-US" altLang="zh-CN" sz="1400" dirty="0">
              <a:solidFill>
                <a:schemeClr val="bg1"/>
              </a:solidFill>
              <a:latin typeface="+mn-ea"/>
            </a:endParaRPr>
          </a:p>
        </p:txBody>
      </p:sp>
      <p:sp>
        <p:nvSpPr>
          <p:cNvPr id="12" name="TextBox 50"/>
          <p:cNvSpPr txBox="1"/>
          <p:nvPr/>
        </p:nvSpPr>
        <p:spPr>
          <a:xfrm>
            <a:off x="1374520" y="3646674"/>
            <a:ext cx="4392088" cy="2123658"/>
          </a:xfrm>
          <a:prstGeom prst="rect">
            <a:avLst/>
          </a:prstGeom>
          <a:noFill/>
        </p:spPr>
        <p:txBody>
          <a:bodyPr wrap="square" rtlCol="0">
            <a:spAutoFit/>
          </a:bodyPr>
          <a:lstStyle/>
          <a:p>
            <a:r>
              <a:rPr lang="en-US" altLang="zh-CN" sz="6600" dirty="0">
                <a:solidFill>
                  <a:schemeClr val="accent1">
                    <a:alpha val="30000"/>
                  </a:schemeClr>
                </a:solidFill>
                <a:latin typeface="Impact" panose="020B0806030902050204" pitchFamily="34" charset="0"/>
              </a:rPr>
              <a:t>Cat's </a:t>
            </a:r>
            <a:endParaRPr lang="en-US" altLang="zh-CN" sz="6600" dirty="0">
              <a:solidFill>
                <a:schemeClr val="accent1">
                  <a:alpha val="30000"/>
                </a:schemeClr>
              </a:solidFill>
              <a:latin typeface="Impact" panose="020B0806030902050204" pitchFamily="34" charset="0"/>
            </a:endParaRPr>
          </a:p>
          <a:p>
            <a:r>
              <a:rPr lang="en-US" altLang="zh-CN" sz="6600" dirty="0">
                <a:solidFill>
                  <a:schemeClr val="accent1">
                    <a:alpha val="30000"/>
                  </a:schemeClr>
                </a:solidFill>
                <a:latin typeface="Impact" panose="020B0806030902050204" pitchFamily="34" charset="0"/>
              </a:rPr>
              <a:t>pajamas</a:t>
            </a:r>
            <a:endParaRPr lang="en-US" altLang="zh-CN" sz="6600" dirty="0">
              <a:solidFill>
                <a:schemeClr val="accent1">
                  <a:alpha val="30000"/>
                </a:schemeClr>
              </a:solidFill>
              <a:latin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 presetClass="entr" presetSubtype="8" decel="10000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750" fill="hold"/>
                                        <p:tgtEl>
                                          <p:spTgt spid="3"/>
                                        </p:tgtEl>
                                        <p:attrNameLst>
                                          <p:attrName>ppt_x</p:attrName>
                                        </p:attrNameLst>
                                      </p:cBhvr>
                                      <p:tavLst>
                                        <p:tav tm="0">
                                          <p:val>
                                            <p:strVal val="0-#ppt_w/2"/>
                                          </p:val>
                                        </p:tav>
                                        <p:tav tm="100000">
                                          <p:val>
                                            <p:strVal val="#ppt_x"/>
                                          </p:val>
                                        </p:tav>
                                      </p:tavLst>
                                    </p:anim>
                                    <p:anim calcmode="lin" valueType="num">
                                      <p:cBhvr additive="base">
                                        <p:cTn id="22" dur="75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37"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3500"/>
                            </p:stCondLst>
                            <p:childTnLst>
                              <p:par>
                                <p:cTn id="31" presetID="2" presetClass="entr" presetSubtype="1" decel="100000" fill="hold" grpId="0" nodeType="afterEffect">
                                  <p:stCondLst>
                                    <p:cond delay="0"/>
                                  </p:stCondLst>
                                  <p:iterate type="lt">
                                    <p:tmPct val="15000"/>
                                  </p:iterate>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0-#ppt_h/2"/>
                                          </p:val>
                                        </p:tav>
                                        <p:tav tm="100000">
                                          <p:val>
                                            <p:strVal val="#ppt_y"/>
                                          </p:val>
                                        </p:tav>
                                      </p:tavLst>
                                    </p:anim>
                                  </p:childTnLst>
                                </p:cTn>
                              </p:par>
                            </p:childTnLst>
                          </p:cTn>
                        </p:par>
                        <p:par>
                          <p:cTn id="35" fill="hold">
                            <p:stCondLst>
                              <p:cond delay="4275"/>
                            </p:stCondLst>
                            <p:childTnLst>
                              <p:par>
                                <p:cTn id="36" presetID="22" presetClass="entr" presetSubtype="1"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par>
                          <p:cTn id="39" fill="hold">
                            <p:stCondLst>
                              <p:cond delay="4775"/>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275"/>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p:bldP spid="32" grpId="0" animBg="1"/>
      <p:bldP spid="33" grpId="0"/>
      <p:bldP spid="4" grpId="0" animBg="1"/>
      <p:bldP spid="9" grpId="0"/>
      <p:bldP spid="10" grpId="0"/>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5" name="Rounded Rectangle 7"/>
          <p:cNvSpPr/>
          <p:nvPr/>
        </p:nvSpPr>
        <p:spPr>
          <a:xfrm>
            <a:off x="1111008" y="1927037"/>
            <a:ext cx="1679986" cy="1679986"/>
          </a:xfrm>
          <a:prstGeom prst="roundRect">
            <a:avLst>
              <a:gd name="adj" fmla="val 2743"/>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1"/>
              </a:solidFill>
            </a:endParaRPr>
          </a:p>
        </p:txBody>
      </p:sp>
      <p:sp>
        <p:nvSpPr>
          <p:cNvPr id="6" name="Rounded Rectangle 9"/>
          <p:cNvSpPr/>
          <p:nvPr/>
        </p:nvSpPr>
        <p:spPr>
          <a:xfrm>
            <a:off x="1111008" y="3766594"/>
            <a:ext cx="1679986" cy="1679986"/>
          </a:xfrm>
          <a:prstGeom prst="roundRect">
            <a:avLst>
              <a:gd name="adj" fmla="val 2743"/>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endParaRPr>
          </a:p>
        </p:txBody>
      </p:sp>
      <p:grpSp>
        <p:nvGrpSpPr>
          <p:cNvPr id="3" name="组合 2"/>
          <p:cNvGrpSpPr/>
          <p:nvPr/>
        </p:nvGrpSpPr>
        <p:grpSpPr>
          <a:xfrm>
            <a:off x="2943543" y="4682912"/>
            <a:ext cx="2586318" cy="1679986"/>
            <a:chOff x="2943543" y="4682912"/>
            <a:chExt cx="2586318" cy="1679986"/>
          </a:xfrm>
        </p:grpSpPr>
        <p:sp>
          <p:nvSpPr>
            <p:cNvPr id="7" name="Rounded Rectangle 10"/>
            <p:cNvSpPr/>
            <p:nvPr/>
          </p:nvSpPr>
          <p:spPr>
            <a:xfrm>
              <a:off x="2943543" y="4682912"/>
              <a:ext cx="2586318" cy="1679986"/>
            </a:xfrm>
            <a:prstGeom prst="roundRect">
              <a:avLst>
                <a:gd name="adj" fmla="val 274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1"/>
            <p:cNvSpPr txBox="1"/>
            <p:nvPr/>
          </p:nvSpPr>
          <p:spPr>
            <a:xfrm>
              <a:off x="3062549" y="4860064"/>
              <a:ext cx="2348305" cy="1312347"/>
            </a:xfrm>
            <a:prstGeom prst="rect">
              <a:avLst/>
            </a:prstGeom>
            <a:noFill/>
          </p:spPr>
          <p:txBody>
            <a:bodyPr wrap="square" rtlCol="0">
              <a:spAutoFit/>
            </a:bodyPr>
            <a:lstStyle/>
            <a:p>
              <a:pPr algn="ctr">
                <a:lnSpc>
                  <a:spcPct val="130000"/>
                </a:lnSpc>
              </a:pPr>
              <a:r>
                <a:rPr lang="en-US" dirty="0">
                  <a:solidFill>
                    <a:schemeClr val="bg1"/>
                  </a:solidFill>
                  <a:latin typeface="+mn-ea"/>
                  <a:cs typeface="Open Sans" panose="020B0606030504020204" pitchFamily="34" charset="0"/>
                </a:rPr>
                <a:t>To bell a cat </a:t>
              </a:r>
              <a:endParaRPr lang="en-US" dirty="0">
                <a:solidFill>
                  <a:schemeClr val="bg1"/>
                </a:solidFill>
                <a:latin typeface="+mn-ea"/>
                <a:cs typeface="Open Sans" panose="020B0606030504020204" pitchFamily="34" charset="0"/>
              </a:endParaRPr>
            </a:p>
            <a:p>
              <a:pPr algn="ctr">
                <a:lnSpc>
                  <a:spcPct val="130000"/>
                </a:lnSpc>
              </a:pPr>
              <a:r>
                <a:rPr lang="en-US" sz="1100" dirty="0">
                  <a:solidFill>
                    <a:schemeClr val="bg1"/>
                  </a:solidFill>
                  <a:latin typeface="+mn-ea"/>
                  <a:cs typeface="Open Sans" panose="020B0606030504020204" pitchFamily="34" charset="0"/>
                </a:rPr>
                <a:t>Lid </a:t>
              </a:r>
              <a:r>
                <a:rPr lang="en-US" sz="1100" dirty="0" err="1">
                  <a:solidFill>
                    <a:schemeClr val="bg1"/>
                  </a:solidFill>
                  <a:latin typeface="+mn-ea"/>
                  <a:cs typeface="Open Sans" panose="020B0606030504020204" pitchFamily="34" charset="0"/>
                </a:rPr>
                <a:t>est</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laborum</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dolo</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rumes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fugats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untras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Etharums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ser</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quidem</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rerum</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facilis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dolores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nemis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omnis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fugats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vitaes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nemo</a:t>
              </a:r>
              <a:r>
                <a:rPr lang="en-US" sz="1100" dirty="0">
                  <a:solidFill>
                    <a:schemeClr val="bg1"/>
                  </a:solidFill>
                  <a:latin typeface="+mn-ea"/>
                  <a:cs typeface="Open Sans" panose="020B0606030504020204" pitchFamily="34" charset="0"/>
                </a:rPr>
                <a:t> minima</a:t>
              </a:r>
              <a:endParaRPr lang="en-US" sz="1100" dirty="0">
                <a:solidFill>
                  <a:schemeClr val="bg1"/>
                </a:solidFill>
                <a:latin typeface="+mn-ea"/>
                <a:cs typeface="Open Sans" panose="020B0606030504020204" pitchFamily="34" charset="0"/>
              </a:endParaRPr>
            </a:p>
          </p:txBody>
        </p:sp>
      </p:grpSp>
      <p:sp>
        <p:nvSpPr>
          <p:cNvPr id="10" name="Rounded Rectangle 14"/>
          <p:cNvSpPr/>
          <p:nvPr/>
        </p:nvSpPr>
        <p:spPr>
          <a:xfrm>
            <a:off x="8429303" y="1919865"/>
            <a:ext cx="1679986" cy="1679986"/>
          </a:xfrm>
          <a:prstGeom prst="roundRect">
            <a:avLst>
              <a:gd name="adj" fmla="val 211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1"/>
              </a:solidFill>
            </a:endParaRPr>
          </a:p>
        </p:txBody>
      </p:sp>
      <p:grpSp>
        <p:nvGrpSpPr>
          <p:cNvPr id="2" name="组合 1"/>
          <p:cNvGrpSpPr/>
          <p:nvPr/>
        </p:nvGrpSpPr>
        <p:grpSpPr>
          <a:xfrm>
            <a:off x="5682410" y="1923451"/>
            <a:ext cx="2594344" cy="1676400"/>
            <a:chOff x="5682410" y="1923451"/>
            <a:chExt cx="2594344" cy="1676400"/>
          </a:xfrm>
        </p:grpSpPr>
        <p:sp>
          <p:nvSpPr>
            <p:cNvPr id="9" name="Rounded Rectangle 12"/>
            <p:cNvSpPr/>
            <p:nvPr/>
          </p:nvSpPr>
          <p:spPr>
            <a:xfrm>
              <a:off x="5682410" y="1923451"/>
              <a:ext cx="2594344" cy="1676400"/>
            </a:xfrm>
            <a:prstGeom prst="roundRect">
              <a:avLst>
                <a:gd name="adj" fmla="val 20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5"/>
            <p:cNvSpPr txBox="1"/>
            <p:nvPr/>
          </p:nvSpPr>
          <p:spPr>
            <a:xfrm>
              <a:off x="5735328" y="2135446"/>
              <a:ext cx="2489942" cy="1192634"/>
            </a:xfrm>
            <a:prstGeom prst="rect">
              <a:avLst/>
            </a:prstGeom>
            <a:noFill/>
          </p:spPr>
          <p:txBody>
            <a:bodyPr wrap="square" rtlCol="0">
              <a:spAutoFit/>
            </a:bodyPr>
            <a:lstStyle/>
            <a:p>
              <a:pPr algn="ctr">
                <a:lnSpc>
                  <a:spcPct val="130000"/>
                </a:lnSpc>
              </a:pPr>
              <a:r>
                <a:rPr lang="en-US" sz="1100" dirty="0">
                  <a:solidFill>
                    <a:schemeClr val="bg1"/>
                  </a:solidFill>
                  <a:latin typeface="+mn-ea"/>
                  <a:cs typeface="Open Sans" panose="020B0606030504020204" pitchFamily="34" charset="0"/>
                </a:rPr>
                <a:t>Lid </a:t>
              </a:r>
              <a:r>
                <a:rPr lang="en-US" sz="1100" dirty="0" err="1">
                  <a:solidFill>
                    <a:schemeClr val="bg1"/>
                  </a:solidFill>
                  <a:latin typeface="+mn-ea"/>
                  <a:cs typeface="Open Sans" panose="020B0606030504020204" pitchFamily="34" charset="0"/>
                </a:rPr>
                <a:t>est</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laborum</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dolo</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rumes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fugats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untras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Etharums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ser</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quidem</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rerum</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facilis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dolores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nemis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omnis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fugats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vitaes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nemo</a:t>
              </a:r>
              <a:r>
                <a:rPr lang="en-US" sz="1100" dirty="0">
                  <a:solidFill>
                    <a:schemeClr val="bg1"/>
                  </a:solidFill>
                  <a:latin typeface="+mn-ea"/>
                  <a:cs typeface="Open Sans" panose="020B0606030504020204" pitchFamily="34" charset="0"/>
                </a:rPr>
                <a:t> minima </a:t>
              </a:r>
              <a:r>
                <a:rPr lang="en-US" sz="1100" dirty="0" err="1">
                  <a:solidFill>
                    <a:schemeClr val="bg1"/>
                  </a:solidFill>
                  <a:latin typeface="+mn-ea"/>
                  <a:cs typeface="Open Sans" panose="020B0606030504020204" pitchFamily="34" charset="0"/>
                </a:rPr>
                <a:t>rerums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unsers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sadips</a:t>
              </a:r>
              <a:r>
                <a:rPr lang="en-US" sz="1100" dirty="0">
                  <a:solidFill>
                    <a:schemeClr val="bg1"/>
                  </a:solidFill>
                  <a:latin typeface="+mn-ea"/>
                  <a:cs typeface="Open Sans" panose="020B0606030504020204" pitchFamily="34" charset="0"/>
                </a:rPr>
                <a:t> </a:t>
              </a:r>
              <a:r>
                <a:rPr lang="en-US" sz="1100" dirty="0" err="1">
                  <a:solidFill>
                    <a:schemeClr val="bg1"/>
                  </a:solidFill>
                  <a:latin typeface="+mn-ea"/>
                  <a:cs typeface="Open Sans" panose="020B0606030504020204" pitchFamily="34" charset="0"/>
                </a:rPr>
                <a:t>amets</a:t>
              </a:r>
              <a:r>
                <a:rPr lang="en-US" sz="1100" dirty="0">
                  <a:solidFill>
                    <a:schemeClr val="bg1"/>
                  </a:solidFill>
                  <a:latin typeface="+mn-ea"/>
                  <a:cs typeface="Open Sans" panose="020B0606030504020204" pitchFamily="34" charset="0"/>
                </a:rPr>
                <a:t>.. </a:t>
              </a:r>
              <a:endParaRPr lang="en-US" sz="1100" dirty="0">
                <a:solidFill>
                  <a:schemeClr val="bg1"/>
                </a:solidFill>
                <a:latin typeface="+mn-ea"/>
                <a:cs typeface="Open Sans" panose="020B0606030504020204" pitchFamily="34" charset="0"/>
              </a:endParaRPr>
            </a:p>
          </p:txBody>
        </p:sp>
      </p:grpSp>
      <p:sp>
        <p:nvSpPr>
          <p:cNvPr id="12" name="Rounded Rectangle 16"/>
          <p:cNvSpPr/>
          <p:nvPr/>
        </p:nvSpPr>
        <p:spPr>
          <a:xfrm>
            <a:off x="9358476" y="3766594"/>
            <a:ext cx="1679986" cy="1679986"/>
          </a:xfrm>
          <a:prstGeom prst="roundRect">
            <a:avLst>
              <a:gd name="adj" fmla="val 211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endParaRPr>
          </a:p>
        </p:txBody>
      </p:sp>
      <p:sp>
        <p:nvSpPr>
          <p:cNvPr id="13" name="Picture Placeholder 10"/>
          <p:cNvSpPr txBox="1"/>
          <p:nvPr/>
        </p:nvSpPr>
        <p:spPr>
          <a:xfrm>
            <a:off x="2943543" y="1923450"/>
            <a:ext cx="2587752" cy="2587752"/>
          </a:xfrm>
          <a:prstGeom prst="rect">
            <a:avLst/>
          </a:prstGeom>
          <a:blipFill>
            <a:blip r:embed="rId5"/>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Picture Placeholder 10"/>
          <p:cNvSpPr txBox="1"/>
          <p:nvPr/>
        </p:nvSpPr>
        <p:spPr>
          <a:xfrm>
            <a:off x="5682409" y="3770179"/>
            <a:ext cx="3520440" cy="2596896"/>
          </a:xfrm>
          <a:prstGeom prst="rect">
            <a:avLst/>
          </a:prstGeom>
          <a:blipFill>
            <a:blip r:embed="rId6"/>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 presetClass="entr" presetSubtype="1" decel="10000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par>
                                <p:cTn id="23" presetID="2" presetClass="entr" presetSubtype="4" decel="10000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p:tgtEl>
                                          <p:spTgt spid="2"/>
                                        </p:tgtEl>
                                        <p:attrNameLst>
                                          <p:attrName>ppt_x</p:attrName>
                                        </p:attrNameLst>
                                      </p:cBhvr>
                                      <p:tavLst>
                                        <p:tav tm="0">
                                          <p:val>
                                            <p:strVal val="#ppt_x-#ppt_w*1.125000"/>
                                          </p:val>
                                        </p:tav>
                                        <p:tav tm="100000">
                                          <p:val>
                                            <p:strVal val="#ppt_x"/>
                                          </p:val>
                                        </p:tav>
                                      </p:tavLst>
                                    </p:anim>
                                    <p:animEffect transition="in" filter="wipe(right)">
                                      <p:cBhvr>
                                        <p:cTn id="31" dur="500"/>
                                        <p:tgtEl>
                                          <p:spTgt spid="2"/>
                                        </p:tgtEl>
                                      </p:cBhvr>
                                    </p:animEffect>
                                  </p:childTnLst>
                                </p:cTn>
                              </p:par>
                              <p:par>
                                <p:cTn id="32" presetID="12" presetClass="entr" presetSubtype="2"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p:tgtEl>
                                          <p:spTgt spid="3"/>
                                        </p:tgtEl>
                                        <p:attrNameLst>
                                          <p:attrName>ppt_x</p:attrName>
                                        </p:attrNameLst>
                                      </p:cBhvr>
                                      <p:tavLst>
                                        <p:tav tm="0">
                                          <p:val>
                                            <p:strVal val="#ppt_x+#ppt_w*1.125000"/>
                                          </p:val>
                                        </p:tav>
                                        <p:tav tm="100000">
                                          <p:val>
                                            <p:strVal val="#ppt_x"/>
                                          </p:val>
                                        </p:tav>
                                      </p:tavLst>
                                    </p:anim>
                                    <p:animEffect transition="in" filter="wipe(left)">
                                      <p:cBhvr>
                                        <p:cTn id="35" dur="500"/>
                                        <p:tgtEl>
                                          <p:spTgt spid="3"/>
                                        </p:tgtEl>
                                      </p:cBhvr>
                                    </p:animEffect>
                                  </p:childTnLst>
                                </p:cTn>
                              </p:par>
                            </p:childTnLst>
                          </p:cTn>
                        </p:par>
                        <p:par>
                          <p:cTn id="36" fill="hold">
                            <p:stCondLst>
                              <p:cond delay="2500"/>
                            </p:stCondLst>
                            <p:childTnLst>
                              <p:par>
                                <p:cTn id="37" presetID="1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p:tgtEl>
                                          <p:spTgt spid="10"/>
                                        </p:tgtEl>
                                        <p:attrNameLst>
                                          <p:attrName>ppt_x</p:attrName>
                                        </p:attrNameLst>
                                      </p:cBhvr>
                                      <p:tavLst>
                                        <p:tav tm="0">
                                          <p:val>
                                            <p:strVal val="#ppt_x-#ppt_w*1.125000"/>
                                          </p:val>
                                        </p:tav>
                                        <p:tav tm="100000">
                                          <p:val>
                                            <p:strVal val="#ppt_x"/>
                                          </p:val>
                                        </p:tav>
                                      </p:tavLst>
                                    </p:anim>
                                    <p:animEffect transition="in" filter="wipe(right)">
                                      <p:cBhvr>
                                        <p:cTn id="40" dur="500"/>
                                        <p:tgtEl>
                                          <p:spTgt spid="10"/>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ppt_x</p:attrName>
                                        </p:attrNameLst>
                                      </p:cBhvr>
                                      <p:tavLst>
                                        <p:tav tm="0">
                                          <p:val>
                                            <p:strVal val="#ppt_x+#ppt_w*1.125000"/>
                                          </p:val>
                                        </p:tav>
                                        <p:tav tm="100000">
                                          <p:val>
                                            <p:strVal val="#ppt_x"/>
                                          </p:val>
                                        </p:tav>
                                      </p:tavLst>
                                    </p:anim>
                                    <p:animEffect transition="in" filter="wipe(left)">
                                      <p:cBhvr>
                                        <p:cTn id="44" dur="500"/>
                                        <p:tgtEl>
                                          <p:spTgt spid="6"/>
                                        </p:tgtEl>
                                      </p:cBhvr>
                                    </p:animEffect>
                                  </p:childTnLst>
                                </p:cTn>
                              </p:par>
                            </p:childTnLst>
                          </p:cTn>
                        </p:par>
                        <p:par>
                          <p:cTn id="45" fill="hold">
                            <p:stCondLst>
                              <p:cond delay="3000"/>
                            </p:stCondLst>
                            <p:childTnLst>
                              <p:par>
                                <p:cTn id="46" presetID="12" presetClass="entr" presetSubtype="1"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ppt_h*1.125000"/>
                                          </p:val>
                                        </p:tav>
                                        <p:tav tm="100000">
                                          <p:val>
                                            <p:strVal val="#ppt_y"/>
                                          </p:val>
                                        </p:tav>
                                      </p:tavLst>
                                    </p:anim>
                                    <p:animEffect transition="in" filter="wipe(down)">
                                      <p:cBhvr>
                                        <p:cTn id="49" dur="500"/>
                                        <p:tgtEl>
                                          <p:spTgt spid="12"/>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p:tgtEl>
                                          <p:spTgt spid="5"/>
                                        </p:tgtEl>
                                        <p:attrNameLst>
                                          <p:attrName>ppt_y</p:attrName>
                                        </p:attrNameLst>
                                      </p:cBhvr>
                                      <p:tavLst>
                                        <p:tav tm="0">
                                          <p:val>
                                            <p:strVal val="#ppt_y+#ppt_h*1.125000"/>
                                          </p:val>
                                        </p:tav>
                                        <p:tav tm="100000">
                                          <p:val>
                                            <p:strVal val="#ppt_y"/>
                                          </p:val>
                                        </p:tav>
                                      </p:tavLst>
                                    </p:anim>
                                    <p:animEffect transition="in" filter="wipe(up)">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5" grpId="0" animBg="1"/>
      <p:bldP spid="6" grpId="0" animBg="1"/>
      <p:bldP spid="10"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24506" y="9666"/>
            <a:ext cx="2742988" cy="3830989"/>
          </a:xfrm>
          <a:prstGeom prst="rect">
            <a:avLst/>
          </a:prstGeom>
        </p:spPr>
      </p:pic>
      <p:sp>
        <p:nvSpPr>
          <p:cNvPr id="9" name="TextBox 50"/>
          <p:cNvSpPr txBox="1"/>
          <p:nvPr/>
        </p:nvSpPr>
        <p:spPr>
          <a:xfrm>
            <a:off x="2410301" y="3933588"/>
            <a:ext cx="7237195" cy="1015663"/>
          </a:xfrm>
          <a:prstGeom prst="rect">
            <a:avLst/>
          </a:prstGeom>
          <a:noFill/>
        </p:spPr>
        <p:txBody>
          <a:bodyPr wrap="square" rtlCol="0">
            <a:spAutoFit/>
          </a:bodyPr>
          <a:lstStyle/>
          <a:p>
            <a:pPr algn="ctr"/>
            <a:r>
              <a:rPr lang="zh-CN" altLang="en-US" sz="6000" dirty="0">
                <a:solidFill>
                  <a:schemeClr val="tx1">
                    <a:lumMod val="65000"/>
                    <a:lumOff val="35000"/>
                  </a:schemeClr>
                </a:solidFill>
                <a:latin typeface="方正卡通简体" panose="03000509000000000000" pitchFamily="65" charset="-122"/>
                <a:ea typeface="方正卡通简体" panose="03000509000000000000" pitchFamily="65" charset="-122"/>
              </a:rPr>
              <a:t>感谢您的聆听</a:t>
            </a:r>
            <a:endParaRPr lang="en-US" sz="60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sp>
        <p:nvSpPr>
          <p:cNvPr id="4" name="文本框 3"/>
          <p:cNvSpPr txBox="1"/>
          <p:nvPr/>
        </p:nvSpPr>
        <p:spPr>
          <a:xfrm>
            <a:off x="3225314" y="1217841"/>
            <a:ext cx="5589075" cy="1446550"/>
          </a:xfrm>
          <a:prstGeom prst="rect">
            <a:avLst/>
          </a:prstGeom>
          <a:noFill/>
        </p:spPr>
        <p:txBody>
          <a:bodyPr wrap="square" rtlCol="0">
            <a:spAutoFit/>
          </a:bodyPr>
          <a:lstStyle/>
          <a:p>
            <a:pPr algn="ctr"/>
            <a:r>
              <a:rPr lang="en-US" altLang="zh-CN" sz="8800" dirty="0">
                <a:solidFill>
                  <a:schemeClr val="accent1">
                    <a:alpha val="50000"/>
                  </a:schemeClr>
                </a:solidFill>
                <a:latin typeface="Impact" panose="020B0806030902050204" pitchFamily="34" charset="0"/>
              </a:rPr>
              <a:t>Cat Theme</a:t>
            </a:r>
            <a:endParaRPr lang="zh-CN" altLang="en-US" sz="8800" dirty="0">
              <a:solidFill>
                <a:schemeClr val="accent1">
                  <a:alpha val="50000"/>
                </a:schemeClr>
              </a:solidFill>
              <a:latin typeface="Impact" panose="020B0806030902050204" pitchFamily="34" charset="0"/>
            </a:endParaRPr>
          </a:p>
        </p:txBody>
      </p:sp>
      <p:sp>
        <p:nvSpPr>
          <p:cNvPr id="6" name="TextBox 50"/>
          <p:cNvSpPr txBox="1"/>
          <p:nvPr/>
        </p:nvSpPr>
        <p:spPr>
          <a:xfrm>
            <a:off x="3218248" y="5048830"/>
            <a:ext cx="5755504" cy="400110"/>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猫咪宠物 </a:t>
            </a:r>
            <a:r>
              <a:rPr lang="en-US" altLang="zh-CN" sz="2000" dirty="0">
                <a:solidFill>
                  <a:schemeClr val="tx1">
                    <a:lumMod val="65000"/>
                    <a:lumOff val="35000"/>
                  </a:schemeClr>
                </a:solidFill>
                <a:latin typeface="方正卡通简体" panose="03000509000000000000" pitchFamily="65" charset="-122"/>
                <a:ea typeface="方正卡通简体" panose="03000509000000000000" pitchFamily="65" charset="-122"/>
              </a:rPr>
              <a:t>/ </a:t>
            </a: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可爱动物 </a:t>
            </a:r>
            <a:r>
              <a:rPr lang="en-US" altLang="zh-CN" sz="2000" dirty="0">
                <a:solidFill>
                  <a:schemeClr val="tx1">
                    <a:lumMod val="65000"/>
                    <a:lumOff val="35000"/>
                  </a:schemeClr>
                </a:solidFill>
                <a:latin typeface="方正卡通简体" panose="03000509000000000000" pitchFamily="65" charset="-122"/>
                <a:ea typeface="方正卡通简体" panose="03000509000000000000" pitchFamily="65" charset="-122"/>
              </a:rPr>
              <a:t>/ </a:t>
            </a: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可爱趣味 </a:t>
            </a:r>
            <a:r>
              <a:rPr lang="en-US" altLang="zh-CN" sz="2000" dirty="0">
                <a:solidFill>
                  <a:schemeClr val="tx1">
                    <a:lumMod val="65000"/>
                    <a:lumOff val="35000"/>
                  </a:schemeClr>
                </a:solidFill>
                <a:latin typeface="方正卡通简体" panose="03000509000000000000" pitchFamily="65" charset="-122"/>
                <a:ea typeface="方正卡通简体" panose="03000509000000000000" pitchFamily="65" charset="-122"/>
              </a:rPr>
              <a:t>/ </a:t>
            </a:r>
            <a:r>
              <a:rPr lang="zh-CN" altLang="en-US" sz="2000" dirty="0">
                <a:solidFill>
                  <a:schemeClr val="tx1">
                    <a:lumMod val="65000"/>
                    <a:lumOff val="35000"/>
                  </a:schemeClr>
                </a:solidFill>
                <a:latin typeface="方正卡通简体" panose="03000509000000000000" pitchFamily="65" charset="-122"/>
                <a:ea typeface="方正卡通简体" panose="03000509000000000000" pitchFamily="65" charset="-122"/>
              </a:rPr>
              <a:t>卡通俏皮模板</a:t>
            </a:r>
            <a:endParaRPr lang="en-US" sz="2000" dirty="0">
              <a:solidFill>
                <a:schemeClr val="tx1">
                  <a:lumMod val="65000"/>
                  <a:lumOff val="35000"/>
                </a:schemeClr>
              </a:solidFill>
              <a:latin typeface="方正卡通简体" panose="03000509000000000000" pitchFamily="65" charset="-122"/>
              <a:ea typeface="方正卡通简体" panose="03000509000000000000" pitchFamily="65" charset="-122"/>
            </a:endParaRPr>
          </a:p>
        </p:txBody>
      </p:sp>
      <p:sp>
        <p:nvSpPr>
          <p:cNvPr id="16" name="AutoShape 11"/>
          <p:cNvSpPr>
            <a:spLocks noChangeAspect="1" noChangeArrowheads="1" noTextEdit="1"/>
          </p:cNvSpPr>
          <p:nvPr/>
        </p:nvSpPr>
        <p:spPr bwMode="auto">
          <a:xfrm>
            <a:off x="5268118" y="5619750"/>
            <a:ext cx="11985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55" name="Group 48"/>
          <p:cNvGrpSpPr>
            <a:grpSpLocks noChangeAspect="1"/>
          </p:cNvGrpSpPr>
          <p:nvPr/>
        </p:nvGrpSpPr>
        <p:grpSpPr bwMode="auto">
          <a:xfrm>
            <a:off x="2720487" y="4878184"/>
            <a:ext cx="576000" cy="599282"/>
            <a:chOff x="5672" y="464"/>
            <a:chExt cx="668" cy="695"/>
          </a:xfrm>
          <a:solidFill>
            <a:schemeClr val="accent1">
              <a:alpha val="70000"/>
            </a:schemeClr>
          </a:solidFill>
        </p:grpSpPr>
        <p:sp>
          <p:nvSpPr>
            <p:cNvPr id="57"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Group 48"/>
          <p:cNvGrpSpPr>
            <a:grpSpLocks noChangeAspect="1"/>
          </p:cNvGrpSpPr>
          <p:nvPr/>
        </p:nvGrpSpPr>
        <p:grpSpPr bwMode="auto">
          <a:xfrm flipH="1">
            <a:off x="8816990" y="4891302"/>
            <a:ext cx="576000" cy="599282"/>
            <a:chOff x="5672" y="464"/>
            <a:chExt cx="668" cy="695"/>
          </a:xfrm>
          <a:solidFill>
            <a:schemeClr val="accent1">
              <a:alpha val="70000"/>
            </a:schemeClr>
          </a:solidFill>
        </p:grpSpPr>
        <p:sp>
          <p:nvSpPr>
            <p:cNvPr id="63"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0">
        <p15:prstTrans prst="curtains"/>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decel="100000" fill="hold" grpId="0" nodeType="afterEffect">
                                  <p:stCondLst>
                                    <p:cond delay="0"/>
                                  </p:stCondLst>
                                  <p:iterate type="lt">
                                    <p:tmPct val="15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850"/>
                            </p:stCondLst>
                            <p:childTnLst>
                              <p:par>
                                <p:cTn id="15" presetID="38" presetClass="entr" presetSubtype="0" accel="50000" fill="hold" grpId="0" nodeType="afterEffect">
                                  <p:stCondLst>
                                    <p:cond delay="0"/>
                                  </p:stCondLst>
                                  <p:iterate type="lt">
                                    <p:tmPct val="23000"/>
                                  </p:iterate>
                                  <p:childTnLst>
                                    <p:set>
                                      <p:cBhvr>
                                        <p:cTn id="16" dur="1" fill="hold">
                                          <p:stCondLst>
                                            <p:cond delay="0"/>
                                          </p:stCondLst>
                                        </p:cTn>
                                        <p:tgtEl>
                                          <p:spTgt spid="9"/>
                                        </p:tgtEl>
                                        <p:attrNameLst>
                                          <p:attrName>style.visibility</p:attrName>
                                        </p:attrNameLst>
                                      </p:cBhvr>
                                      <p:to>
                                        <p:strVal val="visible"/>
                                      </p:to>
                                    </p:set>
                                    <p:set>
                                      <p:cBhvr>
                                        <p:cTn id="17" dur="455" fill="hold">
                                          <p:stCondLst>
                                            <p:cond delay="0"/>
                                          </p:stCondLst>
                                        </p:cTn>
                                        <p:tgtEl>
                                          <p:spTgt spid="9"/>
                                        </p:tgtEl>
                                        <p:attrNameLst>
                                          <p:attrName>style.rotation</p:attrName>
                                        </p:attrNameLst>
                                      </p:cBhvr>
                                      <p:to>
                                        <p:strVal val="-45.0"/>
                                      </p:to>
                                    </p:set>
                                    <p:anim calcmode="lin" valueType="num">
                                      <p:cBhvr>
                                        <p:cTn id="1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750"/>
                                        <p:tgtEl>
                                          <p:spTgt spid="6"/>
                                        </p:tgtEl>
                                      </p:cBhvr>
                                    </p:animEffect>
                                  </p:childTnLst>
                                </p:cTn>
                              </p:par>
                            </p:childTnLst>
                          </p:cTn>
                        </p:par>
                        <p:par>
                          <p:cTn id="26" fill="hold">
                            <p:stCondLst>
                              <p:cond delay="5000"/>
                            </p:stCondLst>
                            <p:childTnLst>
                              <p:par>
                                <p:cTn id="27" presetID="23" presetClass="entr" presetSubtype="36"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ppt_w</p:attrName>
                                        </p:attrNameLst>
                                      </p:cBhvr>
                                      <p:tavLst>
                                        <p:tav tm="0">
                                          <p:val>
                                            <p:strVal val="(6*min(max(#ppt_w*#ppt_h,.3),1)-7.4)/-.7*#ppt_w"/>
                                          </p:val>
                                        </p:tav>
                                        <p:tav tm="100000">
                                          <p:val>
                                            <p:strVal val="#ppt_w"/>
                                          </p:val>
                                        </p:tav>
                                      </p:tavLst>
                                    </p:anim>
                                    <p:anim calcmode="lin" valueType="num">
                                      <p:cBhvr>
                                        <p:cTn id="30" dur="500" fill="hold"/>
                                        <p:tgtEl>
                                          <p:spTgt spid="55"/>
                                        </p:tgtEl>
                                        <p:attrNameLst>
                                          <p:attrName>ppt_h</p:attrName>
                                        </p:attrNameLst>
                                      </p:cBhvr>
                                      <p:tavLst>
                                        <p:tav tm="0">
                                          <p:val>
                                            <p:strVal val="(6*min(max(#ppt_w*#ppt_h,.3),1)-7.4)/-.7*#ppt_h"/>
                                          </p:val>
                                        </p:tav>
                                        <p:tav tm="100000">
                                          <p:val>
                                            <p:strVal val="#ppt_h"/>
                                          </p:val>
                                        </p:tav>
                                      </p:tavLst>
                                    </p:anim>
                                    <p:anim calcmode="lin" valueType="num">
                                      <p:cBhvr>
                                        <p:cTn id="31" dur="500" fill="hold"/>
                                        <p:tgtEl>
                                          <p:spTgt spid="55"/>
                                        </p:tgtEl>
                                        <p:attrNameLst>
                                          <p:attrName>ppt_x</p:attrName>
                                        </p:attrNameLst>
                                      </p:cBhvr>
                                      <p:tavLst>
                                        <p:tav tm="0">
                                          <p:val>
                                            <p:fltVal val="0.5"/>
                                          </p:val>
                                        </p:tav>
                                        <p:tav tm="100000">
                                          <p:val>
                                            <p:strVal val="#ppt_x"/>
                                          </p:val>
                                        </p:tav>
                                      </p:tavLst>
                                    </p:anim>
                                    <p:anim calcmode="lin" valueType="num">
                                      <p:cBhvr>
                                        <p:cTn id="32" dur="500" fill="hold"/>
                                        <p:tgtEl>
                                          <p:spTgt spid="55"/>
                                        </p:tgtEl>
                                        <p:attrNameLst>
                                          <p:attrName>ppt_y</p:attrName>
                                        </p:attrNameLst>
                                      </p:cBhvr>
                                      <p:tavLst>
                                        <p:tav tm="0">
                                          <p:val>
                                            <p:strVal val="1+(6*min(max(#ppt_w*#ppt_h,.3),1)-7.4)/-.7*#ppt_h/2"/>
                                          </p:val>
                                        </p:tav>
                                        <p:tav tm="100000">
                                          <p:val>
                                            <p:strVal val="#ppt_y"/>
                                          </p:val>
                                        </p:tav>
                                      </p:tavLst>
                                    </p:anim>
                                  </p:childTnLst>
                                </p:cTn>
                              </p:par>
                              <p:par>
                                <p:cTn id="33" presetID="23" presetClass="entr" presetSubtype="36" fill="hold" nodeType="withEffect">
                                  <p:stCondLst>
                                    <p:cond delay="150"/>
                                  </p:stCondLst>
                                  <p:childTnLst>
                                    <p:set>
                                      <p:cBhvr>
                                        <p:cTn id="34" dur="1" fill="hold">
                                          <p:stCondLst>
                                            <p:cond delay="0"/>
                                          </p:stCondLst>
                                        </p:cTn>
                                        <p:tgtEl>
                                          <p:spTgt spid="62"/>
                                        </p:tgtEl>
                                        <p:attrNameLst>
                                          <p:attrName>style.visibility</p:attrName>
                                        </p:attrNameLst>
                                      </p:cBhvr>
                                      <p:to>
                                        <p:strVal val="visible"/>
                                      </p:to>
                                    </p:set>
                                    <p:anim calcmode="lin" valueType="num">
                                      <p:cBhvr>
                                        <p:cTn id="35" dur="500" fill="hold"/>
                                        <p:tgtEl>
                                          <p:spTgt spid="62"/>
                                        </p:tgtEl>
                                        <p:attrNameLst>
                                          <p:attrName>ppt_w</p:attrName>
                                        </p:attrNameLst>
                                      </p:cBhvr>
                                      <p:tavLst>
                                        <p:tav tm="0">
                                          <p:val>
                                            <p:strVal val="(6*min(max(#ppt_w*#ppt_h,.3),1)-7.4)/-.7*#ppt_w"/>
                                          </p:val>
                                        </p:tav>
                                        <p:tav tm="100000">
                                          <p:val>
                                            <p:strVal val="#ppt_w"/>
                                          </p:val>
                                        </p:tav>
                                      </p:tavLst>
                                    </p:anim>
                                    <p:anim calcmode="lin" valueType="num">
                                      <p:cBhvr>
                                        <p:cTn id="36" dur="500" fill="hold"/>
                                        <p:tgtEl>
                                          <p:spTgt spid="62"/>
                                        </p:tgtEl>
                                        <p:attrNameLst>
                                          <p:attrName>ppt_h</p:attrName>
                                        </p:attrNameLst>
                                      </p:cBhvr>
                                      <p:tavLst>
                                        <p:tav tm="0">
                                          <p:val>
                                            <p:strVal val="(6*min(max(#ppt_w*#ppt_h,.3),1)-7.4)/-.7*#ppt_h"/>
                                          </p:val>
                                        </p:tav>
                                        <p:tav tm="100000">
                                          <p:val>
                                            <p:strVal val="#ppt_h"/>
                                          </p:val>
                                        </p:tav>
                                      </p:tavLst>
                                    </p:anim>
                                    <p:anim calcmode="lin" valueType="num">
                                      <p:cBhvr>
                                        <p:cTn id="37" dur="500" fill="hold"/>
                                        <p:tgtEl>
                                          <p:spTgt spid="62"/>
                                        </p:tgtEl>
                                        <p:attrNameLst>
                                          <p:attrName>ppt_x</p:attrName>
                                        </p:attrNameLst>
                                      </p:cBhvr>
                                      <p:tavLst>
                                        <p:tav tm="0">
                                          <p:val>
                                            <p:fltVal val="0.5"/>
                                          </p:val>
                                        </p:tav>
                                        <p:tav tm="100000">
                                          <p:val>
                                            <p:strVal val="#ppt_x"/>
                                          </p:val>
                                        </p:tav>
                                      </p:tavLst>
                                    </p:anim>
                                    <p:anim calcmode="lin" valueType="num">
                                      <p:cBhvr>
                                        <p:cTn id="38" dur="500" fill="hold"/>
                                        <p:tgtEl>
                                          <p:spTgt spid="62"/>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5500"/>
                            </p:stCondLst>
                            <p:childTnLst>
                              <p:par>
                                <p:cTn id="40" presetID="32" presetClass="emph" presetSubtype="0" fill="hold" nodeType="afterEffect">
                                  <p:stCondLst>
                                    <p:cond delay="0"/>
                                  </p:stCondLst>
                                  <p:childTnLst>
                                    <p:animRot by="120000">
                                      <p:cBhvr>
                                        <p:cTn id="41" dur="100" fill="hold">
                                          <p:stCondLst>
                                            <p:cond delay="0"/>
                                          </p:stCondLst>
                                        </p:cTn>
                                        <p:tgtEl>
                                          <p:spTgt spid="55"/>
                                        </p:tgtEl>
                                        <p:attrNameLst>
                                          <p:attrName>r</p:attrName>
                                        </p:attrNameLst>
                                      </p:cBhvr>
                                    </p:animRot>
                                    <p:animRot by="-240000">
                                      <p:cBhvr>
                                        <p:cTn id="42" dur="200" fill="hold">
                                          <p:stCondLst>
                                            <p:cond delay="200"/>
                                          </p:stCondLst>
                                        </p:cTn>
                                        <p:tgtEl>
                                          <p:spTgt spid="55"/>
                                        </p:tgtEl>
                                        <p:attrNameLst>
                                          <p:attrName>r</p:attrName>
                                        </p:attrNameLst>
                                      </p:cBhvr>
                                    </p:animRot>
                                    <p:animRot by="240000">
                                      <p:cBhvr>
                                        <p:cTn id="43" dur="200" fill="hold">
                                          <p:stCondLst>
                                            <p:cond delay="400"/>
                                          </p:stCondLst>
                                        </p:cTn>
                                        <p:tgtEl>
                                          <p:spTgt spid="55"/>
                                        </p:tgtEl>
                                        <p:attrNameLst>
                                          <p:attrName>r</p:attrName>
                                        </p:attrNameLst>
                                      </p:cBhvr>
                                    </p:animRot>
                                    <p:animRot by="-240000">
                                      <p:cBhvr>
                                        <p:cTn id="44" dur="200" fill="hold">
                                          <p:stCondLst>
                                            <p:cond delay="600"/>
                                          </p:stCondLst>
                                        </p:cTn>
                                        <p:tgtEl>
                                          <p:spTgt spid="55"/>
                                        </p:tgtEl>
                                        <p:attrNameLst>
                                          <p:attrName>r</p:attrName>
                                        </p:attrNameLst>
                                      </p:cBhvr>
                                    </p:animRot>
                                    <p:animRot by="120000">
                                      <p:cBhvr>
                                        <p:cTn id="45" dur="200" fill="hold">
                                          <p:stCondLst>
                                            <p:cond delay="800"/>
                                          </p:stCondLst>
                                        </p:cTn>
                                        <p:tgtEl>
                                          <p:spTgt spid="55"/>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62"/>
                                        </p:tgtEl>
                                        <p:attrNameLst>
                                          <p:attrName>r</p:attrName>
                                        </p:attrNameLst>
                                      </p:cBhvr>
                                    </p:animRot>
                                    <p:animRot by="-240000">
                                      <p:cBhvr>
                                        <p:cTn id="48" dur="200" fill="hold">
                                          <p:stCondLst>
                                            <p:cond delay="200"/>
                                          </p:stCondLst>
                                        </p:cTn>
                                        <p:tgtEl>
                                          <p:spTgt spid="62"/>
                                        </p:tgtEl>
                                        <p:attrNameLst>
                                          <p:attrName>r</p:attrName>
                                        </p:attrNameLst>
                                      </p:cBhvr>
                                    </p:animRot>
                                    <p:animRot by="240000">
                                      <p:cBhvr>
                                        <p:cTn id="49" dur="200" fill="hold">
                                          <p:stCondLst>
                                            <p:cond delay="400"/>
                                          </p:stCondLst>
                                        </p:cTn>
                                        <p:tgtEl>
                                          <p:spTgt spid="62"/>
                                        </p:tgtEl>
                                        <p:attrNameLst>
                                          <p:attrName>r</p:attrName>
                                        </p:attrNameLst>
                                      </p:cBhvr>
                                    </p:animRot>
                                    <p:animRot by="-240000">
                                      <p:cBhvr>
                                        <p:cTn id="50" dur="200" fill="hold">
                                          <p:stCondLst>
                                            <p:cond delay="600"/>
                                          </p:stCondLst>
                                        </p:cTn>
                                        <p:tgtEl>
                                          <p:spTgt spid="62"/>
                                        </p:tgtEl>
                                        <p:attrNameLst>
                                          <p:attrName>r</p:attrName>
                                        </p:attrNameLst>
                                      </p:cBhvr>
                                    </p:animRot>
                                    <p:animRot by="120000">
                                      <p:cBhvr>
                                        <p:cTn id="51" dur="200" fill="hold">
                                          <p:stCondLst>
                                            <p:cond delay="800"/>
                                          </p:stCondLst>
                                        </p:cTn>
                                        <p:tgtEl>
                                          <p:spTgt spid="62"/>
                                        </p:tgtEl>
                                        <p:attrNameLst>
                                          <p:attrName>r</p:attrName>
                                        </p:attrNameLst>
                                      </p:cBhvr>
                                    </p:animRot>
                                  </p:childTnLst>
                                </p:cTn>
                              </p:par>
                            </p:childTnLst>
                          </p:cTn>
                        </p:par>
                        <p:par>
                          <p:cTn id="52" fill="hold">
                            <p:stCondLst>
                              <p:cond delay="6500"/>
                            </p:stCondLst>
                            <p:childTnLst>
                              <p:par>
                                <p:cTn id="53" presetID="32" presetClass="emph" presetSubtype="0" fill="hold" nodeType="after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fill="hold" nodeType="withEffect">
                                  <p:stCondLst>
                                    <p:cond delay="0"/>
                                  </p:stCondLst>
                                  <p:childTnLst>
                                    <p:animRot by="120000">
                                      <p:cBhvr>
                                        <p:cTn id="60" dur="100" fill="hold">
                                          <p:stCondLst>
                                            <p:cond delay="0"/>
                                          </p:stCondLst>
                                        </p:cTn>
                                        <p:tgtEl>
                                          <p:spTgt spid="62"/>
                                        </p:tgtEl>
                                        <p:attrNameLst>
                                          <p:attrName>r</p:attrName>
                                        </p:attrNameLst>
                                      </p:cBhvr>
                                    </p:animRot>
                                    <p:animRot by="-240000">
                                      <p:cBhvr>
                                        <p:cTn id="61" dur="200" fill="hold">
                                          <p:stCondLst>
                                            <p:cond delay="200"/>
                                          </p:stCondLst>
                                        </p:cTn>
                                        <p:tgtEl>
                                          <p:spTgt spid="62"/>
                                        </p:tgtEl>
                                        <p:attrNameLst>
                                          <p:attrName>r</p:attrName>
                                        </p:attrNameLst>
                                      </p:cBhvr>
                                    </p:animRot>
                                    <p:animRot by="240000">
                                      <p:cBhvr>
                                        <p:cTn id="62" dur="200" fill="hold">
                                          <p:stCondLst>
                                            <p:cond delay="400"/>
                                          </p:stCondLst>
                                        </p:cTn>
                                        <p:tgtEl>
                                          <p:spTgt spid="62"/>
                                        </p:tgtEl>
                                        <p:attrNameLst>
                                          <p:attrName>r</p:attrName>
                                        </p:attrNameLst>
                                      </p:cBhvr>
                                    </p:animRot>
                                    <p:animRot by="-240000">
                                      <p:cBhvr>
                                        <p:cTn id="63" dur="200" fill="hold">
                                          <p:stCondLst>
                                            <p:cond delay="600"/>
                                          </p:stCondLst>
                                        </p:cTn>
                                        <p:tgtEl>
                                          <p:spTgt spid="62"/>
                                        </p:tgtEl>
                                        <p:attrNameLst>
                                          <p:attrName>r</p:attrName>
                                        </p:attrNameLst>
                                      </p:cBhvr>
                                    </p:animRot>
                                    <p:animRot by="120000">
                                      <p:cBhvr>
                                        <p:cTn id="64" dur="200" fill="hold">
                                          <p:stCondLst>
                                            <p:cond delay="80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24506" y="293171"/>
            <a:ext cx="2742988" cy="3830989"/>
          </a:xfrm>
          <a:prstGeom prst="rect">
            <a:avLst/>
          </a:prstGeom>
        </p:spPr>
      </p:pic>
      <p:sp>
        <p:nvSpPr>
          <p:cNvPr id="4" name="文本框 3"/>
          <p:cNvSpPr txBox="1"/>
          <p:nvPr/>
        </p:nvSpPr>
        <p:spPr>
          <a:xfrm>
            <a:off x="4724506" y="103558"/>
            <a:ext cx="2445488" cy="4508927"/>
          </a:xfrm>
          <a:prstGeom prst="rect">
            <a:avLst/>
          </a:prstGeom>
          <a:noFill/>
        </p:spPr>
        <p:txBody>
          <a:bodyPr wrap="square" rtlCol="0">
            <a:spAutoFit/>
          </a:bodyPr>
          <a:lstStyle/>
          <a:p>
            <a:pPr algn="ctr"/>
            <a:r>
              <a:rPr lang="en-US" altLang="zh-CN" sz="28700" dirty="0">
                <a:solidFill>
                  <a:schemeClr val="accent1">
                    <a:alpha val="60000"/>
                  </a:schemeClr>
                </a:solidFill>
                <a:latin typeface="Impact" panose="020B0806030902050204" pitchFamily="34" charset="0"/>
              </a:rPr>
              <a:t>1</a:t>
            </a:r>
            <a:endParaRPr lang="zh-CN" altLang="en-US" sz="28700" dirty="0">
              <a:solidFill>
                <a:schemeClr val="accent1">
                  <a:alpha val="60000"/>
                </a:schemeClr>
              </a:solidFill>
              <a:latin typeface="Impact" panose="020B0806030902050204" pitchFamily="34" charset="0"/>
            </a:endParaRPr>
          </a:p>
        </p:txBody>
      </p:sp>
      <p:sp>
        <p:nvSpPr>
          <p:cNvPr id="9" name="TextBox 50"/>
          <p:cNvSpPr txBox="1"/>
          <p:nvPr/>
        </p:nvSpPr>
        <p:spPr>
          <a:xfrm>
            <a:off x="3767503" y="4313773"/>
            <a:ext cx="4656994" cy="923330"/>
          </a:xfrm>
          <a:prstGeom prst="rect">
            <a:avLst/>
          </a:prstGeom>
          <a:noFill/>
        </p:spPr>
        <p:txBody>
          <a:bodyPr wrap="square" rtlCol="0">
            <a:spAutoFit/>
          </a:bodyPr>
          <a:lstStyle/>
          <a:p>
            <a:pPr algn="ctr"/>
            <a:r>
              <a:rPr lang="en-US" sz="5400" dirty="0">
                <a:solidFill>
                  <a:schemeClr val="tx1">
                    <a:lumMod val="65000"/>
                    <a:lumOff val="35000"/>
                  </a:schemeClr>
                </a:solidFill>
                <a:latin typeface="华文细黑" panose="02010600040101010101" pitchFamily="2" charset="-122"/>
                <a:ea typeface="华文细黑" panose="02010600040101010101" pitchFamily="2" charset="-122"/>
              </a:rPr>
              <a:t>PART ONE</a:t>
            </a:r>
            <a:endParaRPr lang="en-US" sz="5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0" name="Rectangle 5"/>
          <p:cNvSpPr/>
          <p:nvPr/>
        </p:nvSpPr>
        <p:spPr>
          <a:xfrm>
            <a:off x="2410301" y="5394817"/>
            <a:ext cx="7371399" cy="683264"/>
          </a:xfrm>
          <a:prstGeom prst="rect">
            <a:avLst/>
          </a:prstGeom>
        </p:spPr>
        <p:txBody>
          <a:bodyPr wrap="square">
            <a:spAutoFit/>
          </a:bodyPr>
          <a:lstStyle/>
          <a:p>
            <a:pPr algn="ctr">
              <a:lnSpc>
                <a:spcPct val="120000"/>
              </a:lnSpc>
            </a:pPr>
            <a:r>
              <a:rPr lang="en-US" sz="1600" dirty="0">
                <a:solidFill>
                  <a:schemeClr val="tx1">
                    <a:lumMod val="75000"/>
                    <a:lumOff val="25000"/>
                  </a:schemeClr>
                </a:solidFill>
                <a:latin typeface="+mn-ea"/>
              </a:rPr>
              <a:t>Efficiently pontificate B2B imperatives for principle-centered schemas. Collaboratively engineer next-generation ideas for process</a:t>
            </a:r>
            <a:endParaRPr lang="en-US" sz="16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2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childTnLst>
                                </p:cTn>
                              </p:par>
                              <p:par>
                                <p:cTn id="19" presetID="35" presetClass="path" presetSubtype="0" decel="100000" fill="hold" grpId="1" nodeType="withEffect">
                                  <p:stCondLst>
                                    <p:cond delay="200"/>
                                  </p:stCondLst>
                                  <p:childTnLst>
                                    <p:animMotion origin="layout" path="M -0.05552 0.00023 L -3.51034E-6 0.00023 " pathEditMode="relative" rAng="0" ptsTypes="AA">
                                      <p:cBhvr>
                                        <p:cTn id="20" dur="800" fill="hold"/>
                                        <p:tgtEl>
                                          <p:spTgt spid="9"/>
                                        </p:tgtEl>
                                        <p:attrNameLst>
                                          <p:attrName>ppt_x</p:attrName>
                                          <p:attrName>ppt_y</p:attrName>
                                        </p:attrNameLst>
                                      </p:cBhvr>
                                      <p:rCtr x="2770" y="0"/>
                                    </p:animMotion>
                                  </p:childTnLst>
                                </p:cTn>
                              </p:par>
                            </p:childTnLst>
                          </p:cTn>
                        </p:par>
                        <p:par>
                          <p:cTn id="21" fill="hold">
                            <p:stCondLst>
                              <p:cond delay="22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33" name="Freeform 32"/>
          <p:cNvSpPr/>
          <p:nvPr/>
        </p:nvSpPr>
        <p:spPr>
          <a:xfrm>
            <a:off x="2543378"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34" name="Freeform 33"/>
          <p:cNvSpPr/>
          <p:nvPr/>
        </p:nvSpPr>
        <p:spPr>
          <a:xfrm>
            <a:off x="2782864"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35" name="Freeform 34"/>
          <p:cNvSpPr/>
          <p:nvPr/>
        </p:nvSpPr>
        <p:spPr>
          <a:xfrm>
            <a:off x="3022350"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36" name="Freeform 35"/>
          <p:cNvSpPr/>
          <p:nvPr/>
        </p:nvSpPr>
        <p:spPr>
          <a:xfrm>
            <a:off x="3260508"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noFill/>
          <a:ln>
            <a:solidFill>
              <a:schemeClr val="tx1">
                <a:lumMod val="65000"/>
                <a:lumOff val="35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37" name="Freeform 36"/>
          <p:cNvSpPr/>
          <p:nvPr/>
        </p:nvSpPr>
        <p:spPr>
          <a:xfrm>
            <a:off x="3498666"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noFill/>
          <a:ln>
            <a:solidFill>
              <a:schemeClr val="tx1">
                <a:lumMod val="65000"/>
                <a:lumOff val="35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39" name="Freeform 38"/>
          <p:cNvSpPr/>
          <p:nvPr/>
        </p:nvSpPr>
        <p:spPr>
          <a:xfrm>
            <a:off x="5536951"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0" name="Freeform 39"/>
          <p:cNvSpPr/>
          <p:nvPr/>
        </p:nvSpPr>
        <p:spPr>
          <a:xfrm>
            <a:off x="5776437"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1" name="Freeform 40"/>
          <p:cNvSpPr/>
          <p:nvPr/>
        </p:nvSpPr>
        <p:spPr>
          <a:xfrm>
            <a:off x="6015923"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2" name="Freeform 41"/>
          <p:cNvSpPr/>
          <p:nvPr/>
        </p:nvSpPr>
        <p:spPr>
          <a:xfrm>
            <a:off x="6254081"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3" name="Freeform 42"/>
          <p:cNvSpPr/>
          <p:nvPr/>
        </p:nvSpPr>
        <p:spPr>
          <a:xfrm>
            <a:off x="6492239"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noFill/>
          <a:ln>
            <a:solidFill>
              <a:schemeClr val="tx1">
                <a:lumMod val="65000"/>
                <a:lumOff val="35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5" name="Freeform 44"/>
          <p:cNvSpPr/>
          <p:nvPr/>
        </p:nvSpPr>
        <p:spPr>
          <a:xfrm>
            <a:off x="8530523"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6" name="Freeform 45"/>
          <p:cNvSpPr/>
          <p:nvPr/>
        </p:nvSpPr>
        <p:spPr>
          <a:xfrm>
            <a:off x="8770009"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7" name="Freeform 46"/>
          <p:cNvSpPr/>
          <p:nvPr/>
        </p:nvSpPr>
        <p:spPr>
          <a:xfrm>
            <a:off x="9009495"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8" name="Freeform 47"/>
          <p:cNvSpPr/>
          <p:nvPr/>
        </p:nvSpPr>
        <p:spPr>
          <a:xfrm>
            <a:off x="9247653"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noFill/>
          <a:ln>
            <a:solidFill>
              <a:schemeClr val="tx1">
                <a:lumMod val="65000"/>
                <a:lumOff val="35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49" name="Freeform 48"/>
          <p:cNvSpPr/>
          <p:nvPr/>
        </p:nvSpPr>
        <p:spPr>
          <a:xfrm>
            <a:off x="9485811" y="5422200"/>
            <a:ext cx="162809" cy="155274"/>
          </a:xfrm>
          <a:custGeom>
            <a:avLst/>
            <a:gdLst/>
            <a:ahLst/>
            <a:cxnLst/>
            <a:rect l="l" t="t" r="r" b="b"/>
            <a:pathLst>
              <a:path w="212272" h="202448">
                <a:moveTo>
                  <a:pt x="106136" y="0"/>
                </a:moveTo>
                <a:cubicBezTo>
                  <a:pt x="108687" y="0"/>
                  <a:pt x="110771" y="1743"/>
                  <a:pt x="112387" y="5230"/>
                </a:cubicBezTo>
                <a:lnTo>
                  <a:pt x="141089" y="63273"/>
                </a:lnTo>
                <a:lnTo>
                  <a:pt x="205128" y="72585"/>
                </a:lnTo>
                <a:cubicBezTo>
                  <a:pt x="209890" y="73351"/>
                  <a:pt x="212272" y="75307"/>
                  <a:pt x="212272" y="78453"/>
                </a:cubicBezTo>
                <a:cubicBezTo>
                  <a:pt x="212272" y="80324"/>
                  <a:pt x="211166" y="82365"/>
                  <a:pt x="208955" y="84576"/>
                </a:cubicBezTo>
                <a:lnTo>
                  <a:pt x="162648" y="129735"/>
                </a:lnTo>
                <a:lnTo>
                  <a:pt x="173619" y="193519"/>
                </a:lnTo>
                <a:cubicBezTo>
                  <a:pt x="173704" y="194114"/>
                  <a:pt x="173746" y="194964"/>
                  <a:pt x="173746" y="196070"/>
                </a:cubicBezTo>
                <a:cubicBezTo>
                  <a:pt x="173746" y="197856"/>
                  <a:pt x="173300" y="199365"/>
                  <a:pt x="172407" y="200599"/>
                </a:cubicBezTo>
                <a:cubicBezTo>
                  <a:pt x="171514" y="201832"/>
                  <a:pt x="170217" y="202448"/>
                  <a:pt x="168516" y="202448"/>
                </a:cubicBezTo>
                <a:cubicBezTo>
                  <a:pt x="166900" y="202448"/>
                  <a:pt x="165199" y="201938"/>
                  <a:pt x="163413" y="200917"/>
                </a:cubicBezTo>
                <a:lnTo>
                  <a:pt x="106136" y="170812"/>
                </a:lnTo>
                <a:lnTo>
                  <a:pt x="48858" y="200917"/>
                </a:lnTo>
                <a:cubicBezTo>
                  <a:pt x="46987" y="201938"/>
                  <a:pt x="45286" y="202448"/>
                  <a:pt x="43756" y="202448"/>
                </a:cubicBezTo>
                <a:cubicBezTo>
                  <a:pt x="41970" y="202448"/>
                  <a:pt x="40630" y="201832"/>
                  <a:pt x="39737" y="200599"/>
                </a:cubicBezTo>
                <a:cubicBezTo>
                  <a:pt x="38844" y="199365"/>
                  <a:pt x="38398" y="197856"/>
                  <a:pt x="38398" y="196070"/>
                </a:cubicBezTo>
                <a:cubicBezTo>
                  <a:pt x="38398" y="195560"/>
                  <a:pt x="38483" y="194709"/>
                  <a:pt x="38653" y="193519"/>
                </a:cubicBezTo>
                <a:lnTo>
                  <a:pt x="49624" y="129735"/>
                </a:lnTo>
                <a:lnTo>
                  <a:pt x="3189" y="84576"/>
                </a:lnTo>
                <a:cubicBezTo>
                  <a:pt x="1063" y="82280"/>
                  <a:pt x="0" y="80239"/>
                  <a:pt x="0" y="78453"/>
                </a:cubicBezTo>
                <a:cubicBezTo>
                  <a:pt x="0" y="75307"/>
                  <a:pt x="2381" y="73351"/>
                  <a:pt x="7144" y="72585"/>
                </a:cubicBezTo>
                <a:lnTo>
                  <a:pt x="71183" y="63273"/>
                </a:lnTo>
                <a:lnTo>
                  <a:pt x="99885" y="5230"/>
                </a:lnTo>
                <a:cubicBezTo>
                  <a:pt x="101501" y="1743"/>
                  <a:pt x="103585" y="0"/>
                  <a:pt x="106136" y="0"/>
                </a:cubicBezTo>
                <a:close/>
              </a:path>
            </a:pathLst>
          </a:custGeom>
          <a:noFill/>
          <a:ln>
            <a:solidFill>
              <a:schemeClr val="tx1">
                <a:lumMod val="65000"/>
                <a:lumOff val="35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a:p>
        </p:txBody>
      </p:sp>
      <p:sp>
        <p:nvSpPr>
          <p:cNvPr id="32" name="Picture Placeholder 7"/>
          <p:cNvSpPr txBox="1"/>
          <p:nvPr/>
        </p:nvSpPr>
        <p:spPr>
          <a:xfrm>
            <a:off x="-215928" y="2624716"/>
            <a:ext cx="1746504" cy="1243584"/>
          </a:xfrm>
          <a:prstGeom prst="roundRect">
            <a:avLst>
              <a:gd name="adj" fmla="val 6163"/>
            </a:avLst>
          </a:prstGeom>
          <a:blipFill>
            <a:blip r:embed="rId1"/>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0" name="Picture Placeholder 7"/>
          <p:cNvSpPr txBox="1"/>
          <p:nvPr/>
        </p:nvSpPr>
        <p:spPr>
          <a:xfrm>
            <a:off x="10661691" y="2624081"/>
            <a:ext cx="1746504" cy="1243584"/>
          </a:xfrm>
          <a:prstGeom prst="roundRect">
            <a:avLst>
              <a:gd name="adj" fmla="val 6163"/>
            </a:avLst>
          </a:prstGeom>
          <a:blipFill>
            <a:blip r:embed="rId2"/>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8" name="Picture Placeholder 7"/>
          <p:cNvSpPr txBox="1"/>
          <p:nvPr/>
        </p:nvSpPr>
        <p:spPr>
          <a:xfrm>
            <a:off x="1680975" y="2149558"/>
            <a:ext cx="2840900" cy="2019300"/>
          </a:xfrm>
          <a:prstGeom prst="roundRect">
            <a:avLst>
              <a:gd name="adj" fmla="val 5624"/>
            </a:avLst>
          </a:prstGeom>
          <a:blipFill>
            <a:blip r:embed="rId2"/>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9" name="Picture Placeholder 7"/>
          <p:cNvSpPr txBox="1"/>
          <p:nvPr/>
        </p:nvSpPr>
        <p:spPr>
          <a:xfrm>
            <a:off x="4675550" y="2149558"/>
            <a:ext cx="2840900" cy="2019300"/>
          </a:xfrm>
          <a:prstGeom prst="roundRect">
            <a:avLst>
              <a:gd name="adj" fmla="val 5624"/>
            </a:avLst>
          </a:prstGeom>
          <a:blipFill>
            <a:blip r:embed="rId3"/>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0" name="Picture Placeholder 7"/>
          <p:cNvSpPr txBox="1"/>
          <p:nvPr/>
        </p:nvSpPr>
        <p:spPr>
          <a:xfrm>
            <a:off x="7663306" y="2149558"/>
            <a:ext cx="2840900" cy="2019300"/>
          </a:xfrm>
          <a:prstGeom prst="roundRect">
            <a:avLst>
              <a:gd name="adj" fmla="val 5624"/>
            </a:avLst>
          </a:prstGeom>
          <a:blipFill>
            <a:blip r:embed="rId4"/>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4" name="组合 3"/>
          <p:cNvGrpSpPr/>
          <p:nvPr/>
        </p:nvGrpSpPr>
        <p:grpSpPr>
          <a:xfrm>
            <a:off x="1628162" y="4369223"/>
            <a:ext cx="2946525" cy="858964"/>
            <a:chOff x="1628162" y="4369223"/>
            <a:chExt cx="2946525" cy="858964"/>
          </a:xfrm>
        </p:grpSpPr>
        <p:sp>
          <p:nvSpPr>
            <p:cNvPr id="6" name="Rectangle 5"/>
            <p:cNvSpPr/>
            <p:nvPr/>
          </p:nvSpPr>
          <p:spPr>
            <a:xfrm>
              <a:off x="1681978" y="4729589"/>
              <a:ext cx="2838893" cy="498598"/>
            </a:xfrm>
            <a:prstGeom prst="rect">
              <a:avLst/>
            </a:prstGeom>
          </p:spPr>
          <p:txBody>
            <a:bodyPr wrap="square">
              <a:spAutoFit/>
            </a:bodyPr>
            <a:lstStyle/>
            <a:p>
              <a:pPr algn="ctr">
                <a:lnSpc>
                  <a:spcPct val="120000"/>
                </a:lnSpc>
              </a:pPr>
              <a:r>
                <a:rPr lang="en-US" sz="1100" dirty="0">
                  <a:solidFill>
                    <a:schemeClr val="tx1">
                      <a:lumMod val="85000"/>
                      <a:lumOff val="15000"/>
                    </a:schemeClr>
                  </a:solidFill>
                  <a:latin typeface="+mn-ea"/>
                </a:rPr>
                <a:t>Interactively productize alternative infomediaries before holistic channels. </a:t>
              </a:r>
              <a:endParaRPr lang="en-US" sz="1100" dirty="0">
                <a:solidFill>
                  <a:schemeClr val="tx1">
                    <a:lumMod val="85000"/>
                    <a:lumOff val="15000"/>
                  </a:schemeClr>
                </a:solidFill>
                <a:latin typeface="+mn-ea"/>
              </a:endParaRPr>
            </a:p>
          </p:txBody>
        </p:sp>
        <p:sp>
          <p:nvSpPr>
            <p:cNvPr id="62" name="文本框 61"/>
            <p:cNvSpPr txBox="1"/>
            <p:nvPr/>
          </p:nvSpPr>
          <p:spPr>
            <a:xfrm>
              <a:off x="1628162" y="4369223"/>
              <a:ext cx="2946525" cy="387798"/>
            </a:xfrm>
            <a:prstGeom prst="rect">
              <a:avLst/>
            </a:prstGeom>
            <a:noFill/>
          </p:spPr>
          <p:txBody>
            <a:bodyPr wrap="square" rtlCol="0">
              <a:spAutoFit/>
            </a:bodyPr>
            <a:lstStyle/>
            <a:p>
              <a:pPr algn="ctr">
                <a:lnSpc>
                  <a:spcPct val="120000"/>
                </a:lnSpc>
              </a:pPr>
              <a:r>
                <a:rPr lang="en-US" altLang="zh-CN" sz="1600" dirty="0">
                  <a:solidFill>
                    <a:schemeClr val="tx1">
                      <a:lumMod val="85000"/>
                      <a:lumOff val="15000"/>
                    </a:schemeClr>
                  </a:solidFill>
                  <a:latin typeface="+mn-ea"/>
                </a:rPr>
                <a:t>Write Your Title Here</a:t>
              </a:r>
              <a:endParaRPr lang="zh-CN" altLang="en-US" sz="1600" dirty="0">
                <a:solidFill>
                  <a:schemeClr val="tx1">
                    <a:lumMod val="95000"/>
                    <a:lumOff val="5000"/>
                  </a:schemeClr>
                </a:solidFill>
                <a:latin typeface="+mn-ea"/>
              </a:endParaRPr>
            </a:p>
          </p:txBody>
        </p:sp>
      </p:grpSp>
      <p:grpSp>
        <p:nvGrpSpPr>
          <p:cNvPr id="63" name="组合 62"/>
          <p:cNvGrpSpPr/>
          <p:nvPr/>
        </p:nvGrpSpPr>
        <p:grpSpPr>
          <a:xfrm>
            <a:off x="4617545" y="4368800"/>
            <a:ext cx="2946525" cy="858964"/>
            <a:chOff x="1628162" y="4369223"/>
            <a:chExt cx="2946525" cy="858964"/>
          </a:xfrm>
        </p:grpSpPr>
        <p:sp>
          <p:nvSpPr>
            <p:cNvPr id="64" name="Rectangle 5"/>
            <p:cNvSpPr/>
            <p:nvPr/>
          </p:nvSpPr>
          <p:spPr>
            <a:xfrm>
              <a:off x="1681978" y="4729589"/>
              <a:ext cx="2838893" cy="498598"/>
            </a:xfrm>
            <a:prstGeom prst="rect">
              <a:avLst/>
            </a:prstGeom>
          </p:spPr>
          <p:txBody>
            <a:bodyPr wrap="square">
              <a:spAutoFit/>
            </a:bodyPr>
            <a:lstStyle/>
            <a:p>
              <a:pPr algn="ctr">
                <a:lnSpc>
                  <a:spcPct val="120000"/>
                </a:lnSpc>
              </a:pPr>
              <a:r>
                <a:rPr lang="en-US" sz="1100" dirty="0">
                  <a:solidFill>
                    <a:schemeClr val="tx1">
                      <a:lumMod val="85000"/>
                      <a:lumOff val="15000"/>
                    </a:schemeClr>
                  </a:solidFill>
                  <a:latin typeface="+mn-ea"/>
                </a:rPr>
                <a:t>Interactively productize alternative infomediaries before holistic channels. </a:t>
              </a:r>
              <a:endParaRPr lang="en-US" sz="1100" dirty="0">
                <a:solidFill>
                  <a:schemeClr val="tx1">
                    <a:lumMod val="85000"/>
                    <a:lumOff val="15000"/>
                  </a:schemeClr>
                </a:solidFill>
                <a:latin typeface="+mn-ea"/>
              </a:endParaRPr>
            </a:p>
          </p:txBody>
        </p:sp>
        <p:sp>
          <p:nvSpPr>
            <p:cNvPr id="65" name="文本框 64"/>
            <p:cNvSpPr txBox="1"/>
            <p:nvPr/>
          </p:nvSpPr>
          <p:spPr>
            <a:xfrm>
              <a:off x="1628162" y="4369223"/>
              <a:ext cx="2946525" cy="387798"/>
            </a:xfrm>
            <a:prstGeom prst="rect">
              <a:avLst/>
            </a:prstGeom>
            <a:noFill/>
          </p:spPr>
          <p:txBody>
            <a:bodyPr wrap="square" rtlCol="0">
              <a:spAutoFit/>
            </a:bodyPr>
            <a:lstStyle/>
            <a:p>
              <a:pPr algn="ctr">
                <a:lnSpc>
                  <a:spcPct val="120000"/>
                </a:lnSpc>
              </a:pPr>
              <a:r>
                <a:rPr lang="en-US" altLang="zh-CN" sz="1600" dirty="0">
                  <a:solidFill>
                    <a:schemeClr val="tx1">
                      <a:lumMod val="85000"/>
                      <a:lumOff val="15000"/>
                    </a:schemeClr>
                  </a:solidFill>
                  <a:latin typeface="+mn-ea"/>
                </a:rPr>
                <a:t>Write Your Title Here</a:t>
              </a:r>
              <a:endParaRPr lang="zh-CN" altLang="en-US" sz="1600" dirty="0">
                <a:solidFill>
                  <a:schemeClr val="tx1">
                    <a:lumMod val="95000"/>
                    <a:lumOff val="5000"/>
                  </a:schemeClr>
                </a:solidFill>
                <a:latin typeface="+mn-ea"/>
              </a:endParaRPr>
            </a:p>
          </p:txBody>
        </p:sp>
      </p:grpSp>
      <p:grpSp>
        <p:nvGrpSpPr>
          <p:cNvPr id="66" name="组合 65"/>
          <p:cNvGrpSpPr/>
          <p:nvPr/>
        </p:nvGrpSpPr>
        <p:grpSpPr>
          <a:xfrm>
            <a:off x="7609490" y="4368800"/>
            <a:ext cx="2946525" cy="858964"/>
            <a:chOff x="1628162" y="4369223"/>
            <a:chExt cx="2946525" cy="858964"/>
          </a:xfrm>
        </p:grpSpPr>
        <p:sp>
          <p:nvSpPr>
            <p:cNvPr id="67" name="Rectangle 5"/>
            <p:cNvSpPr/>
            <p:nvPr/>
          </p:nvSpPr>
          <p:spPr>
            <a:xfrm>
              <a:off x="1681978" y="4729589"/>
              <a:ext cx="2838893" cy="498598"/>
            </a:xfrm>
            <a:prstGeom prst="rect">
              <a:avLst/>
            </a:prstGeom>
          </p:spPr>
          <p:txBody>
            <a:bodyPr wrap="square">
              <a:spAutoFit/>
            </a:bodyPr>
            <a:lstStyle/>
            <a:p>
              <a:pPr algn="ctr">
                <a:lnSpc>
                  <a:spcPct val="120000"/>
                </a:lnSpc>
              </a:pPr>
              <a:r>
                <a:rPr lang="en-US" sz="1100" dirty="0">
                  <a:solidFill>
                    <a:schemeClr val="tx1">
                      <a:lumMod val="85000"/>
                      <a:lumOff val="15000"/>
                    </a:schemeClr>
                  </a:solidFill>
                  <a:latin typeface="+mn-ea"/>
                </a:rPr>
                <a:t>Interactively productize alternative infomediaries before holistic channels. </a:t>
              </a:r>
              <a:endParaRPr lang="en-US" sz="1100" dirty="0">
                <a:solidFill>
                  <a:schemeClr val="tx1">
                    <a:lumMod val="85000"/>
                    <a:lumOff val="15000"/>
                  </a:schemeClr>
                </a:solidFill>
                <a:latin typeface="+mn-ea"/>
              </a:endParaRPr>
            </a:p>
          </p:txBody>
        </p:sp>
        <p:sp>
          <p:nvSpPr>
            <p:cNvPr id="68" name="文本框 67"/>
            <p:cNvSpPr txBox="1"/>
            <p:nvPr/>
          </p:nvSpPr>
          <p:spPr>
            <a:xfrm>
              <a:off x="1628162" y="4369223"/>
              <a:ext cx="2946525" cy="387798"/>
            </a:xfrm>
            <a:prstGeom prst="rect">
              <a:avLst/>
            </a:prstGeom>
            <a:noFill/>
          </p:spPr>
          <p:txBody>
            <a:bodyPr wrap="square" rtlCol="0">
              <a:spAutoFit/>
            </a:bodyPr>
            <a:lstStyle/>
            <a:p>
              <a:pPr algn="ctr">
                <a:lnSpc>
                  <a:spcPct val="120000"/>
                </a:lnSpc>
              </a:pPr>
              <a:r>
                <a:rPr lang="en-US" altLang="zh-CN" sz="1600" dirty="0">
                  <a:solidFill>
                    <a:schemeClr val="tx1">
                      <a:lumMod val="85000"/>
                      <a:lumOff val="15000"/>
                    </a:schemeClr>
                  </a:solidFill>
                  <a:latin typeface="+mn-ea"/>
                </a:rPr>
                <a:t>Write Your Title Here</a:t>
              </a:r>
              <a:endParaRPr lang="zh-CN" altLang="en-US" sz="1600" dirty="0">
                <a:solidFill>
                  <a:schemeClr val="tx1">
                    <a:lumMod val="95000"/>
                    <a:lumOff val="5000"/>
                  </a:schemeClr>
                </a:solidFill>
                <a:latin typeface="+mn-ea"/>
              </a:endParaRPr>
            </a:p>
          </p:txBody>
        </p:sp>
      </p:grpSp>
      <p:sp>
        <p:nvSpPr>
          <p:cNvPr id="70" name="TextBox 50"/>
          <p:cNvSpPr txBox="1"/>
          <p:nvPr/>
        </p:nvSpPr>
        <p:spPr>
          <a:xfrm>
            <a:off x="3126039" y="502179"/>
            <a:ext cx="5939922" cy="646331"/>
          </a:xfrm>
          <a:prstGeom prst="rect">
            <a:avLst/>
          </a:prstGeom>
          <a:noFill/>
        </p:spPr>
        <p:txBody>
          <a:bodyPr wrap="square" rtlCol="0">
            <a:spAutoFit/>
          </a:bodyPr>
          <a:lstStyle/>
          <a:p>
            <a:pPr algn="ctr"/>
            <a:r>
              <a:rPr lang="en-US" sz="3600" dirty="0">
                <a:solidFill>
                  <a:schemeClr val="tx1">
                    <a:lumMod val="65000"/>
                    <a:lumOff val="35000"/>
                  </a:schemeClr>
                </a:solidFill>
                <a:latin typeface="+mn-ea"/>
              </a:rPr>
              <a:t>C</a:t>
            </a:r>
            <a:r>
              <a:rPr lang="en-US" altLang="zh-CN" sz="3600" dirty="0">
                <a:solidFill>
                  <a:schemeClr val="tx1">
                    <a:lumMod val="65000"/>
                    <a:lumOff val="35000"/>
                  </a:schemeClr>
                </a:solidFill>
                <a:latin typeface="+mn-ea"/>
              </a:rPr>
              <a:t>at</a:t>
            </a:r>
            <a:r>
              <a:rPr lang="en-US" sz="3600" dirty="0">
                <a:solidFill>
                  <a:schemeClr val="tx1">
                    <a:lumMod val="65000"/>
                    <a:lumOff val="35000"/>
                  </a:schemeClr>
                </a:solidFill>
                <a:latin typeface="+mn-ea"/>
              </a:rPr>
              <a:t> &amp; Cat's pajamas</a:t>
            </a:r>
            <a:endParaRPr lang="en-US" sz="3600" dirty="0">
              <a:solidFill>
                <a:schemeClr val="tx1">
                  <a:lumMod val="65000"/>
                  <a:lumOff val="35000"/>
                </a:schemeClr>
              </a:solidFill>
              <a:latin typeface="+mn-ea"/>
            </a:endParaRPr>
          </a:p>
        </p:txBody>
      </p:sp>
      <p:sp>
        <p:nvSpPr>
          <p:cNvPr id="71"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 calcmode="lin" valueType="num">
                                      <p:cBhvr additive="base">
                                        <p:cTn id="16" dur="500"/>
                                        <p:tgtEl>
                                          <p:spTgt spid="72"/>
                                        </p:tgtEl>
                                        <p:attrNameLst>
                                          <p:attrName>ppt_y</p:attrName>
                                        </p:attrNameLst>
                                      </p:cBhvr>
                                      <p:tavLst>
                                        <p:tav tm="0">
                                          <p:val>
                                            <p:strVal val="#ppt_y-#ppt_h*1.125000"/>
                                          </p:val>
                                        </p:tav>
                                        <p:tav tm="100000">
                                          <p:val>
                                            <p:strVal val="#ppt_y"/>
                                          </p:val>
                                        </p:tav>
                                      </p:tavLst>
                                    </p:anim>
                                    <p:animEffect transition="in" filter="wipe(down)">
                                      <p:cBhvr>
                                        <p:cTn id="17" dur="500"/>
                                        <p:tgtEl>
                                          <p:spTgt spid="72"/>
                                        </p:tgtEl>
                                      </p:cBhvr>
                                    </p:animEffect>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 calcmode="lin" valueType="num">
                                      <p:cBhvr>
                                        <p:cTn id="23" dur="500" fill="hold"/>
                                        <p:tgtEl>
                                          <p:spTgt spid="59"/>
                                        </p:tgtEl>
                                        <p:attrNameLst>
                                          <p:attrName>style.rotation</p:attrName>
                                        </p:attrNameLst>
                                      </p:cBhvr>
                                      <p:tavLst>
                                        <p:tav tm="0">
                                          <p:val>
                                            <p:fltVal val="360"/>
                                          </p:val>
                                        </p:tav>
                                        <p:tav tm="100000">
                                          <p:val>
                                            <p:fltVal val="0"/>
                                          </p:val>
                                        </p:tav>
                                      </p:tavLst>
                                    </p:anim>
                                    <p:animEffect transition="in" filter="fade">
                                      <p:cBhvr>
                                        <p:cTn id="24" dur="500"/>
                                        <p:tgtEl>
                                          <p:spTgt spid="59"/>
                                        </p:tgtEl>
                                      </p:cBhvr>
                                    </p:animEffect>
                                  </p:childTnLst>
                                </p:cTn>
                              </p:par>
                            </p:childTnLst>
                          </p:cTn>
                        </p:par>
                        <p:par>
                          <p:cTn id="25" fill="hold">
                            <p:stCondLst>
                              <p:cond delay="2000"/>
                            </p:stCondLst>
                            <p:childTnLst>
                              <p:par>
                                <p:cTn id="26" presetID="12" presetClass="entr" presetSubtype="2"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p:tgtEl>
                                          <p:spTgt spid="58"/>
                                        </p:tgtEl>
                                        <p:attrNameLst>
                                          <p:attrName>ppt_x</p:attrName>
                                        </p:attrNameLst>
                                      </p:cBhvr>
                                      <p:tavLst>
                                        <p:tav tm="0">
                                          <p:val>
                                            <p:strVal val="#ppt_x+#ppt_w*1.125000"/>
                                          </p:val>
                                        </p:tav>
                                        <p:tav tm="100000">
                                          <p:val>
                                            <p:strVal val="#ppt_x"/>
                                          </p:val>
                                        </p:tav>
                                      </p:tavLst>
                                    </p:anim>
                                    <p:animEffect transition="in" filter="wipe(left)">
                                      <p:cBhvr>
                                        <p:cTn id="29" dur="500"/>
                                        <p:tgtEl>
                                          <p:spTgt spid="58"/>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500"/>
                                        <p:tgtEl>
                                          <p:spTgt spid="60"/>
                                        </p:tgtEl>
                                        <p:attrNameLst>
                                          <p:attrName>ppt_x</p:attrName>
                                        </p:attrNameLst>
                                      </p:cBhvr>
                                      <p:tavLst>
                                        <p:tav tm="0">
                                          <p:val>
                                            <p:strVal val="#ppt_x-#ppt_w*1.125000"/>
                                          </p:val>
                                        </p:tav>
                                        <p:tav tm="100000">
                                          <p:val>
                                            <p:strVal val="#ppt_x"/>
                                          </p:val>
                                        </p:tav>
                                      </p:tavLst>
                                    </p:anim>
                                    <p:animEffect transition="in" filter="wipe(right)">
                                      <p:cBhvr>
                                        <p:cTn id="33" dur="500"/>
                                        <p:tgtEl>
                                          <p:spTgt spid="60"/>
                                        </p:tgtEl>
                                      </p:cBhvr>
                                    </p:animEffect>
                                  </p:childTnLst>
                                </p:cTn>
                              </p:par>
                            </p:childTnLst>
                          </p:cTn>
                        </p:par>
                        <p:par>
                          <p:cTn id="34" fill="hold">
                            <p:stCondLst>
                              <p:cond delay="2500"/>
                            </p:stCondLst>
                            <p:childTnLst>
                              <p:par>
                                <p:cTn id="35" presetID="12" presetClass="entr" presetSubtype="2"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ppt_x</p:attrName>
                                        </p:attrNameLst>
                                      </p:cBhvr>
                                      <p:tavLst>
                                        <p:tav tm="0">
                                          <p:val>
                                            <p:strVal val="#ppt_x+#ppt_w*1.125000"/>
                                          </p:val>
                                        </p:tav>
                                        <p:tav tm="100000">
                                          <p:val>
                                            <p:strVal val="#ppt_x"/>
                                          </p:val>
                                        </p:tav>
                                      </p:tavLst>
                                    </p:anim>
                                    <p:animEffect transition="in" filter="wipe(left)">
                                      <p:cBhvr>
                                        <p:cTn id="38" dur="500"/>
                                        <p:tgtEl>
                                          <p:spTgt spid="32"/>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p:tgtEl>
                                          <p:spTgt spid="50"/>
                                        </p:tgtEl>
                                        <p:attrNameLst>
                                          <p:attrName>ppt_x</p:attrName>
                                        </p:attrNameLst>
                                      </p:cBhvr>
                                      <p:tavLst>
                                        <p:tav tm="0">
                                          <p:val>
                                            <p:strVal val="#ppt_x-#ppt_w*1.125000"/>
                                          </p:val>
                                        </p:tav>
                                        <p:tav tm="100000">
                                          <p:val>
                                            <p:strVal val="#ppt_x"/>
                                          </p:val>
                                        </p:tav>
                                      </p:tavLst>
                                    </p:anim>
                                    <p:animEffect transition="in" filter="wipe(right)">
                                      <p:cBhvr>
                                        <p:cTn id="42" dur="500"/>
                                        <p:tgtEl>
                                          <p:spTgt spid="50"/>
                                        </p:tgtEl>
                                      </p:cBhvr>
                                    </p:animEffect>
                                  </p:childTnLst>
                                </p:cTn>
                              </p:par>
                            </p:childTnLst>
                          </p:cTn>
                        </p:par>
                        <p:par>
                          <p:cTn id="43" fill="hold">
                            <p:stCondLst>
                              <p:cond delay="3000"/>
                            </p:stCondLst>
                            <p:childTnLst>
                              <p:par>
                                <p:cTn id="44" presetID="2" presetClass="entr" presetSubtype="4" decel="10000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2" presetClass="entr" presetSubtype="4" decel="100000" fill="hold" nodeType="withEffect">
                                  <p:stCondLst>
                                    <p:cond delay="15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500" fill="hold"/>
                                        <p:tgtEl>
                                          <p:spTgt spid="63"/>
                                        </p:tgtEl>
                                        <p:attrNameLst>
                                          <p:attrName>ppt_x</p:attrName>
                                        </p:attrNameLst>
                                      </p:cBhvr>
                                      <p:tavLst>
                                        <p:tav tm="0">
                                          <p:val>
                                            <p:strVal val="#ppt_x"/>
                                          </p:val>
                                        </p:tav>
                                        <p:tav tm="100000">
                                          <p:val>
                                            <p:strVal val="#ppt_x"/>
                                          </p:val>
                                        </p:tav>
                                      </p:tavLst>
                                    </p:anim>
                                    <p:anim calcmode="lin" valueType="num">
                                      <p:cBhvr additive="base">
                                        <p:cTn id="51" dur="500" fill="hold"/>
                                        <p:tgtEl>
                                          <p:spTgt spid="63"/>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300"/>
                                  </p:stCondLst>
                                  <p:childTnLst>
                                    <p:set>
                                      <p:cBhvr>
                                        <p:cTn id="53" dur="1" fill="hold">
                                          <p:stCondLst>
                                            <p:cond delay="0"/>
                                          </p:stCondLst>
                                        </p:cTn>
                                        <p:tgtEl>
                                          <p:spTgt spid="66"/>
                                        </p:tgtEl>
                                        <p:attrNameLst>
                                          <p:attrName>style.visibility</p:attrName>
                                        </p:attrNameLst>
                                      </p:cBhvr>
                                      <p:to>
                                        <p:strVal val="visible"/>
                                      </p:to>
                                    </p:set>
                                    <p:anim calcmode="lin" valueType="num">
                                      <p:cBhvr additive="base">
                                        <p:cTn id="54" dur="500" fill="hold"/>
                                        <p:tgtEl>
                                          <p:spTgt spid="66"/>
                                        </p:tgtEl>
                                        <p:attrNameLst>
                                          <p:attrName>ppt_x</p:attrName>
                                        </p:attrNameLst>
                                      </p:cBhvr>
                                      <p:tavLst>
                                        <p:tav tm="0">
                                          <p:val>
                                            <p:strVal val="#ppt_x"/>
                                          </p:val>
                                        </p:tav>
                                        <p:tav tm="100000">
                                          <p:val>
                                            <p:strVal val="#ppt_x"/>
                                          </p:val>
                                        </p:tav>
                                      </p:tavLst>
                                    </p:anim>
                                    <p:anim calcmode="lin" valueType="num">
                                      <p:cBhvr additive="base">
                                        <p:cTn id="55" dur="500" fill="hold"/>
                                        <p:tgtEl>
                                          <p:spTgt spid="66"/>
                                        </p:tgtEl>
                                        <p:attrNameLst>
                                          <p:attrName>ppt_y</p:attrName>
                                        </p:attrNameLst>
                                      </p:cBhvr>
                                      <p:tavLst>
                                        <p:tav tm="0">
                                          <p:val>
                                            <p:strVal val="1+#ppt_h/2"/>
                                          </p:val>
                                        </p:tav>
                                        <p:tav tm="100000">
                                          <p:val>
                                            <p:strVal val="#ppt_y"/>
                                          </p:val>
                                        </p:tav>
                                      </p:tavLst>
                                    </p:anim>
                                  </p:childTnLst>
                                </p:cTn>
                              </p:par>
                            </p:childTnLst>
                          </p:cTn>
                        </p:par>
                        <p:par>
                          <p:cTn id="56" fill="hold">
                            <p:stCondLst>
                              <p:cond delay="3500"/>
                            </p:stCondLst>
                            <p:childTnLst>
                              <p:par>
                                <p:cTn id="57" presetID="49" presetClass="entr" presetSubtype="0" decel="10000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anim calcmode="lin" valueType="num">
                                      <p:cBhvr>
                                        <p:cTn id="61" dur="500" fill="hold"/>
                                        <p:tgtEl>
                                          <p:spTgt spid="33"/>
                                        </p:tgtEl>
                                        <p:attrNameLst>
                                          <p:attrName>style.rotation</p:attrName>
                                        </p:attrNameLst>
                                      </p:cBhvr>
                                      <p:tavLst>
                                        <p:tav tm="0">
                                          <p:val>
                                            <p:fltVal val="360"/>
                                          </p:val>
                                        </p:tav>
                                        <p:tav tm="100000">
                                          <p:val>
                                            <p:fltVal val="0"/>
                                          </p:val>
                                        </p:tav>
                                      </p:tavLst>
                                    </p:anim>
                                    <p:animEffect transition="in" filter="fade">
                                      <p:cBhvr>
                                        <p:cTn id="62" dur="500"/>
                                        <p:tgtEl>
                                          <p:spTgt spid="33"/>
                                        </p:tgtEl>
                                      </p:cBhvr>
                                    </p:animEffect>
                                  </p:childTnLst>
                                </p:cTn>
                              </p:par>
                              <p:par>
                                <p:cTn id="63" presetID="49" presetClass="entr" presetSubtype="0" decel="10000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ppt_w</p:attrName>
                                        </p:attrNameLst>
                                      </p:cBhvr>
                                      <p:tavLst>
                                        <p:tav tm="0">
                                          <p:val>
                                            <p:fltVal val="0"/>
                                          </p:val>
                                        </p:tav>
                                        <p:tav tm="100000">
                                          <p:val>
                                            <p:strVal val="#ppt_w"/>
                                          </p:val>
                                        </p:tav>
                                      </p:tavLst>
                                    </p:anim>
                                    <p:anim calcmode="lin" valueType="num">
                                      <p:cBhvr>
                                        <p:cTn id="66" dur="500" fill="hold"/>
                                        <p:tgtEl>
                                          <p:spTgt spid="34"/>
                                        </p:tgtEl>
                                        <p:attrNameLst>
                                          <p:attrName>ppt_h</p:attrName>
                                        </p:attrNameLst>
                                      </p:cBhvr>
                                      <p:tavLst>
                                        <p:tav tm="0">
                                          <p:val>
                                            <p:fltVal val="0"/>
                                          </p:val>
                                        </p:tav>
                                        <p:tav tm="100000">
                                          <p:val>
                                            <p:strVal val="#ppt_h"/>
                                          </p:val>
                                        </p:tav>
                                      </p:tavLst>
                                    </p:anim>
                                    <p:anim calcmode="lin" valueType="num">
                                      <p:cBhvr>
                                        <p:cTn id="67" dur="500" fill="hold"/>
                                        <p:tgtEl>
                                          <p:spTgt spid="34"/>
                                        </p:tgtEl>
                                        <p:attrNameLst>
                                          <p:attrName>style.rotation</p:attrName>
                                        </p:attrNameLst>
                                      </p:cBhvr>
                                      <p:tavLst>
                                        <p:tav tm="0">
                                          <p:val>
                                            <p:fltVal val="360"/>
                                          </p:val>
                                        </p:tav>
                                        <p:tav tm="100000">
                                          <p:val>
                                            <p:fltVal val="0"/>
                                          </p:val>
                                        </p:tav>
                                      </p:tavLst>
                                    </p:anim>
                                    <p:animEffect transition="in" filter="fade">
                                      <p:cBhvr>
                                        <p:cTn id="68" dur="500"/>
                                        <p:tgtEl>
                                          <p:spTgt spid="34"/>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anim calcmode="lin" valueType="num">
                                      <p:cBhvr>
                                        <p:cTn id="73" dur="500" fill="hold"/>
                                        <p:tgtEl>
                                          <p:spTgt spid="35"/>
                                        </p:tgtEl>
                                        <p:attrNameLst>
                                          <p:attrName>style.rotation</p:attrName>
                                        </p:attrNameLst>
                                      </p:cBhvr>
                                      <p:tavLst>
                                        <p:tav tm="0">
                                          <p:val>
                                            <p:fltVal val="360"/>
                                          </p:val>
                                        </p:tav>
                                        <p:tav tm="100000">
                                          <p:val>
                                            <p:fltVal val="0"/>
                                          </p:val>
                                        </p:tav>
                                      </p:tavLst>
                                    </p:anim>
                                    <p:animEffect transition="in" filter="fade">
                                      <p:cBhvr>
                                        <p:cTn id="74" dur="500"/>
                                        <p:tgtEl>
                                          <p:spTgt spid="35"/>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p:cTn id="77" dur="500" fill="hold"/>
                                        <p:tgtEl>
                                          <p:spTgt spid="36"/>
                                        </p:tgtEl>
                                        <p:attrNameLst>
                                          <p:attrName>ppt_w</p:attrName>
                                        </p:attrNameLst>
                                      </p:cBhvr>
                                      <p:tavLst>
                                        <p:tav tm="0">
                                          <p:val>
                                            <p:fltVal val="0"/>
                                          </p:val>
                                        </p:tav>
                                        <p:tav tm="100000">
                                          <p:val>
                                            <p:strVal val="#ppt_w"/>
                                          </p:val>
                                        </p:tav>
                                      </p:tavLst>
                                    </p:anim>
                                    <p:anim calcmode="lin" valueType="num">
                                      <p:cBhvr>
                                        <p:cTn id="78" dur="500" fill="hold"/>
                                        <p:tgtEl>
                                          <p:spTgt spid="36"/>
                                        </p:tgtEl>
                                        <p:attrNameLst>
                                          <p:attrName>ppt_h</p:attrName>
                                        </p:attrNameLst>
                                      </p:cBhvr>
                                      <p:tavLst>
                                        <p:tav tm="0">
                                          <p:val>
                                            <p:fltVal val="0"/>
                                          </p:val>
                                        </p:tav>
                                        <p:tav tm="100000">
                                          <p:val>
                                            <p:strVal val="#ppt_h"/>
                                          </p:val>
                                        </p:tav>
                                      </p:tavLst>
                                    </p:anim>
                                    <p:anim calcmode="lin" valueType="num">
                                      <p:cBhvr>
                                        <p:cTn id="79" dur="500" fill="hold"/>
                                        <p:tgtEl>
                                          <p:spTgt spid="36"/>
                                        </p:tgtEl>
                                        <p:attrNameLst>
                                          <p:attrName>style.rotation</p:attrName>
                                        </p:attrNameLst>
                                      </p:cBhvr>
                                      <p:tavLst>
                                        <p:tav tm="0">
                                          <p:val>
                                            <p:fltVal val="360"/>
                                          </p:val>
                                        </p:tav>
                                        <p:tav tm="100000">
                                          <p:val>
                                            <p:fltVal val="0"/>
                                          </p:val>
                                        </p:tav>
                                      </p:tavLst>
                                    </p:anim>
                                    <p:animEffect transition="in" filter="fade">
                                      <p:cBhvr>
                                        <p:cTn id="80" dur="500"/>
                                        <p:tgtEl>
                                          <p:spTgt spid="36"/>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ppt_w</p:attrName>
                                        </p:attrNameLst>
                                      </p:cBhvr>
                                      <p:tavLst>
                                        <p:tav tm="0">
                                          <p:val>
                                            <p:fltVal val="0"/>
                                          </p:val>
                                        </p:tav>
                                        <p:tav tm="100000">
                                          <p:val>
                                            <p:strVal val="#ppt_w"/>
                                          </p:val>
                                        </p:tav>
                                      </p:tavLst>
                                    </p:anim>
                                    <p:anim calcmode="lin" valueType="num">
                                      <p:cBhvr>
                                        <p:cTn id="84" dur="500" fill="hold"/>
                                        <p:tgtEl>
                                          <p:spTgt spid="37"/>
                                        </p:tgtEl>
                                        <p:attrNameLst>
                                          <p:attrName>ppt_h</p:attrName>
                                        </p:attrNameLst>
                                      </p:cBhvr>
                                      <p:tavLst>
                                        <p:tav tm="0">
                                          <p:val>
                                            <p:fltVal val="0"/>
                                          </p:val>
                                        </p:tav>
                                        <p:tav tm="100000">
                                          <p:val>
                                            <p:strVal val="#ppt_h"/>
                                          </p:val>
                                        </p:tav>
                                      </p:tavLst>
                                    </p:anim>
                                    <p:anim calcmode="lin" valueType="num">
                                      <p:cBhvr>
                                        <p:cTn id="85" dur="500" fill="hold"/>
                                        <p:tgtEl>
                                          <p:spTgt spid="37"/>
                                        </p:tgtEl>
                                        <p:attrNameLst>
                                          <p:attrName>style.rotation</p:attrName>
                                        </p:attrNameLst>
                                      </p:cBhvr>
                                      <p:tavLst>
                                        <p:tav tm="0">
                                          <p:val>
                                            <p:fltVal val="360"/>
                                          </p:val>
                                        </p:tav>
                                        <p:tav tm="100000">
                                          <p:val>
                                            <p:fltVal val="0"/>
                                          </p:val>
                                        </p:tav>
                                      </p:tavLst>
                                    </p:anim>
                                    <p:animEffect transition="in" filter="fade">
                                      <p:cBhvr>
                                        <p:cTn id="86" dur="500"/>
                                        <p:tgtEl>
                                          <p:spTgt spid="37"/>
                                        </p:tgtEl>
                                      </p:cBhvr>
                                    </p:animEffect>
                                  </p:childTnLst>
                                </p:cTn>
                              </p:par>
                              <p:par>
                                <p:cTn id="87" presetID="49" presetClass="entr" presetSubtype="0" decel="10000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 calcmode="lin" valueType="num">
                                      <p:cBhvr>
                                        <p:cTn id="89" dur="500" fill="hold"/>
                                        <p:tgtEl>
                                          <p:spTgt spid="39"/>
                                        </p:tgtEl>
                                        <p:attrNameLst>
                                          <p:attrName>ppt_w</p:attrName>
                                        </p:attrNameLst>
                                      </p:cBhvr>
                                      <p:tavLst>
                                        <p:tav tm="0">
                                          <p:val>
                                            <p:fltVal val="0"/>
                                          </p:val>
                                        </p:tav>
                                        <p:tav tm="100000">
                                          <p:val>
                                            <p:strVal val="#ppt_w"/>
                                          </p:val>
                                        </p:tav>
                                      </p:tavLst>
                                    </p:anim>
                                    <p:anim calcmode="lin" valueType="num">
                                      <p:cBhvr>
                                        <p:cTn id="90" dur="500" fill="hold"/>
                                        <p:tgtEl>
                                          <p:spTgt spid="39"/>
                                        </p:tgtEl>
                                        <p:attrNameLst>
                                          <p:attrName>ppt_h</p:attrName>
                                        </p:attrNameLst>
                                      </p:cBhvr>
                                      <p:tavLst>
                                        <p:tav tm="0">
                                          <p:val>
                                            <p:fltVal val="0"/>
                                          </p:val>
                                        </p:tav>
                                        <p:tav tm="100000">
                                          <p:val>
                                            <p:strVal val="#ppt_h"/>
                                          </p:val>
                                        </p:tav>
                                      </p:tavLst>
                                    </p:anim>
                                    <p:anim calcmode="lin" valueType="num">
                                      <p:cBhvr>
                                        <p:cTn id="91" dur="500" fill="hold"/>
                                        <p:tgtEl>
                                          <p:spTgt spid="39"/>
                                        </p:tgtEl>
                                        <p:attrNameLst>
                                          <p:attrName>style.rotation</p:attrName>
                                        </p:attrNameLst>
                                      </p:cBhvr>
                                      <p:tavLst>
                                        <p:tav tm="0">
                                          <p:val>
                                            <p:fltVal val="360"/>
                                          </p:val>
                                        </p:tav>
                                        <p:tav tm="100000">
                                          <p:val>
                                            <p:fltVal val="0"/>
                                          </p:val>
                                        </p:tav>
                                      </p:tavLst>
                                    </p:anim>
                                    <p:animEffect transition="in" filter="fade">
                                      <p:cBhvr>
                                        <p:cTn id="92" dur="500"/>
                                        <p:tgtEl>
                                          <p:spTgt spid="39"/>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p:cTn id="95" dur="500" fill="hold"/>
                                        <p:tgtEl>
                                          <p:spTgt spid="40"/>
                                        </p:tgtEl>
                                        <p:attrNameLst>
                                          <p:attrName>ppt_w</p:attrName>
                                        </p:attrNameLst>
                                      </p:cBhvr>
                                      <p:tavLst>
                                        <p:tav tm="0">
                                          <p:val>
                                            <p:fltVal val="0"/>
                                          </p:val>
                                        </p:tav>
                                        <p:tav tm="100000">
                                          <p:val>
                                            <p:strVal val="#ppt_w"/>
                                          </p:val>
                                        </p:tav>
                                      </p:tavLst>
                                    </p:anim>
                                    <p:anim calcmode="lin" valueType="num">
                                      <p:cBhvr>
                                        <p:cTn id="96" dur="500" fill="hold"/>
                                        <p:tgtEl>
                                          <p:spTgt spid="40"/>
                                        </p:tgtEl>
                                        <p:attrNameLst>
                                          <p:attrName>ppt_h</p:attrName>
                                        </p:attrNameLst>
                                      </p:cBhvr>
                                      <p:tavLst>
                                        <p:tav tm="0">
                                          <p:val>
                                            <p:fltVal val="0"/>
                                          </p:val>
                                        </p:tav>
                                        <p:tav tm="100000">
                                          <p:val>
                                            <p:strVal val="#ppt_h"/>
                                          </p:val>
                                        </p:tav>
                                      </p:tavLst>
                                    </p:anim>
                                    <p:anim calcmode="lin" valueType="num">
                                      <p:cBhvr>
                                        <p:cTn id="97" dur="500" fill="hold"/>
                                        <p:tgtEl>
                                          <p:spTgt spid="40"/>
                                        </p:tgtEl>
                                        <p:attrNameLst>
                                          <p:attrName>style.rotation</p:attrName>
                                        </p:attrNameLst>
                                      </p:cBhvr>
                                      <p:tavLst>
                                        <p:tav tm="0">
                                          <p:val>
                                            <p:fltVal val="360"/>
                                          </p:val>
                                        </p:tav>
                                        <p:tav tm="100000">
                                          <p:val>
                                            <p:fltVal val="0"/>
                                          </p:val>
                                        </p:tav>
                                      </p:tavLst>
                                    </p:anim>
                                    <p:animEffect transition="in" filter="fade">
                                      <p:cBhvr>
                                        <p:cTn id="98" dur="500"/>
                                        <p:tgtEl>
                                          <p:spTgt spid="40"/>
                                        </p:tgtEl>
                                      </p:cBhvr>
                                    </p:animEffect>
                                  </p:childTnLst>
                                </p:cTn>
                              </p:par>
                              <p:par>
                                <p:cTn id="99" presetID="49" presetClass="entr" presetSubtype="0" decel="10000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p:cTn id="101" dur="500" fill="hold"/>
                                        <p:tgtEl>
                                          <p:spTgt spid="41"/>
                                        </p:tgtEl>
                                        <p:attrNameLst>
                                          <p:attrName>ppt_w</p:attrName>
                                        </p:attrNameLst>
                                      </p:cBhvr>
                                      <p:tavLst>
                                        <p:tav tm="0">
                                          <p:val>
                                            <p:fltVal val="0"/>
                                          </p:val>
                                        </p:tav>
                                        <p:tav tm="100000">
                                          <p:val>
                                            <p:strVal val="#ppt_w"/>
                                          </p:val>
                                        </p:tav>
                                      </p:tavLst>
                                    </p:anim>
                                    <p:anim calcmode="lin" valueType="num">
                                      <p:cBhvr>
                                        <p:cTn id="102" dur="500" fill="hold"/>
                                        <p:tgtEl>
                                          <p:spTgt spid="41"/>
                                        </p:tgtEl>
                                        <p:attrNameLst>
                                          <p:attrName>ppt_h</p:attrName>
                                        </p:attrNameLst>
                                      </p:cBhvr>
                                      <p:tavLst>
                                        <p:tav tm="0">
                                          <p:val>
                                            <p:fltVal val="0"/>
                                          </p:val>
                                        </p:tav>
                                        <p:tav tm="100000">
                                          <p:val>
                                            <p:strVal val="#ppt_h"/>
                                          </p:val>
                                        </p:tav>
                                      </p:tavLst>
                                    </p:anim>
                                    <p:anim calcmode="lin" valueType="num">
                                      <p:cBhvr>
                                        <p:cTn id="103" dur="500" fill="hold"/>
                                        <p:tgtEl>
                                          <p:spTgt spid="41"/>
                                        </p:tgtEl>
                                        <p:attrNameLst>
                                          <p:attrName>style.rotation</p:attrName>
                                        </p:attrNameLst>
                                      </p:cBhvr>
                                      <p:tavLst>
                                        <p:tav tm="0">
                                          <p:val>
                                            <p:fltVal val="360"/>
                                          </p:val>
                                        </p:tav>
                                        <p:tav tm="100000">
                                          <p:val>
                                            <p:fltVal val="0"/>
                                          </p:val>
                                        </p:tav>
                                      </p:tavLst>
                                    </p:anim>
                                    <p:animEffect transition="in" filter="fade">
                                      <p:cBhvr>
                                        <p:cTn id="104" dur="500"/>
                                        <p:tgtEl>
                                          <p:spTgt spid="41"/>
                                        </p:tgtEl>
                                      </p:cBhvr>
                                    </p:animEffect>
                                  </p:childTnLst>
                                </p:cTn>
                              </p:par>
                              <p:par>
                                <p:cTn id="105" presetID="49" presetClass="entr" presetSubtype="0" decel="100000"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p:cTn id="107" dur="500" fill="hold"/>
                                        <p:tgtEl>
                                          <p:spTgt spid="42"/>
                                        </p:tgtEl>
                                        <p:attrNameLst>
                                          <p:attrName>ppt_w</p:attrName>
                                        </p:attrNameLst>
                                      </p:cBhvr>
                                      <p:tavLst>
                                        <p:tav tm="0">
                                          <p:val>
                                            <p:fltVal val="0"/>
                                          </p:val>
                                        </p:tav>
                                        <p:tav tm="100000">
                                          <p:val>
                                            <p:strVal val="#ppt_w"/>
                                          </p:val>
                                        </p:tav>
                                      </p:tavLst>
                                    </p:anim>
                                    <p:anim calcmode="lin" valueType="num">
                                      <p:cBhvr>
                                        <p:cTn id="108" dur="500" fill="hold"/>
                                        <p:tgtEl>
                                          <p:spTgt spid="42"/>
                                        </p:tgtEl>
                                        <p:attrNameLst>
                                          <p:attrName>ppt_h</p:attrName>
                                        </p:attrNameLst>
                                      </p:cBhvr>
                                      <p:tavLst>
                                        <p:tav tm="0">
                                          <p:val>
                                            <p:fltVal val="0"/>
                                          </p:val>
                                        </p:tav>
                                        <p:tav tm="100000">
                                          <p:val>
                                            <p:strVal val="#ppt_h"/>
                                          </p:val>
                                        </p:tav>
                                      </p:tavLst>
                                    </p:anim>
                                    <p:anim calcmode="lin" valueType="num">
                                      <p:cBhvr>
                                        <p:cTn id="109" dur="500" fill="hold"/>
                                        <p:tgtEl>
                                          <p:spTgt spid="42"/>
                                        </p:tgtEl>
                                        <p:attrNameLst>
                                          <p:attrName>style.rotation</p:attrName>
                                        </p:attrNameLst>
                                      </p:cBhvr>
                                      <p:tavLst>
                                        <p:tav tm="0">
                                          <p:val>
                                            <p:fltVal val="360"/>
                                          </p:val>
                                        </p:tav>
                                        <p:tav tm="100000">
                                          <p:val>
                                            <p:fltVal val="0"/>
                                          </p:val>
                                        </p:tav>
                                      </p:tavLst>
                                    </p:anim>
                                    <p:animEffect transition="in" filter="fade">
                                      <p:cBhvr>
                                        <p:cTn id="110" dur="500"/>
                                        <p:tgtEl>
                                          <p:spTgt spid="42"/>
                                        </p:tgtEl>
                                      </p:cBhvr>
                                    </p:animEffect>
                                  </p:childTnLst>
                                </p:cTn>
                              </p:par>
                              <p:par>
                                <p:cTn id="111" presetID="49" presetClass="entr" presetSubtype="0" decel="100000"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anim calcmode="lin" valueType="num">
                                      <p:cBhvr>
                                        <p:cTn id="113" dur="500" fill="hold"/>
                                        <p:tgtEl>
                                          <p:spTgt spid="43"/>
                                        </p:tgtEl>
                                        <p:attrNameLst>
                                          <p:attrName>ppt_w</p:attrName>
                                        </p:attrNameLst>
                                      </p:cBhvr>
                                      <p:tavLst>
                                        <p:tav tm="0">
                                          <p:val>
                                            <p:fltVal val="0"/>
                                          </p:val>
                                        </p:tav>
                                        <p:tav tm="100000">
                                          <p:val>
                                            <p:strVal val="#ppt_w"/>
                                          </p:val>
                                        </p:tav>
                                      </p:tavLst>
                                    </p:anim>
                                    <p:anim calcmode="lin" valueType="num">
                                      <p:cBhvr>
                                        <p:cTn id="114" dur="500" fill="hold"/>
                                        <p:tgtEl>
                                          <p:spTgt spid="43"/>
                                        </p:tgtEl>
                                        <p:attrNameLst>
                                          <p:attrName>ppt_h</p:attrName>
                                        </p:attrNameLst>
                                      </p:cBhvr>
                                      <p:tavLst>
                                        <p:tav tm="0">
                                          <p:val>
                                            <p:fltVal val="0"/>
                                          </p:val>
                                        </p:tav>
                                        <p:tav tm="100000">
                                          <p:val>
                                            <p:strVal val="#ppt_h"/>
                                          </p:val>
                                        </p:tav>
                                      </p:tavLst>
                                    </p:anim>
                                    <p:anim calcmode="lin" valueType="num">
                                      <p:cBhvr>
                                        <p:cTn id="115" dur="500" fill="hold"/>
                                        <p:tgtEl>
                                          <p:spTgt spid="43"/>
                                        </p:tgtEl>
                                        <p:attrNameLst>
                                          <p:attrName>style.rotation</p:attrName>
                                        </p:attrNameLst>
                                      </p:cBhvr>
                                      <p:tavLst>
                                        <p:tav tm="0">
                                          <p:val>
                                            <p:fltVal val="360"/>
                                          </p:val>
                                        </p:tav>
                                        <p:tav tm="100000">
                                          <p:val>
                                            <p:fltVal val="0"/>
                                          </p:val>
                                        </p:tav>
                                      </p:tavLst>
                                    </p:anim>
                                    <p:animEffect transition="in" filter="fade">
                                      <p:cBhvr>
                                        <p:cTn id="116" dur="500"/>
                                        <p:tgtEl>
                                          <p:spTgt spid="43"/>
                                        </p:tgtEl>
                                      </p:cBhvr>
                                    </p:animEffect>
                                  </p:childTnLst>
                                </p:cTn>
                              </p:par>
                              <p:par>
                                <p:cTn id="117" presetID="49" presetClass="entr" presetSubtype="0" decel="10000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fltVal val="0"/>
                                          </p:val>
                                        </p:tav>
                                        <p:tav tm="100000">
                                          <p:val>
                                            <p:strVal val="#ppt_w"/>
                                          </p:val>
                                        </p:tav>
                                      </p:tavLst>
                                    </p:anim>
                                    <p:anim calcmode="lin" valueType="num">
                                      <p:cBhvr>
                                        <p:cTn id="120" dur="500" fill="hold"/>
                                        <p:tgtEl>
                                          <p:spTgt spid="45"/>
                                        </p:tgtEl>
                                        <p:attrNameLst>
                                          <p:attrName>ppt_h</p:attrName>
                                        </p:attrNameLst>
                                      </p:cBhvr>
                                      <p:tavLst>
                                        <p:tav tm="0">
                                          <p:val>
                                            <p:fltVal val="0"/>
                                          </p:val>
                                        </p:tav>
                                        <p:tav tm="100000">
                                          <p:val>
                                            <p:strVal val="#ppt_h"/>
                                          </p:val>
                                        </p:tav>
                                      </p:tavLst>
                                    </p:anim>
                                    <p:anim calcmode="lin" valueType="num">
                                      <p:cBhvr>
                                        <p:cTn id="121" dur="500" fill="hold"/>
                                        <p:tgtEl>
                                          <p:spTgt spid="45"/>
                                        </p:tgtEl>
                                        <p:attrNameLst>
                                          <p:attrName>style.rotation</p:attrName>
                                        </p:attrNameLst>
                                      </p:cBhvr>
                                      <p:tavLst>
                                        <p:tav tm="0">
                                          <p:val>
                                            <p:fltVal val="360"/>
                                          </p:val>
                                        </p:tav>
                                        <p:tav tm="100000">
                                          <p:val>
                                            <p:fltVal val="0"/>
                                          </p:val>
                                        </p:tav>
                                      </p:tavLst>
                                    </p:anim>
                                    <p:animEffect transition="in" filter="fade">
                                      <p:cBhvr>
                                        <p:cTn id="122" dur="500"/>
                                        <p:tgtEl>
                                          <p:spTgt spid="45"/>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6"/>
                                        </p:tgtEl>
                                        <p:attrNameLst>
                                          <p:attrName>style.visibility</p:attrName>
                                        </p:attrNameLst>
                                      </p:cBhvr>
                                      <p:to>
                                        <p:strVal val="visible"/>
                                      </p:to>
                                    </p:set>
                                    <p:anim calcmode="lin" valueType="num">
                                      <p:cBhvr>
                                        <p:cTn id="125" dur="500" fill="hold"/>
                                        <p:tgtEl>
                                          <p:spTgt spid="46"/>
                                        </p:tgtEl>
                                        <p:attrNameLst>
                                          <p:attrName>ppt_w</p:attrName>
                                        </p:attrNameLst>
                                      </p:cBhvr>
                                      <p:tavLst>
                                        <p:tav tm="0">
                                          <p:val>
                                            <p:fltVal val="0"/>
                                          </p:val>
                                        </p:tav>
                                        <p:tav tm="100000">
                                          <p:val>
                                            <p:strVal val="#ppt_w"/>
                                          </p:val>
                                        </p:tav>
                                      </p:tavLst>
                                    </p:anim>
                                    <p:anim calcmode="lin" valueType="num">
                                      <p:cBhvr>
                                        <p:cTn id="126" dur="500" fill="hold"/>
                                        <p:tgtEl>
                                          <p:spTgt spid="46"/>
                                        </p:tgtEl>
                                        <p:attrNameLst>
                                          <p:attrName>ppt_h</p:attrName>
                                        </p:attrNameLst>
                                      </p:cBhvr>
                                      <p:tavLst>
                                        <p:tav tm="0">
                                          <p:val>
                                            <p:fltVal val="0"/>
                                          </p:val>
                                        </p:tav>
                                        <p:tav tm="100000">
                                          <p:val>
                                            <p:strVal val="#ppt_h"/>
                                          </p:val>
                                        </p:tav>
                                      </p:tavLst>
                                    </p:anim>
                                    <p:anim calcmode="lin" valueType="num">
                                      <p:cBhvr>
                                        <p:cTn id="127" dur="500" fill="hold"/>
                                        <p:tgtEl>
                                          <p:spTgt spid="46"/>
                                        </p:tgtEl>
                                        <p:attrNameLst>
                                          <p:attrName>style.rotation</p:attrName>
                                        </p:attrNameLst>
                                      </p:cBhvr>
                                      <p:tavLst>
                                        <p:tav tm="0">
                                          <p:val>
                                            <p:fltVal val="360"/>
                                          </p:val>
                                        </p:tav>
                                        <p:tav tm="100000">
                                          <p:val>
                                            <p:fltVal val="0"/>
                                          </p:val>
                                        </p:tav>
                                      </p:tavLst>
                                    </p:anim>
                                    <p:animEffect transition="in" filter="fade">
                                      <p:cBhvr>
                                        <p:cTn id="128" dur="500"/>
                                        <p:tgtEl>
                                          <p:spTgt spid="46"/>
                                        </p:tgtEl>
                                      </p:cBhvr>
                                    </p:animEffect>
                                  </p:childTnLst>
                                </p:cTn>
                              </p:par>
                              <p:par>
                                <p:cTn id="129" presetID="49" presetClass="entr" presetSubtype="0" decel="100000" fill="hold" grpId="0" nodeType="withEffect">
                                  <p:stCondLst>
                                    <p:cond delay="0"/>
                                  </p:stCondLst>
                                  <p:childTnLst>
                                    <p:set>
                                      <p:cBhvr>
                                        <p:cTn id="130" dur="1" fill="hold">
                                          <p:stCondLst>
                                            <p:cond delay="0"/>
                                          </p:stCondLst>
                                        </p:cTn>
                                        <p:tgtEl>
                                          <p:spTgt spid="47"/>
                                        </p:tgtEl>
                                        <p:attrNameLst>
                                          <p:attrName>style.visibility</p:attrName>
                                        </p:attrNameLst>
                                      </p:cBhvr>
                                      <p:to>
                                        <p:strVal val="visible"/>
                                      </p:to>
                                    </p:set>
                                    <p:anim calcmode="lin" valueType="num">
                                      <p:cBhvr>
                                        <p:cTn id="131" dur="500" fill="hold"/>
                                        <p:tgtEl>
                                          <p:spTgt spid="47"/>
                                        </p:tgtEl>
                                        <p:attrNameLst>
                                          <p:attrName>ppt_w</p:attrName>
                                        </p:attrNameLst>
                                      </p:cBhvr>
                                      <p:tavLst>
                                        <p:tav tm="0">
                                          <p:val>
                                            <p:fltVal val="0"/>
                                          </p:val>
                                        </p:tav>
                                        <p:tav tm="100000">
                                          <p:val>
                                            <p:strVal val="#ppt_w"/>
                                          </p:val>
                                        </p:tav>
                                      </p:tavLst>
                                    </p:anim>
                                    <p:anim calcmode="lin" valueType="num">
                                      <p:cBhvr>
                                        <p:cTn id="132" dur="500" fill="hold"/>
                                        <p:tgtEl>
                                          <p:spTgt spid="47"/>
                                        </p:tgtEl>
                                        <p:attrNameLst>
                                          <p:attrName>ppt_h</p:attrName>
                                        </p:attrNameLst>
                                      </p:cBhvr>
                                      <p:tavLst>
                                        <p:tav tm="0">
                                          <p:val>
                                            <p:fltVal val="0"/>
                                          </p:val>
                                        </p:tav>
                                        <p:tav tm="100000">
                                          <p:val>
                                            <p:strVal val="#ppt_h"/>
                                          </p:val>
                                        </p:tav>
                                      </p:tavLst>
                                    </p:anim>
                                    <p:anim calcmode="lin" valueType="num">
                                      <p:cBhvr>
                                        <p:cTn id="133" dur="500" fill="hold"/>
                                        <p:tgtEl>
                                          <p:spTgt spid="47"/>
                                        </p:tgtEl>
                                        <p:attrNameLst>
                                          <p:attrName>style.rotation</p:attrName>
                                        </p:attrNameLst>
                                      </p:cBhvr>
                                      <p:tavLst>
                                        <p:tav tm="0">
                                          <p:val>
                                            <p:fltVal val="360"/>
                                          </p:val>
                                        </p:tav>
                                        <p:tav tm="100000">
                                          <p:val>
                                            <p:fltVal val="0"/>
                                          </p:val>
                                        </p:tav>
                                      </p:tavLst>
                                    </p:anim>
                                    <p:animEffect transition="in" filter="fade">
                                      <p:cBhvr>
                                        <p:cTn id="134" dur="500"/>
                                        <p:tgtEl>
                                          <p:spTgt spid="47"/>
                                        </p:tgtEl>
                                      </p:cBhvr>
                                    </p:animEffect>
                                  </p:childTnLst>
                                </p:cTn>
                              </p:par>
                              <p:par>
                                <p:cTn id="135" presetID="49" presetClass="entr" presetSubtype="0" decel="100000" fill="hold" grpId="0" nodeType="withEffect">
                                  <p:stCondLst>
                                    <p:cond delay="0"/>
                                  </p:stCondLst>
                                  <p:childTnLst>
                                    <p:set>
                                      <p:cBhvr>
                                        <p:cTn id="136" dur="1" fill="hold">
                                          <p:stCondLst>
                                            <p:cond delay="0"/>
                                          </p:stCondLst>
                                        </p:cTn>
                                        <p:tgtEl>
                                          <p:spTgt spid="48"/>
                                        </p:tgtEl>
                                        <p:attrNameLst>
                                          <p:attrName>style.visibility</p:attrName>
                                        </p:attrNameLst>
                                      </p:cBhvr>
                                      <p:to>
                                        <p:strVal val="visible"/>
                                      </p:to>
                                    </p:set>
                                    <p:anim calcmode="lin" valueType="num">
                                      <p:cBhvr>
                                        <p:cTn id="137" dur="500" fill="hold"/>
                                        <p:tgtEl>
                                          <p:spTgt spid="48"/>
                                        </p:tgtEl>
                                        <p:attrNameLst>
                                          <p:attrName>ppt_w</p:attrName>
                                        </p:attrNameLst>
                                      </p:cBhvr>
                                      <p:tavLst>
                                        <p:tav tm="0">
                                          <p:val>
                                            <p:fltVal val="0"/>
                                          </p:val>
                                        </p:tav>
                                        <p:tav tm="100000">
                                          <p:val>
                                            <p:strVal val="#ppt_w"/>
                                          </p:val>
                                        </p:tav>
                                      </p:tavLst>
                                    </p:anim>
                                    <p:anim calcmode="lin" valueType="num">
                                      <p:cBhvr>
                                        <p:cTn id="138" dur="500" fill="hold"/>
                                        <p:tgtEl>
                                          <p:spTgt spid="48"/>
                                        </p:tgtEl>
                                        <p:attrNameLst>
                                          <p:attrName>ppt_h</p:attrName>
                                        </p:attrNameLst>
                                      </p:cBhvr>
                                      <p:tavLst>
                                        <p:tav tm="0">
                                          <p:val>
                                            <p:fltVal val="0"/>
                                          </p:val>
                                        </p:tav>
                                        <p:tav tm="100000">
                                          <p:val>
                                            <p:strVal val="#ppt_h"/>
                                          </p:val>
                                        </p:tav>
                                      </p:tavLst>
                                    </p:anim>
                                    <p:anim calcmode="lin" valueType="num">
                                      <p:cBhvr>
                                        <p:cTn id="139" dur="500" fill="hold"/>
                                        <p:tgtEl>
                                          <p:spTgt spid="48"/>
                                        </p:tgtEl>
                                        <p:attrNameLst>
                                          <p:attrName>style.rotation</p:attrName>
                                        </p:attrNameLst>
                                      </p:cBhvr>
                                      <p:tavLst>
                                        <p:tav tm="0">
                                          <p:val>
                                            <p:fltVal val="360"/>
                                          </p:val>
                                        </p:tav>
                                        <p:tav tm="100000">
                                          <p:val>
                                            <p:fltVal val="0"/>
                                          </p:val>
                                        </p:tav>
                                      </p:tavLst>
                                    </p:anim>
                                    <p:animEffect transition="in" filter="fade">
                                      <p:cBhvr>
                                        <p:cTn id="140" dur="500"/>
                                        <p:tgtEl>
                                          <p:spTgt spid="48"/>
                                        </p:tgtEl>
                                      </p:cBhvr>
                                    </p:animEffect>
                                  </p:childTnLst>
                                </p:cTn>
                              </p:par>
                              <p:par>
                                <p:cTn id="141" presetID="49" presetClass="entr" presetSubtype="0" decel="100000" fill="hold" grpId="0" nodeType="withEffect">
                                  <p:stCondLst>
                                    <p:cond delay="0"/>
                                  </p:stCondLst>
                                  <p:childTnLst>
                                    <p:set>
                                      <p:cBhvr>
                                        <p:cTn id="142" dur="1" fill="hold">
                                          <p:stCondLst>
                                            <p:cond delay="0"/>
                                          </p:stCondLst>
                                        </p:cTn>
                                        <p:tgtEl>
                                          <p:spTgt spid="49"/>
                                        </p:tgtEl>
                                        <p:attrNameLst>
                                          <p:attrName>style.visibility</p:attrName>
                                        </p:attrNameLst>
                                      </p:cBhvr>
                                      <p:to>
                                        <p:strVal val="visible"/>
                                      </p:to>
                                    </p:set>
                                    <p:anim calcmode="lin" valueType="num">
                                      <p:cBhvr>
                                        <p:cTn id="143" dur="500" fill="hold"/>
                                        <p:tgtEl>
                                          <p:spTgt spid="49"/>
                                        </p:tgtEl>
                                        <p:attrNameLst>
                                          <p:attrName>ppt_w</p:attrName>
                                        </p:attrNameLst>
                                      </p:cBhvr>
                                      <p:tavLst>
                                        <p:tav tm="0">
                                          <p:val>
                                            <p:fltVal val="0"/>
                                          </p:val>
                                        </p:tav>
                                        <p:tav tm="100000">
                                          <p:val>
                                            <p:strVal val="#ppt_w"/>
                                          </p:val>
                                        </p:tav>
                                      </p:tavLst>
                                    </p:anim>
                                    <p:anim calcmode="lin" valueType="num">
                                      <p:cBhvr>
                                        <p:cTn id="144" dur="500" fill="hold"/>
                                        <p:tgtEl>
                                          <p:spTgt spid="49"/>
                                        </p:tgtEl>
                                        <p:attrNameLst>
                                          <p:attrName>ppt_h</p:attrName>
                                        </p:attrNameLst>
                                      </p:cBhvr>
                                      <p:tavLst>
                                        <p:tav tm="0">
                                          <p:val>
                                            <p:fltVal val="0"/>
                                          </p:val>
                                        </p:tav>
                                        <p:tav tm="100000">
                                          <p:val>
                                            <p:strVal val="#ppt_h"/>
                                          </p:val>
                                        </p:tav>
                                      </p:tavLst>
                                    </p:anim>
                                    <p:anim calcmode="lin" valueType="num">
                                      <p:cBhvr>
                                        <p:cTn id="145" dur="500" fill="hold"/>
                                        <p:tgtEl>
                                          <p:spTgt spid="49"/>
                                        </p:tgtEl>
                                        <p:attrNameLst>
                                          <p:attrName>style.rotation</p:attrName>
                                        </p:attrNameLst>
                                      </p:cBhvr>
                                      <p:tavLst>
                                        <p:tav tm="0">
                                          <p:val>
                                            <p:fltVal val="360"/>
                                          </p:val>
                                        </p:tav>
                                        <p:tav tm="100000">
                                          <p:val>
                                            <p:fltVal val="0"/>
                                          </p:val>
                                        </p:tav>
                                      </p:tavLst>
                                    </p:anim>
                                    <p:animEffect transition="in" filter="fade">
                                      <p:cBhvr>
                                        <p:cTn id="1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5" grpId="0" animBg="1"/>
      <p:bldP spid="46" grpId="0" animBg="1"/>
      <p:bldP spid="47" grpId="0" animBg="1"/>
      <p:bldP spid="48" grpId="0" animBg="1"/>
      <p:bldP spid="49" grpId="0" animBg="1"/>
      <p:bldP spid="32" grpId="0" bldLvl="0" animBg="1"/>
      <p:bldP spid="50" grpId="0" animBg="1"/>
      <p:bldP spid="58" grpId="0" animBg="1"/>
      <p:bldP spid="59" grpId="0" animBg="1"/>
      <p:bldP spid="60" grpId="0" animBg="1"/>
      <p:bldP spid="70" grpId="0"/>
      <p:bldP spid="71" grpId="0" animBg="1"/>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18" name="Picture 2"/>
          <p:cNvPicPr>
            <a:picLocks noChangeAspect="1"/>
          </p:cNvPicPr>
          <p:nvPr/>
        </p:nvPicPr>
        <p:blipFill>
          <a:blip r:embed="rId1" cstate="print"/>
          <a:stretch>
            <a:fillRect/>
          </a:stretch>
        </p:blipFill>
        <p:spPr>
          <a:xfrm>
            <a:off x="894891" y="2318589"/>
            <a:ext cx="4155239" cy="3464831"/>
          </a:xfrm>
          <a:prstGeom prst="rect">
            <a:avLst/>
          </a:prstGeom>
        </p:spPr>
      </p:pic>
      <p:sp>
        <p:nvSpPr>
          <p:cNvPr id="6" name="Rectangle 5"/>
          <p:cNvSpPr/>
          <p:nvPr/>
        </p:nvSpPr>
        <p:spPr>
          <a:xfrm>
            <a:off x="5880685" y="2335229"/>
            <a:ext cx="5490049" cy="1348061"/>
          </a:xfrm>
          <a:prstGeom prst="rect">
            <a:avLst/>
          </a:prstGeom>
        </p:spPr>
        <p:txBody>
          <a:bodyPr wrap="square">
            <a:spAutoFit/>
          </a:bodyPr>
          <a:lstStyle/>
          <a:p>
            <a:r>
              <a:rPr lang="en-US" sz="2400" dirty="0">
                <a:solidFill>
                  <a:schemeClr val="tx1">
                    <a:lumMod val="75000"/>
                    <a:lumOff val="25000"/>
                  </a:schemeClr>
                </a:solidFill>
                <a:latin typeface="+mn-ea"/>
              </a:rPr>
              <a:t>This One Of Essential Template</a:t>
            </a:r>
            <a:endParaRPr lang="en-US" b="1" dirty="0">
              <a:solidFill>
                <a:schemeClr val="tx1">
                  <a:lumMod val="75000"/>
                  <a:lumOff val="25000"/>
                </a:schemeClr>
              </a:solidFill>
              <a:latin typeface="+mn-ea"/>
            </a:endParaRPr>
          </a:p>
          <a:p>
            <a:pPr>
              <a:lnSpc>
                <a:spcPct val="120000"/>
              </a:lnSpc>
            </a:pPr>
            <a:r>
              <a:rPr lang="en-US" sz="1200" dirty="0">
                <a:solidFill>
                  <a:schemeClr val="tx1">
                    <a:lumMod val="75000"/>
                    <a:lumOff val="25000"/>
                  </a:schemeClr>
                </a:solidFill>
                <a:latin typeface="+mn-ea"/>
              </a:rPr>
              <a:t>Efficiently pontificate B2B imperatives for principle-centered schemas. Collaboratively engineer next-generation ideas for process-centric web-readiness. Globally empower multimedia based convergence rather than standards compliant partnerships. </a:t>
            </a:r>
            <a:endParaRPr lang="en-US" sz="1200" dirty="0">
              <a:solidFill>
                <a:schemeClr val="tx1">
                  <a:lumMod val="75000"/>
                  <a:lumOff val="25000"/>
                </a:schemeClr>
              </a:solidFill>
              <a:latin typeface="+mn-ea"/>
            </a:endParaRPr>
          </a:p>
        </p:txBody>
      </p:sp>
      <p:sp>
        <p:nvSpPr>
          <p:cNvPr id="2" name="Rounded Rectangle 1"/>
          <p:cNvSpPr/>
          <p:nvPr/>
        </p:nvSpPr>
        <p:spPr>
          <a:xfrm>
            <a:off x="5943598" y="4051005"/>
            <a:ext cx="520995" cy="520995"/>
          </a:xfrm>
          <a:prstGeom prst="roundRect">
            <a:avLst>
              <a:gd name="adj" fmla="val 3252"/>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FontAwesome" pitchFamily="2" charset="0"/>
              </a:rPr>
              <a:t></a:t>
            </a:r>
            <a:endParaRPr lang="en-US" dirty="0">
              <a:solidFill>
                <a:schemeClr val="accent1"/>
              </a:solidFill>
            </a:endParaRPr>
          </a:p>
        </p:txBody>
      </p:sp>
      <p:sp>
        <p:nvSpPr>
          <p:cNvPr id="9" name="Rounded Rectangle 8"/>
          <p:cNvSpPr/>
          <p:nvPr/>
        </p:nvSpPr>
        <p:spPr>
          <a:xfrm>
            <a:off x="5943597" y="5125168"/>
            <a:ext cx="520995" cy="520995"/>
          </a:xfrm>
          <a:prstGeom prst="roundRect">
            <a:avLst>
              <a:gd name="adj" fmla="val 3252"/>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FontAwesome" pitchFamily="2" charset="0"/>
              </a:rPr>
              <a:t></a:t>
            </a:r>
            <a:endParaRPr lang="en-US" dirty="0">
              <a:solidFill>
                <a:schemeClr val="accent1"/>
              </a:solidFill>
            </a:endParaRPr>
          </a:p>
        </p:txBody>
      </p:sp>
      <p:sp>
        <p:nvSpPr>
          <p:cNvPr id="14" name="Rounded Rectangle 13"/>
          <p:cNvSpPr/>
          <p:nvPr/>
        </p:nvSpPr>
        <p:spPr>
          <a:xfrm>
            <a:off x="9026900" y="3988336"/>
            <a:ext cx="520995" cy="520995"/>
          </a:xfrm>
          <a:prstGeom prst="roundRect">
            <a:avLst>
              <a:gd name="adj" fmla="val 3252"/>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FontAwesome" pitchFamily="2" charset="0"/>
              </a:rPr>
              <a:t></a:t>
            </a:r>
            <a:endParaRPr lang="en-US" dirty="0">
              <a:solidFill>
                <a:schemeClr val="accent1"/>
              </a:solidFill>
            </a:endParaRPr>
          </a:p>
        </p:txBody>
      </p:sp>
      <p:sp>
        <p:nvSpPr>
          <p:cNvPr id="16" name="Rounded Rectangle 15"/>
          <p:cNvSpPr/>
          <p:nvPr/>
        </p:nvSpPr>
        <p:spPr>
          <a:xfrm>
            <a:off x="9026900" y="5125169"/>
            <a:ext cx="520995" cy="520995"/>
          </a:xfrm>
          <a:prstGeom prst="roundRect">
            <a:avLst>
              <a:gd name="adj" fmla="val 3252"/>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FontAwesome" pitchFamily="2" charset="0"/>
              </a:rPr>
              <a:t></a:t>
            </a:r>
            <a:endParaRPr lang="en-US" dirty="0">
              <a:solidFill>
                <a:schemeClr val="accent1"/>
              </a:solidFill>
            </a:endParaRPr>
          </a:p>
        </p:txBody>
      </p:sp>
      <p:grpSp>
        <p:nvGrpSpPr>
          <p:cNvPr id="3" name="组合 2"/>
          <p:cNvGrpSpPr/>
          <p:nvPr/>
        </p:nvGrpSpPr>
        <p:grpSpPr>
          <a:xfrm>
            <a:off x="6464592" y="3993823"/>
            <a:ext cx="2413002" cy="827858"/>
            <a:chOff x="6464592" y="3993823"/>
            <a:chExt cx="2413002" cy="827858"/>
          </a:xfrm>
        </p:grpSpPr>
        <p:sp>
          <p:nvSpPr>
            <p:cNvPr id="19" name="Content Placeholder 2"/>
            <p:cNvSpPr txBox="1"/>
            <p:nvPr/>
          </p:nvSpPr>
          <p:spPr>
            <a:xfrm>
              <a:off x="6464592" y="4271517"/>
              <a:ext cx="2413002" cy="55016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000" dirty="0">
                  <a:solidFill>
                    <a:schemeClr val="tx1">
                      <a:lumMod val="95000"/>
                      <a:lumOff val="5000"/>
                    </a:schemeClr>
                  </a:solidFill>
                  <a:latin typeface="+mn-ea"/>
                </a:rPr>
                <a:t>There are many variations passages of Lorem available, but the majority</a:t>
              </a:r>
              <a:endParaRPr lang="en-US" altLang="zh-CN" sz="1000" dirty="0">
                <a:solidFill>
                  <a:schemeClr val="tx1">
                    <a:lumMod val="95000"/>
                    <a:lumOff val="5000"/>
                  </a:schemeClr>
                </a:solidFill>
                <a:latin typeface="+mn-ea"/>
                <a:cs typeface="Arial" panose="020B0604020202020204" pitchFamily="34" charset="0"/>
              </a:endParaRPr>
            </a:p>
          </p:txBody>
        </p:sp>
        <p:sp>
          <p:nvSpPr>
            <p:cNvPr id="20" name="文本框 19"/>
            <p:cNvSpPr txBox="1"/>
            <p:nvPr/>
          </p:nvSpPr>
          <p:spPr>
            <a:xfrm>
              <a:off x="6464592" y="3993823"/>
              <a:ext cx="1892006" cy="338554"/>
            </a:xfrm>
            <a:prstGeom prst="rect">
              <a:avLst/>
            </a:prstGeom>
            <a:noFill/>
          </p:spPr>
          <p:txBody>
            <a:bodyPr wrap="square" rtlCol="0">
              <a:spAutoFit/>
            </a:bodyPr>
            <a:lstStyle/>
            <a:p>
              <a:r>
                <a:rPr lang="en-US" altLang="zh-CN" sz="1600" dirty="0">
                  <a:solidFill>
                    <a:schemeClr val="tx1">
                      <a:lumMod val="85000"/>
                      <a:lumOff val="15000"/>
                    </a:schemeClr>
                  </a:solidFill>
                  <a:latin typeface="+mn-ea"/>
                </a:rPr>
                <a:t>Creative Design</a:t>
              </a:r>
              <a:endParaRPr lang="zh-CN" altLang="en-US" sz="1600" dirty="0">
                <a:solidFill>
                  <a:schemeClr val="tx1">
                    <a:lumMod val="85000"/>
                    <a:lumOff val="15000"/>
                  </a:schemeClr>
                </a:solidFill>
                <a:latin typeface="+mn-ea"/>
              </a:endParaRPr>
            </a:p>
          </p:txBody>
        </p:sp>
      </p:grpSp>
      <p:grpSp>
        <p:nvGrpSpPr>
          <p:cNvPr id="21" name="组合 20"/>
          <p:cNvGrpSpPr/>
          <p:nvPr/>
        </p:nvGrpSpPr>
        <p:grpSpPr>
          <a:xfrm>
            <a:off x="6464592" y="5042193"/>
            <a:ext cx="2413002" cy="827858"/>
            <a:chOff x="6464592" y="3993823"/>
            <a:chExt cx="2413002" cy="827858"/>
          </a:xfrm>
        </p:grpSpPr>
        <p:sp>
          <p:nvSpPr>
            <p:cNvPr id="22" name="Content Placeholder 2"/>
            <p:cNvSpPr txBox="1"/>
            <p:nvPr/>
          </p:nvSpPr>
          <p:spPr>
            <a:xfrm>
              <a:off x="6464592" y="4271517"/>
              <a:ext cx="2413002" cy="55016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000" dirty="0">
                  <a:solidFill>
                    <a:schemeClr val="tx1">
                      <a:lumMod val="95000"/>
                      <a:lumOff val="5000"/>
                    </a:schemeClr>
                  </a:solidFill>
                  <a:latin typeface="+mn-ea"/>
                </a:rPr>
                <a:t>There are many variations passages of Lorem available, but the majority</a:t>
              </a:r>
              <a:endParaRPr lang="en-US" altLang="zh-CN" sz="1000" dirty="0">
                <a:solidFill>
                  <a:schemeClr val="tx1">
                    <a:lumMod val="95000"/>
                    <a:lumOff val="5000"/>
                  </a:schemeClr>
                </a:solidFill>
                <a:latin typeface="+mn-ea"/>
                <a:cs typeface="Arial" panose="020B0604020202020204" pitchFamily="34" charset="0"/>
              </a:endParaRPr>
            </a:p>
          </p:txBody>
        </p:sp>
        <p:sp>
          <p:nvSpPr>
            <p:cNvPr id="23" name="文本框 22"/>
            <p:cNvSpPr txBox="1"/>
            <p:nvPr/>
          </p:nvSpPr>
          <p:spPr>
            <a:xfrm>
              <a:off x="6464592" y="3993823"/>
              <a:ext cx="1892006" cy="338554"/>
            </a:xfrm>
            <a:prstGeom prst="rect">
              <a:avLst/>
            </a:prstGeom>
            <a:noFill/>
          </p:spPr>
          <p:txBody>
            <a:bodyPr wrap="square" rtlCol="0">
              <a:spAutoFit/>
            </a:bodyPr>
            <a:lstStyle/>
            <a:p>
              <a:r>
                <a:rPr lang="en-US" altLang="zh-CN" sz="1600" dirty="0">
                  <a:solidFill>
                    <a:schemeClr val="tx1">
                      <a:lumMod val="85000"/>
                      <a:lumOff val="15000"/>
                    </a:schemeClr>
                  </a:solidFill>
                  <a:latin typeface="+mn-ea"/>
                </a:rPr>
                <a:t>Creative Design</a:t>
              </a:r>
              <a:endParaRPr lang="zh-CN" altLang="en-US" sz="1600" dirty="0">
                <a:solidFill>
                  <a:schemeClr val="tx1">
                    <a:lumMod val="85000"/>
                    <a:lumOff val="15000"/>
                  </a:schemeClr>
                </a:solidFill>
                <a:latin typeface="+mn-ea"/>
              </a:endParaRPr>
            </a:p>
          </p:txBody>
        </p:sp>
      </p:grpSp>
      <p:grpSp>
        <p:nvGrpSpPr>
          <p:cNvPr id="24" name="组合 23"/>
          <p:cNvGrpSpPr/>
          <p:nvPr/>
        </p:nvGrpSpPr>
        <p:grpSpPr>
          <a:xfrm>
            <a:off x="9579256" y="3988336"/>
            <a:ext cx="2413002" cy="827858"/>
            <a:chOff x="6464592" y="3993823"/>
            <a:chExt cx="2413002" cy="827858"/>
          </a:xfrm>
        </p:grpSpPr>
        <p:sp>
          <p:nvSpPr>
            <p:cNvPr id="25" name="Content Placeholder 2"/>
            <p:cNvSpPr txBox="1"/>
            <p:nvPr/>
          </p:nvSpPr>
          <p:spPr>
            <a:xfrm>
              <a:off x="6464592" y="4271517"/>
              <a:ext cx="2413002" cy="55016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000" dirty="0">
                  <a:solidFill>
                    <a:schemeClr val="tx1">
                      <a:lumMod val="95000"/>
                      <a:lumOff val="5000"/>
                    </a:schemeClr>
                  </a:solidFill>
                  <a:latin typeface="+mn-ea"/>
                </a:rPr>
                <a:t>There are many variations passages of Lorem available, but the majority</a:t>
              </a:r>
              <a:endParaRPr lang="en-US" altLang="zh-CN" sz="1000" dirty="0">
                <a:solidFill>
                  <a:schemeClr val="tx1">
                    <a:lumMod val="95000"/>
                    <a:lumOff val="5000"/>
                  </a:schemeClr>
                </a:solidFill>
                <a:latin typeface="+mn-ea"/>
                <a:cs typeface="Arial" panose="020B0604020202020204" pitchFamily="34" charset="0"/>
              </a:endParaRPr>
            </a:p>
          </p:txBody>
        </p:sp>
        <p:sp>
          <p:nvSpPr>
            <p:cNvPr id="26" name="文本框 25"/>
            <p:cNvSpPr txBox="1"/>
            <p:nvPr/>
          </p:nvSpPr>
          <p:spPr>
            <a:xfrm>
              <a:off x="6464592" y="3993823"/>
              <a:ext cx="1892006" cy="338554"/>
            </a:xfrm>
            <a:prstGeom prst="rect">
              <a:avLst/>
            </a:prstGeom>
            <a:noFill/>
          </p:spPr>
          <p:txBody>
            <a:bodyPr wrap="square" rtlCol="0">
              <a:spAutoFit/>
            </a:bodyPr>
            <a:lstStyle/>
            <a:p>
              <a:r>
                <a:rPr lang="en-US" altLang="zh-CN" sz="1600" dirty="0">
                  <a:solidFill>
                    <a:schemeClr val="tx1">
                      <a:lumMod val="85000"/>
                      <a:lumOff val="15000"/>
                    </a:schemeClr>
                  </a:solidFill>
                  <a:latin typeface="+mn-ea"/>
                </a:rPr>
                <a:t>Creative Design</a:t>
              </a:r>
              <a:endParaRPr lang="zh-CN" altLang="en-US" sz="1600" dirty="0">
                <a:solidFill>
                  <a:schemeClr val="tx1">
                    <a:lumMod val="85000"/>
                    <a:lumOff val="15000"/>
                  </a:schemeClr>
                </a:solidFill>
                <a:latin typeface="+mn-ea"/>
              </a:endParaRPr>
            </a:p>
          </p:txBody>
        </p:sp>
      </p:grpSp>
      <p:grpSp>
        <p:nvGrpSpPr>
          <p:cNvPr id="27" name="组合 26"/>
          <p:cNvGrpSpPr/>
          <p:nvPr/>
        </p:nvGrpSpPr>
        <p:grpSpPr>
          <a:xfrm>
            <a:off x="9579256" y="5036706"/>
            <a:ext cx="2413002" cy="827858"/>
            <a:chOff x="6464592" y="3993823"/>
            <a:chExt cx="2413002" cy="827858"/>
          </a:xfrm>
        </p:grpSpPr>
        <p:sp>
          <p:nvSpPr>
            <p:cNvPr id="28" name="Content Placeholder 2"/>
            <p:cNvSpPr txBox="1"/>
            <p:nvPr/>
          </p:nvSpPr>
          <p:spPr>
            <a:xfrm>
              <a:off x="6464592" y="4271517"/>
              <a:ext cx="2413002" cy="55016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975">
                <a:lnSpc>
                  <a:spcPct val="120000"/>
                </a:lnSpc>
                <a:spcBef>
                  <a:spcPts val="0"/>
                </a:spcBef>
                <a:buNone/>
              </a:pPr>
              <a:r>
                <a:rPr lang="en-US" altLang="zh-CN" sz="1000" dirty="0">
                  <a:solidFill>
                    <a:schemeClr val="tx1">
                      <a:lumMod val="95000"/>
                      <a:lumOff val="5000"/>
                    </a:schemeClr>
                  </a:solidFill>
                  <a:latin typeface="+mn-ea"/>
                </a:rPr>
                <a:t>There are many variations passages of Lorem available, but the majority</a:t>
              </a:r>
              <a:endParaRPr lang="en-US" altLang="zh-CN" sz="1000" dirty="0">
                <a:solidFill>
                  <a:schemeClr val="tx1">
                    <a:lumMod val="95000"/>
                    <a:lumOff val="5000"/>
                  </a:schemeClr>
                </a:solidFill>
                <a:latin typeface="+mn-ea"/>
                <a:cs typeface="Arial" panose="020B0604020202020204" pitchFamily="34" charset="0"/>
              </a:endParaRPr>
            </a:p>
          </p:txBody>
        </p:sp>
        <p:sp>
          <p:nvSpPr>
            <p:cNvPr id="29" name="文本框 28"/>
            <p:cNvSpPr txBox="1"/>
            <p:nvPr/>
          </p:nvSpPr>
          <p:spPr>
            <a:xfrm>
              <a:off x="6464592" y="3993823"/>
              <a:ext cx="1892006" cy="338554"/>
            </a:xfrm>
            <a:prstGeom prst="rect">
              <a:avLst/>
            </a:prstGeom>
            <a:noFill/>
          </p:spPr>
          <p:txBody>
            <a:bodyPr wrap="square" rtlCol="0">
              <a:spAutoFit/>
            </a:bodyPr>
            <a:lstStyle/>
            <a:p>
              <a:r>
                <a:rPr lang="en-US" altLang="zh-CN" sz="1600" dirty="0">
                  <a:solidFill>
                    <a:schemeClr val="tx1">
                      <a:lumMod val="85000"/>
                      <a:lumOff val="15000"/>
                    </a:schemeClr>
                  </a:solidFill>
                  <a:latin typeface="+mn-ea"/>
                </a:rPr>
                <a:t>Creative Design</a:t>
              </a:r>
              <a:endParaRPr lang="zh-CN" altLang="en-US" sz="1600" dirty="0">
                <a:solidFill>
                  <a:schemeClr val="tx1">
                    <a:lumMod val="85000"/>
                    <a:lumOff val="15000"/>
                  </a:schemeClr>
                </a:solidFill>
                <a:latin typeface="+mn-ea"/>
              </a:endParaRPr>
            </a:p>
          </p:txBody>
        </p:sp>
      </p:grpSp>
      <p:sp>
        <p:nvSpPr>
          <p:cNvPr id="30" name="Picture Placeholder 10"/>
          <p:cNvSpPr txBox="1"/>
          <p:nvPr/>
        </p:nvSpPr>
        <p:spPr>
          <a:xfrm>
            <a:off x="1052622" y="2455334"/>
            <a:ext cx="3852000" cy="2184400"/>
          </a:xfrm>
          <a:prstGeom prst="rect">
            <a:avLst/>
          </a:prstGeom>
          <a:blipFill>
            <a:blip r:embed="rId2"/>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par>
                          <p:cTn id="28" fill="hold">
                            <p:stCondLst>
                              <p:cond delay="3000"/>
                            </p:stCondLst>
                            <p:childTnLst>
                              <p:par>
                                <p:cTn id="29" presetID="2" presetClass="entr" presetSubtype="2" decel="10000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49" presetClass="entr" presetSubtype="0" decel="10000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 calcmode="lin" valueType="num">
                                      <p:cBhvr>
                                        <p:cTn id="38" dur="500" fill="hold"/>
                                        <p:tgtEl>
                                          <p:spTgt spid="2"/>
                                        </p:tgtEl>
                                        <p:attrNameLst>
                                          <p:attrName>style.rotation</p:attrName>
                                        </p:attrNameLst>
                                      </p:cBhvr>
                                      <p:tavLst>
                                        <p:tav tm="0">
                                          <p:val>
                                            <p:fltVal val="360"/>
                                          </p:val>
                                        </p:tav>
                                        <p:tav tm="100000">
                                          <p:val>
                                            <p:fltVal val="0"/>
                                          </p:val>
                                        </p:tav>
                                      </p:tavLst>
                                    </p:anim>
                                    <p:animEffect transition="in" filter="fade">
                                      <p:cBhvr>
                                        <p:cTn id="39" dur="500"/>
                                        <p:tgtEl>
                                          <p:spTgt spid="2"/>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4500"/>
                            </p:stCondLst>
                            <p:childTnLst>
                              <p:par>
                                <p:cTn id="45" presetID="49" presetClass="entr" presetSubtype="0" decel="10000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5500"/>
                            </p:stCondLst>
                            <p:childTnLst>
                              <p:par>
                                <p:cTn id="56" presetID="49" presetClass="entr" presetSubtype="0" decel="10000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 calcmode="lin" valueType="num">
                                      <p:cBhvr>
                                        <p:cTn id="60" dur="500" fill="hold"/>
                                        <p:tgtEl>
                                          <p:spTgt spid="9"/>
                                        </p:tgtEl>
                                        <p:attrNameLst>
                                          <p:attrName>style.rotation</p:attrName>
                                        </p:attrNameLst>
                                      </p:cBhvr>
                                      <p:tavLst>
                                        <p:tav tm="0">
                                          <p:val>
                                            <p:fltVal val="360"/>
                                          </p:val>
                                        </p:tav>
                                        <p:tav tm="100000">
                                          <p:val>
                                            <p:fltVal val="0"/>
                                          </p:val>
                                        </p:tav>
                                      </p:tavLst>
                                    </p:anim>
                                    <p:animEffect transition="in" filter="fade">
                                      <p:cBhvr>
                                        <p:cTn id="61" dur="500"/>
                                        <p:tgtEl>
                                          <p:spTgt spid="9"/>
                                        </p:tgtEl>
                                      </p:cBhvr>
                                    </p:animEffect>
                                  </p:childTnLst>
                                </p:cTn>
                              </p:par>
                            </p:childTnLst>
                          </p:cTn>
                        </p:par>
                        <p:par>
                          <p:cTn id="62" fill="hold">
                            <p:stCondLst>
                              <p:cond delay="6000"/>
                            </p:stCondLst>
                            <p:childTnLst>
                              <p:par>
                                <p:cTn id="63" presetID="22" presetClass="entr" presetSubtype="8"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6500"/>
                            </p:stCondLst>
                            <p:childTnLst>
                              <p:par>
                                <p:cTn id="67" presetID="49" presetClass="entr" presetSubtype="0" decel="10000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 calcmode="lin" valueType="num">
                                      <p:cBhvr>
                                        <p:cTn id="71" dur="500" fill="hold"/>
                                        <p:tgtEl>
                                          <p:spTgt spid="16"/>
                                        </p:tgtEl>
                                        <p:attrNameLst>
                                          <p:attrName>style.rotation</p:attrName>
                                        </p:attrNameLst>
                                      </p:cBhvr>
                                      <p:tavLst>
                                        <p:tav tm="0">
                                          <p:val>
                                            <p:fltVal val="360"/>
                                          </p:val>
                                        </p:tav>
                                        <p:tav tm="100000">
                                          <p:val>
                                            <p:fltVal val="0"/>
                                          </p:val>
                                        </p:tav>
                                      </p:tavLst>
                                    </p:anim>
                                    <p:animEffect transition="in" filter="fade">
                                      <p:cBhvr>
                                        <p:cTn id="72" dur="500"/>
                                        <p:tgtEl>
                                          <p:spTgt spid="16"/>
                                        </p:tgtEl>
                                      </p:cBhvr>
                                    </p:animEffect>
                                  </p:childTnLst>
                                </p:cTn>
                              </p:par>
                            </p:childTnLst>
                          </p:cTn>
                        </p:par>
                        <p:par>
                          <p:cTn id="73" fill="hold">
                            <p:stCondLst>
                              <p:cond delay="7000"/>
                            </p:stCondLst>
                            <p:childTnLst>
                              <p:par>
                                <p:cTn id="74" presetID="22" presetClass="entr" presetSubtype="8"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P spid="14" grpId="0" animBg="1"/>
      <p:bldP spid="16" grpId="0" animBg="1"/>
      <p:bldP spid="30" grpId="0" animBg="1"/>
      <p:bldP spid="31" grpId="0"/>
      <p:bldP spid="32"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5" name="矩形 4"/>
          <p:cNvSpPr/>
          <p:nvPr/>
        </p:nvSpPr>
        <p:spPr>
          <a:xfrm>
            <a:off x="966000" y="2030814"/>
            <a:ext cx="3420000" cy="21600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806000" y="2030814"/>
            <a:ext cx="3420000" cy="2160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4386000" y="4190814"/>
            <a:ext cx="3420000" cy="2160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8" name="矩形 7"/>
          <p:cNvSpPr/>
          <p:nvPr/>
        </p:nvSpPr>
        <p:spPr>
          <a:xfrm>
            <a:off x="3838353" y="1839428"/>
            <a:ext cx="3572540" cy="226473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360967" y="4316815"/>
            <a:ext cx="3544183" cy="226473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8024034" y="3646963"/>
            <a:ext cx="2980664" cy="293458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 Placeholder 32"/>
          <p:cNvSpPr txBox="1"/>
          <p:nvPr/>
        </p:nvSpPr>
        <p:spPr>
          <a:xfrm>
            <a:off x="4606933" y="2459357"/>
            <a:ext cx="2651420" cy="127266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1200" dirty="0">
                <a:solidFill>
                  <a:schemeClr val="tx1">
                    <a:lumMod val="65000"/>
                    <a:lumOff val="35000"/>
                  </a:schemeClr>
                </a:solidFill>
                <a:latin typeface="+mn-ea"/>
              </a:rPr>
              <a:t>Lemon drops oat cake oat cake sugar plum sweet cake oreo </a:t>
            </a:r>
            <a:r>
              <a:rPr lang="en-US" altLang="zh-CN" sz="1200" dirty="0">
                <a:solidFill>
                  <a:schemeClr val="tx1">
                    <a:lumMod val="65000"/>
                    <a:lumOff val="35000"/>
                  </a:schemeClr>
                </a:solidFill>
                <a:latin typeface="+mn-ea"/>
              </a:rPr>
              <a:t>Lemon drops oat cake oat cake sugar plum sweet cake oreo Lemon drops oat cake oat cake sugar plum sweet cake oreo</a:t>
            </a:r>
            <a:endParaRPr lang="en-US" altLang="zh-CN" sz="1200" dirty="0">
              <a:solidFill>
                <a:schemeClr val="tx1">
                  <a:lumMod val="65000"/>
                  <a:lumOff val="35000"/>
                </a:schemeClr>
              </a:solidFill>
              <a:latin typeface="+mn-ea"/>
            </a:endParaRPr>
          </a:p>
          <a:p>
            <a:pPr marL="0" indent="0">
              <a:lnSpc>
                <a:spcPct val="120000"/>
              </a:lnSpc>
              <a:spcBef>
                <a:spcPts val="0"/>
              </a:spcBef>
              <a:buNone/>
            </a:pPr>
            <a:endParaRPr lang="en-US" altLang="zh-CN" sz="1200" dirty="0">
              <a:solidFill>
                <a:schemeClr val="tx1">
                  <a:lumMod val="65000"/>
                  <a:lumOff val="35000"/>
                </a:schemeClr>
              </a:solidFill>
              <a:latin typeface="+mn-ea"/>
            </a:endParaRPr>
          </a:p>
          <a:p>
            <a:pPr marL="0" indent="0">
              <a:lnSpc>
                <a:spcPct val="120000"/>
              </a:lnSpc>
              <a:spcBef>
                <a:spcPts val="0"/>
              </a:spcBef>
              <a:buNone/>
            </a:pPr>
            <a:endParaRPr lang="en-US" sz="1200" dirty="0">
              <a:solidFill>
                <a:schemeClr val="tx1">
                  <a:lumMod val="65000"/>
                  <a:lumOff val="35000"/>
                </a:schemeClr>
              </a:solidFill>
              <a:latin typeface="+mn-ea"/>
            </a:endParaRPr>
          </a:p>
        </p:txBody>
      </p:sp>
      <p:sp>
        <p:nvSpPr>
          <p:cNvPr id="39" name="Text Placeholder 33"/>
          <p:cNvSpPr txBox="1"/>
          <p:nvPr/>
        </p:nvSpPr>
        <p:spPr>
          <a:xfrm>
            <a:off x="4606933" y="2113160"/>
            <a:ext cx="2380856" cy="32493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2000" dirty="0">
                <a:solidFill>
                  <a:schemeClr val="accent1"/>
                </a:solidFill>
                <a:latin typeface="+mn-ea"/>
              </a:rPr>
              <a:t>Business Strategy</a:t>
            </a:r>
            <a:endParaRPr lang="en-AU" sz="2000" dirty="0">
              <a:solidFill>
                <a:schemeClr val="accent1"/>
              </a:solidFill>
              <a:latin typeface="+mn-ea"/>
            </a:endParaRPr>
          </a:p>
        </p:txBody>
      </p:sp>
      <p:sp>
        <p:nvSpPr>
          <p:cNvPr id="40" name="Text Placeholder 32"/>
          <p:cNvSpPr txBox="1"/>
          <p:nvPr/>
        </p:nvSpPr>
        <p:spPr>
          <a:xfrm>
            <a:off x="8250719" y="4807579"/>
            <a:ext cx="2651420" cy="127266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1200" dirty="0">
                <a:solidFill>
                  <a:schemeClr val="tx1">
                    <a:lumMod val="65000"/>
                    <a:lumOff val="35000"/>
                  </a:schemeClr>
                </a:solidFill>
                <a:latin typeface="+mn-ea"/>
              </a:rPr>
              <a:t>Lemon drops oat cake oat cake sugar plum sweet cake oreo </a:t>
            </a:r>
            <a:r>
              <a:rPr lang="en-US" altLang="zh-CN" sz="1200" dirty="0">
                <a:solidFill>
                  <a:schemeClr val="tx1">
                    <a:lumMod val="65000"/>
                    <a:lumOff val="35000"/>
                  </a:schemeClr>
                </a:solidFill>
                <a:latin typeface="+mn-ea"/>
              </a:rPr>
              <a:t>Lemon drops oat cake oat cake sugar plum sweet cake oreo Lemon drops oat cake oat cake sugar plum sweet cake oreo</a:t>
            </a:r>
            <a:endParaRPr lang="en-US" altLang="zh-CN" sz="1200" dirty="0">
              <a:solidFill>
                <a:schemeClr val="tx1">
                  <a:lumMod val="65000"/>
                  <a:lumOff val="35000"/>
                </a:schemeClr>
              </a:solidFill>
              <a:latin typeface="+mn-ea"/>
            </a:endParaRPr>
          </a:p>
          <a:p>
            <a:pPr marL="0" indent="0">
              <a:lnSpc>
                <a:spcPct val="120000"/>
              </a:lnSpc>
              <a:spcBef>
                <a:spcPts val="0"/>
              </a:spcBef>
              <a:buNone/>
            </a:pPr>
            <a:endParaRPr lang="en-US" altLang="zh-CN" sz="1200" dirty="0">
              <a:solidFill>
                <a:schemeClr val="tx1">
                  <a:lumMod val="65000"/>
                  <a:lumOff val="35000"/>
                </a:schemeClr>
              </a:solidFill>
              <a:latin typeface="+mn-ea"/>
            </a:endParaRPr>
          </a:p>
          <a:p>
            <a:pPr marL="0" indent="0">
              <a:lnSpc>
                <a:spcPct val="120000"/>
              </a:lnSpc>
              <a:spcBef>
                <a:spcPts val="0"/>
              </a:spcBef>
              <a:buNone/>
            </a:pPr>
            <a:endParaRPr lang="en-US" sz="1200" dirty="0">
              <a:solidFill>
                <a:schemeClr val="tx1">
                  <a:lumMod val="65000"/>
                  <a:lumOff val="35000"/>
                </a:schemeClr>
              </a:solidFill>
              <a:latin typeface="+mn-ea"/>
            </a:endParaRPr>
          </a:p>
        </p:txBody>
      </p:sp>
      <p:sp>
        <p:nvSpPr>
          <p:cNvPr id="41" name="Text Placeholder 33"/>
          <p:cNvSpPr txBox="1"/>
          <p:nvPr/>
        </p:nvSpPr>
        <p:spPr>
          <a:xfrm>
            <a:off x="8250719" y="4461382"/>
            <a:ext cx="2380856" cy="32493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2000" dirty="0">
                <a:solidFill>
                  <a:schemeClr val="accent1"/>
                </a:solidFill>
                <a:latin typeface="+mn-ea"/>
              </a:rPr>
              <a:t>Data Protection</a:t>
            </a:r>
            <a:endParaRPr lang="en-AU" sz="2000" dirty="0">
              <a:solidFill>
                <a:schemeClr val="accent1"/>
              </a:solidFill>
              <a:latin typeface="+mn-ea"/>
            </a:endParaRPr>
          </a:p>
        </p:txBody>
      </p:sp>
      <p:sp>
        <p:nvSpPr>
          <p:cNvPr id="42" name="Text Placeholder 32"/>
          <p:cNvSpPr txBox="1"/>
          <p:nvPr/>
        </p:nvSpPr>
        <p:spPr>
          <a:xfrm>
            <a:off x="1528952" y="4922243"/>
            <a:ext cx="2651420" cy="127266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0000"/>
              </a:lnSpc>
              <a:spcBef>
                <a:spcPts val="0"/>
              </a:spcBef>
              <a:buNone/>
            </a:pPr>
            <a:r>
              <a:rPr lang="en-US" sz="1200" dirty="0">
                <a:solidFill>
                  <a:schemeClr val="tx1">
                    <a:lumMod val="65000"/>
                    <a:lumOff val="35000"/>
                  </a:schemeClr>
                </a:solidFill>
                <a:latin typeface="+mn-ea"/>
              </a:rPr>
              <a:t>Lemon drops oat cake oat cake sugar plum sweet cake oreo </a:t>
            </a:r>
            <a:r>
              <a:rPr lang="en-US" altLang="zh-CN" sz="1200" dirty="0">
                <a:solidFill>
                  <a:schemeClr val="tx1">
                    <a:lumMod val="65000"/>
                    <a:lumOff val="35000"/>
                  </a:schemeClr>
                </a:solidFill>
                <a:latin typeface="+mn-ea"/>
              </a:rPr>
              <a:t>Lemon drops oat cake oat cake sugar plum sweet cake oreo Lemon drops oat cake oat cake sugar plum sweet cake oreo</a:t>
            </a:r>
            <a:endParaRPr lang="en-US" altLang="zh-CN" sz="1200" dirty="0">
              <a:solidFill>
                <a:schemeClr val="tx1">
                  <a:lumMod val="65000"/>
                  <a:lumOff val="35000"/>
                </a:schemeClr>
              </a:solidFill>
              <a:latin typeface="+mn-ea"/>
            </a:endParaRPr>
          </a:p>
          <a:p>
            <a:pPr marL="0" indent="0" algn="r">
              <a:lnSpc>
                <a:spcPct val="120000"/>
              </a:lnSpc>
              <a:spcBef>
                <a:spcPts val="0"/>
              </a:spcBef>
              <a:buNone/>
            </a:pPr>
            <a:endParaRPr lang="en-US" altLang="zh-CN" sz="1200" dirty="0">
              <a:solidFill>
                <a:schemeClr val="tx1">
                  <a:lumMod val="65000"/>
                  <a:lumOff val="35000"/>
                </a:schemeClr>
              </a:solidFill>
              <a:latin typeface="+mn-ea"/>
            </a:endParaRPr>
          </a:p>
          <a:p>
            <a:pPr marL="0" indent="0" algn="r">
              <a:lnSpc>
                <a:spcPct val="120000"/>
              </a:lnSpc>
              <a:spcBef>
                <a:spcPts val="0"/>
              </a:spcBef>
              <a:buNone/>
            </a:pPr>
            <a:endParaRPr lang="en-US" sz="1200" dirty="0">
              <a:solidFill>
                <a:schemeClr val="tx1">
                  <a:lumMod val="65000"/>
                  <a:lumOff val="35000"/>
                </a:schemeClr>
              </a:solidFill>
              <a:latin typeface="+mn-ea"/>
            </a:endParaRPr>
          </a:p>
        </p:txBody>
      </p:sp>
      <p:sp>
        <p:nvSpPr>
          <p:cNvPr id="43" name="Text Placeholder 33"/>
          <p:cNvSpPr txBox="1"/>
          <p:nvPr/>
        </p:nvSpPr>
        <p:spPr>
          <a:xfrm>
            <a:off x="1799516" y="4576046"/>
            <a:ext cx="2380856" cy="32493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2000" dirty="0">
                <a:solidFill>
                  <a:schemeClr val="accent1"/>
                </a:solidFill>
                <a:latin typeface="+mn-ea"/>
              </a:rPr>
              <a:t>Creative Solution</a:t>
            </a:r>
            <a:endParaRPr lang="en-AU" sz="2000" dirty="0">
              <a:solidFill>
                <a:schemeClr val="accent1"/>
              </a:solidFill>
              <a:latin typeface="+mn-ea"/>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2" presetClass="entr" presetSubtype="8" decel="10000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1+#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heel(1)">
                                      <p:cBhvr>
                                        <p:cTn id="37" dur="2000"/>
                                        <p:tgtEl>
                                          <p:spTgt spid="3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heel(1)">
                                      <p:cBhvr>
                                        <p:cTn id="40" dur="2000"/>
                                        <p:tgtEl>
                                          <p:spTgt spid="37"/>
                                        </p:tgtEl>
                                      </p:cBhvr>
                                    </p:animEffect>
                                  </p:childTnLst>
                                </p:cTn>
                              </p:par>
                            </p:childTnLst>
                          </p:cTn>
                        </p:par>
                        <p:par>
                          <p:cTn id="41" fill="hold">
                            <p:stCondLst>
                              <p:cond delay="4000"/>
                            </p:stCondLst>
                            <p:childTnLst>
                              <p:par>
                                <p:cTn id="42" presetID="14" presetClass="entr" presetSubtype="1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randombar(horizontal)">
                                      <p:cBhvr>
                                        <p:cTn id="44" dur="500"/>
                                        <p:tgtEl>
                                          <p:spTgt spid="3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randombar(horizontal)">
                                      <p:cBhvr>
                                        <p:cTn id="47" dur="500"/>
                                        <p:tgtEl>
                                          <p:spTgt spid="38"/>
                                        </p:tgtEl>
                                      </p:cBhvr>
                                    </p:animEffect>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par>
                          <p:cTn id="55" fill="hold">
                            <p:stCondLst>
                              <p:cond delay="5000"/>
                            </p:stCondLst>
                            <p:childTnLst>
                              <p:par>
                                <p:cTn id="56" presetID="14" presetClass="entr" presetSubtype="10" fill="hold" grpId="0"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31" grpId="0"/>
      <p:bldP spid="32" grpId="0" animBg="1"/>
      <p:bldP spid="33" grpId="0"/>
      <p:bldP spid="8" grpId="0" animBg="1"/>
      <p:bldP spid="36" grpId="0" animBg="1"/>
      <p:bldP spid="37" grpId="0" animBg="1"/>
      <p:bldP spid="38"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31"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32"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3" name="矩形 2"/>
          <p:cNvSpPr/>
          <p:nvPr/>
        </p:nvSpPr>
        <p:spPr>
          <a:xfrm>
            <a:off x="1584251" y="2264735"/>
            <a:ext cx="3976577" cy="2626242"/>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560828" y="2264735"/>
            <a:ext cx="1073888" cy="3413051"/>
          </a:xfrm>
          <a:prstGeom prst="rect">
            <a:avLst/>
          </a:prstGeom>
          <a:solidFill>
            <a:srgbClr val="DE6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634716" y="2264735"/>
            <a:ext cx="3934047" cy="3817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4603" y="4965621"/>
            <a:ext cx="2092843" cy="1864532"/>
          </a:xfrm>
          <a:prstGeom prst="rect">
            <a:avLst/>
          </a:prstGeom>
        </p:spPr>
      </p:pic>
      <p:sp>
        <p:nvSpPr>
          <p:cNvPr id="10" name="Text Placeholder 32"/>
          <p:cNvSpPr txBox="1"/>
          <p:nvPr/>
        </p:nvSpPr>
        <p:spPr>
          <a:xfrm>
            <a:off x="6973695" y="3258600"/>
            <a:ext cx="3313999" cy="24191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US" sz="1400" dirty="0">
                <a:solidFill>
                  <a:schemeClr val="bg1"/>
                </a:solidFill>
                <a:latin typeface="+mn-ea"/>
              </a:rPr>
              <a:t>Lemon drops oat cake oat cake sugar plum sweet cake oreo </a:t>
            </a:r>
            <a:r>
              <a:rPr lang="en-US" altLang="zh-CN" sz="1400" dirty="0">
                <a:solidFill>
                  <a:schemeClr val="bg1"/>
                </a:solidFill>
                <a:latin typeface="+mn-ea"/>
              </a:rPr>
              <a:t>Lemon drops oat cake oat cake sugar plum sweet cake oreo Lemon drops oat cake oat cake sugar plum sweet cake oreo Lemon drops oat cake oat cake sugar plum sweet cake oreo Lemon drops</a:t>
            </a:r>
            <a:endParaRPr lang="en-US" altLang="zh-CN" sz="1400" dirty="0">
              <a:solidFill>
                <a:schemeClr val="bg1"/>
              </a:solidFill>
              <a:latin typeface="+mn-ea"/>
            </a:endParaRPr>
          </a:p>
          <a:p>
            <a:pPr marL="0" indent="0" algn="ctr">
              <a:lnSpc>
                <a:spcPct val="120000"/>
              </a:lnSpc>
              <a:spcBef>
                <a:spcPts val="0"/>
              </a:spcBef>
              <a:buNone/>
            </a:pPr>
            <a:endParaRPr lang="en-US" sz="1400" dirty="0">
              <a:solidFill>
                <a:schemeClr val="bg1"/>
              </a:solidFill>
              <a:latin typeface="+mn-ea"/>
            </a:endParaRPr>
          </a:p>
        </p:txBody>
      </p:sp>
      <p:sp>
        <p:nvSpPr>
          <p:cNvPr id="11" name="Text Placeholder 33"/>
          <p:cNvSpPr txBox="1"/>
          <p:nvPr/>
        </p:nvSpPr>
        <p:spPr>
          <a:xfrm>
            <a:off x="7440267" y="2821673"/>
            <a:ext cx="2380856" cy="32493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400" dirty="0">
                <a:solidFill>
                  <a:schemeClr val="bg1"/>
                </a:solidFill>
                <a:latin typeface="+mn-ea"/>
              </a:rPr>
              <a:t>Creative Solution</a:t>
            </a:r>
            <a:endParaRPr lang="en-AU" sz="2400" dirty="0">
              <a:solidFill>
                <a:schemeClr val="bg1"/>
              </a:solidFill>
              <a:latin typeface="+mn-ea"/>
            </a:endParaRPr>
          </a:p>
        </p:txBody>
      </p:sp>
      <p:sp>
        <p:nvSpPr>
          <p:cNvPr id="7" name="文本框 6"/>
          <p:cNvSpPr txBox="1"/>
          <p:nvPr/>
        </p:nvSpPr>
        <p:spPr>
          <a:xfrm>
            <a:off x="5812381" y="2804847"/>
            <a:ext cx="553998" cy="2049972"/>
          </a:xfrm>
          <a:prstGeom prst="rect">
            <a:avLst/>
          </a:prstGeom>
          <a:noFill/>
        </p:spPr>
        <p:txBody>
          <a:bodyPr vert="eaVert" wrap="square" rtlCol="0">
            <a:spAutoFit/>
          </a:bodyPr>
          <a:lstStyle/>
          <a:p>
            <a:r>
              <a:rPr lang="en-US" altLang="zh-CN" sz="2400" dirty="0">
                <a:solidFill>
                  <a:schemeClr val="bg1"/>
                </a:solidFill>
                <a:latin typeface="+mn-ea"/>
              </a:rPr>
              <a:t>Cat's pajamas</a:t>
            </a:r>
            <a:endParaRPr lang="en-US" altLang="zh-CN" sz="2400" dirty="0">
              <a:solidFill>
                <a:schemeClr val="bg1"/>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p:tgtEl>
                                          <p:spTgt spid="33"/>
                                        </p:tgtEl>
                                        <p:attrNameLst>
                                          <p:attrName>ppt_y</p:attrName>
                                        </p:attrNameLst>
                                      </p:cBhvr>
                                      <p:tavLst>
                                        <p:tav tm="0">
                                          <p:val>
                                            <p:strVal val="#ppt_y-#ppt_h*1.125000"/>
                                          </p:val>
                                        </p:tav>
                                        <p:tav tm="100000">
                                          <p:val>
                                            <p:strVal val="#ppt_y"/>
                                          </p:val>
                                        </p:tav>
                                      </p:tavLst>
                                    </p:anim>
                                    <p:animEffect transition="in" filter="wipe(down)">
                                      <p:cBhvr>
                                        <p:cTn id="17" dur="500"/>
                                        <p:tgtEl>
                                          <p:spTgt spid="3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600"/>
                                        <p:tgtEl>
                                          <p:spTgt spid="3"/>
                                        </p:tgtEl>
                                      </p:cBhvr>
                                    </p:animEffect>
                                  </p:childTnLst>
                                </p:cTn>
                              </p:par>
                              <p:par>
                                <p:cTn id="22" presetID="35" presetClass="path" presetSubtype="0" decel="100000" fill="hold" grpId="1" nodeType="withEffect">
                                  <p:stCondLst>
                                    <p:cond delay="0"/>
                                  </p:stCondLst>
                                  <p:childTnLst>
                                    <p:animMotion origin="layout" path="M -0.05552 0.00023 L -3.51034E-6 0.00023 " pathEditMode="relative" rAng="0" ptsTypes="AA">
                                      <p:cBhvr>
                                        <p:cTn id="23" dur="800" fill="hold"/>
                                        <p:tgtEl>
                                          <p:spTgt spid="3"/>
                                        </p:tgtEl>
                                        <p:attrNameLst>
                                          <p:attrName>ppt_x</p:attrName>
                                          <p:attrName>ppt_y</p:attrName>
                                        </p:attrNameLst>
                                      </p:cBhvr>
                                      <p:rCtr x="2770" y="0"/>
                                    </p:animMotion>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ppt_x</p:attrName>
                                        </p:attrNameLst>
                                      </p:cBhvr>
                                      <p:tavLst>
                                        <p:tav tm="0">
                                          <p:val>
                                            <p:strVal val="#ppt_x-#ppt_w*1.125000"/>
                                          </p:val>
                                        </p:tav>
                                        <p:tav tm="100000">
                                          <p:val>
                                            <p:strVal val="#ppt_x"/>
                                          </p:val>
                                        </p:tav>
                                      </p:tavLst>
                                    </p:anim>
                                    <p:animEffect transition="in" filter="wipe(right)">
                                      <p:cBhvr>
                                        <p:cTn id="28" dur="500"/>
                                        <p:tgtEl>
                                          <p:spTgt spid="4"/>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3500"/>
                            </p:stCondLst>
                            <p:childTnLst>
                              <p:par>
                                <p:cTn id="34" presetID="1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p:tgtEl>
                                          <p:spTgt spid="5"/>
                                        </p:tgtEl>
                                        <p:attrNameLst>
                                          <p:attrName>ppt_x</p:attrName>
                                        </p:attrNameLst>
                                      </p:cBhvr>
                                      <p:tavLst>
                                        <p:tav tm="0">
                                          <p:val>
                                            <p:strVal val="#ppt_x-#ppt_w*1.125000"/>
                                          </p:val>
                                        </p:tav>
                                        <p:tav tm="100000">
                                          <p:val>
                                            <p:strVal val="#ppt_x"/>
                                          </p:val>
                                        </p:tav>
                                      </p:tavLst>
                                    </p:anim>
                                    <p:animEffect transition="in" filter="wipe(right)">
                                      <p:cBhvr>
                                        <p:cTn id="37" dur="500"/>
                                        <p:tgtEl>
                                          <p:spTgt spid="5"/>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4500"/>
                            </p:stCondLst>
                            <p:childTnLst>
                              <p:par>
                                <p:cTn id="43" presetID="10" presetClass="entr" presetSubtype="0" fill="hold" grpId="0" nodeType="afterEffect">
                                  <p:stCondLst>
                                    <p:cond delay="0"/>
                                  </p:stCondLst>
                                  <p:iterate type="lt">
                                    <p:tmPct val="15000"/>
                                  </p:iterate>
                                  <p:childTnLst>
                                    <p:set>
                                      <p:cBhvr>
                                        <p:cTn id="44" dur="1" fill="hold">
                                          <p:stCondLst>
                                            <p:cond delay="0"/>
                                          </p:stCondLst>
                                        </p:cTn>
                                        <p:tgtEl>
                                          <p:spTgt spid="10"/>
                                        </p:tgtEl>
                                        <p:attrNameLst>
                                          <p:attrName>style.visibility</p:attrName>
                                        </p:attrNameLst>
                                      </p:cBhvr>
                                      <p:to>
                                        <p:strVal val="visible"/>
                                      </p:to>
                                    </p:set>
                                    <p:animEffect transition="in" filter="fade">
                                      <p:cBhvr>
                                        <p:cTn id="45" dur="150"/>
                                        <p:tgtEl>
                                          <p:spTgt spid="10"/>
                                        </p:tgtEl>
                                      </p:cBhvr>
                                    </p:animEffect>
                                  </p:childTnLst>
                                </p:cTn>
                              </p:par>
                            </p:childTnLst>
                          </p:cTn>
                        </p:par>
                        <p:par>
                          <p:cTn id="46" fill="hold">
                            <p:stCondLst>
                              <p:cond delay="9805"/>
                            </p:stCondLst>
                            <p:childTnLst>
                              <p:par>
                                <p:cTn id="47" presetID="2" presetClass="entr" presetSubtype="4" decel="10000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 grpId="0" animBg="1"/>
      <p:bldP spid="3" grpId="1" animBg="1"/>
      <p:bldP spid="4" grpId="0" animBg="1"/>
      <p:bldP spid="5" grpId="0" animBg="1"/>
      <p:bldP spid="10" grpId="0"/>
      <p:bldP spid="1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49949" y="229438"/>
            <a:ext cx="3467000" cy="3905356"/>
          </a:xfrm>
          <a:prstGeom prst="rect">
            <a:avLst/>
          </a:prstGeom>
        </p:spPr>
      </p:pic>
      <p:sp>
        <p:nvSpPr>
          <p:cNvPr id="4" name="文本框 3"/>
          <p:cNvSpPr txBox="1"/>
          <p:nvPr/>
        </p:nvSpPr>
        <p:spPr>
          <a:xfrm>
            <a:off x="4724506" y="209887"/>
            <a:ext cx="2445488" cy="4093428"/>
          </a:xfrm>
          <a:prstGeom prst="rect">
            <a:avLst/>
          </a:prstGeom>
          <a:noFill/>
        </p:spPr>
        <p:txBody>
          <a:bodyPr wrap="square" rtlCol="0">
            <a:spAutoFit/>
          </a:bodyPr>
          <a:lstStyle/>
          <a:p>
            <a:pPr algn="ctr"/>
            <a:r>
              <a:rPr lang="en-US" altLang="zh-CN" sz="26000" dirty="0">
                <a:solidFill>
                  <a:schemeClr val="accent1">
                    <a:alpha val="60000"/>
                  </a:schemeClr>
                </a:solidFill>
                <a:latin typeface="Impact" panose="020B0806030902050204" pitchFamily="34" charset="0"/>
              </a:rPr>
              <a:t>2</a:t>
            </a:r>
            <a:endParaRPr lang="zh-CN" altLang="en-US" sz="26000" dirty="0">
              <a:solidFill>
                <a:schemeClr val="accent1">
                  <a:alpha val="60000"/>
                </a:schemeClr>
              </a:solidFill>
              <a:latin typeface="Impact" panose="020B0806030902050204" pitchFamily="34" charset="0"/>
            </a:endParaRPr>
          </a:p>
        </p:txBody>
      </p:sp>
      <p:sp>
        <p:nvSpPr>
          <p:cNvPr id="9" name="TextBox 50"/>
          <p:cNvSpPr txBox="1"/>
          <p:nvPr/>
        </p:nvSpPr>
        <p:spPr>
          <a:xfrm>
            <a:off x="3767503" y="4313773"/>
            <a:ext cx="4656994" cy="923330"/>
          </a:xfrm>
          <a:prstGeom prst="rect">
            <a:avLst/>
          </a:prstGeom>
          <a:noFill/>
        </p:spPr>
        <p:txBody>
          <a:bodyPr wrap="square" rtlCol="0">
            <a:spAutoFit/>
          </a:bodyPr>
          <a:lstStyle/>
          <a:p>
            <a:pPr algn="ctr"/>
            <a:r>
              <a:rPr lang="en-US" sz="5400" dirty="0">
                <a:solidFill>
                  <a:schemeClr val="tx1">
                    <a:lumMod val="65000"/>
                    <a:lumOff val="35000"/>
                  </a:schemeClr>
                </a:solidFill>
                <a:latin typeface="华文细黑" panose="02010600040101010101" pitchFamily="2" charset="-122"/>
                <a:ea typeface="华文细黑" panose="02010600040101010101" pitchFamily="2" charset="-122"/>
              </a:rPr>
              <a:t>PART TWO</a:t>
            </a:r>
            <a:endParaRPr lang="en-US" sz="5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0" name="Rectangle 5"/>
          <p:cNvSpPr/>
          <p:nvPr/>
        </p:nvSpPr>
        <p:spPr>
          <a:xfrm>
            <a:off x="2410301" y="5394817"/>
            <a:ext cx="7371399" cy="683264"/>
          </a:xfrm>
          <a:prstGeom prst="rect">
            <a:avLst/>
          </a:prstGeom>
        </p:spPr>
        <p:txBody>
          <a:bodyPr wrap="square">
            <a:spAutoFit/>
          </a:bodyPr>
          <a:lstStyle/>
          <a:p>
            <a:pPr algn="ctr">
              <a:lnSpc>
                <a:spcPct val="120000"/>
              </a:lnSpc>
            </a:pPr>
            <a:r>
              <a:rPr lang="en-US" sz="1600" dirty="0">
                <a:solidFill>
                  <a:schemeClr val="tx1">
                    <a:lumMod val="75000"/>
                    <a:lumOff val="25000"/>
                  </a:schemeClr>
                </a:solidFill>
                <a:latin typeface="+mn-ea"/>
              </a:rPr>
              <a:t>Efficiently pontificate B2B imperatives for principle-centered schemas. Collaboratively engineer next-generation ideas for process</a:t>
            </a:r>
            <a:endParaRPr lang="en-US" sz="16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2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childTnLst>
                                </p:cTn>
                              </p:par>
                              <p:par>
                                <p:cTn id="19" presetID="35" presetClass="path" presetSubtype="0" decel="100000" fill="hold" grpId="1" nodeType="withEffect">
                                  <p:stCondLst>
                                    <p:cond delay="200"/>
                                  </p:stCondLst>
                                  <p:childTnLst>
                                    <p:animMotion origin="layout" path="M -0.05552 0.00023 L -3.51034E-6 0.00023 " pathEditMode="relative" rAng="0" ptsTypes="AA">
                                      <p:cBhvr>
                                        <p:cTn id="20" dur="800" fill="hold"/>
                                        <p:tgtEl>
                                          <p:spTgt spid="9"/>
                                        </p:tgtEl>
                                        <p:attrNameLst>
                                          <p:attrName>ppt_x</p:attrName>
                                          <p:attrName>ppt_y</p:attrName>
                                        </p:attrNameLst>
                                      </p:cBhvr>
                                      <p:rCtr x="2770" y="0"/>
                                    </p:animMotion>
                                  </p:childTnLst>
                                </p:cTn>
                              </p:par>
                            </p:childTnLst>
                          </p:cTn>
                        </p:par>
                        <p:par>
                          <p:cTn id="21" fill="hold">
                            <p:stCondLst>
                              <p:cond delay="22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0"/>
                                        </p:tgtEl>
                                        <p:attrNameLst>
                                          <p:attrName>style.visibility</p:attrName>
                                        </p:attrNameLst>
                                      </p:cBhvr>
                                      <p:to>
                                        <p:strVal val="visible"/>
                                      </p:to>
                                    </p:set>
                                    <p:animEffect transition="in" filter="fade">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2" name="TextBox 50"/>
          <p:cNvSpPr txBox="1"/>
          <p:nvPr/>
        </p:nvSpPr>
        <p:spPr>
          <a:xfrm>
            <a:off x="6006554" y="3722585"/>
            <a:ext cx="4392088" cy="2123658"/>
          </a:xfrm>
          <a:prstGeom prst="rect">
            <a:avLst/>
          </a:prstGeom>
          <a:noFill/>
        </p:spPr>
        <p:txBody>
          <a:bodyPr wrap="square" rtlCol="0">
            <a:spAutoFit/>
          </a:bodyPr>
          <a:lstStyle/>
          <a:p>
            <a:r>
              <a:rPr lang="en-US" altLang="zh-CN" sz="6600" dirty="0">
                <a:solidFill>
                  <a:schemeClr val="accent1">
                    <a:alpha val="30000"/>
                  </a:schemeClr>
                </a:solidFill>
                <a:latin typeface="Impact" panose="020B0806030902050204" pitchFamily="34" charset="0"/>
              </a:rPr>
              <a:t>Cat's </a:t>
            </a:r>
            <a:endParaRPr lang="en-US" altLang="zh-CN" sz="6600" dirty="0">
              <a:solidFill>
                <a:schemeClr val="accent1">
                  <a:alpha val="30000"/>
                </a:schemeClr>
              </a:solidFill>
              <a:latin typeface="Impact" panose="020B0806030902050204" pitchFamily="34" charset="0"/>
            </a:endParaRPr>
          </a:p>
          <a:p>
            <a:r>
              <a:rPr lang="en-US" altLang="zh-CN" sz="6600" dirty="0">
                <a:solidFill>
                  <a:schemeClr val="accent1">
                    <a:alpha val="30000"/>
                  </a:schemeClr>
                </a:solidFill>
                <a:latin typeface="Impact" panose="020B0806030902050204" pitchFamily="34" charset="0"/>
              </a:rPr>
              <a:t>pajamas</a:t>
            </a:r>
            <a:endParaRPr lang="en-US" altLang="zh-CN" sz="6600" dirty="0">
              <a:solidFill>
                <a:schemeClr val="accent1">
                  <a:alpha val="30000"/>
                </a:schemeClr>
              </a:solidFill>
              <a:latin typeface="Impact" panose="020B0806030902050204" pitchFamily="34" charset="0"/>
            </a:endParaRPr>
          </a:p>
        </p:txBody>
      </p:sp>
      <p:sp>
        <p:nvSpPr>
          <p:cNvPr id="3" name="矩形 2"/>
          <p:cNvSpPr/>
          <p:nvPr/>
        </p:nvSpPr>
        <p:spPr>
          <a:xfrm>
            <a:off x="2656114" y="2081349"/>
            <a:ext cx="1593669" cy="168946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803646" y="1955074"/>
            <a:ext cx="2375190" cy="4384765"/>
          </a:xfrm>
          <a:prstGeom prst="rect">
            <a:avLst/>
          </a:prstGeom>
          <a:noFill/>
          <a:ln w="7620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979817" y="3611122"/>
            <a:ext cx="1994263" cy="256032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310319" y="2089767"/>
            <a:ext cx="2467200" cy="1419783"/>
            <a:chOff x="4310319" y="2089767"/>
            <a:chExt cx="2467200" cy="1419783"/>
          </a:xfrm>
        </p:grpSpPr>
        <p:cxnSp>
          <p:nvCxnSpPr>
            <p:cNvPr id="10" name="直接连接符 9"/>
            <p:cNvCxnSpPr/>
            <p:nvPr/>
          </p:nvCxnSpPr>
          <p:spPr>
            <a:xfrm>
              <a:off x="4439629" y="2103499"/>
              <a:ext cx="369455"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439629" y="2482191"/>
              <a:ext cx="369455"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365736" y="2089767"/>
              <a:ext cx="508000" cy="379656"/>
            </a:xfrm>
            <a:prstGeom prst="rect">
              <a:avLst/>
            </a:prstGeom>
            <a:noFill/>
          </p:spPr>
          <p:txBody>
            <a:bodyPr wrap="square" rtlCol="0">
              <a:spAutoFit/>
            </a:bodyPr>
            <a:lstStyle/>
            <a:p>
              <a:pPr algn="ctr"/>
              <a:r>
                <a:rPr lang="en-US" altLang="zh-CN" sz="1865" dirty="0">
                  <a:solidFill>
                    <a:schemeClr val="tx1">
                      <a:lumMod val="75000"/>
                      <a:lumOff val="25000"/>
                    </a:schemeClr>
                  </a:solidFill>
                  <a:latin typeface="DFPOP1-W9" panose="02010609010101010101" pitchFamily="1" charset="-128"/>
                  <a:ea typeface="DFPOP1-W9" panose="02010609010101010101" pitchFamily="1" charset="-128"/>
                  <a:cs typeface="Arial Unicode MS" panose="020B0604020202020204" pitchFamily="34" charset="-122"/>
                </a:rPr>
                <a:t>01</a:t>
              </a:r>
              <a:endParaRPr lang="zh-CN" altLang="en-US" sz="1865" dirty="0">
                <a:solidFill>
                  <a:schemeClr val="tx1">
                    <a:lumMod val="75000"/>
                    <a:lumOff val="25000"/>
                  </a:schemeClr>
                </a:solidFill>
                <a:latin typeface="DFPOP1-W9" panose="02010609010101010101" pitchFamily="1" charset="-128"/>
                <a:ea typeface="DFPOP1-W9" panose="02010609010101010101" pitchFamily="1" charset="-128"/>
                <a:cs typeface="Arial Unicode MS" panose="020B0604020202020204" pitchFamily="34" charset="-122"/>
              </a:endParaRPr>
            </a:p>
          </p:txBody>
        </p:sp>
        <p:sp>
          <p:nvSpPr>
            <p:cNvPr id="13" name="文本框 12"/>
            <p:cNvSpPr txBox="1"/>
            <p:nvPr/>
          </p:nvSpPr>
          <p:spPr>
            <a:xfrm>
              <a:off x="4310319" y="2481970"/>
              <a:ext cx="2467200" cy="738664"/>
            </a:xfrm>
            <a:prstGeom prst="rect">
              <a:avLst/>
            </a:prstGeom>
            <a:noFill/>
          </p:spPr>
          <p:txBody>
            <a:bodyPr wrap="square" rtlCol="0">
              <a:spAutoFit/>
            </a:bodyPr>
            <a:lstStyle/>
            <a:p>
              <a:r>
                <a:rPr lang="en-US" altLang="zh-CN" sz="2000" dirty="0">
                  <a:solidFill>
                    <a:schemeClr val="tx1">
                      <a:lumMod val="75000"/>
                      <a:lumOff val="25000"/>
                    </a:schemeClr>
                  </a:solidFill>
                  <a:latin typeface="+mn-ea"/>
                </a:rPr>
                <a:t>Cat's pajamas</a:t>
              </a:r>
              <a:endParaRPr lang="en-US" altLang="zh-CN" sz="2000" dirty="0">
                <a:solidFill>
                  <a:schemeClr val="tx1">
                    <a:lumMod val="75000"/>
                    <a:lumOff val="25000"/>
                  </a:schemeClr>
                </a:solidFill>
                <a:latin typeface="+mn-ea"/>
              </a:endParaRPr>
            </a:p>
            <a:p>
              <a:r>
                <a:rPr lang="en-US" altLang="zh-CN" sz="1100" dirty="0">
                  <a:solidFill>
                    <a:schemeClr val="tx1">
                      <a:lumMod val="75000"/>
                      <a:lumOff val="25000"/>
                    </a:schemeClr>
                  </a:solidFill>
                  <a:latin typeface="+mn-ea"/>
                </a:rPr>
                <a:t>the majority have suffered alteration in some form the majority</a:t>
              </a:r>
              <a:endParaRPr lang="zh-CN" altLang="en-US" sz="1100" dirty="0">
                <a:solidFill>
                  <a:schemeClr val="tx1">
                    <a:lumMod val="75000"/>
                    <a:lumOff val="25000"/>
                  </a:schemeClr>
                </a:solidFill>
                <a:latin typeface="+mn-ea"/>
              </a:endParaRPr>
            </a:p>
          </p:txBody>
        </p:sp>
        <p:sp>
          <p:nvSpPr>
            <p:cNvPr id="14" name="Rectangle 27"/>
            <p:cNvSpPr/>
            <p:nvPr/>
          </p:nvSpPr>
          <p:spPr>
            <a:xfrm>
              <a:off x="4439629" y="3273651"/>
              <a:ext cx="969817" cy="235899"/>
            </a:xfrm>
            <a:prstGeom prst="roundRect">
              <a:avLst>
                <a:gd name="adj" fmla="val 0"/>
              </a:avLst>
            </a:prstGeom>
            <a:noFill/>
            <a:ln w="9525">
              <a:solidFill>
                <a:schemeClr val="tx1">
                  <a:lumMod val="85000"/>
                  <a:lumOff val="15000"/>
                </a:schemeClr>
              </a:solidFill>
            </a:ln>
          </p:spPr>
          <p:txBody>
            <a:bodyPr wrap="square">
              <a:spAutoFit/>
            </a:bodyPr>
            <a:lstStyle/>
            <a:p>
              <a:pPr algn="ctr"/>
              <a:r>
                <a:rPr lang="en-US" altLang="zh-CN" sz="935" dirty="0">
                  <a:solidFill>
                    <a:schemeClr val="tx1">
                      <a:lumMod val="75000"/>
                      <a:lumOff val="25000"/>
                    </a:schemeClr>
                  </a:solidFill>
                </a:rPr>
                <a:t>More Details</a:t>
              </a:r>
              <a:endParaRPr lang="en-US" altLang="zh-CN" sz="935" dirty="0">
                <a:solidFill>
                  <a:schemeClr val="tx1">
                    <a:lumMod val="75000"/>
                    <a:lumOff val="25000"/>
                  </a:schemeClr>
                </a:solidFill>
              </a:endParaRPr>
            </a:p>
          </p:txBody>
        </p:sp>
      </p:gr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151" y="1788153"/>
            <a:ext cx="2026737" cy="202673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59" y="2273548"/>
            <a:ext cx="3314286" cy="3733333"/>
          </a:xfrm>
          <a:prstGeom prst="rect">
            <a:avLst/>
          </a:prstGeom>
        </p:spPr>
      </p:pic>
      <p:sp>
        <p:nvSpPr>
          <p:cNvPr id="17" name="TextBox 50"/>
          <p:cNvSpPr txBox="1"/>
          <p:nvPr/>
        </p:nvSpPr>
        <p:spPr>
          <a:xfrm>
            <a:off x="3126039" y="502179"/>
            <a:ext cx="5939922" cy="646331"/>
          </a:xfrm>
          <a:prstGeom prst="rect">
            <a:avLst/>
          </a:prstGeom>
          <a:noFill/>
        </p:spPr>
        <p:txBody>
          <a:bodyPr wrap="square" rtlCol="0">
            <a:spAutoFit/>
          </a:bodyPr>
          <a:lstStyle/>
          <a:p>
            <a:pPr algn="ctr"/>
            <a:r>
              <a:rPr lang="en-US" altLang="zh-CN" sz="3600" dirty="0">
                <a:solidFill>
                  <a:schemeClr val="tx1">
                    <a:lumMod val="65000"/>
                    <a:lumOff val="35000"/>
                  </a:schemeClr>
                </a:solidFill>
                <a:latin typeface="+mn-ea"/>
              </a:rPr>
              <a:t>Cat &amp; Cat's pajamas</a:t>
            </a:r>
            <a:endParaRPr lang="en-US" altLang="zh-CN" sz="3600" dirty="0">
              <a:solidFill>
                <a:schemeClr val="tx1">
                  <a:lumMod val="65000"/>
                  <a:lumOff val="35000"/>
                </a:schemeClr>
              </a:solidFill>
              <a:latin typeface="+mn-ea"/>
            </a:endParaRPr>
          </a:p>
        </p:txBody>
      </p:sp>
      <p:sp>
        <p:nvSpPr>
          <p:cNvPr id="18" name="Rectangle 55"/>
          <p:cNvSpPr/>
          <p:nvPr/>
        </p:nvSpPr>
        <p:spPr>
          <a:xfrm>
            <a:off x="5867400" y="467040"/>
            <a:ext cx="4572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56"/>
          <p:cNvSpPr txBox="1"/>
          <p:nvPr/>
        </p:nvSpPr>
        <p:spPr>
          <a:xfrm>
            <a:off x="4617647" y="1208628"/>
            <a:ext cx="2956707" cy="307777"/>
          </a:xfrm>
          <a:prstGeom prst="rect">
            <a:avLst/>
          </a:prstGeom>
          <a:noFill/>
        </p:spPr>
        <p:txBody>
          <a:bodyPr wrap="none" rtlCol="0">
            <a:spAutoFit/>
          </a:bodyPr>
          <a:lstStyle/>
          <a:p>
            <a:pPr algn="ctr"/>
            <a:r>
              <a:rPr lang="en-US" altLang="zh-CN" sz="1400" dirty="0">
                <a:solidFill>
                  <a:schemeClr val="bg1">
                    <a:lumMod val="50000"/>
                  </a:schemeClr>
                </a:solidFill>
                <a:latin typeface="+mn-ea"/>
              </a:rPr>
              <a:t>Interactively productize alternative</a:t>
            </a:r>
            <a:endParaRPr lang="en-US" sz="1400" dirty="0">
              <a:solidFill>
                <a:schemeClr val="bg1">
                  <a:lumMod val="50000"/>
                </a:schemeClr>
              </a:solidFill>
              <a:latin typeface="+mn-ea"/>
            </a:endParaRPr>
          </a:p>
        </p:txBody>
      </p:sp>
      <p:sp>
        <p:nvSpPr>
          <p:cNvPr id="23" name="Text Placeholder 32"/>
          <p:cNvSpPr txBox="1"/>
          <p:nvPr/>
        </p:nvSpPr>
        <p:spPr>
          <a:xfrm>
            <a:off x="1860698" y="3925830"/>
            <a:ext cx="1997637" cy="24191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0000"/>
              </a:lnSpc>
              <a:spcBef>
                <a:spcPts val="0"/>
              </a:spcBef>
              <a:buNone/>
            </a:pPr>
            <a:r>
              <a:rPr lang="en-US" sz="1200" dirty="0">
                <a:solidFill>
                  <a:schemeClr val="tx1">
                    <a:lumMod val="85000"/>
                    <a:lumOff val="15000"/>
                  </a:schemeClr>
                </a:solidFill>
                <a:latin typeface="+mn-ea"/>
              </a:rPr>
              <a:t>Lemon drops oat cake oat cake sugar plum sweet cake oreo </a:t>
            </a:r>
            <a:r>
              <a:rPr lang="en-US" altLang="zh-CN" sz="1200" dirty="0">
                <a:solidFill>
                  <a:schemeClr val="tx1">
                    <a:lumMod val="85000"/>
                    <a:lumOff val="15000"/>
                  </a:schemeClr>
                </a:solidFill>
                <a:latin typeface="+mn-ea"/>
              </a:rPr>
              <a:t>Lemon drops oat cake oat cake sugar plum sweet cake oreo Lemon drops oat cake oat cake sugar plum sweet cake oreo Lemon drops oat cake oat cake sugar plum sweet cake</a:t>
            </a:r>
            <a:endParaRPr lang="en-US" altLang="zh-CN" sz="1200" dirty="0">
              <a:solidFill>
                <a:schemeClr val="tx1">
                  <a:lumMod val="85000"/>
                  <a:lumOff val="15000"/>
                </a:schemeClr>
              </a:solidFill>
              <a:latin typeface="+mn-ea"/>
            </a:endParaRPr>
          </a:p>
          <a:p>
            <a:pPr marL="0" indent="0" algn="r">
              <a:lnSpc>
                <a:spcPct val="120000"/>
              </a:lnSpc>
              <a:spcBef>
                <a:spcPts val="0"/>
              </a:spcBef>
              <a:buNone/>
            </a:pPr>
            <a:r>
              <a:rPr lang="en-US" altLang="zh-CN" sz="1200" dirty="0">
                <a:solidFill>
                  <a:schemeClr val="tx1">
                    <a:lumMod val="85000"/>
                    <a:lumOff val="15000"/>
                  </a:schemeClr>
                </a:solidFill>
                <a:latin typeface="+mn-ea"/>
              </a:rPr>
              <a:t>plum sweet cake</a:t>
            </a:r>
            <a:endParaRPr lang="en-US" altLang="zh-CN" sz="1200" dirty="0">
              <a:solidFill>
                <a:schemeClr val="tx1">
                  <a:lumMod val="85000"/>
                  <a:lumOff val="15000"/>
                </a:schemeClr>
              </a:solidFill>
              <a:latin typeface="+mn-ea"/>
            </a:endParaRPr>
          </a:p>
          <a:p>
            <a:pPr marL="0" indent="0" algn="r">
              <a:lnSpc>
                <a:spcPct val="120000"/>
              </a:lnSpc>
              <a:spcBef>
                <a:spcPts val="0"/>
              </a:spcBef>
              <a:buNone/>
            </a:pPr>
            <a:endParaRPr lang="en-US" sz="1200" dirty="0">
              <a:solidFill>
                <a:schemeClr val="tx1">
                  <a:lumMod val="85000"/>
                  <a:lumOff val="15000"/>
                </a:schemeClr>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p:tgtEl>
                                          <p:spTgt spid="19"/>
                                        </p:tgtEl>
                                        <p:attrNameLst>
                                          <p:attrName>ppt_y</p:attrName>
                                        </p:attrNameLst>
                                      </p:cBhvr>
                                      <p:tavLst>
                                        <p:tav tm="0">
                                          <p:val>
                                            <p:strVal val="#ppt_y-#ppt_h*1.125000"/>
                                          </p:val>
                                        </p:tav>
                                        <p:tav tm="100000">
                                          <p:val>
                                            <p:strVal val="#ppt_y"/>
                                          </p:val>
                                        </p:tav>
                                      </p:tavLst>
                                    </p:anim>
                                    <p:animEffect transition="in" filter="wipe(down)">
                                      <p:cBhvr>
                                        <p:cTn id="17" dur="500"/>
                                        <p:tgtEl>
                                          <p:spTgt spid="19"/>
                                        </p:tgtEl>
                                      </p:cBhvr>
                                    </p:animEffect>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360"/>
                                          </p:val>
                                        </p:tav>
                                        <p:tav tm="100000">
                                          <p:val>
                                            <p:fltVal val="0"/>
                                          </p:val>
                                        </p:tav>
                                      </p:tavLst>
                                    </p:anim>
                                    <p:animEffect transition="in" filter="fade">
                                      <p:cBhvr>
                                        <p:cTn id="24" dur="500"/>
                                        <p:tgtEl>
                                          <p:spTgt spid="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12" presetClass="entr" presetSubtype="8"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p:tgtEl>
                                          <p:spTgt spid="8"/>
                                        </p:tgtEl>
                                        <p:attrNameLst>
                                          <p:attrName>ppt_x</p:attrName>
                                        </p:attrNameLst>
                                      </p:cBhvr>
                                      <p:tavLst>
                                        <p:tav tm="0">
                                          <p:val>
                                            <p:strVal val="#ppt_x-#ppt_w*1.125000"/>
                                          </p:val>
                                        </p:tav>
                                        <p:tav tm="100000">
                                          <p:val>
                                            <p:strVal val="#ppt_x"/>
                                          </p:val>
                                        </p:tav>
                                      </p:tavLst>
                                    </p:anim>
                                    <p:animEffect transition="in" filter="wipe(right)">
                                      <p:cBhvr>
                                        <p:cTn id="52" dur="500"/>
                                        <p:tgtEl>
                                          <p:spTgt spid="8"/>
                                        </p:tgtEl>
                                      </p:cBhvr>
                                    </p:animEffect>
                                  </p:childTnLst>
                                </p:cTn>
                              </p:par>
                            </p:childTnLst>
                          </p:cTn>
                        </p:par>
                        <p:par>
                          <p:cTn id="53" fill="hold">
                            <p:stCondLst>
                              <p:cond delay="3500"/>
                            </p:stCondLst>
                            <p:childTnLst>
                              <p:par>
                                <p:cTn id="54" presetID="16" presetClass="entr" presetSubtype="21"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par>
                          <p:cTn id="57" fill="hold">
                            <p:stCondLst>
                              <p:cond delay="4000"/>
                            </p:stCondLst>
                            <p:childTnLst>
                              <p:par>
                                <p:cTn id="58" presetID="10" presetClass="entr" presetSubtype="0" fill="hold" grpId="0" nodeType="afterEffect">
                                  <p:stCondLst>
                                    <p:cond delay="0"/>
                                  </p:stCondLst>
                                  <p:iterate type="lt">
                                    <p:tmPct val="15000"/>
                                  </p:iterate>
                                  <p:childTnLst>
                                    <p:set>
                                      <p:cBhvr>
                                        <p:cTn id="59" dur="1" fill="hold">
                                          <p:stCondLst>
                                            <p:cond delay="0"/>
                                          </p:stCondLst>
                                        </p:cTn>
                                        <p:tgtEl>
                                          <p:spTgt spid="23"/>
                                        </p:tgtEl>
                                        <p:attrNameLst>
                                          <p:attrName>style.visibility</p:attrName>
                                        </p:attrNameLst>
                                      </p:cBhvr>
                                      <p:to>
                                        <p:strVal val="visible"/>
                                      </p:to>
                                    </p:set>
                                    <p:animEffect transition="in" filter="fade">
                                      <p:cBhvr>
                                        <p:cTn id="60" dur="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P spid="7" grpId="0" animBg="1"/>
      <p:bldP spid="4" grpId="0" animBg="1"/>
      <p:bldP spid="17" grpId="0"/>
      <p:bldP spid="18" grpId="0" animBg="1"/>
      <p:bldP spid="19" grpId="0"/>
      <p:bldP spid="23" grpId="0"/>
    </p:bldLst>
  </p:timing>
</p:sld>
</file>

<file path=ppt/tags/tag1.xml><?xml version="1.0" encoding="utf-8"?>
<p:tagLst xmlns:p="http://schemas.openxmlformats.org/presentationml/2006/main">
  <p:tag name="ISPRING_PRESENTATION_TITLE" val="猫咪宠物可爱趣味PPT模板"/>
</p:tagLst>
</file>

<file path=ppt/theme/theme1.xml><?xml version="1.0" encoding="utf-8"?>
<a:theme xmlns:a="http://schemas.openxmlformats.org/drawingml/2006/main" name="在行">
  <a:themeElements>
    <a:clrScheme name="自定义 41-猫咪">
      <a:dk1>
        <a:sysClr val="windowText" lastClr="000000"/>
      </a:dk1>
      <a:lt1>
        <a:sysClr val="window" lastClr="FFFFFF"/>
      </a:lt1>
      <a:dk2>
        <a:srgbClr val="44546A"/>
      </a:dk2>
      <a:lt2>
        <a:srgbClr val="E7E6E6"/>
      </a:lt2>
      <a:accent1>
        <a:srgbClr val="FF7F00"/>
      </a:accent1>
      <a:accent2>
        <a:srgbClr val="1FADC5"/>
      </a:accent2>
      <a:accent3>
        <a:srgbClr val="A5A5A5"/>
      </a:accent3>
      <a:accent4>
        <a:srgbClr val="FFC000"/>
      </a:accent4>
      <a:accent5>
        <a:srgbClr val="4472C4"/>
      </a:accent5>
      <a:accent6>
        <a:srgbClr val="70AD47"/>
      </a:accent6>
      <a:hlink>
        <a:srgbClr val="0563C1"/>
      </a:hlink>
      <a:folHlink>
        <a:srgbClr val="954F72"/>
      </a:folHlink>
    </a:clrScheme>
    <a:fontScheme name="自定义 6">
      <a:majorFont>
        <a:latin typeface="Arial"/>
        <a:ea typeface="微软雅黑 Light"/>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8381</Words>
  <Application>WPS 演示</Application>
  <PresentationFormat>宽屏</PresentationFormat>
  <Paragraphs>324</Paragraphs>
  <Slides>23</Slides>
  <Notes>23</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23</vt:i4>
      </vt:variant>
    </vt:vector>
  </HeadingPairs>
  <TitlesOfParts>
    <vt:vector size="41" baseType="lpstr">
      <vt:lpstr>Arial</vt:lpstr>
      <vt:lpstr>宋体</vt:lpstr>
      <vt:lpstr>Wingdings</vt:lpstr>
      <vt:lpstr>华文细黑</vt:lpstr>
      <vt:lpstr>方正卡通简体</vt:lpstr>
      <vt:lpstr>Impact</vt:lpstr>
      <vt:lpstr>Lao UI</vt:lpstr>
      <vt:lpstr>微软雅黑</vt:lpstr>
      <vt:lpstr>微软雅黑 Light</vt:lpstr>
      <vt:lpstr>FontAwesome</vt:lpstr>
      <vt:lpstr>Hilda Sonnenschein</vt:lpstr>
      <vt:lpstr>Neris Thin</vt:lpstr>
      <vt:lpstr>DFPOP1-W9</vt:lpstr>
      <vt:lpstr>Arial Unicode MS</vt:lpstr>
      <vt:lpstr>Calibri</vt:lpstr>
      <vt:lpstr>Arial Unicode MS</vt:lpstr>
      <vt:lpstr>Open Sans</vt:lpstr>
      <vt:lpstr>在行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2</cp:revision>
  <dcterms:created xsi:type="dcterms:W3CDTF">2015-10-07T09:27:00Z</dcterms:created>
  <dcterms:modified xsi:type="dcterms:W3CDTF">2021-09-13T03:04:04Z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85C56A6CD39F4AE39EF463DAE696B692</vt:lpwstr>
  </property>
  <property fmtid="{D5CDD505-2E9C-101B-9397-08002B2CF9AE}" pid="3" name="KSOProductBuildVer">
    <vt:lpwstr>2052-11.1.0.10463</vt:lpwstr>
  </property>
</Properties>
</file>