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1" r:id="rId3"/>
    <p:sldId id="280" r:id="rId4"/>
    <p:sldId id="258" r:id="rId5"/>
    <p:sldId id="259" r:id="rId6"/>
    <p:sldId id="260" r:id="rId7"/>
    <p:sldId id="261" r:id="rId8"/>
    <p:sldId id="275" r:id="rId9"/>
    <p:sldId id="263" r:id="rId10"/>
    <p:sldId id="264" r:id="rId11"/>
    <p:sldId id="265" r:id="rId12"/>
    <p:sldId id="266" r:id="rId13"/>
    <p:sldId id="282" r:id="rId14"/>
    <p:sldId id="276" r:id="rId15"/>
    <p:sldId id="267" r:id="rId16"/>
    <p:sldId id="269" r:id="rId17"/>
    <p:sldId id="270" r:id="rId18"/>
    <p:sldId id="271" r:id="rId19"/>
    <p:sldId id="283" r:id="rId20"/>
    <p:sldId id="284" r:id="rId21"/>
    <p:sldId id="285" r:id="rId22"/>
    <p:sldId id="286" r:id="rId23"/>
    <p:sldId id="27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C07"/>
    <a:srgbClr val="2A4848"/>
    <a:srgbClr val="E73A1C"/>
    <a:srgbClr val="740000"/>
    <a:srgbClr val="EC615E"/>
    <a:srgbClr val="CD2525"/>
    <a:srgbClr val="D92F2F"/>
    <a:srgbClr val="DA3736"/>
    <a:srgbClr val="CE3836"/>
    <a:srgbClr val="E83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7400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50699728164135"/>
                  <c:y val="-0.206673877876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CE3836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98062499872863"/>
                  <c:y val="-0.161463967090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DD1C3E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EC615E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50699728164135"/>
                  <c:y val="-0.206673877876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424A53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E83A37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223896738986715"/>
                  <c:y val="-0.0387513521018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707B87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rgbClr val="A2B93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solidFill>
                  <a:srgbClr val="A2B932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rgbClr val="F83003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 cmpd="sng" algn="ctr">
                <a:solidFill>
                  <a:srgbClr val="F83003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841664"/>
        <c:axId val="1031843200"/>
      </c:lineChart>
      <c:catAx>
        <c:axId val="103184166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rgbClr val="595959"/>
              </a:solidFill>
              <a:prstDash val="solid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83003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</a:p>
        </c:txPr>
        <c:crossAx val="1031843200"/>
        <c:crosses val="autoZero"/>
        <c:auto val="1"/>
        <c:lblAlgn val="ctr"/>
        <c:lblOffset val="100"/>
        <c:noMultiLvlLbl val="0"/>
      </c:catAx>
      <c:valAx>
        <c:axId val="1031843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</a:p>
        </c:txPr>
        <c:crossAx val="10318416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rgbClr val="595959"/>
          </a:solidFill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15831-ECC9-43DB-8960-7527DE4616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DF3B0-C83A-4BFB-82DA-37FEEC2F13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09157" y="498410"/>
            <a:ext cx="3021106" cy="4437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432297" y="869745"/>
            <a:ext cx="5219700" cy="4914452"/>
            <a:chOff x="3432297" y="1029149"/>
            <a:chExt cx="5219700" cy="49144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4921" y="1029149"/>
              <a:ext cx="4914452" cy="491445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432297" y="2700450"/>
              <a:ext cx="5219700" cy="164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500" y="478593"/>
            <a:ext cx="2764226" cy="14808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3857" y="4343850"/>
            <a:ext cx="2055406" cy="1101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3700" y="1964493"/>
            <a:ext cx="3956000" cy="2119285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34058"/>
            <a:ext cx="7756296" cy="548099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29EA-DF5D-406A-97F9-7464D78C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7410-38F6-47F2-A9D7-7C04384053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17.jpeg"/><Relationship Id="rId2" Type="http://schemas.openxmlformats.org/officeDocument/2006/relationships/image" Target="../media/image1.emf"/><Relationship Id="rId1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emf"/><Relationship Id="rId3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1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emf"/><Relationship Id="rId3" Type="http://schemas.openxmlformats.org/officeDocument/2006/relationships/image" Target="../media/image19.emf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emf"/><Relationship Id="rId3" Type="http://schemas.openxmlformats.org/officeDocument/2006/relationships/image" Target="../media/image3.emf"/><Relationship Id="rId2" Type="http://schemas.openxmlformats.org/officeDocument/2006/relationships/image" Target="../media/image19.emf"/><Relationship Id="rId1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emf"/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emf"/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emf"/><Relationship Id="rId2" Type="http://schemas.openxmlformats.org/officeDocument/2006/relationships/image" Target="../media/image1.emf"/><Relationship Id="rId1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emf"/><Relationship Id="rId2" Type="http://schemas.openxmlformats.org/officeDocument/2006/relationships/image" Target="../media/image1.emf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96062" y="2535886"/>
            <a:ext cx="4692170" cy="136334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4800" b="1" dirty="0" smtClean="0">
                <a:solidFill>
                  <a:schemeClr val="accent2"/>
                </a:solidFill>
              </a:rPr>
              <a:t>2021</a:t>
            </a:r>
            <a:r>
              <a:rPr kumimoji="1" lang="zh-CN" altLang="en-US" sz="4400" b="1" dirty="0" smtClean="0">
                <a:solidFill>
                  <a:schemeClr val="accent2"/>
                </a:solidFill>
              </a:rPr>
              <a:t>年</a:t>
            </a:r>
            <a:endParaRPr kumimoji="1" lang="en-US" altLang="zh-CN" sz="4400" b="1" dirty="0" smtClean="0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</a:pPr>
            <a:r>
              <a:rPr kumimoji="1" lang="zh-CN" altLang="en-US" sz="4400" b="1" dirty="0">
                <a:solidFill>
                  <a:schemeClr val="accent2"/>
                </a:solidFill>
              </a:rPr>
              <a:t>中国风项目</a:t>
            </a:r>
            <a:r>
              <a:rPr kumimoji="1" lang="zh-CN" altLang="en-US" sz="4400" b="1" dirty="0" smtClean="0">
                <a:solidFill>
                  <a:schemeClr val="accent2"/>
                </a:solidFill>
              </a:rPr>
              <a:t>策划</a:t>
            </a:r>
            <a:endParaRPr kumimoji="1" lang="zh-CN" altLang="en-US" sz="4400" b="1" dirty="0">
              <a:solidFill>
                <a:schemeClr val="accent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75347" y="3826183"/>
            <a:ext cx="2133600" cy="233316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 smtClean="0"/>
              <a:t>PRESENTED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BY</a:t>
            </a:r>
            <a:r>
              <a:rPr kumimoji="1" lang="zh-CN" altLang="en-US" sz="1400" b="1" smtClean="0"/>
              <a:t> </a:t>
            </a:r>
            <a:r>
              <a:rPr kumimoji="1" lang="en-US" altLang="zh-CN" sz="1400" b="1" smtClean="0"/>
              <a:t>XXX</a:t>
            </a:r>
            <a:endParaRPr kumimoji="1" lang="en-US" altLang="zh-CN" sz="14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tumblr_ndyg5lFHpH1tubinno1_12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47582" b="23560"/>
          <a:stretch>
            <a:fillRect/>
          </a:stretch>
        </p:blipFill>
        <p:spPr>
          <a:xfrm>
            <a:off x="0" y="1955897"/>
            <a:ext cx="12192675" cy="268444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96454" y="1286826"/>
            <a:ext cx="6743971" cy="4765632"/>
            <a:chOff x="-96454" y="1286826"/>
            <a:chExt cx="6743971" cy="4765632"/>
          </a:xfrm>
        </p:grpSpPr>
        <p:sp>
          <p:nvSpPr>
            <p:cNvPr id="12" name="椭圆 11"/>
            <p:cNvSpPr/>
            <p:nvPr/>
          </p:nvSpPr>
          <p:spPr>
            <a:xfrm>
              <a:off x="1076156" y="1402938"/>
              <a:ext cx="4458037" cy="4458037"/>
            </a:xfrm>
            <a:prstGeom prst="ellipse">
              <a:avLst/>
            </a:prstGeom>
            <a:solidFill>
              <a:srgbClr val="7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454" y="1286826"/>
              <a:ext cx="6743971" cy="4765632"/>
            </a:xfrm>
            <a:prstGeom prst="rect">
              <a:avLst/>
            </a:prstGeom>
          </p:spPr>
        </p:pic>
      </p:grpSp>
      <p:sp>
        <p:nvSpPr>
          <p:cNvPr id="16" name="TextBox 31"/>
          <p:cNvSpPr txBox="1"/>
          <p:nvPr/>
        </p:nvSpPr>
        <p:spPr>
          <a:xfrm>
            <a:off x="1986536" y="2522594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90666" y="3066918"/>
            <a:ext cx="3629015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255" algn="just" defTabSz="914400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。双击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图片，在顶部导航中找到填充，下拉菜单选择填充方式，选择“图片或纹理”，在来自图片中选择想要插入的图片，点击插入并确定。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2394156" y="1866535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46148" y="3343640"/>
            <a:ext cx="187679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4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  <a:endParaRPr lang="zh-CN" altLang="en-US" sz="4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82386" y="2349580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22944" y="2349580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82386" y="5017272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22944" y="5017272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90920" y="1866535"/>
            <a:ext cx="2810143" cy="36899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STRENGTHS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16774" y="1866535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13538" y="1866535"/>
            <a:ext cx="2810143" cy="36899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WEAKNESS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94156" y="4399587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90920" y="4399587"/>
            <a:ext cx="2810143" cy="36899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OPPORTUNITY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316774" y="4399587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313538" y="4399587"/>
            <a:ext cx="2810143" cy="36899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THREATS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997" y="3637000"/>
            <a:ext cx="3674169" cy="22749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36595" y="3660062"/>
            <a:ext cx="3674169" cy="22749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5313375" y="2430001"/>
            <a:ext cx="1829090" cy="11325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 flipV="1">
            <a:off x="5313375" y="5116106"/>
            <a:ext cx="1829090" cy="11325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lum bright="-40000"/>
          </a:blip>
          <a:stretch>
            <a:fillRect/>
          </a:stretch>
        </p:blipFill>
        <p:spPr>
          <a:xfrm rot="21394515" flipH="1">
            <a:off x="1509804" y="1822025"/>
            <a:ext cx="832639" cy="44605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lum bright="-40000"/>
          </a:blip>
          <a:stretch>
            <a:fillRect/>
          </a:stretch>
        </p:blipFill>
        <p:spPr>
          <a:xfrm rot="21394515" flipH="1">
            <a:off x="1509804" y="4329909"/>
            <a:ext cx="832639" cy="446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lum bright="-40000"/>
          </a:blip>
          <a:stretch>
            <a:fillRect/>
          </a:stretch>
        </p:blipFill>
        <p:spPr>
          <a:xfrm rot="21394515" flipH="1">
            <a:off x="6428473" y="4329909"/>
            <a:ext cx="832639" cy="44605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lum bright="-40000"/>
          </a:blip>
          <a:stretch>
            <a:fillRect/>
          </a:stretch>
        </p:blipFill>
        <p:spPr>
          <a:xfrm rot="21394515" flipH="1">
            <a:off x="6428472" y="1857616"/>
            <a:ext cx="832639" cy="446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794375" y="3701370"/>
            <a:ext cx="606425" cy="609600"/>
          </a:xfrm>
          <a:prstGeom prst="ellipse">
            <a:avLst/>
          </a:prstGeom>
          <a:solidFill>
            <a:srgbClr val="77777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6"/>
          <p:cNvSpPr/>
          <p:nvPr/>
        </p:nvSpPr>
        <p:spPr bwMode="auto">
          <a:xfrm>
            <a:off x="4343400" y="2256745"/>
            <a:ext cx="1557338" cy="1855788"/>
          </a:xfrm>
          <a:custGeom>
            <a:avLst/>
            <a:gdLst>
              <a:gd name="T0" fmla="*/ 414 w 414"/>
              <a:gd name="T1" fmla="*/ 150 h 493"/>
              <a:gd name="T2" fmla="*/ 374 w 414"/>
              <a:gd name="T3" fmla="*/ 88 h 493"/>
              <a:gd name="T4" fmla="*/ 411 w 414"/>
              <a:gd name="T5" fmla="*/ 0 h 493"/>
              <a:gd name="T6" fmla="*/ 207 w 414"/>
              <a:gd name="T7" fmla="*/ 75 h 493"/>
              <a:gd name="T8" fmla="*/ 59 w 414"/>
              <a:gd name="T9" fmla="*/ 152 h 493"/>
              <a:gd name="T10" fmla="*/ 56 w 414"/>
              <a:gd name="T11" fmla="*/ 241 h 493"/>
              <a:gd name="T12" fmla="*/ 0 w 414"/>
              <a:gd name="T13" fmla="*/ 458 h 493"/>
              <a:gd name="T14" fmla="*/ 82 w 414"/>
              <a:gd name="T15" fmla="*/ 493 h 493"/>
              <a:gd name="T16" fmla="*/ 149 w 414"/>
              <a:gd name="T17" fmla="*/ 449 h 493"/>
              <a:gd name="T18" fmla="*/ 178 w 414"/>
              <a:gd name="T19" fmla="*/ 330 h 493"/>
              <a:gd name="T20" fmla="*/ 298 w 414"/>
              <a:gd name="T21" fmla="*/ 251 h 493"/>
              <a:gd name="T22" fmla="*/ 307 w 414"/>
              <a:gd name="T23" fmla="*/ 188 h 493"/>
              <a:gd name="T24" fmla="*/ 414 w 414"/>
              <a:gd name="T25" fmla="*/ 15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4" h="493">
                <a:moveTo>
                  <a:pt x="414" y="150"/>
                </a:moveTo>
                <a:cubicBezTo>
                  <a:pt x="374" y="88"/>
                  <a:pt x="374" y="88"/>
                  <a:pt x="374" y="88"/>
                </a:cubicBezTo>
                <a:cubicBezTo>
                  <a:pt x="411" y="0"/>
                  <a:pt x="411" y="0"/>
                  <a:pt x="411" y="0"/>
                </a:cubicBezTo>
                <a:cubicBezTo>
                  <a:pt x="336" y="9"/>
                  <a:pt x="266" y="35"/>
                  <a:pt x="207" y="75"/>
                </a:cubicBezTo>
                <a:cubicBezTo>
                  <a:pt x="147" y="62"/>
                  <a:pt x="84" y="93"/>
                  <a:pt x="59" y="152"/>
                </a:cubicBezTo>
                <a:cubicBezTo>
                  <a:pt x="47" y="182"/>
                  <a:pt x="47" y="213"/>
                  <a:pt x="56" y="241"/>
                </a:cubicBezTo>
                <a:cubicBezTo>
                  <a:pt x="21" y="306"/>
                  <a:pt x="1" y="380"/>
                  <a:pt x="0" y="458"/>
                </a:cubicBezTo>
                <a:cubicBezTo>
                  <a:pt x="82" y="493"/>
                  <a:pt x="82" y="493"/>
                  <a:pt x="82" y="493"/>
                </a:cubicBezTo>
                <a:cubicBezTo>
                  <a:pt x="149" y="449"/>
                  <a:pt x="149" y="449"/>
                  <a:pt x="149" y="449"/>
                </a:cubicBezTo>
                <a:cubicBezTo>
                  <a:pt x="151" y="407"/>
                  <a:pt x="161" y="367"/>
                  <a:pt x="178" y="330"/>
                </a:cubicBezTo>
                <a:cubicBezTo>
                  <a:pt x="229" y="331"/>
                  <a:pt x="277" y="301"/>
                  <a:pt x="298" y="251"/>
                </a:cubicBezTo>
                <a:cubicBezTo>
                  <a:pt x="306" y="230"/>
                  <a:pt x="309" y="209"/>
                  <a:pt x="307" y="188"/>
                </a:cubicBezTo>
                <a:cubicBezTo>
                  <a:pt x="339" y="169"/>
                  <a:pt x="375" y="156"/>
                  <a:pt x="414" y="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5964238" y="2242457"/>
            <a:ext cx="1858963" cy="1489075"/>
          </a:xfrm>
          <a:custGeom>
            <a:avLst/>
            <a:gdLst>
              <a:gd name="T0" fmla="*/ 409 w 494"/>
              <a:gd name="T1" fmla="*/ 188 h 396"/>
              <a:gd name="T2" fmla="*/ 331 w 494"/>
              <a:gd name="T3" fmla="*/ 49 h 396"/>
              <a:gd name="T4" fmla="*/ 238 w 494"/>
              <a:gd name="T5" fmla="*/ 47 h 396"/>
              <a:gd name="T6" fmla="*/ 36 w 494"/>
              <a:gd name="T7" fmla="*/ 0 h 396"/>
              <a:gd name="T8" fmla="*/ 0 w 494"/>
              <a:gd name="T9" fmla="*/ 87 h 396"/>
              <a:gd name="T10" fmla="*/ 40 w 494"/>
              <a:gd name="T11" fmla="*/ 149 h 396"/>
              <a:gd name="T12" fmla="*/ 152 w 494"/>
              <a:gd name="T13" fmla="*/ 172 h 396"/>
              <a:gd name="T14" fmla="*/ 232 w 494"/>
              <a:gd name="T15" fmla="*/ 288 h 396"/>
              <a:gd name="T16" fmla="*/ 302 w 494"/>
              <a:gd name="T17" fmla="*/ 296 h 396"/>
              <a:gd name="T18" fmla="*/ 344 w 494"/>
              <a:gd name="T19" fmla="*/ 396 h 396"/>
              <a:gd name="T20" fmla="*/ 413 w 494"/>
              <a:gd name="T21" fmla="*/ 352 h 396"/>
              <a:gd name="T22" fmla="*/ 494 w 494"/>
              <a:gd name="T23" fmla="*/ 386 h 396"/>
              <a:gd name="T24" fmla="*/ 409 w 494"/>
              <a:gd name="T25" fmla="*/ 188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4" h="396">
                <a:moveTo>
                  <a:pt x="409" y="188"/>
                </a:moveTo>
                <a:cubicBezTo>
                  <a:pt x="418" y="131"/>
                  <a:pt x="387" y="72"/>
                  <a:pt x="331" y="49"/>
                </a:cubicBezTo>
                <a:cubicBezTo>
                  <a:pt x="300" y="36"/>
                  <a:pt x="267" y="36"/>
                  <a:pt x="238" y="47"/>
                </a:cubicBezTo>
                <a:cubicBezTo>
                  <a:pt x="177" y="17"/>
                  <a:pt x="108" y="1"/>
                  <a:pt x="36" y="0"/>
                </a:cubicBezTo>
                <a:cubicBezTo>
                  <a:pt x="0" y="87"/>
                  <a:pt x="0" y="87"/>
                  <a:pt x="0" y="87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80" y="150"/>
                  <a:pt x="117" y="158"/>
                  <a:pt x="152" y="172"/>
                </a:cubicBezTo>
                <a:cubicBezTo>
                  <a:pt x="154" y="221"/>
                  <a:pt x="183" y="268"/>
                  <a:pt x="232" y="288"/>
                </a:cubicBezTo>
                <a:cubicBezTo>
                  <a:pt x="255" y="297"/>
                  <a:pt x="279" y="300"/>
                  <a:pt x="302" y="296"/>
                </a:cubicBezTo>
                <a:cubicBezTo>
                  <a:pt x="322" y="326"/>
                  <a:pt x="336" y="360"/>
                  <a:pt x="344" y="396"/>
                </a:cubicBezTo>
                <a:cubicBezTo>
                  <a:pt x="413" y="352"/>
                  <a:pt x="413" y="352"/>
                  <a:pt x="413" y="352"/>
                </a:cubicBezTo>
                <a:cubicBezTo>
                  <a:pt x="494" y="386"/>
                  <a:pt x="494" y="386"/>
                  <a:pt x="494" y="386"/>
                </a:cubicBezTo>
                <a:cubicBezTo>
                  <a:pt x="481" y="312"/>
                  <a:pt x="451" y="245"/>
                  <a:pt x="409" y="1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/>
          <p:nvPr/>
        </p:nvSpPr>
        <p:spPr bwMode="auto">
          <a:xfrm>
            <a:off x="6332538" y="3777570"/>
            <a:ext cx="1528763" cy="1947863"/>
          </a:xfrm>
          <a:custGeom>
            <a:avLst/>
            <a:gdLst>
              <a:gd name="T0" fmla="*/ 370 w 406"/>
              <a:gd name="T1" fmla="*/ 330 h 518"/>
              <a:gd name="T2" fmla="*/ 370 w 406"/>
              <a:gd name="T3" fmla="*/ 231 h 518"/>
              <a:gd name="T4" fmla="*/ 402 w 406"/>
              <a:gd name="T5" fmla="*/ 35 h 518"/>
              <a:gd name="T6" fmla="*/ 320 w 406"/>
              <a:gd name="T7" fmla="*/ 0 h 518"/>
              <a:gd name="T8" fmla="*/ 254 w 406"/>
              <a:gd name="T9" fmla="*/ 43 h 518"/>
              <a:gd name="T10" fmla="*/ 240 w 406"/>
              <a:gd name="T11" fmla="*/ 152 h 518"/>
              <a:gd name="T12" fmla="*/ 132 w 406"/>
              <a:gd name="T13" fmla="*/ 231 h 518"/>
              <a:gd name="T14" fmla="*/ 126 w 406"/>
              <a:gd name="T15" fmla="*/ 313 h 518"/>
              <a:gd name="T16" fmla="*/ 0 w 406"/>
              <a:gd name="T17" fmla="*/ 369 h 518"/>
              <a:gd name="T18" fmla="*/ 47 w 406"/>
              <a:gd name="T19" fmla="*/ 441 h 518"/>
              <a:gd name="T20" fmla="*/ 14 w 406"/>
              <a:gd name="T21" fmla="*/ 518 h 518"/>
              <a:gd name="T22" fmla="*/ 243 w 406"/>
              <a:gd name="T23" fmla="*/ 410 h 518"/>
              <a:gd name="T24" fmla="*/ 370 w 406"/>
              <a:gd name="T25" fmla="*/ 33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6" h="518">
                <a:moveTo>
                  <a:pt x="370" y="330"/>
                </a:moveTo>
                <a:cubicBezTo>
                  <a:pt x="384" y="297"/>
                  <a:pt x="383" y="261"/>
                  <a:pt x="370" y="231"/>
                </a:cubicBezTo>
                <a:cubicBezTo>
                  <a:pt x="394" y="170"/>
                  <a:pt x="406" y="104"/>
                  <a:pt x="402" y="35"/>
                </a:cubicBezTo>
                <a:cubicBezTo>
                  <a:pt x="320" y="0"/>
                  <a:pt x="320" y="0"/>
                  <a:pt x="320" y="0"/>
                </a:cubicBezTo>
                <a:cubicBezTo>
                  <a:pt x="254" y="43"/>
                  <a:pt x="254" y="43"/>
                  <a:pt x="254" y="43"/>
                </a:cubicBezTo>
                <a:cubicBezTo>
                  <a:pt x="256" y="81"/>
                  <a:pt x="251" y="118"/>
                  <a:pt x="240" y="152"/>
                </a:cubicBezTo>
                <a:cubicBezTo>
                  <a:pt x="194" y="156"/>
                  <a:pt x="151" y="185"/>
                  <a:pt x="132" y="231"/>
                </a:cubicBezTo>
                <a:cubicBezTo>
                  <a:pt x="121" y="258"/>
                  <a:pt x="120" y="287"/>
                  <a:pt x="126" y="313"/>
                </a:cubicBezTo>
                <a:cubicBezTo>
                  <a:pt x="90" y="340"/>
                  <a:pt x="47" y="360"/>
                  <a:pt x="0" y="369"/>
                </a:cubicBezTo>
                <a:cubicBezTo>
                  <a:pt x="47" y="441"/>
                  <a:pt x="47" y="441"/>
                  <a:pt x="47" y="441"/>
                </a:cubicBezTo>
                <a:cubicBezTo>
                  <a:pt x="14" y="518"/>
                  <a:pt x="14" y="518"/>
                  <a:pt x="14" y="518"/>
                </a:cubicBezTo>
                <a:cubicBezTo>
                  <a:pt x="102" y="503"/>
                  <a:pt x="180" y="465"/>
                  <a:pt x="243" y="410"/>
                </a:cubicBezTo>
                <a:cubicBezTo>
                  <a:pt x="297" y="413"/>
                  <a:pt x="349" y="382"/>
                  <a:pt x="370" y="33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/>
          <p:nvPr/>
        </p:nvSpPr>
        <p:spPr bwMode="auto">
          <a:xfrm>
            <a:off x="4354513" y="4164920"/>
            <a:ext cx="1941513" cy="1595438"/>
          </a:xfrm>
          <a:custGeom>
            <a:avLst/>
            <a:gdLst>
              <a:gd name="T0" fmla="*/ 470 w 516"/>
              <a:gd name="T1" fmla="*/ 272 h 424"/>
              <a:gd name="T2" fmla="*/ 339 w 516"/>
              <a:gd name="T3" fmla="*/ 247 h 424"/>
              <a:gd name="T4" fmla="*/ 259 w 516"/>
              <a:gd name="T5" fmla="*/ 136 h 424"/>
              <a:gd name="T6" fmla="*/ 196 w 516"/>
              <a:gd name="T7" fmla="*/ 127 h 424"/>
              <a:gd name="T8" fmla="*/ 149 w 516"/>
              <a:gd name="T9" fmla="*/ 0 h 424"/>
              <a:gd name="T10" fmla="*/ 84 w 516"/>
              <a:gd name="T11" fmla="*/ 42 h 424"/>
              <a:gd name="T12" fmla="*/ 0 w 516"/>
              <a:gd name="T13" fmla="*/ 7 h 424"/>
              <a:gd name="T14" fmla="*/ 84 w 516"/>
              <a:gd name="T15" fmla="*/ 227 h 424"/>
              <a:gd name="T16" fmla="*/ 161 w 516"/>
              <a:gd name="T17" fmla="*/ 374 h 424"/>
              <a:gd name="T18" fmla="*/ 259 w 516"/>
              <a:gd name="T19" fmla="*/ 374 h 424"/>
              <a:gd name="T20" fmla="*/ 483 w 516"/>
              <a:gd name="T21" fmla="*/ 421 h 424"/>
              <a:gd name="T22" fmla="*/ 516 w 516"/>
              <a:gd name="T23" fmla="*/ 343 h 424"/>
              <a:gd name="T24" fmla="*/ 470 w 516"/>
              <a:gd name="T25" fmla="*/ 27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6" h="424">
                <a:moveTo>
                  <a:pt x="470" y="272"/>
                </a:moveTo>
                <a:cubicBezTo>
                  <a:pt x="424" y="273"/>
                  <a:pt x="379" y="264"/>
                  <a:pt x="339" y="247"/>
                </a:cubicBezTo>
                <a:cubicBezTo>
                  <a:pt x="336" y="199"/>
                  <a:pt x="306" y="155"/>
                  <a:pt x="259" y="136"/>
                </a:cubicBezTo>
                <a:cubicBezTo>
                  <a:pt x="239" y="127"/>
                  <a:pt x="217" y="124"/>
                  <a:pt x="196" y="127"/>
                </a:cubicBezTo>
                <a:cubicBezTo>
                  <a:pt x="172" y="89"/>
                  <a:pt x="156" y="46"/>
                  <a:pt x="149" y="0"/>
                </a:cubicBezTo>
                <a:cubicBezTo>
                  <a:pt x="84" y="42"/>
                  <a:pt x="84" y="42"/>
                  <a:pt x="84" y="42"/>
                </a:cubicBezTo>
                <a:cubicBezTo>
                  <a:pt x="0" y="7"/>
                  <a:pt x="0" y="7"/>
                  <a:pt x="0" y="7"/>
                </a:cubicBezTo>
                <a:cubicBezTo>
                  <a:pt x="9" y="89"/>
                  <a:pt x="39" y="164"/>
                  <a:pt x="84" y="227"/>
                </a:cubicBezTo>
                <a:cubicBezTo>
                  <a:pt x="71" y="287"/>
                  <a:pt x="102" y="350"/>
                  <a:pt x="161" y="374"/>
                </a:cubicBezTo>
                <a:cubicBezTo>
                  <a:pt x="194" y="388"/>
                  <a:pt x="229" y="387"/>
                  <a:pt x="259" y="374"/>
                </a:cubicBezTo>
                <a:cubicBezTo>
                  <a:pt x="327" y="407"/>
                  <a:pt x="403" y="424"/>
                  <a:pt x="483" y="421"/>
                </a:cubicBezTo>
                <a:cubicBezTo>
                  <a:pt x="516" y="343"/>
                  <a:pt x="516" y="343"/>
                  <a:pt x="516" y="343"/>
                </a:cubicBezTo>
                <a:lnTo>
                  <a:pt x="470" y="272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0"/>
          <p:cNvSpPr/>
          <p:nvPr/>
        </p:nvSpPr>
        <p:spPr bwMode="auto">
          <a:xfrm>
            <a:off x="4929188" y="4966607"/>
            <a:ext cx="411163" cy="274638"/>
          </a:xfrm>
          <a:custGeom>
            <a:avLst/>
            <a:gdLst>
              <a:gd name="T0" fmla="*/ 259 w 259"/>
              <a:gd name="T1" fmla="*/ 173 h 173"/>
              <a:gd name="T2" fmla="*/ 0 w 259"/>
              <a:gd name="T3" fmla="*/ 173 h 173"/>
              <a:gd name="T4" fmla="*/ 0 w 259"/>
              <a:gd name="T5" fmla="*/ 0 h 173"/>
              <a:gd name="T6" fmla="*/ 128 w 259"/>
              <a:gd name="T7" fmla="*/ 85 h 173"/>
              <a:gd name="T8" fmla="*/ 259 w 259"/>
              <a:gd name="T9" fmla="*/ 0 h 173"/>
              <a:gd name="T10" fmla="*/ 259 w 259"/>
              <a:gd name="T11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9" h="173">
                <a:moveTo>
                  <a:pt x="259" y="173"/>
                </a:moveTo>
                <a:lnTo>
                  <a:pt x="0" y="173"/>
                </a:lnTo>
                <a:lnTo>
                  <a:pt x="0" y="0"/>
                </a:lnTo>
                <a:lnTo>
                  <a:pt x="128" y="85"/>
                </a:lnTo>
                <a:lnTo>
                  <a:pt x="259" y="0"/>
                </a:lnTo>
                <a:lnTo>
                  <a:pt x="259" y="1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4929188" y="4928507"/>
            <a:ext cx="411163" cy="134938"/>
          </a:xfrm>
          <a:custGeom>
            <a:avLst/>
            <a:gdLst>
              <a:gd name="T0" fmla="*/ 259 w 259"/>
              <a:gd name="T1" fmla="*/ 0 h 85"/>
              <a:gd name="T2" fmla="*/ 0 w 259"/>
              <a:gd name="T3" fmla="*/ 0 h 85"/>
              <a:gd name="T4" fmla="*/ 0 w 259"/>
              <a:gd name="T5" fmla="*/ 2 h 85"/>
              <a:gd name="T6" fmla="*/ 128 w 259"/>
              <a:gd name="T7" fmla="*/ 85 h 85"/>
              <a:gd name="T8" fmla="*/ 259 w 259"/>
              <a:gd name="T9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" h="85">
                <a:moveTo>
                  <a:pt x="259" y="0"/>
                </a:moveTo>
                <a:lnTo>
                  <a:pt x="0" y="0"/>
                </a:lnTo>
                <a:lnTo>
                  <a:pt x="0" y="2"/>
                </a:lnTo>
                <a:lnTo>
                  <a:pt x="128" y="85"/>
                </a:lnTo>
                <a:lnTo>
                  <a:pt x="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2"/>
          <p:cNvSpPr>
            <a:spLocks noEditPoints="1"/>
          </p:cNvSpPr>
          <p:nvPr/>
        </p:nvSpPr>
        <p:spPr bwMode="auto">
          <a:xfrm>
            <a:off x="7183438" y="4547507"/>
            <a:ext cx="338138" cy="447675"/>
          </a:xfrm>
          <a:custGeom>
            <a:avLst/>
            <a:gdLst>
              <a:gd name="T0" fmla="*/ 19 w 90"/>
              <a:gd name="T1" fmla="*/ 4 h 119"/>
              <a:gd name="T2" fmla="*/ 76 w 90"/>
              <a:gd name="T3" fmla="*/ 5 h 119"/>
              <a:gd name="T4" fmla="*/ 85 w 90"/>
              <a:gd name="T5" fmla="*/ 61 h 119"/>
              <a:gd name="T6" fmla="*/ 74 w 90"/>
              <a:gd name="T7" fmla="*/ 115 h 119"/>
              <a:gd name="T8" fmla="*/ 14 w 90"/>
              <a:gd name="T9" fmla="*/ 115 h 119"/>
              <a:gd name="T10" fmla="*/ 4 w 90"/>
              <a:gd name="T11" fmla="*/ 61 h 119"/>
              <a:gd name="T12" fmla="*/ 4 w 90"/>
              <a:gd name="T13" fmla="*/ 37 h 119"/>
              <a:gd name="T14" fmla="*/ 19 w 90"/>
              <a:gd name="T15" fmla="*/ 4 h 119"/>
              <a:gd name="T16" fmla="*/ 14 w 90"/>
              <a:gd name="T17" fmla="*/ 55 h 119"/>
              <a:gd name="T18" fmla="*/ 17 w 90"/>
              <a:gd name="T19" fmla="*/ 89 h 119"/>
              <a:gd name="T20" fmla="*/ 44 w 90"/>
              <a:gd name="T21" fmla="*/ 91 h 119"/>
              <a:gd name="T22" fmla="*/ 71 w 90"/>
              <a:gd name="T23" fmla="*/ 89 h 119"/>
              <a:gd name="T24" fmla="*/ 74 w 90"/>
              <a:gd name="T25" fmla="*/ 54 h 119"/>
              <a:gd name="T26" fmla="*/ 71 w 90"/>
              <a:gd name="T27" fmla="*/ 18 h 119"/>
              <a:gd name="T28" fmla="*/ 22 w 90"/>
              <a:gd name="T29" fmla="*/ 16 h 119"/>
              <a:gd name="T30" fmla="*/ 14 w 90"/>
              <a:gd name="T31" fmla="*/ 55 h 119"/>
              <a:gd name="T32" fmla="*/ 45 w 90"/>
              <a:gd name="T33" fmla="*/ 110 h 119"/>
              <a:gd name="T34" fmla="*/ 42 w 90"/>
              <a:gd name="T35" fmla="*/ 97 h 119"/>
              <a:gd name="T36" fmla="*/ 45 w 90"/>
              <a:gd name="T37" fmla="*/ 11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0" h="119">
                <a:moveTo>
                  <a:pt x="19" y="4"/>
                </a:moveTo>
                <a:cubicBezTo>
                  <a:pt x="31" y="2"/>
                  <a:pt x="66" y="0"/>
                  <a:pt x="76" y="5"/>
                </a:cubicBezTo>
                <a:cubicBezTo>
                  <a:pt x="89" y="13"/>
                  <a:pt x="85" y="41"/>
                  <a:pt x="85" y="61"/>
                </a:cubicBezTo>
                <a:cubicBezTo>
                  <a:pt x="85" y="81"/>
                  <a:pt x="90" y="109"/>
                  <a:pt x="74" y="115"/>
                </a:cubicBezTo>
                <a:cubicBezTo>
                  <a:pt x="65" y="119"/>
                  <a:pt x="22" y="119"/>
                  <a:pt x="14" y="115"/>
                </a:cubicBezTo>
                <a:cubicBezTo>
                  <a:pt x="0" y="109"/>
                  <a:pt x="4" y="82"/>
                  <a:pt x="4" y="61"/>
                </a:cubicBezTo>
                <a:cubicBezTo>
                  <a:pt x="4" y="51"/>
                  <a:pt x="4" y="44"/>
                  <a:pt x="4" y="37"/>
                </a:cubicBezTo>
                <a:cubicBezTo>
                  <a:pt x="4" y="20"/>
                  <a:pt x="2" y="7"/>
                  <a:pt x="19" y="4"/>
                </a:cubicBezTo>
                <a:close/>
                <a:moveTo>
                  <a:pt x="14" y="55"/>
                </a:moveTo>
                <a:cubicBezTo>
                  <a:pt x="14" y="69"/>
                  <a:pt x="13" y="85"/>
                  <a:pt x="17" y="89"/>
                </a:cubicBezTo>
                <a:cubicBezTo>
                  <a:pt x="22" y="93"/>
                  <a:pt x="38" y="91"/>
                  <a:pt x="44" y="91"/>
                </a:cubicBezTo>
                <a:cubicBezTo>
                  <a:pt x="51" y="91"/>
                  <a:pt x="67" y="93"/>
                  <a:pt x="71" y="89"/>
                </a:cubicBezTo>
                <a:cubicBezTo>
                  <a:pt x="77" y="83"/>
                  <a:pt x="74" y="66"/>
                  <a:pt x="74" y="54"/>
                </a:cubicBezTo>
                <a:cubicBezTo>
                  <a:pt x="74" y="41"/>
                  <a:pt x="77" y="24"/>
                  <a:pt x="71" y="18"/>
                </a:cubicBezTo>
                <a:cubicBezTo>
                  <a:pt x="66" y="13"/>
                  <a:pt x="33" y="13"/>
                  <a:pt x="22" y="16"/>
                </a:cubicBezTo>
                <a:cubicBezTo>
                  <a:pt x="11" y="19"/>
                  <a:pt x="14" y="36"/>
                  <a:pt x="14" y="55"/>
                </a:cubicBezTo>
                <a:close/>
                <a:moveTo>
                  <a:pt x="45" y="110"/>
                </a:moveTo>
                <a:cubicBezTo>
                  <a:pt x="53" y="109"/>
                  <a:pt x="53" y="93"/>
                  <a:pt x="42" y="97"/>
                </a:cubicBezTo>
                <a:cubicBezTo>
                  <a:pt x="34" y="100"/>
                  <a:pt x="38" y="110"/>
                  <a:pt x="45" y="1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7029450" y="2967945"/>
            <a:ext cx="71438" cy="104775"/>
          </a:xfrm>
          <a:custGeom>
            <a:avLst/>
            <a:gdLst>
              <a:gd name="T0" fmla="*/ 0 w 19"/>
              <a:gd name="T1" fmla="*/ 0 h 28"/>
              <a:gd name="T2" fmla="*/ 0 w 19"/>
              <a:gd name="T3" fmla="*/ 28 h 28"/>
              <a:gd name="T4" fmla="*/ 19 w 19"/>
              <a:gd name="T5" fmla="*/ 4 h 28"/>
              <a:gd name="T6" fmla="*/ 0 w 19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28">
                <a:moveTo>
                  <a:pt x="0" y="0"/>
                </a:moveTo>
                <a:cubicBezTo>
                  <a:pt x="0" y="28"/>
                  <a:pt x="0" y="28"/>
                  <a:pt x="0" y="28"/>
                </a:cubicBezTo>
                <a:cubicBezTo>
                  <a:pt x="7" y="25"/>
                  <a:pt x="14" y="16"/>
                  <a:pt x="19" y="4"/>
                </a:cubicBezTo>
                <a:cubicBezTo>
                  <a:pt x="13" y="2"/>
                  <a:pt x="6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4"/>
          <p:cNvSpPr/>
          <p:nvPr/>
        </p:nvSpPr>
        <p:spPr bwMode="auto">
          <a:xfrm>
            <a:off x="7029450" y="2863170"/>
            <a:ext cx="90488" cy="96838"/>
          </a:xfrm>
          <a:custGeom>
            <a:avLst/>
            <a:gdLst>
              <a:gd name="T0" fmla="*/ 24 w 24"/>
              <a:gd name="T1" fmla="*/ 0 h 26"/>
              <a:gd name="T2" fmla="*/ 0 w 24"/>
              <a:gd name="T3" fmla="*/ 0 h 26"/>
              <a:gd name="T4" fmla="*/ 0 w 24"/>
              <a:gd name="T5" fmla="*/ 21 h 26"/>
              <a:gd name="T6" fmla="*/ 21 w 24"/>
              <a:gd name="T7" fmla="*/ 26 h 26"/>
              <a:gd name="T8" fmla="*/ 24 w 24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6">
                <a:moveTo>
                  <a:pt x="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7" y="21"/>
                  <a:pt x="14" y="23"/>
                  <a:pt x="21" y="26"/>
                </a:cubicBezTo>
                <a:cubicBezTo>
                  <a:pt x="23" y="18"/>
                  <a:pt x="24" y="9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5"/>
          <p:cNvSpPr/>
          <p:nvPr/>
        </p:nvSpPr>
        <p:spPr bwMode="auto">
          <a:xfrm>
            <a:off x="7029450" y="2742520"/>
            <a:ext cx="90488" cy="96838"/>
          </a:xfrm>
          <a:custGeom>
            <a:avLst/>
            <a:gdLst>
              <a:gd name="T0" fmla="*/ 0 w 24"/>
              <a:gd name="T1" fmla="*/ 5 h 26"/>
              <a:gd name="T2" fmla="*/ 0 w 24"/>
              <a:gd name="T3" fmla="*/ 26 h 26"/>
              <a:gd name="T4" fmla="*/ 24 w 24"/>
              <a:gd name="T5" fmla="*/ 26 h 26"/>
              <a:gd name="T6" fmla="*/ 20 w 24"/>
              <a:gd name="T7" fmla="*/ 0 h 26"/>
              <a:gd name="T8" fmla="*/ 0 w 24"/>
              <a:gd name="T9" fmla="*/ 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6">
                <a:moveTo>
                  <a:pt x="0" y="5"/>
                </a:moveTo>
                <a:cubicBezTo>
                  <a:pt x="0" y="26"/>
                  <a:pt x="0" y="26"/>
                  <a:pt x="0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17"/>
                  <a:pt x="22" y="8"/>
                  <a:pt x="20" y="0"/>
                </a:cubicBezTo>
                <a:cubicBezTo>
                  <a:pt x="14" y="3"/>
                  <a:pt x="7" y="4"/>
                  <a:pt x="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6"/>
          <p:cNvSpPr/>
          <p:nvPr/>
        </p:nvSpPr>
        <p:spPr bwMode="auto">
          <a:xfrm>
            <a:off x="6927850" y="2967945"/>
            <a:ext cx="79375" cy="104775"/>
          </a:xfrm>
          <a:custGeom>
            <a:avLst/>
            <a:gdLst>
              <a:gd name="T0" fmla="*/ 21 w 21"/>
              <a:gd name="T1" fmla="*/ 28 h 28"/>
              <a:gd name="T2" fmla="*/ 21 w 21"/>
              <a:gd name="T3" fmla="*/ 0 h 28"/>
              <a:gd name="T4" fmla="*/ 0 w 21"/>
              <a:gd name="T5" fmla="*/ 4 h 28"/>
              <a:gd name="T6" fmla="*/ 21 w 21"/>
              <a:gd name="T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8">
                <a:moveTo>
                  <a:pt x="21" y="28"/>
                </a:moveTo>
                <a:cubicBezTo>
                  <a:pt x="21" y="0"/>
                  <a:pt x="21" y="0"/>
                  <a:pt x="21" y="0"/>
                </a:cubicBezTo>
                <a:cubicBezTo>
                  <a:pt x="14" y="0"/>
                  <a:pt x="7" y="1"/>
                  <a:pt x="0" y="4"/>
                </a:cubicBezTo>
                <a:cubicBezTo>
                  <a:pt x="5" y="17"/>
                  <a:pt x="13" y="26"/>
                  <a:pt x="21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7"/>
          <p:cNvSpPr/>
          <p:nvPr/>
        </p:nvSpPr>
        <p:spPr bwMode="auto">
          <a:xfrm>
            <a:off x="6908800" y="2745695"/>
            <a:ext cx="98425" cy="93663"/>
          </a:xfrm>
          <a:custGeom>
            <a:avLst/>
            <a:gdLst>
              <a:gd name="T0" fmla="*/ 0 w 26"/>
              <a:gd name="T1" fmla="*/ 25 h 25"/>
              <a:gd name="T2" fmla="*/ 26 w 26"/>
              <a:gd name="T3" fmla="*/ 25 h 25"/>
              <a:gd name="T4" fmla="*/ 26 w 26"/>
              <a:gd name="T5" fmla="*/ 4 h 25"/>
              <a:gd name="T6" fmla="*/ 4 w 26"/>
              <a:gd name="T7" fmla="*/ 0 h 25"/>
              <a:gd name="T8" fmla="*/ 0 w 26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5">
                <a:moveTo>
                  <a:pt x="0" y="25"/>
                </a:moveTo>
                <a:cubicBezTo>
                  <a:pt x="26" y="25"/>
                  <a:pt x="26" y="25"/>
                  <a:pt x="26" y="25"/>
                </a:cubicBezTo>
                <a:cubicBezTo>
                  <a:pt x="26" y="4"/>
                  <a:pt x="26" y="4"/>
                  <a:pt x="26" y="4"/>
                </a:cubicBezTo>
                <a:cubicBezTo>
                  <a:pt x="18" y="4"/>
                  <a:pt x="11" y="2"/>
                  <a:pt x="4" y="0"/>
                </a:cubicBezTo>
                <a:cubicBezTo>
                  <a:pt x="2" y="7"/>
                  <a:pt x="0" y="16"/>
                  <a:pt x="0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8"/>
          <p:cNvSpPr/>
          <p:nvPr/>
        </p:nvSpPr>
        <p:spPr bwMode="auto">
          <a:xfrm>
            <a:off x="7029450" y="2640920"/>
            <a:ext cx="66675" cy="93663"/>
          </a:xfrm>
          <a:custGeom>
            <a:avLst/>
            <a:gdLst>
              <a:gd name="T0" fmla="*/ 0 w 18"/>
              <a:gd name="T1" fmla="*/ 0 h 25"/>
              <a:gd name="T2" fmla="*/ 0 w 18"/>
              <a:gd name="T3" fmla="*/ 25 h 25"/>
              <a:gd name="T4" fmla="*/ 18 w 18"/>
              <a:gd name="T5" fmla="*/ 21 h 25"/>
              <a:gd name="T6" fmla="*/ 0 w 18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5">
                <a:moveTo>
                  <a:pt x="0" y="0"/>
                </a:moveTo>
                <a:cubicBezTo>
                  <a:pt x="0" y="25"/>
                  <a:pt x="0" y="25"/>
                  <a:pt x="0" y="25"/>
                </a:cubicBezTo>
                <a:cubicBezTo>
                  <a:pt x="6" y="25"/>
                  <a:pt x="12" y="23"/>
                  <a:pt x="18" y="21"/>
                </a:cubicBezTo>
                <a:cubicBezTo>
                  <a:pt x="13" y="10"/>
                  <a:pt x="7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9"/>
          <p:cNvSpPr/>
          <p:nvPr/>
        </p:nvSpPr>
        <p:spPr bwMode="auto">
          <a:xfrm>
            <a:off x="6931025" y="2636157"/>
            <a:ext cx="76200" cy="98425"/>
          </a:xfrm>
          <a:custGeom>
            <a:avLst/>
            <a:gdLst>
              <a:gd name="T0" fmla="*/ 20 w 20"/>
              <a:gd name="T1" fmla="*/ 26 h 26"/>
              <a:gd name="T2" fmla="*/ 20 w 20"/>
              <a:gd name="T3" fmla="*/ 0 h 26"/>
              <a:gd name="T4" fmla="*/ 0 w 20"/>
              <a:gd name="T5" fmla="*/ 22 h 26"/>
              <a:gd name="T6" fmla="*/ 20 w 20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6">
                <a:moveTo>
                  <a:pt x="20" y="26"/>
                </a:moveTo>
                <a:cubicBezTo>
                  <a:pt x="20" y="0"/>
                  <a:pt x="20" y="0"/>
                  <a:pt x="20" y="0"/>
                </a:cubicBezTo>
                <a:cubicBezTo>
                  <a:pt x="12" y="2"/>
                  <a:pt x="5" y="11"/>
                  <a:pt x="0" y="22"/>
                </a:cubicBezTo>
                <a:cubicBezTo>
                  <a:pt x="6" y="25"/>
                  <a:pt x="13" y="26"/>
                  <a:pt x="2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0"/>
          <p:cNvSpPr/>
          <p:nvPr/>
        </p:nvSpPr>
        <p:spPr bwMode="auto">
          <a:xfrm>
            <a:off x="6908800" y="2863170"/>
            <a:ext cx="98425" cy="96838"/>
          </a:xfrm>
          <a:custGeom>
            <a:avLst/>
            <a:gdLst>
              <a:gd name="T0" fmla="*/ 3 w 26"/>
              <a:gd name="T1" fmla="*/ 26 h 26"/>
              <a:gd name="T2" fmla="*/ 26 w 26"/>
              <a:gd name="T3" fmla="*/ 21 h 26"/>
              <a:gd name="T4" fmla="*/ 26 w 26"/>
              <a:gd name="T5" fmla="*/ 0 h 26"/>
              <a:gd name="T6" fmla="*/ 0 w 26"/>
              <a:gd name="T7" fmla="*/ 0 h 26"/>
              <a:gd name="T8" fmla="*/ 3 w 26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3" y="26"/>
                </a:moveTo>
                <a:cubicBezTo>
                  <a:pt x="10" y="23"/>
                  <a:pt x="18" y="21"/>
                  <a:pt x="26" y="21"/>
                </a:cubicBezTo>
                <a:cubicBezTo>
                  <a:pt x="26" y="0"/>
                  <a:pt x="26" y="0"/>
                  <a:pt x="2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"/>
                  <a:pt x="1" y="18"/>
                  <a:pt x="3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84975" y="2863170"/>
            <a:ext cx="112713" cy="146050"/>
          </a:xfrm>
          <a:custGeom>
            <a:avLst/>
            <a:gdLst>
              <a:gd name="T0" fmla="*/ 30 w 30"/>
              <a:gd name="T1" fmla="*/ 28 h 39"/>
              <a:gd name="T2" fmla="*/ 27 w 30"/>
              <a:gd name="T3" fmla="*/ 0 h 39"/>
              <a:gd name="T4" fmla="*/ 0 w 30"/>
              <a:gd name="T5" fmla="*/ 0 h 39"/>
              <a:gd name="T6" fmla="*/ 16 w 30"/>
              <a:gd name="T7" fmla="*/ 39 h 39"/>
              <a:gd name="T8" fmla="*/ 30 w 30"/>
              <a:gd name="T9" fmla="*/ 2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9">
                <a:moveTo>
                  <a:pt x="30" y="28"/>
                </a:moveTo>
                <a:cubicBezTo>
                  <a:pt x="28" y="20"/>
                  <a:pt x="27" y="10"/>
                  <a:pt x="27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5"/>
                  <a:pt x="7" y="28"/>
                  <a:pt x="16" y="39"/>
                </a:cubicBezTo>
                <a:cubicBezTo>
                  <a:pt x="20" y="35"/>
                  <a:pt x="25" y="31"/>
                  <a:pt x="30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2"/>
          <p:cNvSpPr/>
          <p:nvPr/>
        </p:nvSpPr>
        <p:spPr bwMode="auto">
          <a:xfrm>
            <a:off x="7062788" y="2629807"/>
            <a:ext cx="101600" cy="77788"/>
          </a:xfrm>
          <a:custGeom>
            <a:avLst/>
            <a:gdLst>
              <a:gd name="T0" fmla="*/ 0 w 27"/>
              <a:gd name="T1" fmla="*/ 0 h 21"/>
              <a:gd name="T2" fmla="*/ 15 w 27"/>
              <a:gd name="T3" fmla="*/ 21 h 21"/>
              <a:gd name="T4" fmla="*/ 27 w 27"/>
              <a:gd name="T5" fmla="*/ 12 h 21"/>
              <a:gd name="T6" fmla="*/ 0 w 27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21">
                <a:moveTo>
                  <a:pt x="0" y="0"/>
                </a:moveTo>
                <a:cubicBezTo>
                  <a:pt x="6" y="4"/>
                  <a:pt x="11" y="11"/>
                  <a:pt x="15" y="21"/>
                </a:cubicBezTo>
                <a:cubicBezTo>
                  <a:pt x="19" y="19"/>
                  <a:pt x="23" y="16"/>
                  <a:pt x="27" y="12"/>
                </a:cubicBezTo>
                <a:cubicBezTo>
                  <a:pt x="19" y="6"/>
                  <a:pt x="10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3"/>
          <p:cNvSpPr/>
          <p:nvPr/>
        </p:nvSpPr>
        <p:spPr bwMode="auto">
          <a:xfrm>
            <a:off x="7131050" y="2863170"/>
            <a:ext cx="115888" cy="149225"/>
          </a:xfrm>
          <a:custGeom>
            <a:avLst/>
            <a:gdLst>
              <a:gd name="T0" fmla="*/ 4 w 31"/>
              <a:gd name="T1" fmla="*/ 0 h 40"/>
              <a:gd name="T2" fmla="*/ 0 w 31"/>
              <a:gd name="T3" fmla="*/ 29 h 40"/>
              <a:gd name="T4" fmla="*/ 15 w 31"/>
              <a:gd name="T5" fmla="*/ 40 h 40"/>
              <a:gd name="T6" fmla="*/ 31 w 31"/>
              <a:gd name="T7" fmla="*/ 0 h 40"/>
              <a:gd name="T8" fmla="*/ 4 w 31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40">
                <a:moveTo>
                  <a:pt x="4" y="0"/>
                </a:moveTo>
                <a:cubicBezTo>
                  <a:pt x="4" y="10"/>
                  <a:pt x="2" y="20"/>
                  <a:pt x="0" y="29"/>
                </a:cubicBezTo>
                <a:cubicBezTo>
                  <a:pt x="5" y="32"/>
                  <a:pt x="10" y="36"/>
                  <a:pt x="15" y="40"/>
                </a:cubicBezTo>
                <a:cubicBezTo>
                  <a:pt x="25" y="30"/>
                  <a:pt x="31" y="15"/>
                  <a:pt x="31" y="0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4"/>
          <p:cNvSpPr/>
          <p:nvPr/>
        </p:nvSpPr>
        <p:spPr bwMode="auto">
          <a:xfrm>
            <a:off x="6867525" y="2629807"/>
            <a:ext cx="93663" cy="77788"/>
          </a:xfrm>
          <a:custGeom>
            <a:avLst/>
            <a:gdLst>
              <a:gd name="T0" fmla="*/ 11 w 25"/>
              <a:gd name="T1" fmla="*/ 21 h 21"/>
              <a:gd name="T2" fmla="*/ 25 w 25"/>
              <a:gd name="T3" fmla="*/ 0 h 21"/>
              <a:gd name="T4" fmla="*/ 0 w 25"/>
              <a:gd name="T5" fmla="*/ 13 h 21"/>
              <a:gd name="T6" fmla="*/ 11 w 25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21">
                <a:moveTo>
                  <a:pt x="11" y="21"/>
                </a:moveTo>
                <a:cubicBezTo>
                  <a:pt x="15" y="12"/>
                  <a:pt x="20" y="5"/>
                  <a:pt x="25" y="0"/>
                </a:cubicBezTo>
                <a:cubicBezTo>
                  <a:pt x="16" y="3"/>
                  <a:pt x="7" y="7"/>
                  <a:pt x="0" y="13"/>
                </a:cubicBezTo>
                <a:cubicBezTo>
                  <a:pt x="3" y="17"/>
                  <a:pt x="7" y="19"/>
                  <a:pt x="11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"/>
          <p:cNvSpPr/>
          <p:nvPr/>
        </p:nvSpPr>
        <p:spPr bwMode="auto">
          <a:xfrm>
            <a:off x="7126288" y="2693307"/>
            <a:ext cx="120650" cy="146050"/>
          </a:xfrm>
          <a:custGeom>
            <a:avLst/>
            <a:gdLst>
              <a:gd name="T0" fmla="*/ 0 w 32"/>
              <a:gd name="T1" fmla="*/ 10 h 39"/>
              <a:gd name="T2" fmla="*/ 5 w 32"/>
              <a:gd name="T3" fmla="*/ 39 h 39"/>
              <a:gd name="T4" fmla="*/ 32 w 32"/>
              <a:gd name="T5" fmla="*/ 39 h 39"/>
              <a:gd name="T6" fmla="*/ 15 w 32"/>
              <a:gd name="T7" fmla="*/ 0 h 39"/>
              <a:gd name="T8" fmla="*/ 0 w 32"/>
              <a:gd name="T9" fmla="*/ 1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9">
                <a:moveTo>
                  <a:pt x="0" y="10"/>
                </a:moveTo>
                <a:cubicBezTo>
                  <a:pt x="3" y="19"/>
                  <a:pt x="4" y="29"/>
                  <a:pt x="5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1" y="24"/>
                  <a:pt x="25" y="10"/>
                  <a:pt x="15" y="0"/>
                </a:cubicBezTo>
                <a:cubicBezTo>
                  <a:pt x="10" y="4"/>
                  <a:pt x="6" y="7"/>
                  <a:pt x="0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6"/>
          <p:cNvSpPr/>
          <p:nvPr/>
        </p:nvSpPr>
        <p:spPr bwMode="auto">
          <a:xfrm>
            <a:off x="6788150" y="2696482"/>
            <a:ext cx="112713" cy="142875"/>
          </a:xfrm>
          <a:custGeom>
            <a:avLst/>
            <a:gdLst>
              <a:gd name="T0" fmla="*/ 26 w 30"/>
              <a:gd name="T1" fmla="*/ 38 h 38"/>
              <a:gd name="T2" fmla="*/ 30 w 30"/>
              <a:gd name="T3" fmla="*/ 10 h 38"/>
              <a:gd name="T4" fmla="*/ 16 w 30"/>
              <a:gd name="T5" fmla="*/ 0 h 38"/>
              <a:gd name="T6" fmla="*/ 0 w 30"/>
              <a:gd name="T7" fmla="*/ 38 h 38"/>
              <a:gd name="T8" fmla="*/ 26 w 30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26" y="38"/>
                </a:moveTo>
                <a:cubicBezTo>
                  <a:pt x="26" y="28"/>
                  <a:pt x="27" y="18"/>
                  <a:pt x="30" y="10"/>
                </a:cubicBezTo>
                <a:cubicBezTo>
                  <a:pt x="25" y="7"/>
                  <a:pt x="20" y="4"/>
                  <a:pt x="16" y="0"/>
                </a:cubicBezTo>
                <a:cubicBezTo>
                  <a:pt x="7" y="10"/>
                  <a:pt x="1" y="23"/>
                  <a:pt x="0" y="38"/>
                </a:cubicBezTo>
                <a:cubicBezTo>
                  <a:pt x="26" y="38"/>
                  <a:pt x="26" y="38"/>
                  <a:pt x="26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7"/>
          <p:cNvSpPr/>
          <p:nvPr/>
        </p:nvSpPr>
        <p:spPr bwMode="auto">
          <a:xfrm>
            <a:off x="7070725" y="2994932"/>
            <a:ext cx="96838" cy="85725"/>
          </a:xfrm>
          <a:custGeom>
            <a:avLst/>
            <a:gdLst>
              <a:gd name="T0" fmla="*/ 14 w 26"/>
              <a:gd name="T1" fmla="*/ 0 h 23"/>
              <a:gd name="T2" fmla="*/ 0 w 26"/>
              <a:gd name="T3" fmla="*/ 23 h 23"/>
              <a:gd name="T4" fmla="*/ 26 w 26"/>
              <a:gd name="T5" fmla="*/ 10 h 23"/>
              <a:gd name="T6" fmla="*/ 14 w 26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23">
                <a:moveTo>
                  <a:pt x="14" y="0"/>
                </a:moveTo>
                <a:cubicBezTo>
                  <a:pt x="10" y="10"/>
                  <a:pt x="5" y="18"/>
                  <a:pt x="0" y="23"/>
                </a:cubicBezTo>
                <a:cubicBezTo>
                  <a:pt x="9" y="21"/>
                  <a:pt x="18" y="16"/>
                  <a:pt x="26" y="10"/>
                </a:cubicBezTo>
                <a:cubicBezTo>
                  <a:pt x="22" y="6"/>
                  <a:pt x="18" y="3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8"/>
          <p:cNvSpPr/>
          <p:nvPr/>
        </p:nvSpPr>
        <p:spPr bwMode="auto">
          <a:xfrm>
            <a:off x="6862763" y="2994932"/>
            <a:ext cx="95250" cy="82550"/>
          </a:xfrm>
          <a:custGeom>
            <a:avLst/>
            <a:gdLst>
              <a:gd name="T0" fmla="*/ 11 w 25"/>
              <a:gd name="T1" fmla="*/ 0 h 22"/>
              <a:gd name="T2" fmla="*/ 0 w 25"/>
              <a:gd name="T3" fmla="*/ 9 h 22"/>
              <a:gd name="T4" fmla="*/ 25 w 25"/>
              <a:gd name="T5" fmla="*/ 22 h 22"/>
              <a:gd name="T6" fmla="*/ 11 w 25"/>
              <a:gd name="T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22">
                <a:moveTo>
                  <a:pt x="11" y="0"/>
                </a:moveTo>
                <a:cubicBezTo>
                  <a:pt x="7" y="2"/>
                  <a:pt x="3" y="5"/>
                  <a:pt x="0" y="9"/>
                </a:cubicBezTo>
                <a:cubicBezTo>
                  <a:pt x="7" y="15"/>
                  <a:pt x="15" y="20"/>
                  <a:pt x="25" y="22"/>
                </a:cubicBezTo>
                <a:cubicBezTo>
                  <a:pt x="19" y="18"/>
                  <a:pt x="15" y="10"/>
                  <a:pt x="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9"/>
          <p:cNvSpPr>
            <a:spLocks noEditPoints="1"/>
          </p:cNvSpPr>
          <p:nvPr/>
        </p:nvSpPr>
        <p:spPr bwMode="auto">
          <a:xfrm>
            <a:off x="4778375" y="2772682"/>
            <a:ext cx="430213" cy="436563"/>
          </a:xfrm>
          <a:custGeom>
            <a:avLst/>
            <a:gdLst>
              <a:gd name="T0" fmla="*/ 113 w 114"/>
              <a:gd name="T1" fmla="*/ 100 h 116"/>
              <a:gd name="T2" fmla="*/ 84 w 114"/>
              <a:gd name="T3" fmla="*/ 72 h 116"/>
              <a:gd name="T4" fmla="*/ 89 w 114"/>
              <a:gd name="T5" fmla="*/ 46 h 116"/>
              <a:gd name="T6" fmla="*/ 43 w 114"/>
              <a:gd name="T7" fmla="*/ 1 h 116"/>
              <a:gd name="T8" fmla="*/ 1 w 114"/>
              <a:gd name="T9" fmla="*/ 50 h 116"/>
              <a:gd name="T10" fmla="*/ 48 w 114"/>
              <a:gd name="T11" fmla="*/ 95 h 116"/>
              <a:gd name="T12" fmla="*/ 72 w 114"/>
              <a:gd name="T13" fmla="*/ 87 h 116"/>
              <a:gd name="T14" fmla="*/ 100 w 114"/>
              <a:gd name="T15" fmla="*/ 115 h 116"/>
              <a:gd name="T16" fmla="*/ 104 w 114"/>
              <a:gd name="T17" fmla="*/ 114 h 116"/>
              <a:gd name="T18" fmla="*/ 113 w 114"/>
              <a:gd name="T19" fmla="*/ 103 h 116"/>
              <a:gd name="T20" fmla="*/ 113 w 114"/>
              <a:gd name="T21" fmla="*/ 100 h 116"/>
              <a:gd name="T22" fmla="*/ 15 w 114"/>
              <a:gd name="T23" fmla="*/ 50 h 116"/>
              <a:gd name="T24" fmla="*/ 44 w 114"/>
              <a:gd name="T25" fmla="*/ 16 h 116"/>
              <a:gd name="T26" fmla="*/ 75 w 114"/>
              <a:gd name="T27" fmla="*/ 47 h 116"/>
              <a:gd name="T28" fmla="*/ 47 w 114"/>
              <a:gd name="T29" fmla="*/ 80 h 116"/>
              <a:gd name="T30" fmla="*/ 15 w 114"/>
              <a:gd name="T31" fmla="*/ 5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4" h="116">
                <a:moveTo>
                  <a:pt x="113" y="100"/>
                </a:moveTo>
                <a:cubicBezTo>
                  <a:pt x="84" y="72"/>
                  <a:pt x="84" y="72"/>
                  <a:pt x="84" y="72"/>
                </a:cubicBezTo>
                <a:cubicBezTo>
                  <a:pt x="88" y="65"/>
                  <a:pt x="90" y="56"/>
                  <a:pt x="89" y="46"/>
                </a:cubicBezTo>
                <a:cubicBezTo>
                  <a:pt x="88" y="21"/>
                  <a:pt x="67" y="0"/>
                  <a:pt x="43" y="1"/>
                </a:cubicBezTo>
                <a:cubicBezTo>
                  <a:pt x="18" y="3"/>
                  <a:pt x="0" y="24"/>
                  <a:pt x="1" y="50"/>
                </a:cubicBezTo>
                <a:cubicBezTo>
                  <a:pt x="3" y="76"/>
                  <a:pt x="24" y="96"/>
                  <a:pt x="48" y="95"/>
                </a:cubicBezTo>
                <a:cubicBezTo>
                  <a:pt x="57" y="95"/>
                  <a:pt x="65" y="92"/>
                  <a:pt x="72" y="87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101" y="116"/>
                  <a:pt x="103" y="115"/>
                  <a:pt x="104" y="114"/>
                </a:cubicBezTo>
                <a:cubicBezTo>
                  <a:pt x="113" y="103"/>
                  <a:pt x="113" y="103"/>
                  <a:pt x="113" y="103"/>
                </a:cubicBezTo>
                <a:cubicBezTo>
                  <a:pt x="114" y="102"/>
                  <a:pt x="114" y="101"/>
                  <a:pt x="113" y="100"/>
                </a:cubicBezTo>
                <a:close/>
                <a:moveTo>
                  <a:pt x="15" y="50"/>
                </a:moveTo>
                <a:cubicBezTo>
                  <a:pt x="14" y="32"/>
                  <a:pt x="27" y="17"/>
                  <a:pt x="44" y="16"/>
                </a:cubicBezTo>
                <a:cubicBezTo>
                  <a:pt x="60" y="16"/>
                  <a:pt x="74" y="29"/>
                  <a:pt x="75" y="47"/>
                </a:cubicBezTo>
                <a:cubicBezTo>
                  <a:pt x="76" y="65"/>
                  <a:pt x="64" y="80"/>
                  <a:pt x="47" y="80"/>
                </a:cubicBezTo>
                <a:cubicBezTo>
                  <a:pt x="31" y="81"/>
                  <a:pt x="16" y="67"/>
                  <a:pt x="15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35" name="文本框 17"/>
          <p:cNvSpPr txBox="1"/>
          <p:nvPr/>
        </p:nvSpPr>
        <p:spPr>
          <a:xfrm>
            <a:off x="1171879" y="1845091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17"/>
          <p:cNvSpPr txBox="1"/>
          <p:nvPr/>
        </p:nvSpPr>
        <p:spPr>
          <a:xfrm>
            <a:off x="7971967" y="1823066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17"/>
          <p:cNvSpPr txBox="1"/>
          <p:nvPr/>
        </p:nvSpPr>
        <p:spPr>
          <a:xfrm>
            <a:off x="1171879" y="4981149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17"/>
          <p:cNvSpPr txBox="1"/>
          <p:nvPr/>
        </p:nvSpPr>
        <p:spPr>
          <a:xfrm>
            <a:off x="7971967" y="4995976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40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6225" y="2612261"/>
            <a:ext cx="364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PART THREE</a:t>
            </a:r>
            <a:endParaRPr lang="zh-CN" altLang="en-US" sz="4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832000" y="3700568"/>
            <a:ext cx="57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点击此处添加标题点击此处添加标题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graphicFrame>
        <p:nvGraphicFramePr>
          <p:cNvPr id="11" name="图表 10"/>
          <p:cNvGraphicFramePr/>
          <p:nvPr/>
        </p:nvGraphicFramePr>
        <p:xfrm>
          <a:off x="325943" y="2125194"/>
          <a:ext cx="3244703" cy="2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2" name="图表 11"/>
          <p:cNvGraphicFramePr/>
          <p:nvPr/>
        </p:nvGraphicFramePr>
        <p:xfrm>
          <a:off x="2894887" y="2125194"/>
          <a:ext cx="3244703" cy="2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8739892" y="2125194"/>
          <a:ext cx="3244703" cy="2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5708717" y="2125194"/>
          <a:ext cx="3244703" cy="2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矩形 14"/>
          <p:cNvSpPr/>
          <p:nvPr/>
        </p:nvSpPr>
        <p:spPr>
          <a:xfrm>
            <a:off x="838169" y="4227091"/>
            <a:ext cx="2489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29033" y="4227091"/>
            <a:ext cx="2489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51646" y="4227091"/>
            <a:ext cx="2489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17526" y="4227091"/>
            <a:ext cx="2489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11" name="同心圆 54"/>
          <p:cNvSpPr/>
          <p:nvPr/>
        </p:nvSpPr>
        <p:spPr>
          <a:xfrm>
            <a:off x="6097513" y="195589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0" y="0"/>
                </a:moveTo>
                <a:cubicBezTo>
                  <a:pt x="805321" y="0"/>
                  <a:pt x="1458162" y="652841"/>
                  <a:pt x="1458162" y="1458162"/>
                </a:cubicBezTo>
                <a:lnTo>
                  <a:pt x="1233634" y="1458162"/>
                </a:lnTo>
                <a:cubicBezTo>
                  <a:pt x="1233634" y="776845"/>
                  <a:pt x="681317" y="224528"/>
                  <a:pt x="0" y="224528"/>
                </a:cubicBezTo>
                <a:close/>
              </a:path>
            </a:pathLst>
          </a:cu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668395" y="2310048"/>
            <a:ext cx="2858238" cy="2858238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心圆 49"/>
          <p:cNvSpPr/>
          <p:nvPr/>
        </p:nvSpPr>
        <p:spPr>
          <a:xfrm>
            <a:off x="6097513" y="373916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1233634" y="0"/>
                </a:moveTo>
                <a:lnTo>
                  <a:pt x="1458162" y="0"/>
                </a:lnTo>
                <a:cubicBezTo>
                  <a:pt x="1458162" y="805321"/>
                  <a:pt x="805321" y="1458162"/>
                  <a:pt x="0" y="1458162"/>
                </a:cubicBezTo>
                <a:lnTo>
                  <a:pt x="0" y="1233634"/>
                </a:lnTo>
                <a:cubicBezTo>
                  <a:pt x="681317" y="1233634"/>
                  <a:pt x="1233634" y="681317"/>
                  <a:pt x="1233634" y="0"/>
                </a:cubicBezTo>
                <a:close/>
              </a:path>
            </a:pathLst>
          </a:custGeom>
          <a:solidFill>
            <a:srgbClr val="CD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同心圆 50"/>
          <p:cNvSpPr/>
          <p:nvPr/>
        </p:nvSpPr>
        <p:spPr>
          <a:xfrm>
            <a:off x="4314244" y="373916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0" y="0"/>
                </a:moveTo>
                <a:lnTo>
                  <a:pt x="224528" y="0"/>
                </a:lnTo>
                <a:cubicBezTo>
                  <a:pt x="224528" y="681317"/>
                  <a:pt x="776845" y="1233634"/>
                  <a:pt x="1458162" y="1233634"/>
                </a:cubicBezTo>
                <a:lnTo>
                  <a:pt x="1458162" y="1458162"/>
                </a:lnTo>
                <a:cubicBezTo>
                  <a:pt x="652841" y="1458162"/>
                  <a:pt x="0" y="805321"/>
                  <a:pt x="0" y="0"/>
                </a:cubicBezTo>
                <a:close/>
              </a:path>
            </a:pathLst>
          </a:cu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同心圆 51"/>
          <p:cNvSpPr/>
          <p:nvPr/>
        </p:nvSpPr>
        <p:spPr>
          <a:xfrm>
            <a:off x="4314244" y="195589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1458162" y="0"/>
                </a:moveTo>
                <a:lnTo>
                  <a:pt x="1458162" y="224528"/>
                </a:lnTo>
                <a:cubicBezTo>
                  <a:pt x="776845" y="224528"/>
                  <a:pt x="224528" y="776845"/>
                  <a:pt x="224528" y="1458162"/>
                </a:cubicBezTo>
                <a:lnTo>
                  <a:pt x="0" y="1458162"/>
                </a:lnTo>
                <a:cubicBezTo>
                  <a:pt x="0" y="652841"/>
                  <a:pt x="652841" y="0"/>
                  <a:pt x="1458162" y="0"/>
                </a:cubicBezTo>
                <a:close/>
              </a:path>
            </a:pathLst>
          </a:custGeom>
          <a:solidFill>
            <a:srgbClr val="EC6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887603" y="3408931"/>
            <a:ext cx="241982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</a:t>
            </a:r>
            <a:r>
              <a:rPr lang="zh-CN" altLang="en-US" sz="1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</a:t>
            </a:r>
            <a:r>
              <a:rPr lang="zh-CN" altLang="en-US" sz="1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58"/>
          <p:cNvSpPr txBox="1"/>
          <p:nvPr/>
        </p:nvSpPr>
        <p:spPr>
          <a:xfrm>
            <a:off x="4887602" y="2957254"/>
            <a:ext cx="241982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lvl="0"/>
            <a:r>
              <a:rPr lang="zh-CN" altLang="en-US" sz="2000" b="1" dirty="0">
                <a:solidFill>
                  <a:srgbClr val="74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000" b="1" dirty="0">
              <a:solidFill>
                <a:srgbClr val="74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8"/>
          <p:cNvSpPr txBox="1"/>
          <p:nvPr/>
        </p:nvSpPr>
        <p:spPr>
          <a:xfrm>
            <a:off x="1239611" y="2566541"/>
            <a:ext cx="2611912" cy="5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39611" y="2190143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点击此处添加标题</a:t>
            </a:r>
            <a:endParaRPr lang="zh-CN" altLang="en-US" sz="2000" b="1" dirty="0">
              <a:solidFill>
                <a:srgbClr val="CE38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8"/>
          <p:cNvSpPr txBox="1"/>
          <p:nvPr/>
        </p:nvSpPr>
        <p:spPr>
          <a:xfrm>
            <a:off x="1239611" y="4745143"/>
            <a:ext cx="2611912" cy="5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39611" y="4368745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点击此处添加标题</a:t>
            </a:r>
            <a:endParaRPr lang="zh-CN" altLang="en-US" sz="2000" b="1" dirty="0">
              <a:solidFill>
                <a:srgbClr val="CE38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8"/>
          <p:cNvSpPr txBox="1"/>
          <p:nvPr/>
        </p:nvSpPr>
        <p:spPr>
          <a:xfrm>
            <a:off x="8694793" y="2579735"/>
            <a:ext cx="2611912" cy="5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694793" y="2203337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点击此处添加标题</a:t>
            </a:r>
            <a:endParaRPr lang="zh-CN" altLang="en-US" sz="2000" b="1" dirty="0">
              <a:solidFill>
                <a:srgbClr val="CE38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8"/>
          <p:cNvSpPr txBox="1"/>
          <p:nvPr/>
        </p:nvSpPr>
        <p:spPr>
          <a:xfrm>
            <a:off x="8694793" y="4758336"/>
            <a:ext cx="2611912" cy="5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94793" y="4381938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点击此处添加标题</a:t>
            </a:r>
            <a:endParaRPr lang="zh-CN" altLang="en-US" sz="2000" b="1" dirty="0">
              <a:solidFill>
                <a:srgbClr val="CE38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46" y="1808922"/>
            <a:ext cx="1052419" cy="56379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45" y="4018197"/>
            <a:ext cx="1052419" cy="563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728" y="4018197"/>
            <a:ext cx="1052419" cy="56379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728" y="1828063"/>
            <a:ext cx="1052419" cy="563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4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9" b="22039"/>
          <a:stretch>
            <a:fillRect/>
          </a:stretch>
        </p:blipFill>
        <p:spPr>
          <a:xfrm>
            <a:off x="0" y="1522412"/>
            <a:ext cx="12221942" cy="32400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6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96454" y="1286826"/>
            <a:ext cx="6743971" cy="4765632"/>
            <a:chOff x="-96454" y="1286826"/>
            <a:chExt cx="6743971" cy="4765632"/>
          </a:xfrm>
        </p:grpSpPr>
        <p:sp>
          <p:nvSpPr>
            <p:cNvPr id="13" name="椭圆 12"/>
            <p:cNvSpPr/>
            <p:nvPr/>
          </p:nvSpPr>
          <p:spPr>
            <a:xfrm>
              <a:off x="1076156" y="1402938"/>
              <a:ext cx="4458037" cy="4458037"/>
            </a:xfrm>
            <a:prstGeom prst="ellipse">
              <a:avLst/>
            </a:prstGeom>
            <a:solidFill>
              <a:srgbClr val="7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454" y="1286826"/>
              <a:ext cx="6743971" cy="4765632"/>
            </a:xfrm>
            <a:prstGeom prst="rect">
              <a:avLst/>
            </a:prstGeom>
          </p:spPr>
        </p:pic>
      </p:grpSp>
      <p:sp>
        <p:nvSpPr>
          <p:cNvPr id="15" name="TextBox 31"/>
          <p:cNvSpPr txBox="1"/>
          <p:nvPr/>
        </p:nvSpPr>
        <p:spPr>
          <a:xfrm>
            <a:off x="1986536" y="2522594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90666" y="3066918"/>
            <a:ext cx="3629015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255" algn="just" defTabSz="914400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。双击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图片，在顶部导航中找到填充，下拉菜单选择填充方式，选择“图片或纹理”，在来自图片中选择想要插入的图片，点击插入并确定。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523501" y="1600246"/>
            <a:ext cx="5563348" cy="4379312"/>
            <a:chOff x="658571" y="1526188"/>
            <a:chExt cx="3848469" cy="3029407"/>
          </a:xfrm>
          <a:solidFill>
            <a:schemeClr val="bg1">
              <a:lumMod val="85000"/>
            </a:schemeClr>
          </a:solidFill>
        </p:grpSpPr>
        <p:sp>
          <p:nvSpPr>
            <p:cNvPr id="11" name="未知"/>
            <p:cNvSpPr/>
            <p:nvPr/>
          </p:nvSpPr>
          <p:spPr bwMode="auto">
            <a:xfrm>
              <a:off x="3632898" y="1526188"/>
              <a:ext cx="874142" cy="752762"/>
            </a:xfrm>
            <a:custGeom>
              <a:avLst/>
              <a:gdLst>
                <a:gd name="T0" fmla="*/ 416257 w 889"/>
                <a:gd name="T1" fmla="*/ 957149 h 754"/>
                <a:gd name="T2" fmla="*/ 492775 w 889"/>
                <a:gd name="T3" fmla="*/ 1044162 h 754"/>
                <a:gd name="T4" fmla="*/ 549398 w 889"/>
                <a:gd name="T5" fmla="*/ 1031732 h 754"/>
                <a:gd name="T6" fmla="*/ 633568 w 889"/>
                <a:gd name="T7" fmla="*/ 1036393 h 754"/>
                <a:gd name="T8" fmla="*/ 710085 w 889"/>
                <a:gd name="T9" fmla="*/ 1017748 h 754"/>
                <a:gd name="T10" fmla="*/ 768239 w 889"/>
                <a:gd name="T11" fmla="*/ 1086115 h 754"/>
                <a:gd name="T12" fmla="*/ 814150 w 889"/>
                <a:gd name="T13" fmla="*/ 1104761 h 754"/>
                <a:gd name="T14" fmla="*/ 869243 w 889"/>
                <a:gd name="T15" fmla="*/ 1134283 h 754"/>
                <a:gd name="T16" fmla="*/ 881485 w 889"/>
                <a:gd name="T17" fmla="*/ 1067470 h 754"/>
                <a:gd name="T18" fmla="*/ 947291 w 889"/>
                <a:gd name="T19" fmla="*/ 1138945 h 754"/>
                <a:gd name="T20" fmla="*/ 999323 w 889"/>
                <a:gd name="T21" fmla="*/ 1170021 h 754"/>
                <a:gd name="T22" fmla="*/ 1057476 w 889"/>
                <a:gd name="T23" fmla="*/ 1104761 h 754"/>
                <a:gd name="T24" fmla="*/ 1094205 w 889"/>
                <a:gd name="T25" fmla="*/ 1096992 h 754"/>
                <a:gd name="T26" fmla="*/ 1153889 w 889"/>
                <a:gd name="T27" fmla="*/ 1134283 h 754"/>
                <a:gd name="T28" fmla="*/ 1210512 w 889"/>
                <a:gd name="T29" fmla="*/ 1134283 h 754"/>
                <a:gd name="T30" fmla="*/ 1184496 w 889"/>
                <a:gd name="T31" fmla="*/ 1044162 h 754"/>
                <a:gd name="T32" fmla="*/ 1166132 w 889"/>
                <a:gd name="T33" fmla="*/ 933842 h 754"/>
                <a:gd name="T34" fmla="*/ 1293151 w 889"/>
                <a:gd name="T35" fmla="*/ 885673 h 754"/>
                <a:gd name="T36" fmla="*/ 1306925 w 889"/>
                <a:gd name="T37" fmla="*/ 831290 h 754"/>
                <a:gd name="T38" fmla="*/ 1326819 w 889"/>
                <a:gd name="T39" fmla="*/ 770691 h 754"/>
                <a:gd name="T40" fmla="*/ 1331410 w 889"/>
                <a:gd name="T41" fmla="*/ 557819 h 754"/>
                <a:gd name="T42" fmla="*/ 1326819 w 889"/>
                <a:gd name="T43" fmla="*/ 459929 h 754"/>
                <a:gd name="T44" fmla="*/ 1319167 w 889"/>
                <a:gd name="T45" fmla="*/ 417976 h 754"/>
                <a:gd name="T46" fmla="*/ 1230407 w 889"/>
                <a:gd name="T47" fmla="*/ 478574 h 754"/>
                <a:gd name="T48" fmla="*/ 1138585 w 889"/>
                <a:gd name="T49" fmla="*/ 562480 h 754"/>
                <a:gd name="T50" fmla="*/ 973307 w 889"/>
                <a:gd name="T51" fmla="*/ 562480 h 754"/>
                <a:gd name="T52" fmla="*/ 953412 w 889"/>
                <a:gd name="T53" fmla="*/ 501882 h 754"/>
                <a:gd name="T54" fmla="*/ 898319 w 889"/>
                <a:gd name="T55" fmla="*/ 459929 h 754"/>
                <a:gd name="T56" fmla="*/ 786603 w 889"/>
                <a:gd name="T57" fmla="*/ 436621 h 754"/>
                <a:gd name="T58" fmla="*/ 697843 w 889"/>
                <a:gd name="T59" fmla="*/ 424191 h 754"/>
                <a:gd name="T60" fmla="*/ 625916 w 889"/>
                <a:gd name="T61" fmla="*/ 376023 h 754"/>
                <a:gd name="T62" fmla="*/ 589187 w 889"/>
                <a:gd name="T63" fmla="*/ 315424 h 754"/>
                <a:gd name="T64" fmla="*/ 529503 w 889"/>
                <a:gd name="T65" fmla="*/ 247056 h 754"/>
                <a:gd name="T66" fmla="*/ 465228 w 889"/>
                <a:gd name="T67" fmla="*/ 144505 h 754"/>
                <a:gd name="T68" fmla="*/ 396362 w 889"/>
                <a:gd name="T69" fmla="*/ 41953 h 754"/>
                <a:gd name="T70" fmla="*/ 273934 w 889"/>
                <a:gd name="T71" fmla="*/ 23307 h 754"/>
                <a:gd name="T72" fmla="*/ 143854 w 889"/>
                <a:gd name="T73" fmla="*/ 0 h 754"/>
                <a:gd name="T74" fmla="*/ 4591 w 889"/>
                <a:gd name="T75" fmla="*/ 60599 h 754"/>
                <a:gd name="T76" fmla="*/ 0 w 889"/>
                <a:gd name="T77" fmla="*/ 169366 h 754"/>
                <a:gd name="T78" fmla="*/ 64275 w 889"/>
                <a:gd name="T79" fmla="*/ 205103 h 754"/>
                <a:gd name="T80" fmla="*/ 139262 w 889"/>
                <a:gd name="T81" fmla="*/ 194227 h 754"/>
                <a:gd name="T82" fmla="*/ 151505 w 889"/>
                <a:gd name="T83" fmla="*/ 265702 h 754"/>
                <a:gd name="T84" fmla="*/ 247918 w 889"/>
                <a:gd name="T85" fmla="*/ 309209 h 754"/>
                <a:gd name="T86" fmla="*/ 299950 w 889"/>
                <a:gd name="T87" fmla="*/ 284348 h 754"/>
                <a:gd name="T88" fmla="*/ 465228 w 889"/>
                <a:gd name="T89" fmla="*/ 290563 h 754"/>
                <a:gd name="T90" fmla="*/ 440743 w 889"/>
                <a:gd name="T91" fmla="*/ 497220 h 754"/>
                <a:gd name="T92" fmla="*/ 416257 w 889"/>
                <a:gd name="T93" fmla="*/ 557819 h 754"/>
                <a:gd name="T94" fmla="*/ 408605 w 889"/>
                <a:gd name="T95" fmla="*/ 691447 h 754"/>
                <a:gd name="T96" fmla="*/ 370346 w 889"/>
                <a:gd name="T97" fmla="*/ 660371 h 754"/>
                <a:gd name="T98" fmla="*/ 287707 w 889"/>
                <a:gd name="T99" fmla="*/ 781568 h 754"/>
                <a:gd name="T100" fmla="*/ 255570 w 889"/>
                <a:gd name="T101" fmla="*/ 843720 h 754"/>
                <a:gd name="T102" fmla="*/ 370346 w 889"/>
                <a:gd name="T103" fmla="*/ 879458 h 754"/>
                <a:gd name="T104" fmla="*/ 370346 w 889"/>
                <a:gd name="T105" fmla="*/ 904319 h 754"/>
                <a:gd name="T106" fmla="*/ 324436 w 889"/>
                <a:gd name="T107" fmla="*/ 952487 h 7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89" h="754">
                  <a:moveTo>
                    <a:pt x="225" y="625"/>
                  </a:moveTo>
                  <a:lnTo>
                    <a:pt x="272" y="616"/>
                  </a:lnTo>
                  <a:lnTo>
                    <a:pt x="292" y="652"/>
                  </a:lnTo>
                  <a:lnTo>
                    <a:pt x="322" y="672"/>
                  </a:lnTo>
                  <a:lnTo>
                    <a:pt x="343" y="664"/>
                  </a:lnTo>
                  <a:lnTo>
                    <a:pt x="359" y="664"/>
                  </a:lnTo>
                  <a:lnTo>
                    <a:pt x="389" y="648"/>
                  </a:lnTo>
                  <a:lnTo>
                    <a:pt x="414" y="667"/>
                  </a:lnTo>
                  <a:lnTo>
                    <a:pt x="426" y="672"/>
                  </a:lnTo>
                  <a:lnTo>
                    <a:pt x="464" y="655"/>
                  </a:lnTo>
                  <a:lnTo>
                    <a:pt x="489" y="672"/>
                  </a:lnTo>
                  <a:lnTo>
                    <a:pt x="502" y="699"/>
                  </a:lnTo>
                  <a:lnTo>
                    <a:pt x="524" y="699"/>
                  </a:lnTo>
                  <a:lnTo>
                    <a:pt x="532" y="711"/>
                  </a:lnTo>
                  <a:lnTo>
                    <a:pt x="560" y="738"/>
                  </a:lnTo>
                  <a:lnTo>
                    <a:pt x="568" y="730"/>
                  </a:lnTo>
                  <a:lnTo>
                    <a:pt x="565" y="699"/>
                  </a:lnTo>
                  <a:lnTo>
                    <a:pt x="576" y="687"/>
                  </a:lnTo>
                  <a:lnTo>
                    <a:pt x="598" y="726"/>
                  </a:lnTo>
                  <a:lnTo>
                    <a:pt x="619" y="733"/>
                  </a:lnTo>
                  <a:lnTo>
                    <a:pt x="636" y="753"/>
                  </a:lnTo>
                  <a:lnTo>
                    <a:pt x="653" y="753"/>
                  </a:lnTo>
                  <a:lnTo>
                    <a:pt x="657" y="742"/>
                  </a:lnTo>
                  <a:lnTo>
                    <a:pt x="691" y="711"/>
                  </a:lnTo>
                  <a:lnTo>
                    <a:pt x="702" y="718"/>
                  </a:lnTo>
                  <a:lnTo>
                    <a:pt x="715" y="706"/>
                  </a:lnTo>
                  <a:lnTo>
                    <a:pt x="724" y="723"/>
                  </a:lnTo>
                  <a:lnTo>
                    <a:pt x="754" y="730"/>
                  </a:lnTo>
                  <a:lnTo>
                    <a:pt x="774" y="730"/>
                  </a:lnTo>
                  <a:lnTo>
                    <a:pt x="791" y="730"/>
                  </a:lnTo>
                  <a:lnTo>
                    <a:pt x="778" y="718"/>
                  </a:lnTo>
                  <a:lnTo>
                    <a:pt x="774" y="672"/>
                  </a:lnTo>
                  <a:lnTo>
                    <a:pt x="741" y="621"/>
                  </a:lnTo>
                  <a:lnTo>
                    <a:pt x="762" y="601"/>
                  </a:lnTo>
                  <a:lnTo>
                    <a:pt x="778" y="570"/>
                  </a:lnTo>
                  <a:lnTo>
                    <a:pt x="845" y="570"/>
                  </a:lnTo>
                  <a:lnTo>
                    <a:pt x="859" y="558"/>
                  </a:lnTo>
                  <a:lnTo>
                    <a:pt x="854" y="535"/>
                  </a:lnTo>
                  <a:lnTo>
                    <a:pt x="870" y="511"/>
                  </a:lnTo>
                  <a:lnTo>
                    <a:pt x="867" y="496"/>
                  </a:lnTo>
                  <a:lnTo>
                    <a:pt x="870" y="476"/>
                  </a:lnTo>
                  <a:lnTo>
                    <a:pt x="870" y="359"/>
                  </a:lnTo>
                  <a:lnTo>
                    <a:pt x="888" y="320"/>
                  </a:lnTo>
                  <a:lnTo>
                    <a:pt x="867" y="296"/>
                  </a:lnTo>
                  <a:lnTo>
                    <a:pt x="870" y="281"/>
                  </a:lnTo>
                  <a:lnTo>
                    <a:pt x="862" y="269"/>
                  </a:lnTo>
                  <a:lnTo>
                    <a:pt x="833" y="277"/>
                  </a:lnTo>
                  <a:lnTo>
                    <a:pt x="804" y="308"/>
                  </a:lnTo>
                  <a:lnTo>
                    <a:pt x="774" y="323"/>
                  </a:lnTo>
                  <a:lnTo>
                    <a:pt x="744" y="362"/>
                  </a:lnTo>
                  <a:lnTo>
                    <a:pt x="670" y="386"/>
                  </a:lnTo>
                  <a:lnTo>
                    <a:pt x="636" y="362"/>
                  </a:lnTo>
                  <a:lnTo>
                    <a:pt x="639" y="347"/>
                  </a:lnTo>
                  <a:lnTo>
                    <a:pt x="623" y="323"/>
                  </a:lnTo>
                  <a:lnTo>
                    <a:pt x="615" y="296"/>
                  </a:lnTo>
                  <a:lnTo>
                    <a:pt x="587" y="296"/>
                  </a:lnTo>
                  <a:lnTo>
                    <a:pt x="535" y="273"/>
                  </a:lnTo>
                  <a:lnTo>
                    <a:pt x="514" y="281"/>
                  </a:lnTo>
                  <a:lnTo>
                    <a:pt x="489" y="269"/>
                  </a:lnTo>
                  <a:lnTo>
                    <a:pt x="456" y="273"/>
                  </a:lnTo>
                  <a:lnTo>
                    <a:pt x="426" y="265"/>
                  </a:lnTo>
                  <a:lnTo>
                    <a:pt x="409" y="242"/>
                  </a:lnTo>
                  <a:lnTo>
                    <a:pt x="389" y="222"/>
                  </a:lnTo>
                  <a:lnTo>
                    <a:pt x="385" y="203"/>
                  </a:lnTo>
                  <a:lnTo>
                    <a:pt x="359" y="179"/>
                  </a:lnTo>
                  <a:lnTo>
                    <a:pt x="346" y="159"/>
                  </a:lnTo>
                  <a:lnTo>
                    <a:pt x="314" y="117"/>
                  </a:lnTo>
                  <a:lnTo>
                    <a:pt x="304" y="93"/>
                  </a:lnTo>
                  <a:lnTo>
                    <a:pt x="267" y="50"/>
                  </a:lnTo>
                  <a:lnTo>
                    <a:pt x="259" y="27"/>
                  </a:lnTo>
                  <a:lnTo>
                    <a:pt x="212" y="8"/>
                  </a:lnTo>
                  <a:lnTo>
                    <a:pt x="179" y="15"/>
                  </a:lnTo>
                  <a:lnTo>
                    <a:pt x="154" y="11"/>
                  </a:lnTo>
                  <a:lnTo>
                    <a:pt x="94" y="0"/>
                  </a:lnTo>
                  <a:lnTo>
                    <a:pt x="20" y="27"/>
                  </a:lnTo>
                  <a:lnTo>
                    <a:pt x="3" y="39"/>
                  </a:lnTo>
                  <a:lnTo>
                    <a:pt x="20" y="59"/>
                  </a:lnTo>
                  <a:lnTo>
                    <a:pt x="0" y="109"/>
                  </a:lnTo>
                  <a:lnTo>
                    <a:pt x="8" y="113"/>
                  </a:lnTo>
                  <a:lnTo>
                    <a:pt x="42" y="132"/>
                  </a:lnTo>
                  <a:lnTo>
                    <a:pt x="58" y="105"/>
                  </a:lnTo>
                  <a:lnTo>
                    <a:pt x="91" y="125"/>
                  </a:lnTo>
                  <a:lnTo>
                    <a:pt x="86" y="137"/>
                  </a:lnTo>
                  <a:lnTo>
                    <a:pt x="99" y="171"/>
                  </a:lnTo>
                  <a:lnTo>
                    <a:pt x="121" y="191"/>
                  </a:lnTo>
                  <a:lnTo>
                    <a:pt x="162" y="199"/>
                  </a:lnTo>
                  <a:lnTo>
                    <a:pt x="171" y="187"/>
                  </a:lnTo>
                  <a:lnTo>
                    <a:pt x="196" y="183"/>
                  </a:lnTo>
                  <a:lnTo>
                    <a:pt x="242" y="148"/>
                  </a:lnTo>
                  <a:lnTo>
                    <a:pt x="304" y="187"/>
                  </a:lnTo>
                  <a:lnTo>
                    <a:pt x="283" y="265"/>
                  </a:lnTo>
                  <a:lnTo>
                    <a:pt x="288" y="320"/>
                  </a:lnTo>
                  <a:lnTo>
                    <a:pt x="288" y="352"/>
                  </a:lnTo>
                  <a:lnTo>
                    <a:pt x="272" y="359"/>
                  </a:lnTo>
                  <a:lnTo>
                    <a:pt x="272" y="449"/>
                  </a:lnTo>
                  <a:lnTo>
                    <a:pt x="267" y="445"/>
                  </a:lnTo>
                  <a:lnTo>
                    <a:pt x="251" y="425"/>
                  </a:lnTo>
                  <a:lnTo>
                    <a:pt x="242" y="425"/>
                  </a:lnTo>
                  <a:lnTo>
                    <a:pt x="238" y="433"/>
                  </a:lnTo>
                  <a:lnTo>
                    <a:pt x="188" y="503"/>
                  </a:lnTo>
                  <a:lnTo>
                    <a:pt x="162" y="531"/>
                  </a:lnTo>
                  <a:lnTo>
                    <a:pt x="167" y="543"/>
                  </a:lnTo>
                  <a:lnTo>
                    <a:pt x="217" y="574"/>
                  </a:lnTo>
                  <a:lnTo>
                    <a:pt x="242" y="566"/>
                  </a:lnTo>
                  <a:lnTo>
                    <a:pt x="247" y="574"/>
                  </a:lnTo>
                  <a:lnTo>
                    <a:pt x="242" y="582"/>
                  </a:lnTo>
                  <a:lnTo>
                    <a:pt x="217" y="594"/>
                  </a:lnTo>
                  <a:lnTo>
                    <a:pt x="212" y="613"/>
                  </a:lnTo>
                  <a:lnTo>
                    <a:pt x="225" y="62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未知"/>
            <p:cNvSpPr/>
            <p:nvPr/>
          </p:nvSpPr>
          <p:spPr bwMode="auto">
            <a:xfrm>
              <a:off x="3662478" y="2371770"/>
              <a:ext cx="446761" cy="401881"/>
            </a:xfrm>
            <a:custGeom>
              <a:avLst/>
              <a:gdLst>
                <a:gd name="T0" fmla="*/ 569738 w 454"/>
                <a:gd name="T1" fmla="*/ 436125 h 403"/>
                <a:gd name="T2" fmla="*/ 649378 w 454"/>
                <a:gd name="T3" fmla="*/ 333690 h 403"/>
                <a:gd name="T4" fmla="*/ 693793 w 454"/>
                <a:gd name="T5" fmla="*/ 284025 h 403"/>
                <a:gd name="T6" fmla="*/ 686136 w 454"/>
                <a:gd name="T7" fmla="*/ 235911 h 403"/>
                <a:gd name="T8" fmla="*/ 634063 w 454"/>
                <a:gd name="T9" fmla="*/ 181590 h 403"/>
                <a:gd name="T10" fmla="*/ 627937 w 454"/>
                <a:gd name="T11" fmla="*/ 139684 h 403"/>
                <a:gd name="T12" fmla="*/ 537575 w 454"/>
                <a:gd name="T13" fmla="*/ 23281 h 403"/>
                <a:gd name="T14" fmla="*/ 537575 w 454"/>
                <a:gd name="T15" fmla="*/ 35697 h 403"/>
                <a:gd name="T16" fmla="*/ 519196 w 454"/>
                <a:gd name="T17" fmla="*/ 54322 h 403"/>
                <a:gd name="T18" fmla="*/ 480908 w 454"/>
                <a:gd name="T19" fmla="*/ 12416 h 403"/>
                <a:gd name="T20" fmla="*/ 428835 w 454"/>
                <a:gd name="T21" fmla="*/ 0 h 403"/>
                <a:gd name="T22" fmla="*/ 428835 w 454"/>
                <a:gd name="T23" fmla="*/ 12416 h 403"/>
                <a:gd name="T24" fmla="*/ 428835 w 454"/>
                <a:gd name="T25" fmla="*/ 35697 h 403"/>
                <a:gd name="T26" fmla="*/ 404330 w 454"/>
                <a:gd name="T27" fmla="*/ 54322 h 403"/>
                <a:gd name="T28" fmla="*/ 359915 w 454"/>
                <a:gd name="T29" fmla="*/ 96227 h 403"/>
                <a:gd name="T30" fmla="*/ 312437 w 454"/>
                <a:gd name="T31" fmla="*/ 96227 h 403"/>
                <a:gd name="T32" fmla="*/ 295590 w 454"/>
                <a:gd name="T33" fmla="*/ 125716 h 403"/>
                <a:gd name="T34" fmla="*/ 275680 w 454"/>
                <a:gd name="T35" fmla="*/ 125716 h 403"/>
                <a:gd name="T36" fmla="*/ 243517 w 454"/>
                <a:gd name="T37" fmla="*/ 156757 h 403"/>
                <a:gd name="T38" fmla="*/ 223607 w 454"/>
                <a:gd name="T39" fmla="*/ 156757 h 403"/>
                <a:gd name="T40" fmla="*/ 185318 w 454"/>
                <a:gd name="T41" fmla="*/ 194006 h 403"/>
                <a:gd name="T42" fmla="*/ 160813 w 454"/>
                <a:gd name="T43" fmla="*/ 200214 h 403"/>
                <a:gd name="T44" fmla="*/ 107209 w 454"/>
                <a:gd name="T45" fmla="*/ 277816 h 403"/>
                <a:gd name="T46" fmla="*/ 70451 w 454"/>
                <a:gd name="T47" fmla="*/ 229703 h 403"/>
                <a:gd name="T48" fmla="*/ 38289 w 454"/>
                <a:gd name="T49" fmla="*/ 204870 h 403"/>
                <a:gd name="T50" fmla="*/ 18379 w 454"/>
                <a:gd name="T51" fmla="*/ 223495 h 403"/>
                <a:gd name="T52" fmla="*/ 38289 w 454"/>
                <a:gd name="T53" fmla="*/ 325930 h 403"/>
                <a:gd name="T54" fmla="*/ 18379 w 454"/>
                <a:gd name="T55" fmla="*/ 363179 h 403"/>
                <a:gd name="T56" fmla="*/ 0 w 454"/>
                <a:gd name="T57" fmla="*/ 411292 h 403"/>
                <a:gd name="T58" fmla="*/ 52073 w 454"/>
                <a:gd name="T59" fmla="*/ 446990 h 403"/>
                <a:gd name="T60" fmla="*/ 82704 w 454"/>
                <a:gd name="T61" fmla="*/ 446990 h 403"/>
                <a:gd name="T62" fmla="*/ 119461 w 454"/>
                <a:gd name="T63" fmla="*/ 496655 h 403"/>
                <a:gd name="T64" fmla="*/ 147029 w 454"/>
                <a:gd name="T65" fmla="*/ 484239 h 403"/>
                <a:gd name="T66" fmla="*/ 191444 w 454"/>
                <a:gd name="T67" fmla="*/ 436125 h 403"/>
                <a:gd name="T68" fmla="*/ 231264 w 454"/>
                <a:gd name="T69" fmla="*/ 363179 h 403"/>
                <a:gd name="T70" fmla="*/ 307842 w 454"/>
                <a:gd name="T71" fmla="*/ 350763 h 403"/>
                <a:gd name="T72" fmla="*/ 353789 w 454"/>
                <a:gd name="T73" fmla="*/ 394220 h 403"/>
                <a:gd name="T74" fmla="*/ 320095 w 454"/>
                <a:gd name="T75" fmla="*/ 459406 h 403"/>
                <a:gd name="T76" fmla="*/ 275680 w 454"/>
                <a:gd name="T77" fmla="*/ 526144 h 403"/>
                <a:gd name="T78" fmla="*/ 312437 w 454"/>
                <a:gd name="T79" fmla="*/ 549425 h 403"/>
                <a:gd name="T80" fmla="*/ 312437 w 454"/>
                <a:gd name="T81" fmla="*/ 586674 h 403"/>
                <a:gd name="T82" fmla="*/ 281806 w 454"/>
                <a:gd name="T83" fmla="*/ 609955 h 403"/>
                <a:gd name="T84" fmla="*/ 287932 w 454"/>
                <a:gd name="T85" fmla="*/ 623923 h 403"/>
                <a:gd name="T86" fmla="*/ 338473 w 454"/>
                <a:gd name="T87" fmla="*/ 599090 h 403"/>
                <a:gd name="T88" fmla="*/ 416582 w 454"/>
                <a:gd name="T89" fmla="*/ 502863 h 403"/>
                <a:gd name="T90" fmla="*/ 531449 w 454"/>
                <a:gd name="T91" fmla="*/ 442333 h 403"/>
                <a:gd name="T92" fmla="*/ 569738 w 454"/>
                <a:gd name="T93" fmla="*/ 436125 h 4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4" h="40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3662478" y="2371770"/>
              <a:ext cx="446761" cy="401881"/>
            </a:xfrm>
            <a:custGeom>
              <a:avLst/>
              <a:gdLst>
                <a:gd name="T0" fmla="*/ 569738 w 454"/>
                <a:gd name="T1" fmla="*/ 436125 h 403"/>
                <a:gd name="T2" fmla="*/ 649378 w 454"/>
                <a:gd name="T3" fmla="*/ 333690 h 403"/>
                <a:gd name="T4" fmla="*/ 693793 w 454"/>
                <a:gd name="T5" fmla="*/ 284025 h 403"/>
                <a:gd name="T6" fmla="*/ 686136 w 454"/>
                <a:gd name="T7" fmla="*/ 235911 h 403"/>
                <a:gd name="T8" fmla="*/ 634063 w 454"/>
                <a:gd name="T9" fmla="*/ 181590 h 403"/>
                <a:gd name="T10" fmla="*/ 627937 w 454"/>
                <a:gd name="T11" fmla="*/ 139684 h 403"/>
                <a:gd name="T12" fmla="*/ 537575 w 454"/>
                <a:gd name="T13" fmla="*/ 23281 h 403"/>
                <a:gd name="T14" fmla="*/ 537575 w 454"/>
                <a:gd name="T15" fmla="*/ 35697 h 403"/>
                <a:gd name="T16" fmla="*/ 519196 w 454"/>
                <a:gd name="T17" fmla="*/ 54322 h 403"/>
                <a:gd name="T18" fmla="*/ 480908 w 454"/>
                <a:gd name="T19" fmla="*/ 12416 h 403"/>
                <a:gd name="T20" fmla="*/ 428835 w 454"/>
                <a:gd name="T21" fmla="*/ 0 h 403"/>
                <a:gd name="T22" fmla="*/ 428835 w 454"/>
                <a:gd name="T23" fmla="*/ 12416 h 403"/>
                <a:gd name="T24" fmla="*/ 428835 w 454"/>
                <a:gd name="T25" fmla="*/ 35697 h 403"/>
                <a:gd name="T26" fmla="*/ 404330 w 454"/>
                <a:gd name="T27" fmla="*/ 54322 h 403"/>
                <a:gd name="T28" fmla="*/ 359915 w 454"/>
                <a:gd name="T29" fmla="*/ 96227 h 403"/>
                <a:gd name="T30" fmla="*/ 312437 w 454"/>
                <a:gd name="T31" fmla="*/ 96227 h 403"/>
                <a:gd name="T32" fmla="*/ 295590 w 454"/>
                <a:gd name="T33" fmla="*/ 125716 h 403"/>
                <a:gd name="T34" fmla="*/ 275680 w 454"/>
                <a:gd name="T35" fmla="*/ 125716 h 403"/>
                <a:gd name="T36" fmla="*/ 243517 w 454"/>
                <a:gd name="T37" fmla="*/ 156757 h 403"/>
                <a:gd name="T38" fmla="*/ 223607 w 454"/>
                <a:gd name="T39" fmla="*/ 156757 h 403"/>
                <a:gd name="T40" fmla="*/ 185318 w 454"/>
                <a:gd name="T41" fmla="*/ 194006 h 403"/>
                <a:gd name="T42" fmla="*/ 160813 w 454"/>
                <a:gd name="T43" fmla="*/ 200214 h 403"/>
                <a:gd name="T44" fmla="*/ 107209 w 454"/>
                <a:gd name="T45" fmla="*/ 277816 h 403"/>
                <a:gd name="T46" fmla="*/ 70451 w 454"/>
                <a:gd name="T47" fmla="*/ 229703 h 403"/>
                <a:gd name="T48" fmla="*/ 38289 w 454"/>
                <a:gd name="T49" fmla="*/ 204870 h 403"/>
                <a:gd name="T50" fmla="*/ 18379 w 454"/>
                <a:gd name="T51" fmla="*/ 223495 h 403"/>
                <a:gd name="T52" fmla="*/ 38289 w 454"/>
                <a:gd name="T53" fmla="*/ 325930 h 403"/>
                <a:gd name="T54" fmla="*/ 18379 w 454"/>
                <a:gd name="T55" fmla="*/ 363179 h 403"/>
                <a:gd name="T56" fmla="*/ 0 w 454"/>
                <a:gd name="T57" fmla="*/ 411292 h 403"/>
                <a:gd name="T58" fmla="*/ 52073 w 454"/>
                <a:gd name="T59" fmla="*/ 446990 h 403"/>
                <a:gd name="T60" fmla="*/ 82704 w 454"/>
                <a:gd name="T61" fmla="*/ 446990 h 403"/>
                <a:gd name="T62" fmla="*/ 119461 w 454"/>
                <a:gd name="T63" fmla="*/ 496655 h 403"/>
                <a:gd name="T64" fmla="*/ 147029 w 454"/>
                <a:gd name="T65" fmla="*/ 484239 h 403"/>
                <a:gd name="T66" fmla="*/ 191444 w 454"/>
                <a:gd name="T67" fmla="*/ 436125 h 403"/>
                <a:gd name="T68" fmla="*/ 231264 w 454"/>
                <a:gd name="T69" fmla="*/ 363179 h 403"/>
                <a:gd name="T70" fmla="*/ 307842 w 454"/>
                <a:gd name="T71" fmla="*/ 350763 h 403"/>
                <a:gd name="T72" fmla="*/ 353789 w 454"/>
                <a:gd name="T73" fmla="*/ 394220 h 403"/>
                <a:gd name="T74" fmla="*/ 320095 w 454"/>
                <a:gd name="T75" fmla="*/ 459406 h 403"/>
                <a:gd name="T76" fmla="*/ 275680 w 454"/>
                <a:gd name="T77" fmla="*/ 526144 h 403"/>
                <a:gd name="T78" fmla="*/ 312437 w 454"/>
                <a:gd name="T79" fmla="*/ 549425 h 403"/>
                <a:gd name="T80" fmla="*/ 312437 w 454"/>
                <a:gd name="T81" fmla="*/ 586674 h 403"/>
                <a:gd name="T82" fmla="*/ 281806 w 454"/>
                <a:gd name="T83" fmla="*/ 609955 h 403"/>
                <a:gd name="T84" fmla="*/ 287932 w 454"/>
                <a:gd name="T85" fmla="*/ 623923 h 403"/>
                <a:gd name="T86" fmla="*/ 338473 w 454"/>
                <a:gd name="T87" fmla="*/ 599090 h 403"/>
                <a:gd name="T88" fmla="*/ 416582 w 454"/>
                <a:gd name="T89" fmla="*/ 502863 h 403"/>
                <a:gd name="T90" fmla="*/ 531449 w 454"/>
                <a:gd name="T91" fmla="*/ 442333 h 403"/>
                <a:gd name="T92" fmla="*/ 569738 w 454"/>
                <a:gd name="T93" fmla="*/ 436125 h 4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4" h="40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未知"/>
            <p:cNvSpPr/>
            <p:nvPr/>
          </p:nvSpPr>
          <p:spPr bwMode="auto">
            <a:xfrm>
              <a:off x="3774678" y="2144309"/>
              <a:ext cx="642602" cy="416161"/>
            </a:xfrm>
            <a:custGeom>
              <a:avLst/>
              <a:gdLst>
                <a:gd name="T0" fmla="*/ 966327 w 651"/>
                <a:gd name="T1" fmla="*/ 177495 h 416"/>
                <a:gd name="T2" fmla="*/ 886440 w 651"/>
                <a:gd name="T3" fmla="*/ 165039 h 416"/>
                <a:gd name="T4" fmla="*/ 855714 w 651"/>
                <a:gd name="T5" fmla="*/ 158811 h 416"/>
                <a:gd name="T6" fmla="*/ 785044 w 651"/>
                <a:gd name="T7" fmla="*/ 196178 h 416"/>
                <a:gd name="T8" fmla="*/ 752782 w 651"/>
                <a:gd name="T9" fmla="*/ 213305 h 416"/>
                <a:gd name="T10" fmla="*/ 694403 w 651"/>
                <a:gd name="T11" fmla="*/ 171267 h 416"/>
                <a:gd name="T12" fmla="*/ 642169 w 651"/>
                <a:gd name="T13" fmla="*/ 129229 h 416"/>
                <a:gd name="T14" fmla="*/ 636024 w 651"/>
                <a:gd name="T15" fmla="*/ 189950 h 416"/>
                <a:gd name="T16" fmla="*/ 579181 w 651"/>
                <a:gd name="T17" fmla="*/ 129229 h 416"/>
                <a:gd name="T18" fmla="*/ 526948 w 651"/>
                <a:gd name="T19" fmla="*/ 85633 h 416"/>
                <a:gd name="T20" fmla="*/ 430161 w 651"/>
                <a:gd name="T21" fmla="*/ 85633 h 416"/>
                <a:gd name="T22" fmla="*/ 371782 w 651"/>
                <a:gd name="T23" fmla="*/ 49823 h 416"/>
                <a:gd name="T24" fmla="*/ 301113 w 651"/>
                <a:gd name="T25" fmla="*/ 74735 h 416"/>
                <a:gd name="T26" fmla="*/ 224298 w 651"/>
                <a:gd name="T27" fmla="*/ 56051 h 416"/>
                <a:gd name="T28" fmla="*/ 119831 w 651"/>
                <a:gd name="T29" fmla="*/ 14013 h 416"/>
                <a:gd name="T30" fmla="*/ 89105 w 651"/>
                <a:gd name="T31" fmla="*/ 79406 h 416"/>
                <a:gd name="T32" fmla="*/ 0 w 651"/>
                <a:gd name="T33" fmla="*/ 85633 h 416"/>
                <a:gd name="T34" fmla="*/ 43016 w 651"/>
                <a:gd name="T35" fmla="*/ 129229 h 416"/>
                <a:gd name="T36" fmla="*/ 50698 w 651"/>
                <a:gd name="T37" fmla="*/ 213305 h 416"/>
                <a:gd name="T38" fmla="*/ 81423 w 651"/>
                <a:gd name="T39" fmla="*/ 280255 h 416"/>
                <a:gd name="T40" fmla="*/ 161310 w 651"/>
                <a:gd name="T41" fmla="*/ 231989 h 416"/>
                <a:gd name="T42" fmla="*/ 224298 w 651"/>
                <a:gd name="T43" fmla="*/ 353432 h 416"/>
                <a:gd name="T44" fmla="*/ 262706 w 651"/>
                <a:gd name="T45" fmla="*/ 359660 h 416"/>
                <a:gd name="T46" fmla="*/ 354883 w 651"/>
                <a:gd name="T47" fmla="*/ 414154 h 416"/>
                <a:gd name="T48" fmla="*/ 371782 w 651"/>
                <a:gd name="T49" fmla="*/ 384572 h 416"/>
                <a:gd name="T50" fmla="*/ 468569 w 651"/>
                <a:gd name="T51" fmla="*/ 543383 h 416"/>
                <a:gd name="T52" fmla="*/ 526948 w 651"/>
                <a:gd name="T53" fmla="*/ 646143 h 416"/>
                <a:gd name="T54" fmla="*/ 611444 w 651"/>
                <a:gd name="T55" fmla="*/ 512244 h 416"/>
                <a:gd name="T56" fmla="*/ 669823 w 651"/>
                <a:gd name="T57" fmla="*/ 524699 h 416"/>
                <a:gd name="T58" fmla="*/ 765073 w 651"/>
                <a:gd name="T59" fmla="*/ 501345 h 416"/>
                <a:gd name="T60" fmla="*/ 738956 w 651"/>
                <a:gd name="T61" fmla="*/ 439066 h 416"/>
                <a:gd name="T62" fmla="*/ 835742 w 651"/>
                <a:gd name="T63" fmla="*/ 365888 h 416"/>
                <a:gd name="T64" fmla="*/ 874149 w 651"/>
                <a:gd name="T65" fmla="*/ 305166 h 416"/>
                <a:gd name="T66" fmla="*/ 901802 w 651"/>
                <a:gd name="T67" fmla="*/ 261571 h 416"/>
                <a:gd name="T68" fmla="*/ 938673 w 651"/>
                <a:gd name="T69" fmla="*/ 298938 h 416"/>
                <a:gd name="T70" fmla="*/ 998589 w 651"/>
                <a:gd name="T71" fmla="*/ 196178 h 4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51" h="416">
                  <a:moveTo>
                    <a:pt x="645" y="114"/>
                  </a:moveTo>
                  <a:lnTo>
                    <a:pt x="629" y="114"/>
                  </a:lnTo>
                  <a:lnTo>
                    <a:pt x="607" y="114"/>
                  </a:lnTo>
                  <a:lnTo>
                    <a:pt x="577" y="106"/>
                  </a:lnTo>
                  <a:lnTo>
                    <a:pt x="569" y="90"/>
                  </a:lnTo>
                  <a:lnTo>
                    <a:pt x="557" y="102"/>
                  </a:lnTo>
                  <a:lnTo>
                    <a:pt x="544" y="95"/>
                  </a:lnTo>
                  <a:lnTo>
                    <a:pt x="511" y="126"/>
                  </a:lnTo>
                  <a:lnTo>
                    <a:pt x="506" y="137"/>
                  </a:lnTo>
                  <a:lnTo>
                    <a:pt x="490" y="137"/>
                  </a:lnTo>
                  <a:lnTo>
                    <a:pt x="472" y="117"/>
                  </a:lnTo>
                  <a:lnTo>
                    <a:pt x="452" y="110"/>
                  </a:lnTo>
                  <a:lnTo>
                    <a:pt x="431" y="71"/>
                  </a:lnTo>
                  <a:lnTo>
                    <a:pt x="418" y="83"/>
                  </a:lnTo>
                  <a:lnTo>
                    <a:pt x="423" y="114"/>
                  </a:lnTo>
                  <a:lnTo>
                    <a:pt x="414" y="122"/>
                  </a:lnTo>
                  <a:lnTo>
                    <a:pt x="385" y="95"/>
                  </a:lnTo>
                  <a:lnTo>
                    <a:pt x="377" y="83"/>
                  </a:lnTo>
                  <a:lnTo>
                    <a:pt x="355" y="83"/>
                  </a:lnTo>
                  <a:lnTo>
                    <a:pt x="343" y="55"/>
                  </a:lnTo>
                  <a:lnTo>
                    <a:pt x="318" y="39"/>
                  </a:lnTo>
                  <a:lnTo>
                    <a:pt x="280" y="55"/>
                  </a:lnTo>
                  <a:lnTo>
                    <a:pt x="267" y="51"/>
                  </a:lnTo>
                  <a:lnTo>
                    <a:pt x="242" y="32"/>
                  </a:lnTo>
                  <a:lnTo>
                    <a:pt x="212" y="48"/>
                  </a:lnTo>
                  <a:lnTo>
                    <a:pt x="196" y="48"/>
                  </a:lnTo>
                  <a:lnTo>
                    <a:pt x="176" y="55"/>
                  </a:lnTo>
                  <a:lnTo>
                    <a:pt x="146" y="36"/>
                  </a:lnTo>
                  <a:lnTo>
                    <a:pt x="125" y="0"/>
                  </a:lnTo>
                  <a:lnTo>
                    <a:pt x="78" y="9"/>
                  </a:lnTo>
                  <a:lnTo>
                    <a:pt x="62" y="28"/>
                  </a:lnTo>
                  <a:lnTo>
                    <a:pt x="58" y="51"/>
                  </a:lnTo>
                  <a:lnTo>
                    <a:pt x="8" y="39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28" y="83"/>
                  </a:lnTo>
                  <a:lnTo>
                    <a:pt x="28" y="110"/>
                  </a:lnTo>
                  <a:lnTo>
                    <a:pt x="33" y="137"/>
                  </a:lnTo>
                  <a:lnTo>
                    <a:pt x="50" y="156"/>
                  </a:lnTo>
                  <a:lnTo>
                    <a:pt x="53" y="180"/>
                  </a:lnTo>
                  <a:lnTo>
                    <a:pt x="66" y="188"/>
                  </a:lnTo>
                  <a:lnTo>
                    <a:pt x="105" y="149"/>
                  </a:lnTo>
                  <a:lnTo>
                    <a:pt x="146" y="200"/>
                  </a:lnTo>
                  <a:lnTo>
                    <a:pt x="146" y="227"/>
                  </a:lnTo>
                  <a:lnTo>
                    <a:pt x="171" y="239"/>
                  </a:lnTo>
                  <a:lnTo>
                    <a:pt x="171" y="231"/>
                  </a:lnTo>
                  <a:lnTo>
                    <a:pt x="204" y="239"/>
                  </a:lnTo>
                  <a:lnTo>
                    <a:pt x="231" y="266"/>
                  </a:lnTo>
                  <a:lnTo>
                    <a:pt x="242" y="254"/>
                  </a:lnTo>
                  <a:lnTo>
                    <a:pt x="242" y="247"/>
                  </a:lnTo>
                  <a:lnTo>
                    <a:pt x="302" y="322"/>
                  </a:lnTo>
                  <a:lnTo>
                    <a:pt x="305" y="349"/>
                  </a:lnTo>
                  <a:lnTo>
                    <a:pt x="338" y="383"/>
                  </a:lnTo>
                  <a:lnTo>
                    <a:pt x="343" y="415"/>
                  </a:lnTo>
                  <a:lnTo>
                    <a:pt x="373" y="395"/>
                  </a:lnTo>
                  <a:lnTo>
                    <a:pt x="398" y="329"/>
                  </a:lnTo>
                  <a:lnTo>
                    <a:pt x="409" y="325"/>
                  </a:lnTo>
                  <a:lnTo>
                    <a:pt x="436" y="337"/>
                  </a:lnTo>
                  <a:lnTo>
                    <a:pt x="481" y="332"/>
                  </a:lnTo>
                  <a:lnTo>
                    <a:pt x="498" y="322"/>
                  </a:lnTo>
                  <a:lnTo>
                    <a:pt x="477" y="290"/>
                  </a:lnTo>
                  <a:lnTo>
                    <a:pt x="481" y="282"/>
                  </a:lnTo>
                  <a:lnTo>
                    <a:pt x="527" y="266"/>
                  </a:lnTo>
                  <a:lnTo>
                    <a:pt x="544" y="235"/>
                  </a:lnTo>
                  <a:lnTo>
                    <a:pt x="566" y="227"/>
                  </a:lnTo>
                  <a:lnTo>
                    <a:pt x="569" y="196"/>
                  </a:lnTo>
                  <a:lnTo>
                    <a:pt x="574" y="173"/>
                  </a:lnTo>
                  <a:lnTo>
                    <a:pt x="587" y="168"/>
                  </a:lnTo>
                  <a:lnTo>
                    <a:pt x="598" y="180"/>
                  </a:lnTo>
                  <a:lnTo>
                    <a:pt x="611" y="192"/>
                  </a:lnTo>
                  <a:lnTo>
                    <a:pt x="640" y="153"/>
                  </a:lnTo>
                  <a:lnTo>
                    <a:pt x="650" y="126"/>
                  </a:lnTo>
                  <a:lnTo>
                    <a:pt x="645" y="114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未知"/>
            <p:cNvSpPr/>
            <p:nvPr/>
          </p:nvSpPr>
          <p:spPr bwMode="auto">
            <a:xfrm>
              <a:off x="3073937" y="4416875"/>
              <a:ext cx="157080" cy="138720"/>
            </a:xfrm>
            <a:custGeom>
              <a:avLst/>
              <a:gdLst>
                <a:gd name="T0" fmla="*/ 95899 w 181"/>
                <a:gd name="T1" fmla="*/ 215900 h 152"/>
                <a:gd name="T2" fmla="*/ 13507 w 181"/>
                <a:gd name="T3" fmla="*/ 191753 h 152"/>
                <a:gd name="T4" fmla="*/ 6753 w 181"/>
                <a:gd name="T5" fmla="*/ 156243 h 152"/>
                <a:gd name="T6" fmla="*/ 0 w 181"/>
                <a:gd name="T7" fmla="*/ 149141 h 152"/>
                <a:gd name="T8" fmla="*/ 0 w 181"/>
                <a:gd name="T9" fmla="*/ 140619 h 152"/>
                <a:gd name="T10" fmla="*/ 0 w 181"/>
                <a:gd name="T11" fmla="*/ 130676 h 152"/>
                <a:gd name="T12" fmla="*/ 0 w 181"/>
                <a:gd name="T13" fmla="*/ 120734 h 152"/>
                <a:gd name="T14" fmla="*/ 0 w 181"/>
                <a:gd name="T15" fmla="*/ 113632 h 152"/>
                <a:gd name="T16" fmla="*/ 0 w 181"/>
                <a:gd name="T17" fmla="*/ 105109 h 152"/>
                <a:gd name="T18" fmla="*/ 44573 w 181"/>
                <a:gd name="T19" fmla="*/ 61077 h 152"/>
                <a:gd name="T20" fmla="*/ 59430 w 181"/>
                <a:gd name="T21" fmla="*/ 44032 h 152"/>
                <a:gd name="T22" fmla="*/ 67535 w 181"/>
                <a:gd name="T23" fmla="*/ 44032 h 152"/>
                <a:gd name="T24" fmla="*/ 74288 w 181"/>
                <a:gd name="T25" fmla="*/ 35510 h 152"/>
                <a:gd name="T26" fmla="*/ 81041 w 181"/>
                <a:gd name="T27" fmla="*/ 35510 h 152"/>
                <a:gd name="T28" fmla="*/ 89146 w 181"/>
                <a:gd name="T29" fmla="*/ 35510 h 152"/>
                <a:gd name="T30" fmla="*/ 95899 w 181"/>
                <a:gd name="T31" fmla="*/ 28408 h 152"/>
                <a:gd name="T32" fmla="*/ 102652 w 181"/>
                <a:gd name="T33" fmla="*/ 28408 h 152"/>
                <a:gd name="T34" fmla="*/ 112107 w 181"/>
                <a:gd name="T35" fmla="*/ 28408 h 152"/>
                <a:gd name="T36" fmla="*/ 118861 w 181"/>
                <a:gd name="T37" fmla="*/ 28408 h 152"/>
                <a:gd name="T38" fmla="*/ 126965 w 181"/>
                <a:gd name="T39" fmla="*/ 28408 h 152"/>
                <a:gd name="T40" fmla="*/ 126965 w 181"/>
                <a:gd name="T41" fmla="*/ 18465 h 152"/>
                <a:gd name="T42" fmla="*/ 133718 w 181"/>
                <a:gd name="T43" fmla="*/ 18465 h 152"/>
                <a:gd name="T44" fmla="*/ 140472 w 181"/>
                <a:gd name="T45" fmla="*/ 18465 h 152"/>
                <a:gd name="T46" fmla="*/ 147225 w 181"/>
                <a:gd name="T47" fmla="*/ 18465 h 152"/>
                <a:gd name="T48" fmla="*/ 156680 w 181"/>
                <a:gd name="T49" fmla="*/ 18465 h 152"/>
                <a:gd name="T50" fmla="*/ 163434 w 181"/>
                <a:gd name="T51" fmla="*/ 18465 h 152"/>
                <a:gd name="T52" fmla="*/ 170187 w 181"/>
                <a:gd name="T53" fmla="*/ 18465 h 152"/>
                <a:gd name="T54" fmla="*/ 176940 w 181"/>
                <a:gd name="T55" fmla="*/ 18465 h 152"/>
                <a:gd name="T56" fmla="*/ 183694 w 181"/>
                <a:gd name="T57" fmla="*/ 18465 h 152"/>
                <a:gd name="T58" fmla="*/ 191798 w 181"/>
                <a:gd name="T59" fmla="*/ 18465 h 152"/>
                <a:gd name="T60" fmla="*/ 208006 w 181"/>
                <a:gd name="T61" fmla="*/ 8522 h 152"/>
                <a:gd name="T62" fmla="*/ 222864 w 181"/>
                <a:gd name="T63" fmla="*/ 0 h 152"/>
                <a:gd name="T64" fmla="*/ 236371 w 181"/>
                <a:gd name="T65" fmla="*/ 18465 h 152"/>
                <a:gd name="T66" fmla="*/ 244475 w 181"/>
                <a:gd name="T67" fmla="*/ 35510 h 152"/>
                <a:gd name="T68" fmla="*/ 236371 w 181"/>
                <a:gd name="T69" fmla="*/ 44032 h 152"/>
                <a:gd name="T70" fmla="*/ 236371 w 181"/>
                <a:gd name="T71" fmla="*/ 52555 h 152"/>
                <a:gd name="T72" fmla="*/ 229617 w 181"/>
                <a:gd name="T73" fmla="*/ 61077 h 152"/>
                <a:gd name="T74" fmla="*/ 222864 w 181"/>
                <a:gd name="T75" fmla="*/ 69599 h 152"/>
                <a:gd name="T76" fmla="*/ 214760 w 181"/>
                <a:gd name="T77" fmla="*/ 79542 h 152"/>
                <a:gd name="T78" fmla="*/ 214760 w 181"/>
                <a:gd name="T79" fmla="*/ 88064 h 152"/>
                <a:gd name="T80" fmla="*/ 208006 w 181"/>
                <a:gd name="T81" fmla="*/ 95166 h 152"/>
                <a:gd name="T82" fmla="*/ 201253 w 181"/>
                <a:gd name="T83" fmla="*/ 105109 h 152"/>
                <a:gd name="T84" fmla="*/ 201253 w 181"/>
                <a:gd name="T85" fmla="*/ 113632 h 152"/>
                <a:gd name="T86" fmla="*/ 201253 w 181"/>
                <a:gd name="T87" fmla="*/ 120734 h 152"/>
                <a:gd name="T88" fmla="*/ 191798 w 181"/>
                <a:gd name="T89" fmla="*/ 130676 h 152"/>
                <a:gd name="T90" fmla="*/ 191798 w 181"/>
                <a:gd name="T91" fmla="*/ 140619 h 152"/>
                <a:gd name="T92" fmla="*/ 201253 w 181"/>
                <a:gd name="T93" fmla="*/ 149141 h 152"/>
                <a:gd name="T94" fmla="*/ 163434 w 181"/>
                <a:gd name="T95" fmla="*/ 173288 h 152"/>
                <a:gd name="T96" fmla="*/ 118861 w 181"/>
                <a:gd name="T97" fmla="*/ 208798 h 152"/>
                <a:gd name="T98" fmla="*/ 118861 w 181"/>
                <a:gd name="T99" fmla="*/ 215900 h 152"/>
                <a:gd name="T100" fmla="*/ 112107 w 181"/>
                <a:gd name="T101" fmla="*/ 215900 h 152"/>
                <a:gd name="T102" fmla="*/ 102652 w 181"/>
                <a:gd name="T103" fmla="*/ 215900 h 152"/>
                <a:gd name="T104" fmla="*/ 95899 w 181"/>
                <a:gd name="T105" fmla="*/ 215900 h 1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1" h="152">
                  <a:moveTo>
                    <a:pt x="71" y="152"/>
                  </a:moveTo>
                  <a:lnTo>
                    <a:pt x="10" y="135"/>
                  </a:lnTo>
                  <a:lnTo>
                    <a:pt x="5" y="110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33" y="43"/>
                  </a:lnTo>
                  <a:lnTo>
                    <a:pt x="44" y="31"/>
                  </a:lnTo>
                  <a:lnTo>
                    <a:pt x="50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6" y="25"/>
                  </a:lnTo>
                  <a:lnTo>
                    <a:pt x="71" y="20"/>
                  </a:lnTo>
                  <a:lnTo>
                    <a:pt x="76" y="20"/>
                  </a:lnTo>
                  <a:lnTo>
                    <a:pt x="83" y="20"/>
                  </a:lnTo>
                  <a:lnTo>
                    <a:pt x="88" y="20"/>
                  </a:lnTo>
                  <a:lnTo>
                    <a:pt x="94" y="20"/>
                  </a:lnTo>
                  <a:lnTo>
                    <a:pt x="94" y="13"/>
                  </a:lnTo>
                  <a:lnTo>
                    <a:pt x="99" y="13"/>
                  </a:lnTo>
                  <a:lnTo>
                    <a:pt x="104" y="13"/>
                  </a:lnTo>
                  <a:lnTo>
                    <a:pt x="109" y="13"/>
                  </a:lnTo>
                  <a:lnTo>
                    <a:pt x="116" y="13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31" y="13"/>
                  </a:lnTo>
                  <a:lnTo>
                    <a:pt x="136" y="13"/>
                  </a:lnTo>
                  <a:lnTo>
                    <a:pt x="142" y="13"/>
                  </a:lnTo>
                  <a:lnTo>
                    <a:pt x="154" y="6"/>
                  </a:lnTo>
                  <a:lnTo>
                    <a:pt x="165" y="0"/>
                  </a:lnTo>
                  <a:lnTo>
                    <a:pt x="175" y="13"/>
                  </a:lnTo>
                  <a:lnTo>
                    <a:pt x="181" y="25"/>
                  </a:lnTo>
                  <a:lnTo>
                    <a:pt x="175" y="31"/>
                  </a:lnTo>
                  <a:lnTo>
                    <a:pt x="175" y="37"/>
                  </a:lnTo>
                  <a:lnTo>
                    <a:pt x="170" y="43"/>
                  </a:lnTo>
                  <a:lnTo>
                    <a:pt x="165" y="49"/>
                  </a:lnTo>
                  <a:lnTo>
                    <a:pt x="159" y="56"/>
                  </a:lnTo>
                  <a:lnTo>
                    <a:pt x="159" y="62"/>
                  </a:lnTo>
                  <a:lnTo>
                    <a:pt x="154" y="67"/>
                  </a:lnTo>
                  <a:lnTo>
                    <a:pt x="149" y="74"/>
                  </a:lnTo>
                  <a:lnTo>
                    <a:pt x="149" y="80"/>
                  </a:lnTo>
                  <a:lnTo>
                    <a:pt x="149" y="85"/>
                  </a:lnTo>
                  <a:lnTo>
                    <a:pt x="142" y="92"/>
                  </a:lnTo>
                  <a:lnTo>
                    <a:pt x="142" y="99"/>
                  </a:lnTo>
                  <a:lnTo>
                    <a:pt x="149" y="105"/>
                  </a:lnTo>
                  <a:lnTo>
                    <a:pt x="121" y="122"/>
                  </a:lnTo>
                  <a:lnTo>
                    <a:pt x="88" y="147"/>
                  </a:lnTo>
                  <a:lnTo>
                    <a:pt x="88" y="152"/>
                  </a:lnTo>
                  <a:lnTo>
                    <a:pt x="83" y="152"/>
                  </a:lnTo>
                  <a:lnTo>
                    <a:pt x="76" y="152"/>
                  </a:lnTo>
                  <a:lnTo>
                    <a:pt x="71" y="152"/>
                  </a:lnTo>
                  <a:close/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未知"/>
            <p:cNvSpPr/>
            <p:nvPr/>
          </p:nvSpPr>
          <p:spPr bwMode="auto">
            <a:xfrm>
              <a:off x="3519678" y="4180234"/>
              <a:ext cx="62220" cy="42840"/>
            </a:xfrm>
            <a:custGeom>
              <a:avLst/>
              <a:gdLst>
                <a:gd name="T0" fmla="*/ 6052 w 64"/>
                <a:gd name="T1" fmla="*/ 17888 h 41"/>
                <a:gd name="T2" fmla="*/ 42367 w 64"/>
                <a:gd name="T3" fmla="*/ 26020 h 41"/>
                <a:gd name="T4" fmla="*/ 75655 w 64"/>
                <a:gd name="T5" fmla="*/ 0 h 41"/>
                <a:gd name="T6" fmla="*/ 95325 w 64"/>
                <a:gd name="T7" fmla="*/ 45534 h 41"/>
                <a:gd name="T8" fmla="*/ 55984 w 64"/>
                <a:gd name="T9" fmla="*/ 65049 h 41"/>
                <a:gd name="T10" fmla="*/ 6052 w 64"/>
                <a:gd name="T11" fmla="*/ 65049 h 41"/>
                <a:gd name="T12" fmla="*/ 0 w 64"/>
                <a:gd name="T13" fmla="*/ 26020 h 41"/>
                <a:gd name="T14" fmla="*/ 6052 w 64"/>
                <a:gd name="T15" fmla="*/ 1788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未知"/>
            <p:cNvSpPr/>
            <p:nvPr/>
          </p:nvSpPr>
          <p:spPr bwMode="auto">
            <a:xfrm>
              <a:off x="3519678" y="4180234"/>
              <a:ext cx="62220" cy="42840"/>
            </a:xfrm>
            <a:custGeom>
              <a:avLst/>
              <a:gdLst>
                <a:gd name="T0" fmla="*/ 6052 w 64"/>
                <a:gd name="T1" fmla="*/ 17888 h 41"/>
                <a:gd name="T2" fmla="*/ 42367 w 64"/>
                <a:gd name="T3" fmla="*/ 26020 h 41"/>
                <a:gd name="T4" fmla="*/ 75655 w 64"/>
                <a:gd name="T5" fmla="*/ 0 h 41"/>
                <a:gd name="T6" fmla="*/ 95325 w 64"/>
                <a:gd name="T7" fmla="*/ 45534 h 41"/>
                <a:gd name="T8" fmla="*/ 55984 w 64"/>
                <a:gd name="T9" fmla="*/ 65049 h 41"/>
                <a:gd name="T10" fmla="*/ 6052 w 64"/>
                <a:gd name="T11" fmla="*/ 65049 h 41"/>
                <a:gd name="T12" fmla="*/ 0 w 64"/>
                <a:gd name="T13" fmla="*/ 26020 h 41"/>
                <a:gd name="T14" fmla="*/ 6052 w 64"/>
                <a:gd name="T15" fmla="*/ 1788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未知"/>
            <p:cNvSpPr/>
            <p:nvPr/>
          </p:nvSpPr>
          <p:spPr bwMode="auto">
            <a:xfrm>
              <a:off x="3188177" y="3939514"/>
              <a:ext cx="587521" cy="464101"/>
            </a:xfrm>
            <a:custGeom>
              <a:avLst/>
              <a:gdLst>
                <a:gd name="T0" fmla="*/ 263445 w 597"/>
                <a:gd name="T1" fmla="*/ 109816 h 467"/>
                <a:gd name="T2" fmla="*/ 275698 w 597"/>
                <a:gd name="T3" fmla="*/ 60322 h 467"/>
                <a:gd name="T4" fmla="*/ 359940 w 597"/>
                <a:gd name="T5" fmla="*/ 85069 h 467"/>
                <a:gd name="T6" fmla="*/ 359940 w 597"/>
                <a:gd name="T7" fmla="*/ 49495 h 467"/>
                <a:gd name="T8" fmla="*/ 398231 w 597"/>
                <a:gd name="T9" fmla="*/ 6187 h 467"/>
                <a:gd name="T10" fmla="*/ 488599 w 597"/>
                <a:gd name="T11" fmla="*/ 0 h 467"/>
                <a:gd name="T12" fmla="*/ 572840 w 597"/>
                <a:gd name="T13" fmla="*/ 13920 h 467"/>
                <a:gd name="T14" fmla="*/ 565182 w 597"/>
                <a:gd name="T15" fmla="*/ 55682 h 467"/>
                <a:gd name="T16" fmla="*/ 531485 w 597"/>
                <a:gd name="T17" fmla="*/ 109816 h 467"/>
                <a:gd name="T18" fmla="*/ 673930 w 597"/>
                <a:gd name="T19" fmla="*/ 74242 h 467"/>
                <a:gd name="T20" fmla="*/ 732133 w 597"/>
                <a:gd name="T21" fmla="*/ 85069 h 467"/>
                <a:gd name="T22" fmla="*/ 724474 w 597"/>
                <a:gd name="T23" fmla="*/ 43308 h 467"/>
                <a:gd name="T24" fmla="*/ 816374 w 597"/>
                <a:gd name="T25" fmla="*/ 74242 h 467"/>
                <a:gd name="T26" fmla="*/ 873045 w 597"/>
                <a:gd name="T27" fmla="*/ 109816 h 467"/>
                <a:gd name="T28" fmla="*/ 885298 w 597"/>
                <a:gd name="T29" fmla="*/ 199525 h 467"/>
                <a:gd name="T30" fmla="*/ 847007 w 597"/>
                <a:gd name="T31" fmla="*/ 249020 h 467"/>
                <a:gd name="T32" fmla="*/ 764297 w 597"/>
                <a:gd name="T33" fmla="*/ 309342 h 467"/>
                <a:gd name="T34" fmla="*/ 724474 w 597"/>
                <a:gd name="T35" fmla="*/ 320169 h 467"/>
                <a:gd name="T36" fmla="*/ 706094 w 597"/>
                <a:gd name="T37" fmla="*/ 332542 h 467"/>
                <a:gd name="T38" fmla="*/ 640233 w 597"/>
                <a:gd name="T39" fmla="*/ 351103 h 467"/>
                <a:gd name="T40" fmla="*/ 591220 w 597"/>
                <a:gd name="T41" fmla="*/ 357290 h 467"/>
                <a:gd name="T42" fmla="*/ 468687 w 597"/>
                <a:gd name="T43" fmla="*/ 338729 h 467"/>
                <a:gd name="T44" fmla="*/ 488599 w 597"/>
                <a:gd name="T45" fmla="*/ 423798 h 467"/>
                <a:gd name="T46" fmla="*/ 410484 w 597"/>
                <a:gd name="T47" fmla="*/ 479480 h 467"/>
                <a:gd name="T48" fmla="*/ 326243 w 597"/>
                <a:gd name="T49" fmla="*/ 502680 h 467"/>
                <a:gd name="T50" fmla="*/ 237407 w 597"/>
                <a:gd name="T51" fmla="*/ 539801 h 467"/>
                <a:gd name="T52" fmla="*/ 90368 w 597"/>
                <a:gd name="T53" fmla="*/ 600123 h 467"/>
                <a:gd name="T54" fmla="*/ 110279 w 597"/>
                <a:gd name="T55" fmla="*/ 696019 h 467"/>
                <a:gd name="T56" fmla="*/ 38291 w 597"/>
                <a:gd name="T57" fmla="*/ 714579 h 467"/>
                <a:gd name="T58" fmla="*/ 6127 w 597"/>
                <a:gd name="T59" fmla="*/ 587749 h 467"/>
                <a:gd name="T60" fmla="*/ 38291 w 597"/>
                <a:gd name="T61" fmla="*/ 513507 h 467"/>
                <a:gd name="T62" fmla="*/ 78115 w 597"/>
                <a:gd name="T63" fmla="*/ 484120 h 467"/>
                <a:gd name="T64" fmla="*/ 122533 w 597"/>
                <a:gd name="T65" fmla="*/ 417611 h 467"/>
                <a:gd name="T66" fmla="*/ 186862 w 597"/>
                <a:gd name="T67" fmla="*/ 296968 h 467"/>
                <a:gd name="T68" fmla="*/ 243534 w 597"/>
                <a:gd name="T69" fmla="*/ 207259 h 467"/>
                <a:gd name="T70" fmla="*/ 243534 w 597"/>
                <a:gd name="T71" fmla="*/ 120643 h 4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未知"/>
            <p:cNvSpPr/>
            <p:nvPr/>
          </p:nvSpPr>
          <p:spPr bwMode="auto">
            <a:xfrm>
              <a:off x="3181037" y="3937474"/>
              <a:ext cx="587521" cy="464101"/>
            </a:xfrm>
            <a:custGeom>
              <a:avLst/>
              <a:gdLst>
                <a:gd name="T0" fmla="*/ 263445 w 597"/>
                <a:gd name="T1" fmla="*/ 109816 h 467"/>
                <a:gd name="T2" fmla="*/ 275698 w 597"/>
                <a:gd name="T3" fmla="*/ 60322 h 467"/>
                <a:gd name="T4" fmla="*/ 359940 w 597"/>
                <a:gd name="T5" fmla="*/ 85069 h 467"/>
                <a:gd name="T6" fmla="*/ 359940 w 597"/>
                <a:gd name="T7" fmla="*/ 49495 h 467"/>
                <a:gd name="T8" fmla="*/ 398231 w 597"/>
                <a:gd name="T9" fmla="*/ 6187 h 467"/>
                <a:gd name="T10" fmla="*/ 488599 w 597"/>
                <a:gd name="T11" fmla="*/ 0 h 467"/>
                <a:gd name="T12" fmla="*/ 572840 w 597"/>
                <a:gd name="T13" fmla="*/ 13920 h 467"/>
                <a:gd name="T14" fmla="*/ 565182 w 597"/>
                <a:gd name="T15" fmla="*/ 55682 h 467"/>
                <a:gd name="T16" fmla="*/ 531485 w 597"/>
                <a:gd name="T17" fmla="*/ 109816 h 467"/>
                <a:gd name="T18" fmla="*/ 673930 w 597"/>
                <a:gd name="T19" fmla="*/ 74242 h 467"/>
                <a:gd name="T20" fmla="*/ 732133 w 597"/>
                <a:gd name="T21" fmla="*/ 85069 h 467"/>
                <a:gd name="T22" fmla="*/ 724474 w 597"/>
                <a:gd name="T23" fmla="*/ 43308 h 467"/>
                <a:gd name="T24" fmla="*/ 816374 w 597"/>
                <a:gd name="T25" fmla="*/ 74242 h 467"/>
                <a:gd name="T26" fmla="*/ 873045 w 597"/>
                <a:gd name="T27" fmla="*/ 109816 h 467"/>
                <a:gd name="T28" fmla="*/ 885298 w 597"/>
                <a:gd name="T29" fmla="*/ 199525 h 467"/>
                <a:gd name="T30" fmla="*/ 847007 w 597"/>
                <a:gd name="T31" fmla="*/ 249020 h 467"/>
                <a:gd name="T32" fmla="*/ 764297 w 597"/>
                <a:gd name="T33" fmla="*/ 309342 h 467"/>
                <a:gd name="T34" fmla="*/ 724474 w 597"/>
                <a:gd name="T35" fmla="*/ 320169 h 467"/>
                <a:gd name="T36" fmla="*/ 706094 w 597"/>
                <a:gd name="T37" fmla="*/ 332542 h 467"/>
                <a:gd name="T38" fmla="*/ 640233 w 597"/>
                <a:gd name="T39" fmla="*/ 351103 h 467"/>
                <a:gd name="T40" fmla="*/ 591220 w 597"/>
                <a:gd name="T41" fmla="*/ 357290 h 467"/>
                <a:gd name="T42" fmla="*/ 468687 w 597"/>
                <a:gd name="T43" fmla="*/ 338729 h 467"/>
                <a:gd name="T44" fmla="*/ 488599 w 597"/>
                <a:gd name="T45" fmla="*/ 423798 h 467"/>
                <a:gd name="T46" fmla="*/ 410484 w 597"/>
                <a:gd name="T47" fmla="*/ 479480 h 467"/>
                <a:gd name="T48" fmla="*/ 326243 w 597"/>
                <a:gd name="T49" fmla="*/ 502680 h 467"/>
                <a:gd name="T50" fmla="*/ 237407 w 597"/>
                <a:gd name="T51" fmla="*/ 539801 h 467"/>
                <a:gd name="T52" fmla="*/ 90368 w 597"/>
                <a:gd name="T53" fmla="*/ 600123 h 467"/>
                <a:gd name="T54" fmla="*/ 110279 w 597"/>
                <a:gd name="T55" fmla="*/ 696019 h 467"/>
                <a:gd name="T56" fmla="*/ 38291 w 597"/>
                <a:gd name="T57" fmla="*/ 714579 h 467"/>
                <a:gd name="T58" fmla="*/ 6127 w 597"/>
                <a:gd name="T59" fmla="*/ 587749 h 467"/>
                <a:gd name="T60" fmla="*/ 38291 w 597"/>
                <a:gd name="T61" fmla="*/ 513507 h 467"/>
                <a:gd name="T62" fmla="*/ 78115 w 597"/>
                <a:gd name="T63" fmla="*/ 484120 h 467"/>
                <a:gd name="T64" fmla="*/ 122533 w 597"/>
                <a:gd name="T65" fmla="*/ 417611 h 467"/>
                <a:gd name="T66" fmla="*/ 186862 w 597"/>
                <a:gd name="T67" fmla="*/ 296968 h 467"/>
                <a:gd name="T68" fmla="*/ 243534 w 597"/>
                <a:gd name="T69" fmla="*/ 207259 h 467"/>
                <a:gd name="T70" fmla="*/ 243534 w 597"/>
                <a:gd name="T71" fmla="*/ 120643 h 4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2749576" y="3893614"/>
              <a:ext cx="606901" cy="418201"/>
            </a:xfrm>
            <a:custGeom>
              <a:avLst/>
              <a:gdLst>
                <a:gd name="T0" fmla="*/ 42865 w 617"/>
                <a:gd name="T1" fmla="*/ 254758 h 419"/>
                <a:gd name="T2" fmla="*/ 102570 w 617"/>
                <a:gd name="T3" fmla="*/ 223690 h 419"/>
                <a:gd name="T4" fmla="*/ 203609 w 617"/>
                <a:gd name="T5" fmla="*/ 250098 h 419"/>
                <a:gd name="T6" fmla="*/ 223511 w 617"/>
                <a:gd name="T7" fmla="*/ 208156 h 419"/>
                <a:gd name="T8" fmla="*/ 358229 w 617"/>
                <a:gd name="T9" fmla="*/ 158447 h 419"/>
                <a:gd name="T10" fmla="*/ 476108 w 617"/>
                <a:gd name="T11" fmla="*/ 128932 h 419"/>
                <a:gd name="T12" fmla="*/ 520504 w 617"/>
                <a:gd name="T13" fmla="*/ 139806 h 419"/>
                <a:gd name="T14" fmla="*/ 557246 w 617"/>
                <a:gd name="T15" fmla="*/ 116505 h 419"/>
                <a:gd name="T16" fmla="*/ 571024 w 617"/>
                <a:gd name="T17" fmla="*/ 91651 h 419"/>
                <a:gd name="T18" fmla="*/ 616951 w 617"/>
                <a:gd name="T19" fmla="*/ 55922 h 419"/>
                <a:gd name="T20" fmla="*/ 679717 w 617"/>
                <a:gd name="T21" fmla="*/ 24854 h 419"/>
                <a:gd name="T22" fmla="*/ 705742 w 617"/>
                <a:gd name="T23" fmla="*/ 55922 h 419"/>
                <a:gd name="T24" fmla="*/ 763916 w 617"/>
                <a:gd name="T25" fmla="*/ 12427 h 419"/>
                <a:gd name="T26" fmla="*/ 828214 w 617"/>
                <a:gd name="T27" fmla="*/ 12427 h 419"/>
                <a:gd name="T28" fmla="*/ 860363 w 617"/>
                <a:gd name="T29" fmla="*/ 60583 h 419"/>
                <a:gd name="T30" fmla="*/ 820560 w 617"/>
                <a:gd name="T31" fmla="*/ 146020 h 419"/>
                <a:gd name="T32" fmla="*/ 820560 w 617"/>
                <a:gd name="T33" fmla="*/ 181748 h 419"/>
                <a:gd name="T34" fmla="*/ 877203 w 617"/>
                <a:gd name="T35" fmla="*/ 212816 h 419"/>
                <a:gd name="T36" fmla="*/ 929253 w 617"/>
                <a:gd name="T37" fmla="*/ 194175 h 419"/>
                <a:gd name="T38" fmla="*/ 929253 w 617"/>
                <a:gd name="T39" fmla="*/ 279612 h 419"/>
                <a:gd name="T40" fmla="*/ 872610 w 617"/>
                <a:gd name="T41" fmla="*/ 371263 h 419"/>
                <a:gd name="T42" fmla="*/ 808312 w 617"/>
                <a:gd name="T43" fmla="*/ 492428 h 419"/>
                <a:gd name="T44" fmla="*/ 763916 w 617"/>
                <a:gd name="T45" fmla="*/ 557671 h 419"/>
                <a:gd name="T46" fmla="*/ 725644 w 617"/>
                <a:gd name="T47" fmla="*/ 588739 h 419"/>
                <a:gd name="T48" fmla="*/ 616951 w 617"/>
                <a:gd name="T49" fmla="*/ 649322 h 419"/>
                <a:gd name="T50" fmla="*/ 525097 w 617"/>
                <a:gd name="T51" fmla="*/ 602720 h 419"/>
                <a:gd name="T52" fmla="*/ 436305 w 617"/>
                <a:gd name="T53" fmla="*/ 644661 h 419"/>
                <a:gd name="T54" fmla="*/ 295463 w 617"/>
                <a:gd name="T55" fmla="*/ 594953 h 419"/>
                <a:gd name="T56" fmla="*/ 300055 w 617"/>
                <a:gd name="T57" fmla="*/ 504855 h 419"/>
                <a:gd name="T58" fmla="*/ 235758 w 617"/>
                <a:gd name="T59" fmla="*/ 486214 h 419"/>
                <a:gd name="T60" fmla="*/ 186769 w 617"/>
                <a:gd name="T61" fmla="*/ 486214 h 419"/>
                <a:gd name="T62" fmla="*/ 166868 w 617"/>
                <a:gd name="T63" fmla="*/ 413205 h 419"/>
                <a:gd name="T64" fmla="*/ 203609 w 617"/>
                <a:gd name="T65" fmla="*/ 406991 h 419"/>
                <a:gd name="T66" fmla="*/ 203609 w 617"/>
                <a:gd name="T67" fmla="*/ 346408 h 419"/>
                <a:gd name="T68" fmla="*/ 82668 w 617"/>
                <a:gd name="T69" fmla="*/ 298253 h 419"/>
                <a:gd name="T70" fmla="*/ 18371 w 617"/>
                <a:gd name="T71" fmla="*/ 298253 h 419"/>
                <a:gd name="T72" fmla="*/ 6124 w 617"/>
                <a:gd name="T73" fmla="*/ 250098 h 4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17" h="419">
                  <a:moveTo>
                    <a:pt x="4" y="161"/>
                  </a:moveTo>
                  <a:lnTo>
                    <a:pt x="28" y="164"/>
                  </a:lnTo>
                  <a:lnTo>
                    <a:pt x="59" y="137"/>
                  </a:lnTo>
                  <a:lnTo>
                    <a:pt x="67" y="144"/>
                  </a:lnTo>
                  <a:lnTo>
                    <a:pt x="122" y="168"/>
                  </a:lnTo>
                  <a:lnTo>
                    <a:pt x="133" y="161"/>
                  </a:lnTo>
                  <a:lnTo>
                    <a:pt x="133" y="144"/>
                  </a:lnTo>
                  <a:lnTo>
                    <a:pt x="146" y="134"/>
                  </a:lnTo>
                  <a:lnTo>
                    <a:pt x="222" y="86"/>
                  </a:lnTo>
                  <a:lnTo>
                    <a:pt x="234" y="102"/>
                  </a:lnTo>
                  <a:lnTo>
                    <a:pt x="280" y="117"/>
                  </a:lnTo>
                  <a:lnTo>
                    <a:pt x="311" y="83"/>
                  </a:lnTo>
                  <a:lnTo>
                    <a:pt x="319" y="90"/>
                  </a:lnTo>
                  <a:lnTo>
                    <a:pt x="340" y="90"/>
                  </a:lnTo>
                  <a:lnTo>
                    <a:pt x="340" y="83"/>
                  </a:lnTo>
                  <a:lnTo>
                    <a:pt x="364" y="75"/>
                  </a:lnTo>
                  <a:lnTo>
                    <a:pt x="364" y="66"/>
                  </a:lnTo>
                  <a:lnTo>
                    <a:pt x="373" y="59"/>
                  </a:lnTo>
                  <a:lnTo>
                    <a:pt x="377" y="59"/>
                  </a:lnTo>
                  <a:lnTo>
                    <a:pt x="403" y="36"/>
                  </a:lnTo>
                  <a:lnTo>
                    <a:pt x="423" y="43"/>
                  </a:lnTo>
                  <a:lnTo>
                    <a:pt x="444" y="16"/>
                  </a:lnTo>
                  <a:lnTo>
                    <a:pt x="453" y="36"/>
                  </a:lnTo>
                  <a:lnTo>
                    <a:pt x="461" y="36"/>
                  </a:lnTo>
                  <a:lnTo>
                    <a:pt x="490" y="8"/>
                  </a:lnTo>
                  <a:lnTo>
                    <a:pt x="499" y="8"/>
                  </a:lnTo>
                  <a:lnTo>
                    <a:pt x="516" y="0"/>
                  </a:lnTo>
                  <a:lnTo>
                    <a:pt x="541" y="8"/>
                  </a:lnTo>
                  <a:lnTo>
                    <a:pt x="541" y="36"/>
                  </a:lnTo>
                  <a:lnTo>
                    <a:pt x="562" y="39"/>
                  </a:lnTo>
                  <a:lnTo>
                    <a:pt x="553" y="66"/>
                  </a:lnTo>
                  <a:lnTo>
                    <a:pt x="536" y="94"/>
                  </a:lnTo>
                  <a:lnTo>
                    <a:pt x="528" y="117"/>
                  </a:lnTo>
                  <a:lnTo>
                    <a:pt x="536" y="117"/>
                  </a:lnTo>
                  <a:lnTo>
                    <a:pt x="557" y="98"/>
                  </a:lnTo>
                  <a:lnTo>
                    <a:pt x="573" y="137"/>
                  </a:lnTo>
                  <a:lnTo>
                    <a:pt x="591" y="125"/>
                  </a:lnTo>
                  <a:lnTo>
                    <a:pt x="607" y="125"/>
                  </a:lnTo>
                  <a:lnTo>
                    <a:pt x="616" y="164"/>
                  </a:lnTo>
                  <a:lnTo>
                    <a:pt x="607" y="180"/>
                  </a:lnTo>
                  <a:lnTo>
                    <a:pt x="607" y="195"/>
                  </a:lnTo>
                  <a:lnTo>
                    <a:pt x="570" y="239"/>
                  </a:lnTo>
                  <a:lnTo>
                    <a:pt x="573" y="286"/>
                  </a:lnTo>
                  <a:lnTo>
                    <a:pt x="528" y="317"/>
                  </a:lnTo>
                  <a:lnTo>
                    <a:pt x="524" y="349"/>
                  </a:lnTo>
                  <a:lnTo>
                    <a:pt x="499" y="359"/>
                  </a:lnTo>
                  <a:lnTo>
                    <a:pt x="499" y="376"/>
                  </a:lnTo>
                  <a:lnTo>
                    <a:pt x="474" y="379"/>
                  </a:lnTo>
                  <a:lnTo>
                    <a:pt x="453" y="410"/>
                  </a:lnTo>
                  <a:lnTo>
                    <a:pt x="403" y="418"/>
                  </a:lnTo>
                  <a:lnTo>
                    <a:pt x="373" y="398"/>
                  </a:lnTo>
                  <a:lnTo>
                    <a:pt x="343" y="388"/>
                  </a:lnTo>
                  <a:lnTo>
                    <a:pt x="314" y="415"/>
                  </a:lnTo>
                  <a:lnTo>
                    <a:pt x="285" y="415"/>
                  </a:lnTo>
                  <a:lnTo>
                    <a:pt x="259" y="418"/>
                  </a:lnTo>
                  <a:lnTo>
                    <a:pt x="193" y="383"/>
                  </a:lnTo>
                  <a:lnTo>
                    <a:pt x="180" y="356"/>
                  </a:lnTo>
                  <a:lnTo>
                    <a:pt x="196" y="325"/>
                  </a:lnTo>
                  <a:lnTo>
                    <a:pt x="180" y="313"/>
                  </a:lnTo>
                  <a:lnTo>
                    <a:pt x="154" y="313"/>
                  </a:lnTo>
                  <a:lnTo>
                    <a:pt x="151" y="305"/>
                  </a:lnTo>
                  <a:lnTo>
                    <a:pt x="122" y="313"/>
                  </a:lnTo>
                  <a:lnTo>
                    <a:pt x="96" y="293"/>
                  </a:lnTo>
                  <a:lnTo>
                    <a:pt x="109" y="266"/>
                  </a:lnTo>
                  <a:lnTo>
                    <a:pt x="125" y="266"/>
                  </a:lnTo>
                  <a:lnTo>
                    <a:pt x="133" y="262"/>
                  </a:lnTo>
                  <a:lnTo>
                    <a:pt x="143" y="235"/>
                  </a:lnTo>
                  <a:lnTo>
                    <a:pt x="133" y="223"/>
                  </a:lnTo>
                  <a:lnTo>
                    <a:pt x="62" y="212"/>
                  </a:lnTo>
                  <a:lnTo>
                    <a:pt x="54" y="192"/>
                  </a:lnTo>
                  <a:lnTo>
                    <a:pt x="33" y="192"/>
                  </a:lnTo>
                  <a:lnTo>
                    <a:pt x="12" y="192"/>
                  </a:lnTo>
                  <a:lnTo>
                    <a:pt x="0" y="173"/>
                  </a:lnTo>
                  <a:lnTo>
                    <a:pt x="4" y="16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未知"/>
            <p:cNvSpPr/>
            <p:nvPr/>
          </p:nvSpPr>
          <p:spPr bwMode="auto">
            <a:xfrm>
              <a:off x="2193674" y="3675333"/>
              <a:ext cx="697682" cy="681362"/>
            </a:xfrm>
            <a:custGeom>
              <a:avLst/>
              <a:gdLst>
                <a:gd name="T0" fmla="*/ 948207 w 710"/>
                <a:gd name="T1" fmla="*/ 167439 h 684"/>
                <a:gd name="T2" fmla="*/ 871739 w 710"/>
                <a:gd name="T3" fmla="*/ 181393 h 684"/>
                <a:gd name="T4" fmla="*/ 841151 w 710"/>
                <a:gd name="T5" fmla="*/ 133331 h 684"/>
                <a:gd name="T6" fmla="*/ 819740 w 710"/>
                <a:gd name="T7" fmla="*/ 96123 h 684"/>
                <a:gd name="T8" fmla="*/ 769271 w 710"/>
                <a:gd name="T9" fmla="*/ 96123 h 684"/>
                <a:gd name="T10" fmla="*/ 735625 w 710"/>
                <a:gd name="T11" fmla="*/ 137983 h 684"/>
                <a:gd name="T12" fmla="*/ 735625 w 710"/>
                <a:gd name="T13" fmla="*/ 186044 h 684"/>
                <a:gd name="T14" fmla="*/ 672921 w 710"/>
                <a:gd name="T15" fmla="*/ 367437 h 684"/>
                <a:gd name="T16" fmla="*/ 619393 w 710"/>
                <a:gd name="T17" fmla="*/ 379840 h 684"/>
                <a:gd name="T18" fmla="*/ 518455 w 710"/>
                <a:gd name="T19" fmla="*/ 404645 h 684"/>
                <a:gd name="T20" fmla="*/ 365519 w 710"/>
                <a:gd name="T21" fmla="*/ 181393 h 684"/>
                <a:gd name="T22" fmla="*/ 319638 w 710"/>
                <a:gd name="T23" fmla="*/ 151936 h 684"/>
                <a:gd name="T24" fmla="*/ 307403 w 710"/>
                <a:gd name="T25" fmla="*/ 96123 h 684"/>
                <a:gd name="T26" fmla="*/ 229405 w 710"/>
                <a:gd name="T27" fmla="*/ 133331 h 684"/>
                <a:gd name="T28" fmla="*/ 198818 w 710"/>
                <a:gd name="T29" fmla="*/ 0 h 684"/>
                <a:gd name="T30" fmla="*/ 146819 w 710"/>
                <a:gd name="T31" fmla="*/ 54263 h 684"/>
                <a:gd name="T32" fmla="*/ 139172 w 710"/>
                <a:gd name="T33" fmla="*/ 133331 h 684"/>
                <a:gd name="T34" fmla="*/ 107056 w 710"/>
                <a:gd name="T35" fmla="*/ 120929 h 684"/>
                <a:gd name="T36" fmla="*/ 107056 w 710"/>
                <a:gd name="T37" fmla="*/ 217051 h 684"/>
                <a:gd name="T38" fmla="*/ 146819 w 710"/>
                <a:gd name="T39" fmla="*/ 227904 h 684"/>
                <a:gd name="T40" fmla="*/ 146819 w 710"/>
                <a:gd name="T41" fmla="*/ 435653 h 684"/>
                <a:gd name="T42" fmla="*/ 24470 w 710"/>
                <a:gd name="T43" fmla="*/ 567434 h 684"/>
                <a:gd name="T44" fmla="*/ 0 w 710"/>
                <a:gd name="T45" fmla="*/ 604643 h 684"/>
                <a:gd name="T46" fmla="*/ 0 w 710"/>
                <a:gd name="T47" fmla="*/ 688362 h 684"/>
                <a:gd name="T48" fmla="*/ 70351 w 710"/>
                <a:gd name="T49" fmla="*/ 677510 h 684"/>
                <a:gd name="T50" fmla="*/ 139172 w 710"/>
                <a:gd name="T51" fmla="*/ 706967 h 684"/>
                <a:gd name="T52" fmla="*/ 166701 w 710"/>
                <a:gd name="T53" fmla="*/ 779834 h 684"/>
                <a:gd name="T54" fmla="*/ 223287 w 710"/>
                <a:gd name="T55" fmla="*/ 798438 h 684"/>
                <a:gd name="T56" fmla="*/ 215641 w 710"/>
                <a:gd name="T57" fmla="*/ 840298 h 684"/>
                <a:gd name="T58" fmla="*/ 198818 w 710"/>
                <a:gd name="T59" fmla="*/ 913165 h 684"/>
                <a:gd name="T60" fmla="*/ 241640 w 710"/>
                <a:gd name="T61" fmla="*/ 931770 h 684"/>
                <a:gd name="T62" fmla="*/ 287521 w 710"/>
                <a:gd name="T63" fmla="*/ 967428 h 684"/>
                <a:gd name="T64" fmla="*/ 371636 w 710"/>
                <a:gd name="T65" fmla="*/ 1015489 h 684"/>
                <a:gd name="T66" fmla="*/ 448104 w 710"/>
                <a:gd name="T67" fmla="*/ 992234 h 684"/>
                <a:gd name="T68" fmla="*/ 460339 w 710"/>
                <a:gd name="T69" fmla="*/ 1040295 h 684"/>
                <a:gd name="T70" fmla="*/ 504691 w 710"/>
                <a:gd name="T71" fmla="*/ 1052698 h 684"/>
                <a:gd name="T72" fmla="*/ 530690 w 710"/>
                <a:gd name="T73" fmla="*/ 1044946 h 684"/>
                <a:gd name="T74" fmla="*/ 512338 w 710"/>
                <a:gd name="T75" fmla="*/ 919367 h 684"/>
                <a:gd name="T76" fmla="*/ 576571 w 710"/>
                <a:gd name="T77" fmla="*/ 894561 h 684"/>
                <a:gd name="T78" fmla="*/ 619393 w 710"/>
                <a:gd name="T79" fmla="*/ 858902 h 684"/>
                <a:gd name="T80" fmla="*/ 723390 w 710"/>
                <a:gd name="T81" fmla="*/ 858902 h 684"/>
                <a:gd name="T82" fmla="*/ 769271 w 710"/>
                <a:gd name="T83" fmla="*/ 852701 h 684"/>
                <a:gd name="T84" fmla="*/ 807505 w 710"/>
                <a:gd name="T85" fmla="*/ 882158 h 684"/>
                <a:gd name="T86" fmla="*/ 845740 w 710"/>
                <a:gd name="T87" fmla="*/ 840298 h 684"/>
                <a:gd name="T88" fmla="*/ 891620 w 710"/>
                <a:gd name="T89" fmla="*/ 846500 h 684"/>
                <a:gd name="T90" fmla="*/ 955854 w 710"/>
                <a:gd name="T91" fmla="*/ 779834 h 684"/>
                <a:gd name="T92" fmla="*/ 1012440 w 710"/>
                <a:gd name="T93" fmla="*/ 792237 h 684"/>
                <a:gd name="T94" fmla="*/ 1056792 w 710"/>
                <a:gd name="T95" fmla="*/ 750377 h 684"/>
                <a:gd name="T96" fmla="*/ 1084321 w 710"/>
                <a:gd name="T97" fmla="*/ 700765 h 684"/>
                <a:gd name="T98" fmla="*/ 960442 w 710"/>
                <a:gd name="T99" fmla="*/ 665107 h 684"/>
                <a:gd name="T100" fmla="*/ 916090 w 710"/>
                <a:gd name="T101" fmla="*/ 635650 h 684"/>
                <a:gd name="T102" fmla="*/ 865621 w 710"/>
                <a:gd name="T103" fmla="*/ 604643 h 684"/>
                <a:gd name="T104" fmla="*/ 883974 w 710"/>
                <a:gd name="T105" fmla="*/ 519372 h 684"/>
                <a:gd name="T106" fmla="*/ 871739 w 710"/>
                <a:gd name="T107" fmla="*/ 356584 h 684"/>
                <a:gd name="T108" fmla="*/ 781506 w 710"/>
                <a:gd name="T109" fmla="*/ 362786 h 684"/>
                <a:gd name="T110" fmla="*/ 769271 w 710"/>
                <a:gd name="T111" fmla="*/ 306972 h 684"/>
                <a:gd name="T112" fmla="*/ 787624 w 710"/>
                <a:gd name="T113" fmla="*/ 246508 h 684"/>
                <a:gd name="T114" fmla="*/ 841151 w 710"/>
                <a:gd name="T115" fmla="*/ 241857 h 684"/>
                <a:gd name="T116" fmla="*/ 935972 w 710"/>
                <a:gd name="T117" fmla="*/ 241857 h 6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10" h="684">
                  <a:moveTo>
                    <a:pt x="625" y="125"/>
                  </a:moveTo>
                  <a:lnTo>
                    <a:pt x="620" y="108"/>
                  </a:lnTo>
                  <a:lnTo>
                    <a:pt x="599" y="101"/>
                  </a:lnTo>
                  <a:lnTo>
                    <a:pt x="570" y="117"/>
                  </a:lnTo>
                  <a:lnTo>
                    <a:pt x="550" y="108"/>
                  </a:lnTo>
                  <a:lnTo>
                    <a:pt x="550" y="86"/>
                  </a:lnTo>
                  <a:lnTo>
                    <a:pt x="536" y="74"/>
                  </a:lnTo>
                  <a:lnTo>
                    <a:pt x="536" y="62"/>
                  </a:lnTo>
                  <a:lnTo>
                    <a:pt x="511" y="54"/>
                  </a:lnTo>
                  <a:lnTo>
                    <a:pt x="503" y="62"/>
                  </a:lnTo>
                  <a:lnTo>
                    <a:pt x="507" y="81"/>
                  </a:lnTo>
                  <a:lnTo>
                    <a:pt x="481" y="89"/>
                  </a:lnTo>
                  <a:lnTo>
                    <a:pt x="478" y="105"/>
                  </a:lnTo>
                  <a:lnTo>
                    <a:pt x="481" y="120"/>
                  </a:lnTo>
                  <a:lnTo>
                    <a:pt x="432" y="176"/>
                  </a:lnTo>
                  <a:lnTo>
                    <a:pt x="440" y="237"/>
                  </a:lnTo>
                  <a:lnTo>
                    <a:pt x="419" y="257"/>
                  </a:lnTo>
                  <a:lnTo>
                    <a:pt x="405" y="245"/>
                  </a:lnTo>
                  <a:lnTo>
                    <a:pt x="356" y="273"/>
                  </a:lnTo>
                  <a:lnTo>
                    <a:pt x="339" y="261"/>
                  </a:lnTo>
                  <a:lnTo>
                    <a:pt x="267" y="137"/>
                  </a:lnTo>
                  <a:lnTo>
                    <a:pt x="239" y="117"/>
                  </a:lnTo>
                  <a:lnTo>
                    <a:pt x="217" y="113"/>
                  </a:lnTo>
                  <a:lnTo>
                    <a:pt x="209" y="98"/>
                  </a:lnTo>
                  <a:lnTo>
                    <a:pt x="221" y="78"/>
                  </a:lnTo>
                  <a:lnTo>
                    <a:pt x="201" y="62"/>
                  </a:lnTo>
                  <a:lnTo>
                    <a:pt x="176" y="81"/>
                  </a:lnTo>
                  <a:lnTo>
                    <a:pt x="150" y="86"/>
                  </a:lnTo>
                  <a:lnTo>
                    <a:pt x="133" y="15"/>
                  </a:lnTo>
                  <a:lnTo>
                    <a:pt x="130" y="0"/>
                  </a:lnTo>
                  <a:lnTo>
                    <a:pt x="109" y="27"/>
                  </a:lnTo>
                  <a:lnTo>
                    <a:pt x="96" y="35"/>
                  </a:lnTo>
                  <a:lnTo>
                    <a:pt x="100" y="78"/>
                  </a:lnTo>
                  <a:lnTo>
                    <a:pt x="91" y="86"/>
                  </a:lnTo>
                  <a:lnTo>
                    <a:pt x="78" y="86"/>
                  </a:lnTo>
                  <a:lnTo>
                    <a:pt x="70" y="78"/>
                  </a:lnTo>
                  <a:lnTo>
                    <a:pt x="58" y="89"/>
                  </a:lnTo>
                  <a:lnTo>
                    <a:pt x="70" y="140"/>
                  </a:lnTo>
                  <a:lnTo>
                    <a:pt x="83" y="140"/>
                  </a:lnTo>
                  <a:lnTo>
                    <a:pt x="96" y="147"/>
                  </a:lnTo>
                  <a:lnTo>
                    <a:pt x="100" y="176"/>
                  </a:lnTo>
                  <a:lnTo>
                    <a:pt x="96" y="281"/>
                  </a:lnTo>
                  <a:lnTo>
                    <a:pt x="20" y="343"/>
                  </a:lnTo>
                  <a:lnTo>
                    <a:pt x="16" y="366"/>
                  </a:lnTo>
                  <a:lnTo>
                    <a:pt x="0" y="378"/>
                  </a:lnTo>
                  <a:lnTo>
                    <a:pt x="0" y="390"/>
                  </a:lnTo>
                  <a:lnTo>
                    <a:pt x="12" y="421"/>
                  </a:lnTo>
                  <a:lnTo>
                    <a:pt x="0" y="444"/>
                  </a:lnTo>
                  <a:lnTo>
                    <a:pt x="8" y="449"/>
                  </a:lnTo>
                  <a:lnTo>
                    <a:pt x="46" y="437"/>
                  </a:lnTo>
                  <a:lnTo>
                    <a:pt x="100" y="437"/>
                  </a:lnTo>
                  <a:lnTo>
                    <a:pt x="91" y="456"/>
                  </a:lnTo>
                  <a:lnTo>
                    <a:pt x="105" y="476"/>
                  </a:lnTo>
                  <a:lnTo>
                    <a:pt x="109" y="503"/>
                  </a:lnTo>
                  <a:lnTo>
                    <a:pt x="113" y="511"/>
                  </a:lnTo>
                  <a:lnTo>
                    <a:pt x="146" y="515"/>
                  </a:lnTo>
                  <a:lnTo>
                    <a:pt x="158" y="523"/>
                  </a:lnTo>
                  <a:lnTo>
                    <a:pt x="141" y="542"/>
                  </a:lnTo>
                  <a:lnTo>
                    <a:pt x="141" y="566"/>
                  </a:lnTo>
                  <a:lnTo>
                    <a:pt x="130" y="589"/>
                  </a:lnTo>
                  <a:lnTo>
                    <a:pt x="138" y="601"/>
                  </a:lnTo>
                  <a:lnTo>
                    <a:pt x="158" y="601"/>
                  </a:lnTo>
                  <a:lnTo>
                    <a:pt x="193" y="613"/>
                  </a:lnTo>
                  <a:lnTo>
                    <a:pt x="188" y="624"/>
                  </a:lnTo>
                  <a:lnTo>
                    <a:pt x="209" y="655"/>
                  </a:lnTo>
                  <a:lnTo>
                    <a:pt x="243" y="655"/>
                  </a:lnTo>
                  <a:lnTo>
                    <a:pt x="280" y="635"/>
                  </a:lnTo>
                  <a:lnTo>
                    <a:pt x="293" y="640"/>
                  </a:lnTo>
                  <a:lnTo>
                    <a:pt x="293" y="655"/>
                  </a:lnTo>
                  <a:lnTo>
                    <a:pt x="301" y="671"/>
                  </a:lnTo>
                  <a:lnTo>
                    <a:pt x="309" y="683"/>
                  </a:lnTo>
                  <a:lnTo>
                    <a:pt x="330" y="679"/>
                  </a:lnTo>
                  <a:lnTo>
                    <a:pt x="339" y="683"/>
                  </a:lnTo>
                  <a:lnTo>
                    <a:pt x="347" y="674"/>
                  </a:lnTo>
                  <a:lnTo>
                    <a:pt x="347" y="647"/>
                  </a:lnTo>
                  <a:lnTo>
                    <a:pt x="335" y="593"/>
                  </a:lnTo>
                  <a:lnTo>
                    <a:pt x="343" y="577"/>
                  </a:lnTo>
                  <a:lnTo>
                    <a:pt x="377" y="577"/>
                  </a:lnTo>
                  <a:lnTo>
                    <a:pt x="385" y="577"/>
                  </a:lnTo>
                  <a:lnTo>
                    <a:pt x="405" y="554"/>
                  </a:lnTo>
                  <a:lnTo>
                    <a:pt x="452" y="569"/>
                  </a:lnTo>
                  <a:lnTo>
                    <a:pt x="473" y="554"/>
                  </a:lnTo>
                  <a:lnTo>
                    <a:pt x="481" y="562"/>
                  </a:lnTo>
                  <a:lnTo>
                    <a:pt x="503" y="550"/>
                  </a:lnTo>
                  <a:lnTo>
                    <a:pt x="523" y="569"/>
                  </a:lnTo>
                  <a:lnTo>
                    <a:pt x="528" y="569"/>
                  </a:lnTo>
                  <a:lnTo>
                    <a:pt x="536" y="557"/>
                  </a:lnTo>
                  <a:lnTo>
                    <a:pt x="553" y="542"/>
                  </a:lnTo>
                  <a:lnTo>
                    <a:pt x="562" y="550"/>
                  </a:lnTo>
                  <a:lnTo>
                    <a:pt x="583" y="546"/>
                  </a:lnTo>
                  <a:lnTo>
                    <a:pt x="603" y="530"/>
                  </a:lnTo>
                  <a:lnTo>
                    <a:pt x="625" y="503"/>
                  </a:lnTo>
                  <a:lnTo>
                    <a:pt x="649" y="499"/>
                  </a:lnTo>
                  <a:lnTo>
                    <a:pt x="662" y="511"/>
                  </a:lnTo>
                  <a:lnTo>
                    <a:pt x="674" y="484"/>
                  </a:lnTo>
                  <a:lnTo>
                    <a:pt x="691" y="484"/>
                  </a:lnTo>
                  <a:lnTo>
                    <a:pt x="699" y="479"/>
                  </a:lnTo>
                  <a:lnTo>
                    <a:pt x="709" y="452"/>
                  </a:lnTo>
                  <a:lnTo>
                    <a:pt x="699" y="440"/>
                  </a:lnTo>
                  <a:lnTo>
                    <a:pt x="628" y="429"/>
                  </a:lnTo>
                  <a:lnTo>
                    <a:pt x="620" y="410"/>
                  </a:lnTo>
                  <a:lnTo>
                    <a:pt x="599" y="410"/>
                  </a:lnTo>
                  <a:lnTo>
                    <a:pt x="578" y="410"/>
                  </a:lnTo>
                  <a:lnTo>
                    <a:pt x="566" y="390"/>
                  </a:lnTo>
                  <a:lnTo>
                    <a:pt x="570" y="378"/>
                  </a:lnTo>
                  <a:lnTo>
                    <a:pt x="578" y="335"/>
                  </a:lnTo>
                  <a:lnTo>
                    <a:pt x="550" y="308"/>
                  </a:lnTo>
                  <a:lnTo>
                    <a:pt x="570" y="230"/>
                  </a:lnTo>
                  <a:lnTo>
                    <a:pt x="558" y="218"/>
                  </a:lnTo>
                  <a:lnTo>
                    <a:pt x="511" y="234"/>
                  </a:lnTo>
                  <a:lnTo>
                    <a:pt x="503" y="215"/>
                  </a:lnTo>
                  <a:lnTo>
                    <a:pt x="503" y="198"/>
                  </a:lnTo>
                  <a:lnTo>
                    <a:pt x="490" y="186"/>
                  </a:lnTo>
                  <a:lnTo>
                    <a:pt x="515" y="159"/>
                  </a:lnTo>
                  <a:lnTo>
                    <a:pt x="536" y="167"/>
                  </a:lnTo>
                  <a:lnTo>
                    <a:pt x="550" y="156"/>
                  </a:lnTo>
                  <a:lnTo>
                    <a:pt x="591" y="164"/>
                  </a:lnTo>
                  <a:lnTo>
                    <a:pt x="612" y="156"/>
                  </a:lnTo>
                  <a:lnTo>
                    <a:pt x="625" y="12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未知"/>
            <p:cNvSpPr/>
            <p:nvPr/>
          </p:nvSpPr>
          <p:spPr bwMode="auto">
            <a:xfrm>
              <a:off x="3651258" y="3668193"/>
              <a:ext cx="329460" cy="393721"/>
            </a:xfrm>
            <a:custGeom>
              <a:avLst/>
              <a:gdLst>
                <a:gd name="T0" fmla="*/ 0 w 336"/>
                <a:gd name="T1" fmla="*/ 467318 h 396"/>
                <a:gd name="T2" fmla="*/ 12209 w 336"/>
                <a:gd name="T3" fmla="*/ 362094 h 396"/>
                <a:gd name="T4" fmla="*/ 30522 w 336"/>
                <a:gd name="T5" fmla="*/ 332693 h 396"/>
                <a:gd name="T6" fmla="*/ 42730 w 336"/>
                <a:gd name="T7" fmla="*/ 309482 h 396"/>
                <a:gd name="T8" fmla="*/ 64095 w 336"/>
                <a:gd name="T9" fmla="*/ 259965 h 396"/>
                <a:gd name="T10" fmla="*/ 51887 w 336"/>
                <a:gd name="T11" fmla="*/ 249133 h 396"/>
                <a:gd name="T12" fmla="*/ 57991 w 336"/>
                <a:gd name="T13" fmla="*/ 205806 h 396"/>
                <a:gd name="T14" fmla="*/ 106825 w 336"/>
                <a:gd name="T15" fmla="*/ 151646 h 396"/>
                <a:gd name="T16" fmla="*/ 102247 w 336"/>
                <a:gd name="T17" fmla="*/ 116056 h 396"/>
                <a:gd name="T18" fmla="*/ 138873 w 336"/>
                <a:gd name="T19" fmla="*/ 60349 h 396"/>
                <a:gd name="T20" fmla="*/ 172447 w 336"/>
                <a:gd name="T21" fmla="*/ 66539 h 396"/>
                <a:gd name="T22" fmla="*/ 235016 w 336"/>
                <a:gd name="T23" fmla="*/ 24759 h 396"/>
                <a:gd name="T24" fmla="*/ 248751 w 336"/>
                <a:gd name="T25" fmla="*/ 0 h 396"/>
                <a:gd name="T26" fmla="*/ 294533 w 336"/>
                <a:gd name="T27" fmla="*/ 6190 h 396"/>
                <a:gd name="T28" fmla="*/ 312846 w 336"/>
                <a:gd name="T29" fmla="*/ 55707 h 396"/>
                <a:gd name="T30" fmla="*/ 331159 w 336"/>
                <a:gd name="T31" fmla="*/ 91297 h 396"/>
                <a:gd name="T32" fmla="*/ 378467 w 336"/>
                <a:gd name="T33" fmla="*/ 91297 h 396"/>
                <a:gd name="T34" fmla="*/ 402884 w 336"/>
                <a:gd name="T35" fmla="*/ 60349 h 396"/>
                <a:gd name="T36" fmla="*/ 441036 w 336"/>
                <a:gd name="T37" fmla="*/ 97487 h 396"/>
                <a:gd name="T38" fmla="*/ 511236 w 336"/>
                <a:gd name="T39" fmla="*/ 74276 h 396"/>
                <a:gd name="T40" fmla="*/ 466980 w 336"/>
                <a:gd name="T41" fmla="*/ 176405 h 396"/>
                <a:gd name="T42" fmla="*/ 441036 w 336"/>
                <a:gd name="T43" fmla="*/ 164026 h 396"/>
                <a:gd name="T44" fmla="*/ 421197 w 336"/>
                <a:gd name="T45" fmla="*/ 170215 h 396"/>
                <a:gd name="T46" fmla="*/ 421197 w 336"/>
                <a:gd name="T47" fmla="*/ 181047 h 396"/>
                <a:gd name="T48" fmla="*/ 445615 w 336"/>
                <a:gd name="T49" fmla="*/ 205806 h 396"/>
                <a:gd name="T50" fmla="*/ 441036 w 336"/>
                <a:gd name="T51" fmla="*/ 297103 h 396"/>
                <a:gd name="T52" fmla="*/ 445615 w 336"/>
                <a:gd name="T53" fmla="*/ 328051 h 396"/>
                <a:gd name="T54" fmla="*/ 441036 w 336"/>
                <a:gd name="T55" fmla="*/ 332693 h 396"/>
                <a:gd name="T56" fmla="*/ 408989 w 336"/>
                <a:gd name="T57" fmla="*/ 328051 h 396"/>
                <a:gd name="T58" fmla="*/ 390676 w 336"/>
                <a:gd name="T59" fmla="*/ 346620 h 396"/>
                <a:gd name="T60" fmla="*/ 402884 w 336"/>
                <a:gd name="T61" fmla="*/ 369831 h 396"/>
                <a:gd name="T62" fmla="*/ 370837 w 336"/>
                <a:gd name="T63" fmla="*/ 399232 h 396"/>
                <a:gd name="T64" fmla="*/ 378467 w 336"/>
                <a:gd name="T65" fmla="*/ 411611 h 396"/>
                <a:gd name="T66" fmla="*/ 344893 w 336"/>
                <a:gd name="T67" fmla="*/ 430180 h 396"/>
                <a:gd name="T68" fmla="*/ 349472 w 336"/>
                <a:gd name="T69" fmla="*/ 453392 h 396"/>
                <a:gd name="T70" fmla="*/ 337263 w 336"/>
                <a:gd name="T71" fmla="*/ 467318 h 396"/>
                <a:gd name="T72" fmla="*/ 294533 w 336"/>
                <a:gd name="T73" fmla="*/ 467318 h 396"/>
                <a:gd name="T74" fmla="*/ 268590 w 336"/>
                <a:gd name="T75" fmla="*/ 484340 h 396"/>
                <a:gd name="T76" fmla="*/ 262485 w 336"/>
                <a:gd name="T77" fmla="*/ 490529 h 396"/>
                <a:gd name="T78" fmla="*/ 286903 w 336"/>
                <a:gd name="T79" fmla="*/ 509098 h 396"/>
                <a:gd name="T80" fmla="*/ 262485 w 336"/>
                <a:gd name="T81" fmla="*/ 544689 h 396"/>
                <a:gd name="T82" fmla="*/ 228912 w 336"/>
                <a:gd name="T83" fmla="*/ 580279 h 396"/>
                <a:gd name="T84" fmla="*/ 216703 w 336"/>
                <a:gd name="T85" fmla="*/ 574090 h 396"/>
                <a:gd name="T86" fmla="*/ 186181 w 336"/>
                <a:gd name="T87" fmla="*/ 611228 h 396"/>
                <a:gd name="T88" fmla="*/ 146503 w 336"/>
                <a:gd name="T89" fmla="*/ 532310 h 396"/>
                <a:gd name="T90" fmla="*/ 114456 w 336"/>
                <a:gd name="T91" fmla="*/ 490529 h 396"/>
                <a:gd name="T92" fmla="*/ 90039 w 336"/>
                <a:gd name="T93" fmla="*/ 496719 h 396"/>
                <a:gd name="T94" fmla="*/ 76304 w 336"/>
                <a:gd name="T95" fmla="*/ 484340 h 396"/>
                <a:gd name="T96" fmla="*/ 0 w 336"/>
                <a:gd name="T97" fmla="*/ 467318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未知"/>
            <p:cNvSpPr/>
            <p:nvPr/>
          </p:nvSpPr>
          <p:spPr bwMode="auto">
            <a:xfrm>
              <a:off x="3651258" y="3668193"/>
              <a:ext cx="329460" cy="393721"/>
            </a:xfrm>
            <a:custGeom>
              <a:avLst/>
              <a:gdLst>
                <a:gd name="T0" fmla="*/ 0 w 336"/>
                <a:gd name="T1" fmla="*/ 467318 h 396"/>
                <a:gd name="T2" fmla="*/ 12209 w 336"/>
                <a:gd name="T3" fmla="*/ 362094 h 396"/>
                <a:gd name="T4" fmla="*/ 30522 w 336"/>
                <a:gd name="T5" fmla="*/ 332693 h 396"/>
                <a:gd name="T6" fmla="*/ 42730 w 336"/>
                <a:gd name="T7" fmla="*/ 309482 h 396"/>
                <a:gd name="T8" fmla="*/ 64095 w 336"/>
                <a:gd name="T9" fmla="*/ 259965 h 396"/>
                <a:gd name="T10" fmla="*/ 51887 w 336"/>
                <a:gd name="T11" fmla="*/ 249133 h 396"/>
                <a:gd name="T12" fmla="*/ 57991 w 336"/>
                <a:gd name="T13" fmla="*/ 205806 h 396"/>
                <a:gd name="T14" fmla="*/ 106825 w 336"/>
                <a:gd name="T15" fmla="*/ 151646 h 396"/>
                <a:gd name="T16" fmla="*/ 102247 w 336"/>
                <a:gd name="T17" fmla="*/ 116056 h 396"/>
                <a:gd name="T18" fmla="*/ 138873 w 336"/>
                <a:gd name="T19" fmla="*/ 60349 h 396"/>
                <a:gd name="T20" fmla="*/ 172447 w 336"/>
                <a:gd name="T21" fmla="*/ 66539 h 396"/>
                <a:gd name="T22" fmla="*/ 235016 w 336"/>
                <a:gd name="T23" fmla="*/ 24759 h 396"/>
                <a:gd name="T24" fmla="*/ 248751 w 336"/>
                <a:gd name="T25" fmla="*/ 0 h 396"/>
                <a:gd name="T26" fmla="*/ 294533 w 336"/>
                <a:gd name="T27" fmla="*/ 6190 h 396"/>
                <a:gd name="T28" fmla="*/ 312846 w 336"/>
                <a:gd name="T29" fmla="*/ 55707 h 396"/>
                <a:gd name="T30" fmla="*/ 331159 w 336"/>
                <a:gd name="T31" fmla="*/ 91297 h 396"/>
                <a:gd name="T32" fmla="*/ 378467 w 336"/>
                <a:gd name="T33" fmla="*/ 91297 h 396"/>
                <a:gd name="T34" fmla="*/ 402884 w 336"/>
                <a:gd name="T35" fmla="*/ 60349 h 396"/>
                <a:gd name="T36" fmla="*/ 441036 w 336"/>
                <a:gd name="T37" fmla="*/ 97487 h 396"/>
                <a:gd name="T38" fmla="*/ 511236 w 336"/>
                <a:gd name="T39" fmla="*/ 74276 h 396"/>
                <a:gd name="T40" fmla="*/ 466980 w 336"/>
                <a:gd name="T41" fmla="*/ 176405 h 396"/>
                <a:gd name="T42" fmla="*/ 441036 w 336"/>
                <a:gd name="T43" fmla="*/ 164026 h 396"/>
                <a:gd name="T44" fmla="*/ 421197 w 336"/>
                <a:gd name="T45" fmla="*/ 170215 h 396"/>
                <a:gd name="T46" fmla="*/ 421197 w 336"/>
                <a:gd name="T47" fmla="*/ 181047 h 396"/>
                <a:gd name="T48" fmla="*/ 445615 w 336"/>
                <a:gd name="T49" fmla="*/ 205806 h 396"/>
                <a:gd name="T50" fmla="*/ 441036 w 336"/>
                <a:gd name="T51" fmla="*/ 297103 h 396"/>
                <a:gd name="T52" fmla="*/ 445615 w 336"/>
                <a:gd name="T53" fmla="*/ 328051 h 396"/>
                <a:gd name="T54" fmla="*/ 441036 w 336"/>
                <a:gd name="T55" fmla="*/ 332693 h 396"/>
                <a:gd name="T56" fmla="*/ 408989 w 336"/>
                <a:gd name="T57" fmla="*/ 328051 h 396"/>
                <a:gd name="T58" fmla="*/ 390676 w 336"/>
                <a:gd name="T59" fmla="*/ 346620 h 396"/>
                <a:gd name="T60" fmla="*/ 402884 w 336"/>
                <a:gd name="T61" fmla="*/ 369831 h 396"/>
                <a:gd name="T62" fmla="*/ 370837 w 336"/>
                <a:gd name="T63" fmla="*/ 399232 h 396"/>
                <a:gd name="T64" fmla="*/ 378467 w 336"/>
                <a:gd name="T65" fmla="*/ 411611 h 396"/>
                <a:gd name="T66" fmla="*/ 344893 w 336"/>
                <a:gd name="T67" fmla="*/ 430180 h 396"/>
                <a:gd name="T68" fmla="*/ 349472 w 336"/>
                <a:gd name="T69" fmla="*/ 453392 h 396"/>
                <a:gd name="T70" fmla="*/ 337263 w 336"/>
                <a:gd name="T71" fmla="*/ 467318 h 396"/>
                <a:gd name="T72" fmla="*/ 294533 w 336"/>
                <a:gd name="T73" fmla="*/ 467318 h 396"/>
                <a:gd name="T74" fmla="*/ 268590 w 336"/>
                <a:gd name="T75" fmla="*/ 484340 h 396"/>
                <a:gd name="T76" fmla="*/ 262485 w 336"/>
                <a:gd name="T77" fmla="*/ 490529 h 396"/>
                <a:gd name="T78" fmla="*/ 286903 w 336"/>
                <a:gd name="T79" fmla="*/ 509098 h 396"/>
                <a:gd name="T80" fmla="*/ 262485 w 336"/>
                <a:gd name="T81" fmla="*/ 544689 h 396"/>
                <a:gd name="T82" fmla="*/ 228912 w 336"/>
                <a:gd name="T83" fmla="*/ 580279 h 396"/>
                <a:gd name="T84" fmla="*/ 216703 w 336"/>
                <a:gd name="T85" fmla="*/ 574090 h 396"/>
                <a:gd name="T86" fmla="*/ 186181 w 336"/>
                <a:gd name="T87" fmla="*/ 611228 h 396"/>
                <a:gd name="T88" fmla="*/ 146503 w 336"/>
                <a:gd name="T89" fmla="*/ 532310 h 396"/>
                <a:gd name="T90" fmla="*/ 114456 w 336"/>
                <a:gd name="T91" fmla="*/ 490529 h 396"/>
                <a:gd name="T92" fmla="*/ 90039 w 336"/>
                <a:gd name="T93" fmla="*/ 496719 h 396"/>
                <a:gd name="T94" fmla="*/ 76304 w 336"/>
                <a:gd name="T95" fmla="*/ 484340 h 396"/>
                <a:gd name="T96" fmla="*/ 0 w 336"/>
                <a:gd name="T97" fmla="*/ 467318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未知"/>
            <p:cNvSpPr/>
            <p:nvPr/>
          </p:nvSpPr>
          <p:spPr bwMode="auto">
            <a:xfrm>
              <a:off x="3450317" y="3539673"/>
              <a:ext cx="364141" cy="479401"/>
            </a:xfrm>
            <a:custGeom>
              <a:avLst/>
              <a:gdLst>
                <a:gd name="T0" fmla="*/ 10722 w 370"/>
                <a:gd name="T1" fmla="*/ 162876 h 481"/>
                <a:gd name="T2" fmla="*/ 52079 w 370"/>
                <a:gd name="T3" fmla="*/ 229577 h 481"/>
                <a:gd name="T4" fmla="*/ 52079 w 370"/>
                <a:gd name="T5" fmla="*/ 266806 h 481"/>
                <a:gd name="T6" fmla="*/ 30634 w 370"/>
                <a:gd name="T7" fmla="*/ 302483 h 481"/>
                <a:gd name="T8" fmla="*/ 4595 w 370"/>
                <a:gd name="T9" fmla="*/ 319546 h 481"/>
                <a:gd name="T10" fmla="*/ 0 w 370"/>
                <a:gd name="T11" fmla="*/ 380043 h 481"/>
                <a:gd name="T12" fmla="*/ 4595 w 370"/>
                <a:gd name="T13" fmla="*/ 394004 h 481"/>
                <a:gd name="T14" fmla="*/ 22976 w 370"/>
                <a:gd name="T15" fmla="*/ 387799 h 481"/>
                <a:gd name="T16" fmla="*/ 30634 w 370"/>
                <a:gd name="T17" fmla="*/ 394004 h 481"/>
                <a:gd name="T18" fmla="*/ 30634 w 370"/>
                <a:gd name="T19" fmla="*/ 435886 h 481"/>
                <a:gd name="T20" fmla="*/ 52079 w 370"/>
                <a:gd name="T21" fmla="*/ 477768 h 481"/>
                <a:gd name="T22" fmla="*/ 76586 w 370"/>
                <a:gd name="T23" fmla="*/ 490178 h 481"/>
                <a:gd name="T24" fmla="*/ 76586 w 370"/>
                <a:gd name="T25" fmla="*/ 556879 h 481"/>
                <a:gd name="T26" fmla="*/ 64332 w 370"/>
                <a:gd name="T27" fmla="*/ 606517 h 481"/>
                <a:gd name="T28" fmla="*/ 76586 w 370"/>
                <a:gd name="T29" fmla="*/ 623581 h 481"/>
                <a:gd name="T30" fmla="*/ 101094 w 370"/>
                <a:gd name="T31" fmla="*/ 648400 h 481"/>
                <a:gd name="T32" fmla="*/ 160831 w 370"/>
                <a:gd name="T33" fmla="*/ 635990 h 481"/>
                <a:gd name="T34" fmla="*/ 173085 w 370"/>
                <a:gd name="T35" fmla="*/ 653053 h 481"/>
                <a:gd name="T36" fmla="*/ 153172 w 370"/>
                <a:gd name="T37" fmla="*/ 679424 h 481"/>
                <a:gd name="T38" fmla="*/ 119474 w 370"/>
                <a:gd name="T39" fmla="*/ 721306 h 481"/>
                <a:gd name="T40" fmla="*/ 119474 w 370"/>
                <a:gd name="T41" fmla="*/ 732164 h 481"/>
                <a:gd name="T42" fmla="*/ 139387 w 370"/>
                <a:gd name="T43" fmla="*/ 744574 h 481"/>
                <a:gd name="T44" fmla="*/ 261925 w 370"/>
                <a:gd name="T45" fmla="*/ 698038 h 481"/>
                <a:gd name="T46" fmla="*/ 307877 w 370"/>
                <a:gd name="T47" fmla="*/ 721306 h 481"/>
                <a:gd name="T48" fmla="*/ 320130 w 370"/>
                <a:gd name="T49" fmla="*/ 708896 h 481"/>
                <a:gd name="T50" fmla="*/ 307877 w 370"/>
                <a:gd name="T51" fmla="*/ 684077 h 481"/>
                <a:gd name="T52" fmla="*/ 312472 w 370"/>
                <a:gd name="T53" fmla="*/ 667014 h 481"/>
                <a:gd name="T54" fmla="*/ 324726 w 370"/>
                <a:gd name="T55" fmla="*/ 563084 h 481"/>
                <a:gd name="T56" fmla="*/ 346170 w 370"/>
                <a:gd name="T57" fmla="*/ 532060 h 481"/>
                <a:gd name="T58" fmla="*/ 358423 w 370"/>
                <a:gd name="T59" fmla="*/ 508792 h 481"/>
                <a:gd name="T60" fmla="*/ 376804 w 370"/>
                <a:gd name="T61" fmla="*/ 459154 h 481"/>
                <a:gd name="T62" fmla="*/ 364550 w 370"/>
                <a:gd name="T63" fmla="*/ 448295 h 481"/>
                <a:gd name="T64" fmla="*/ 372209 w 370"/>
                <a:gd name="T65" fmla="*/ 406413 h 481"/>
                <a:gd name="T66" fmla="*/ 421224 w 370"/>
                <a:gd name="T67" fmla="*/ 350570 h 481"/>
                <a:gd name="T68" fmla="*/ 415097 w 370"/>
                <a:gd name="T69" fmla="*/ 314893 h 481"/>
                <a:gd name="T70" fmla="*/ 454922 w 370"/>
                <a:gd name="T71" fmla="*/ 259050 h 481"/>
                <a:gd name="T72" fmla="*/ 485557 w 370"/>
                <a:gd name="T73" fmla="*/ 266806 h 481"/>
                <a:gd name="T74" fmla="*/ 549889 w 370"/>
                <a:gd name="T75" fmla="*/ 223372 h 481"/>
                <a:gd name="T76" fmla="*/ 565206 w 370"/>
                <a:gd name="T77" fmla="*/ 198553 h 481"/>
                <a:gd name="T78" fmla="*/ 525381 w 370"/>
                <a:gd name="T79" fmla="*/ 120993 h 481"/>
                <a:gd name="T80" fmla="*/ 493215 w 370"/>
                <a:gd name="T81" fmla="*/ 83765 h 481"/>
                <a:gd name="T82" fmla="*/ 511596 w 370"/>
                <a:gd name="T83" fmla="*/ 65150 h 481"/>
                <a:gd name="T84" fmla="*/ 485557 w 370"/>
                <a:gd name="T85" fmla="*/ 41882 h 481"/>
                <a:gd name="T86" fmla="*/ 421224 w 370"/>
                <a:gd name="T87" fmla="*/ 41882 h 481"/>
                <a:gd name="T88" fmla="*/ 396717 w 370"/>
                <a:gd name="T89" fmla="*/ 17063 h 481"/>
                <a:gd name="T90" fmla="*/ 346170 w 370"/>
                <a:gd name="T91" fmla="*/ 65150 h 481"/>
                <a:gd name="T92" fmla="*/ 324726 w 370"/>
                <a:gd name="T93" fmla="*/ 54292 h 481"/>
                <a:gd name="T94" fmla="*/ 346170 w 370"/>
                <a:gd name="T95" fmla="*/ 17063 h 481"/>
                <a:gd name="T96" fmla="*/ 346170 w 370"/>
                <a:gd name="T97" fmla="*/ 4654 h 481"/>
                <a:gd name="T98" fmla="*/ 324726 w 370"/>
                <a:gd name="T99" fmla="*/ 0 h 481"/>
                <a:gd name="T100" fmla="*/ 261925 w 370"/>
                <a:gd name="T101" fmla="*/ 31024 h 481"/>
                <a:gd name="T102" fmla="*/ 215973 w 370"/>
                <a:gd name="T103" fmla="*/ 46536 h 481"/>
                <a:gd name="T104" fmla="*/ 173085 w 370"/>
                <a:gd name="T105" fmla="*/ 41882 h 481"/>
                <a:gd name="T106" fmla="*/ 88840 w 370"/>
                <a:gd name="T107" fmla="*/ 120993 h 481"/>
                <a:gd name="T108" fmla="*/ 42888 w 370"/>
                <a:gd name="T109" fmla="*/ 133403 h 481"/>
                <a:gd name="T110" fmla="*/ 10722 w 370"/>
                <a:gd name="T111" fmla="*/ 162876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未知"/>
            <p:cNvSpPr/>
            <p:nvPr/>
          </p:nvSpPr>
          <p:spPr bwMode="auto">
            <a:xfrm>
              <a:off x="3450317" y="3539673"/>
              <a:ext cx="364141" cy="479401"/>
            </a:xfrm>
            <a:custGeom>
              <a:avLst/>
              <a:gdLst>
                <a:gd name="T0" fmla="*/ 10722 w 370"/>
                <a:gd name="T1" fmla="*/ 162876 h 481"/>
                <a:gd name="T2" fmla="*/ 52079 w 370"/>
                <a:gd name="T3" fmla="*/ 229577 h 481"/>
                <a:gd name="T4" fmla="*/ 52079 w 370"/>
                <a:gd name="T5" fmla="*/ 266806 h 481"/>
                <a:gd name="T6" fmla="*/ 30634 w 370"/>
                <a:gd name="T7" fmla="*/ 302483 h 481"/>
                <a:gd name="T8" fmla="*/ 4595 w 370"/>
                <a:gd name="T9" fmla="*/ 319546 h 481"/>
                <a:gd name="T10" fmla="*/ 0 w 370"/>
                <a:gd name="T11" fmla="*/ 380043 h 481"/>
                <a:gd name="T12" fmla="*/ 4595 w 370"/>
                <a:gd name="T13" fmla="*/ 394004 h 481"/>
                <a:gd name="T14" fmla="*/ 22976 w 370"/>
                <a:gd name="T15" fmla="*/ 387799 h 481"/>
                <a:gd name="T16" fmla="*/ 30634 w 370"/>
                <a:gd name="T17" fmla="*/ 394004 h 481"/>
                <a:gd name="T18" fmla="*/ 30634 w 370"/>
                <a:gd name="T19" fmla="*/ 435886 h 481"/>
                <a:gd name="T20" fmla="*/ 52079 w 370"/>
                <a:gd name="T21" fmla="*/ 477768 h 481"/>
                <a:gd name="T22" fmla="*/ 76586 w 370"/>
                <a:gd name="T23" fmla="*/ 490178 h 481"/>
                <a:gd name="T24" fmla="*/ 76586 w 370"/>
                <a:gd name="T25" fmla="*/ 556879 h 481"/>
                <a:gd name="T26" fmla="*/ 64332 w 370"/>
                <a:gd name="T27" fmla="*/ 606517 h 481"/>
                <a:gd name="T28" fmla="*/ 76586 w 370"/>
                <a:gd name="T29" fmla="*/ 623581 h 481"/>
                <a:gd name="T30" fmla="*/ 101094 w 370"/>
                <a:gd name="T31" fmla="*/ 648400 h 481"/>
                <a:gd name="T32" fmla="*/ 160831 w 370"/>
                <a:gd name="T33" fmla="*/ 635990 h 481"/>
                <a:gd name="T34" fmla="*/ 173085 w 370"/>
                <a:gd name="T35" fmla="*/ 653053 h 481"/>
                <a:gd name="T36" fmla="*/ 153172 w 370"/>
                <a:gd name="T37" fmla="*/ 679424 h 481"/>
                <a:gd name="T38" fmla="*/ 119474 w 370"/>
                <a:gd name="T39" fmla="*/ 721306 h 481"/>
                <a:gd name="T40" fmla="*/ 119474 w 370"/>
                <a:gd name="T41" fmla="*/ 732164 h 481"/>
                <a:gd name="T42" fmla="*/ 139387 w 370"/>
                <a:gd name="T43" fmla="*/ 744574 h 481"/>
                <a:gd name="T44" fmla="*/ 261925 w 370"/>
                <a:gd name="T45" fmla="*/ 698038 h 481"/>
                <a:gd name="T46" fmla="*/ 307877 w 370"/>
                <a:gd name="T47" fmla="*/ 721306 h 481"/>
                <a:gd name="T48" fmla="*/ 320130 w 370"/>
                <a:gd name="T49" fmla="*/ 708896 h 481"/>
                <a:gd name="T50" fmla="*/ 307877 w 370"/>
                <a:gd name="T51" fmla="*/ 684077 h 481"/>
                <a:gd name="T52" fmla="*/ 312472 w 370"/>
                <a:gd name="T53" fmla="*/ 667014 h 481"/>
                <a:gd name="T54" fmla="*/ 324726 w 370"/>
                <a:gd name="T55" fmla="*/ 563084 h 481"/>
                <a:gd name="T56" fmla="*/ 346170 w 370"/>
                <a:gd name="T57" fmla="*/ 532060 h 481"/>
                <a:gd name="T58" fmla="*/ 358423 w 370"/>
                <a:gd name="T59" fmla="*/ 508792 h 481"/>
                <a:gd name="T60" fmla="*/ 376804 w 370"/>
                <a:gd name="T61" fmla="*/ 459154 h 481"/>
                <a:gd name="T62" fmla="*/ 364550 w 370"/>
                <a:gd name="T63" fmla="*/ 448295 h 481"/>
                <a:gd name="T64" fmla="*/ 372209 w 370"/>
                <a:gd name="T65" fmla="*/ 406413 h 481"/>
                <a:gd name="T66" fmla="*/ 421224 w 370"/>
                <a:gd name="T67" fmla="*/ 350570 h 481"/>
                <a:gd name="T68" fmla="*/ 415097 w 370"/>
                <a:gd name="T69" fmla="*/ 314893 h 481"/>
                <a:gd name="T70" fmla="*/ 454922 w 370"/>
                <a:gd name="T71" fmla="*/ 259050 h 481"/>
                <a:gd name="T72" fmla="*/ 485557 w 370"/>
                <a:gd name="T73" fmla="*/ 266806 h 481"/>
                <a:gd name="T74" fmla="*/ 549889 w 370"/>
                <a:gd name="T75" fmla="*/ 223372 h 481"/>
                <a:gd name="T76" fmla="*/ 565206 w 370"/>
                <a:gd name="T77" fmla="*/ 198553 h 481"/>
                <a:gd name="T78" fmla="*/ 525381 w 370"/>
                <a:gd name="T79" fmla="*/ 120993 h 481"/>
                <a:gd name="T80" fmla="*/ 493215 w 370"/>
                <a:gd name="T81" fmla="*/ 83765 h 481"/>
                <a:gd name="T82" fmla="*/ 511596 w 370"/>
                <a:gd name="T83" fmla="*/ 65150 h 481"/>
                <a:gd name="T84" fmla="*/ 485557 w 370"/>
                <a:gd name="T85" fmla="*/ 41882 h 481"/>
                <a:gd name="T86" fmla="*/ 421224 w 370"/>
                <a:gd name="T87" fmla="*/ 41882 h 481"/>
                <a:gd name="T88" fmla="*/ 396717 w 370"/>
                <a:gd name="T89" fmla="*/ 17063 h 481"/>
                <a:gd name="T90" fmla="*/ 346170 w 370"/>
                <a:gd name="T91" fmla="*/ 65150 h 481"/>
                <a:gd name="T92" fmla="*/ 324726 w 370"/>
                <a:gd name="T93" fmla="*/ 54292 h 481"/>
                <a:gd name="T94" fmla="*/ 346170 w 370"/>
                <a:gd name="T95" fmla="*/ 17063 h 481"/>
                <a:gd name="T96" fmla="*/ 346170 w 370"/>
                <a:gd name="T97" fmla="*/ 4654 h 481"/>
                <a:gd name="T98" fmla="*/ 324726 w 370"/>
                <a:gd name="T99" fmla="*/ 0 h 481"/>
                <a:gd name="T100" fmla="*/ 261925 w 370"/>
                <a:gd name="T101" fmla="*/ 31024 h 481"/>
                <a:gd name="T102" fmla="*/ 215973 w 370"/>
                <a:gd name="T103" fmla="*/ 46536 h 481"/>
                <a:gd name="T104" fmla="*/ 173085 w 370"/>
                <a:gd name="T105" fmla="*/ 41882 h 481"/>
                <a:gd name="T106" fmla="*/ 88840 w 370"/>
                <a:gd name="T107" fmla="*/ 120993 h 481"/>
                <a:gd name="T108" fmla="*/ 42888 w 370"/>
                <a:gd name="T109" fmla="*/ 133403 h 481"/>
                <a:gd name="T110" fmla="*/ 10722 w 370"/>
                <a:gd name="T111" fmla="*/ 162876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未知"/>
            <p:cNvSpPr/>
            <p:nvPr/>
          </p:nvSpPr>
          <p:spPr bwMode="auto">
            <a:xfrm>
              <a:off x="3080057" y="3586593"/>
              <a:ext cx="421261" cy="443701"/>
            </a:xfrm>
            <a:custGeom>
              <a:avLst/>
              <a:gdLst>
                <a:gd name="T0" fmla="*/ 563725 w 428"/>
                <a:gd name="T1" fmla="*/ 83611 h 446"/>
                <a:gd name="T2" fmla="*/ 549939 w 428"/>
                <a:gd name="T3" fmla="*/ 23225 h 446"/>
                <a:gd name="T4" fmla="*/ 500919 w 428"/>
                <a:gd name="T5" fmla="*/ 35612 h 446"/>
                <a:gd name="T6" fmla="*/ 467218 w 428"/>
                <a:gd name="T7" fmla="*/ 54192 h 446"/>
                <a:gd name="T8" fmla="*/ 428921 w 428"/>
                <a:gd name="T9" fmla="*/ 30967 h 446"/>
                <a:gd name="T10" fmla="*/ 370711 w 428"/>
                <a:gd name="T11" fmla="*/ 41805 h 446"/>
                <a:gd name="T12" fmla="*/ 179228 w 428"/>
                <a:gd name="T13" fmla="*/ 0 h 446"/>
                <a:gd name="T14" fmla="*/ 191483 w 428"/>
                <a:gd name="T15" fmla="*/ 47999 h 446"/>
                <a:gd name="T16" fmla="*/ 107230 w 428"/>
                <a:gd name="T17" fmla="*/ 47999 h 446"/>
                <a:gd name="T18" fmla="*/ 30637 w 428"/>
                <a:gd name="T19" fmla="*/ 133158 h 446"/>
                <a:gd name="T20" fmla="*/ 64338 w 428"/>
                <a:gd name="T21" fmla="*/ 326701 h 446"/>
                <a:gd name="T22" fmla="*/ 4596 w 428"/>
                <a:gd name="T23" fmla="*/ 397925 h 446"/>
                <a:gd name="T24" fmla="*/ 82721 w 428"/>
                <a:gd name="T25" fmla="*/ 411860 h 446"/>
                <a:gd name="T26" fmla="*/ 94975 w 428"/>
                <a:gd name="T27" fmla="*/ 532632 h 446"/>
                <a:gd name="T28" fmla="*/ 159314 w 428"/>
                <a:gd name="T29" fmla="*/ 503213 h 446"/>
                <a:gd name="T30" fmla="*/ 185355 w 428"/>
                <a:gd name="T31" fmla="*/ 532632 h 446"/>
                <a:gd name="T32" fmla="*/ 243566 w 428"/>
                <a:gd name="T33" fmla="*/ 489278 h 446"/>
                <a:gd name="T34" fmla="*/ 307904 w 428"/>
                <a:gd name="T35" fmla="*/ 489278 h 446"/>
                <a:gd name="T36" fmla="*/ 340073 w 428"/>
                <a:gd name="T37" fmla="*/ 537277 h 446"/>
                <a:gd name="T38" fmla="*/ 300245 w 428"/>
                <a:gd name="T39" fmla="*/ 623984 h 446"/>
                <a:gd name="T40" fmla="*/ 300245 w 428"/>
                <a:gd name="T41" fmla="*/ 658048 h 446"/>
                <a:gd name="T42" fmla="*/ 356924 w 428"/>
                <a:gd name="T43" fmla="*/ 689015 h 446"/>
                <a:gd name="T44" fmla="*/ 409007 w 428"/>
                <a:gd name="T45" fmla="*/ 670434 h 446"/>
                <a:gd name="T46" fmla="*/ 428921 w 428"/>
                <a:gd name="T47" fmla="*/ 623984 h 446"/>
                <a:gd name="T48" fmla="*/ 473345 w 428"/>
                <a:gd name="T49" fmla="*/ 610049 h 446"/>
                <a:gd name="T50" fmla="*/ 537684 w 428"/>
                <a:gd name="T51" fmla="*/ 616242 h 446"/>
                <a:gd name="T52" fmla="*/ 525429 w 428"/>
                <a:gd name="T53" fmla="*/ 586824 h 446"/>
                <a:gd name="T54" fmla="*/ 621936 w 428"/>
                <a:gd name="T55" fmla="*/ 574437 h 446"/>
                <a:gd name="T56" fmla="*/ 640318 w 428"/>
                <a:gd name="T57" fmla="*/ 532632 h 446"/>
                <a:gd name="T58" fmla="*/ 654105 w 428"/>
                <a:gd name="T59" fmla="*/ 416505 h 446"/>
                <a:gd name="T60" fmla="*/ 609681 w 428"/>
                <a:gd name="T61" fmla="*/ 362313 h 446"/>
                <a:gd name="T62" fmla="*/ 602022 w 428"/>
                <a:gd name="T63" fmla="*/ 314315 h 446"/>
                <a:gd name="T64" fmla="*/ 575980 w 428"/>
                <a:gd name="T65" fmla="*/ 308121 h 446"/>
                <a:gd name="T66" fmla="*/ 609681 w 428"/>
                <a:gd name="T67" fmla="*/ 230704 h 446"/>
                <a:gd name="T68" fmla="*/ 628063 w 428"/>
                <a:gd name="T69" fmla="*/ 156383 h 4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8" h="446">
                  <a:moveTo>
                    <a:pt x="384" y="59"/>
                  </a:moveTo>
                  <a:lnTo>
                    <a:pt x="368" y="54"/>
                  </a:lnTo>
                  <a:lnTo>
                    <a:pt x="359" y="42"/>
                  </a:lnTo>
                  <a:lnTo>
                    <a:pt x="359" y="15"/>
                  </a:lnTo>
                  <a:lnTo>
                    <a:pt x="348" y="3"/>
                  </a:lnTo>
                  <a:lnTo>
                    <a:pt x="327" y="23"/>
                  </a:lnTo>
                  <a:lnTo>
                    <a:pt x="317" y="35"/>
                  </a:lnTo>
                  <a:lnTo>
                    <a:pt x="305" y="35"/>
                  </a:lnTo>
                  <a:lnTo>
                    <a:pt x="301" y="15"/>
                  </a:lnTo>
                  <a:lnTo>
                    <a:pt x="280" y="20"/>
                  </a:lnTo>
                  <a:lnTo>
                    <a:pt x="259" y="35"/>
                  </a:lnTo>
                  <a:lnTo>
                    <a:pt x="242" y="27"/>
                  </a:lnTo>
                  <a:lnTo>
                    <a:pt x="209" y="8"/>
                  </a:lnTo>
                  <a:lnTo>
                    <a:pt x="117" y="0"/>
                  </a:lnTo>
                  <a:lnTo>
                    <a:pt x="108" y="12"/>
                  </a:lnTo>
                  <a:lnTo>
                    <a:pt x="125" y="31"/>
                  </a:lnTo>
                  <a:lnTo>
                    <a:pt x="104" y="42"/>
                  </a:lnTo>
                  <a:lnTo>
                    <a:pt x="70" y="31"/>
                  </a:lnTo>
                  <a:lnTo>
                    <a:pt x="33" y="59"/>
                  </a:lnTo>
                  <a:lnTo>
                    <a:pt x="20" y="86"/>
                  </a:lnTo>
                  <a:lnTo>
                    <a:pt x="24" y="149"/>
                  </a:lnTo>
                  <a:lnTo>
                    <a:pt x="42" y="211"/>
                  </a:lnTo>
                  <a:lnTo>
                    <a:pt x="0" y="254"/>
                  </a:lnTo>
                  <a:lnTo>
                    <a:pt x="3" y="257"/>
                  </a:lnTo>
                  <a:lnTo>
                    <a:pt x="42" y="250"/>
                  </a:lnTo>
                  <a:lnTo>
                    <a:pt x="54" y="266"/>
                  </a:lnTo>
                  <a:lnTo>
                    <a:pt x="42" y="313"/>
                  </a:lnTo>
                  <a:lnTo>
                    <a:pt x="62" y="344"/>
                  </a:lnTo>
                  <a:lnTo>
                    <a:pt x="83" y="352"/>
                  </a:lnTo>
                  <a:lnTo>
                    <a:pt x="104" y="325"/>
                  </a:lnTo>
                  <a:lnTo>
                    <a:pt x="113" y="344"/>
                  </a:lnTo>
                  <a:lnTo>
                    <a:pt x="121" y="344"/>
                  </a:lnTo>
                  <a:lnTo>
                    <a:pt x="149" y="316"/>
                  </a:lnTo>
                  <a:lnTo>
                    <a:pt x="159" y="316"/>
                  </a:lnTo>
                  <a:lnTo>
                    <a:pt x="175" y="308"/>
                  </a:lnTo>
                  <a:lnTo>
                    <a:pt x="201" y="316"/>
                  </a:lnTo>
                  <a:lnTo>
                    <a:pt x="201" y="344"/>
                  </a:lnTo>
                  <a:lnTo>
                    <a:pt x="222" y="347"/>
                  </a:lnTo>
                  <a:lnTo>
                    <a:pt x="212" y="374"/>
                  </a:lnTo>
                  <a:lnTo>
                    <a:pt x="196" y="403"/>
                  </a:lnTo>
                  <a:lnTo>
                    <a:pt x="188" y="425"/>
                  </a:lnTo>
                  <a:lnTo>
                    <a:pt x="196" y="425"/>
                  </a:lnTo>
                  <a:lnTo>
                    <a:pt x="217" y="406"/>
                  </a:lnTo>
                  <a:lnTo>
                    <a:pt x="233" y="445"/>
                  </a:lnTo>
                  <a:lnTo>
                    <a:pt x="251" y="433"/>
                  </a:lnTo>
                  <a:lnTo>
                    <a:pt x="267" y="433"/>
                  </a:lnTo>
                  <a:lnTo>
                    <a:pt x="280" y="425"/>
                  </a:lnTo>
                  <a:lnTo>
                    <a:pt x="280" y="403"/>
                  </a:lnTo>
                  <a:lnTo>
                    <a:pt x="288" y="394"/>
                  </a:lnTo>
                  <a:lnTo>
                    <a:pt x="309" y="394"/>
                  </a:lnTo>
                  <a:lnTo>
                    <a:pt x="343" y="410"/>
                  </a:lnTo>
                  <a:lnTo>
                    <a:pt x="351" y="398"/>
                  </a:lnTo>
                  <a:lnTo>
                    <a:pt x="343" y="386"/>
                  </a:lnTo>
                  <a:lnTo>
                    <a:pt x="343" y="379"/>
                  </a:lnTo>
                  <a:lnTo>
                    <a:pt x="368" y="359"/>
                  </a:lnTo>
                  <a:lnTo>
                    <a:pt x="406" y="371"/>
                  </a:lnTo>
                  <a:lnTo>
                    <a:pt x="427" y="355"/>
                  </a:lnTo>
                  <a:lnTo>
                    <a:pt x="418" y="344"/>
                  </a:lnTo>
                  <a:lnTo>
                    <a:pt x="427" y="313"/>
                  </a:lnTo>
                  <a:lnTo>
                    <a:pt x="427" y="269"/>
                  </a:lnTo>
                  <a:lnTo>
                    <a:pt x="410" y="262"/>
                  </a:lnTo>
                  <a:lnTo>
                    <a:pt x="398" y="234"/>
                  </a:lnTo>
                  <a:lnTo>
                    <a:pt x="398" y="207"/>
                  </a:lnTo>
                  <a:lnTo>
                    <a:pt x="393" y="203"/>
                  </a:lnTo>
                  <a:lnTo>
                    <a:pt x="380" y="207"/>
                  </a:lnTo>
                  <a:lnTo>
                    <a:pt x="376" y="199"/>
                  </a:lnTo>
                  <a:lnTo>
                    <a:pt x="380" y="160"/>
                  </a:lnTo>
                  <a:lnTo>
                    <a:pt x="398" y="149"/>
                  </a:lnTo>
                  <a:lnTo>
                    <a:pt x="410" y="125"/>
                  </a:lnTo>
                  <a:lnTo>
                    <a:pt x="410" y="101"/>
                  </a:lnTo>
                  <a:lnTo>
                    <a:pt x="384" y="5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未知"/>
            <p:cNvSpPr/>
            <p:nvPr/>
          </p:nvSpPr>
          <p:spPr bwMode="auto">
            <a:xfrm>
              <a:off x="2677156" y="3671253"/>
              <a:ext cx="469201" cy="390661"/>
            </a:xfrm>
            <a:custGeom>
              <a:avLst/>
              <a:gdLst>
                <a:gd name="T0" fmla="*/ 204287 w 479"/>
                <a:gd name="T1" fmla="*/ 200086 h 392"/>
                <a:gd name="T2" fmla="*/ 185993 w 479"/>
                <a:gd name="T3" fmla="*/ 249719 h 392"/>
                <a:gd name="T4" fmla="*/ 152453 w 479"/>
                <a:gd name="T5" fmla="*/ 260577 h 392"/>
                <a:gd name="T6" fmla="*/ 89947 w 479"/>
                <a:gd name="T7" fmla="*/ 249719 h 392"/>
                <a:gd name="T8" fmla="*/ 70128 w 479"/>
                <a:gd name="T9" fmla="*/ 266781 h 392"/>
                <a:gd name="T10" fmla="*/ 38113 w 479"/>
                <a:gd name="T11" fmla="*/ 254372 h 392"/>
                <a:gd name="T12" fmla="*/ 0 w 479"/>
                <a:gd name="T13" fmla="*/ 296251 h 392"/>
                <a:gd name="T14" fmla="*/ 18294 w 479"/>
                <a:gd name="T15" fmla="*/ 314863 h 392"/>
                <a:gd name="T16" fmla="*/ 18294 w 479"/>
                <a:gd name="T17" fmla="*/ 339680 h 392"/>
                <a:gd name="T18" fmla="*/ 30491 w 479"/>
                <a:gd name="T19" fmla="*/ 370701 h 392"/>
                <a:gd name="T20" fmla="*/ 102144 w 479"/>
                <a:gd name="T21" fmla="*/ 345884 h 392"/>
                <a:gd name="T22" fmla="*/ 121962 w 479"/>
                <a:gd name="T23" fmla="*/ 364497 h 392"/>
                <a:gd name="T24" fmla="*/ 89947 w 479"/>
                <a:gd name="T25" fmla="*/ 485479 h 392"/>
                <a:gd name="T26" fmla="*/ 134159 w 479"/>
                <a:gd name="T27" fmla="*/ 527357 h 392"/>
                <a:gd name="T28" fmla="*/ 121962 w 479"/>
                <a:gd name="T29" fmla="*/ 594053 h 392"/>
                <a:gd name="T30" fmla="*/ 160076 w 479"/>
                <a:gd name="T31" fmla="*/ 600257 h 392"/>
                <a:gd name="T32" fmla="*/ 204287 w 479"/>
                <a:gd name="T33" fmla="*/ 558378 h 392"/>
                <a:gd name="T34" fmla="*/ 216483 w 479"/>
                <a:gd name="T35" fmla="*/ 569236 h 392"/>
                <a:gd name="T36" fmla="*/ 300332 w 479"/>
                <a:gd name="T37" fmla="*/ 606461 h 392"/>
                <a:gd name="T38" fmla="*/ 318627 w 479"/>
                <a:gd name="T39" fmla="*/ 594053 h 392"/>
                <a:gd name="T40" fmla="*/ 318627 w 479"/>
                <a:gd name="T41" fmla="*/ 569236 h 392"/>
                <a:gd name="T42" fmla="*/ 336921 w 479"/>
                <a:gd name="T43" fmla="*/ 552174 h 392"/>
                <a:gd name="T44" fmla="*/ 452785 w 479"/>
                <a:gd name="T45" fmla="*/ 477724 h 392"/>
                <a:gd name="T46" fmla="*/ 474129 w 479"/>
                <a:gd name="T47" fmla="*/ 504092 h 392"/>
                <a:gd name="T48" fmla="*/ 541208 w 479"/>
                <a:gd name="T49" fmla="*/ 527357 h 392"/>
                <a:gd name="T50" fmla="*/ 588469 w 479"/>
                <a:gd name="T51" fmla="*/ 473071 h 392"/>
                <a:gd name="T52" fmla="*/ 600665 w 479"/>
                <a:gd name="T53" fmla="*/ 485479 h 392"/>
                <a:gd name="T54" fmla="*/ 632680 w 479"/>
                <a:gd name="T55" fmla="*/ 485479 h 392"/>
                <a:gd name="T56" fmla="*/ 632680 w 479"/>
                <a:gd name="T57" fmla="*/ 473071 h 392"/>
                <a:gd name="T58" fmla="*/ 669269 w 479"/>
                <a:gd name="T59" fmla="*/ 462213 h 392"/>
                <a:gd name="T60" fmla="*/ 669269 w 479"/>
                <a:gd name="T61" fmla="*/ 448254 h 392"/>
                <a:gd name="T62" fmla="*/ 684514 w 479"/>
                <a:gd name="T63" fmla="*/ 435845 h 392"/>
                <a:gd name="T64" fmla="*/ 689088 w 479"/>
                <a:gd name="T65" fmla="*/ 435845 h 392"/>
                <a:gd name="T66" fmla="*/ 728725 w 479"/>
                <a:gd name="T67" fmla="*/ 400171 h 392"/>
                <a:gd name="T68" fmla="*/ 696710 w 479"/>
                <a:gd name="T69" fmla="*/ 352089 h 392"/>
                <a:gd name="T70" fmla="*/ 715005 w 479"/>
                <a:gd name="T71" fmla="*/ 279189 h 392"/>
                <a:gd name="T72" fmla="*/ 696710 w 479"/>
                <a:gd name="T73" fmla="*/ 254372 h 392"/>
                <a:gd name="T74" fmla="*/ 637254 w 479"/>
                <a:gd name="T75" fmla="*/ 266781 h 392"/>
                <a:gd name="T76" fmla="*/ 632680 w 479"/>
                <a:gd name="T77" fmla="*/ 260577 h 392"/>
                <a:gd name="T78" fmla="*/ 696710 w 479"/>
                <a:gd name="T79" fmla="*/ 193881 h 392"/>
                <a:gd name="T80" fmla="*/ 669269 w 479"/>
                <a:gd name="T81" fmla="*/ 97716 h 392"/>
                <a:gd name="T82" fmla="*/ 625057 w 479"/>
                <a:gd name="T83" fmla="*/ 120982 h 392"/>
                <a:gd name="T84" fmla="*/ 593042 w 479"/>
                <a:gd name="T85" fmla="*/ 91512 h 392"/>
                <a:gd name="T86" fmla="*/ 554929 w 479"/>
                <a:gd name="T87" fmla="*/ 41878 h 392"/>
                <a:gd name="T88" fmla="*/ 554929 w 479"/>
                <a:gd name="T89" fmla="*/ 18613 h 392"/>
                <a:gd name="T90" fmla="*/ 529012 w 479"/>
                <a:gd name="T91" fmla="*/ 12408 h 392"/>
                <a:gd name="T92" fmla="*/ 504620 w 479"/>
                <a:gd name="T93" fmla="*/ 23266 h 392"/>
                <a:gd name="T94" fmla="*/ 452785 w 479"/>
                <a:gd name="T95" fmla="*/ 0 h 392"/>
                <a:gd name="T96" fmla="*/ 432967 w 479"/>
                <a:gd name="T97" fmla="*/ 48083 h 392"/>
                <a:gd name="T98" fmla="*/ 396378 w 479"/>
                <a:gd name="T99" fmla="*/ 54287 h 392"/>
                <a:gd name="T100" fmla="*/ 365887 w 479"/>
                <a:gd name="T101" fmla="*/ 97716 h 392"/>
                <a:gd name="T102" fmla="*/ 349117 w 479"/>
                <a:gd name="T103" fmla="*/ 83757 h 392"/>
                <a:gd name="T104" fmla="*/ 318627 w 479"/>
                <a:gd name="T105" fmla="*/ 97716 h 392"/>
                <a:gd name="T106" fmla="*/ 282038 w 479"/>
                <a:gd name="T107" fmla="*/ 72899 h 392"/>
                <a:gd name="T108" fmla="*/ 240876 w 479"/>
                <a:gd name="T109" fmla="*/ 110125 h 392"/>
                <a:gd name="T110" fmla="*/ 240876 w 479"/>
                <a:gd name="T111" fmla="*/ 128737 h 392"/>
                <a:gd name="T112" fmla="*/ 312529 w 479"/>
                <a:gd name="T113" fmla="*/ 162860 h 392"/>
                <a:gd name="T114" fmla="*/ 324725 w 479"/>
                <a:gd name="T115" fmla="*/ 189228 h 392"/>
                <a:gd name="T116" fmla="*/ 282038 w 479"/>
                <a:gd name="T117" fmla="*/ 206290 h 392"/>
                <a:gd name="T118" fmla="*/ 204287 w 479"/>
                <a:gd name="T119" fmla="*/ 200086 h 3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未知"/>
            <p:cNvSpPr/>
            <p:nvPr/>
          </p:nvSpPr>
          <p:spPr bwMode="auto">
            <a:xfrm>
              <a:off x="2677156" y="3671253"/>
              <a:ext cx="469201" cy="390661"/>
            </a:xfrm>
            <a:custGeom>
              <a:avLst/>
              <a:gdLst>
                <a:gd name="T0" fmla="*/ 204287 w 479"/>
                <a:gd name="T1" fmla="*/ 200086 h 392"/>
                <a:gd name="T2" fmla="*/ 185993 w 479"/>
                <a:gd name="T3" fmla="*/ 249719 h 392"/>
                <a:gd name="T4" fmla="*/ 152453 w 479"/>
                <a:gd name="T5" fmla="*/ 260577 h 392"/>
                <a:gd name="T6" fmla="*/ 89947 w 479"/>
                <a:gd name="T7" fmla="*/ 249719 h 392"/>
                <a:gd name="T8" fmla="*/ 70128 w 479"/>
                <a:gd name="T9" fmla="*/ 266781 h 392"/>
                <a:gd name="T10" fmla="*/ 38113 w 479"/>
                <a:gd name="T11" fmla="*/ 254372 h 392"/>
                <a:gd name="T12" fmla="*/ 0 w 479"/>
                <a:gd name="T13" fmla="*/ 296251 h 392"/>
                <a:gd name="T14" fmla="*/ 18294 w 479"/>
                <a:gd name="T15" fmla="*/ 314863 h 392"/>
                <a:gd name="T16" fmla="*/ 18294 w 479"/>
                <a:gd name="T17" fmla="*/ 339680 h 392"/>
                <a:gd name="T18" fmla="*/ 30491 w 479"/>
                <a:gd name="T19" fmla="*/ 370701 h 392"/>
                <a:gd name="T20" fmla="*/ 102144 w 479"/>
                <a:gd name="T21" fmla="*/ 345884 h 392"/>
                <a:gd name="T22" fmla="*/ 121962 w 479"/>
                <a:gd name="T23" fmla="*/ 364497 h 392"/>
                <a:gd name="T24" fmla="*/ 89947 w 479"/>
                <a:gd name="T25" fmla="*/ 485479 h 392"/>
                <a:gd name="T26" fmla="*/ 134159 w 479"/>
                <a:gd name="T27" fmla="*/ 527357 h 392"/>
                <a:gd name="T28" fmla="*/ 121962 w 479"/>
                <a:gd name="T29" fmla="*/ 594053 h 392"/>
                <a:gd name="T30" fmla="*/ 160076 w 479"/>
                <a:gd name="T31" fmla="*/ 600257 h 392"/>
                <a:gd name="T32" fmla="*/ 204287 w 479"/>
                <a:gd name="T33" fmla="*/ 558378 h 392"/>
                <a:gd name="T34" fmla="*/ 216483 w 479"/>
                <a:gd name="T35" fmla="*/ 569236 h 392"/>
                <a:gd name="T36" fmla="*/ 300332 w 479"/>
                <a:gd name="T37" fmla="*/ 606461 h 392"/>
                <a:gd name="T38" fmla="*/ 318627 w 479"/>
                <a:gd name="T39" fmla="*/ 594053 h 392"/>
                <a:gd name="T40" fmla="*/ 318627 w 479"/>
                <a:gd name="T41" fmla="*/ 569236 h 392"/>
                <a:gd name="T42" fmla="*/ 336921 w 479"/>
                <a:gd name="T43" fmla="*/ 552174 h 392"/>
                <a:gd name="T44" fmla="*/ 452785 w 479"/>
                <a:gd name="T45" fmla="*/ 477724 h 392"/>
                <a:gd name="T46" fmla="*/ 474129 w 479"/>
                <a:gd name="T47" fmla="*/ 504092 h 392"/>
                <a:gd name="T48" fmla="*/ 541208 w 479"/>
                <a:gd name="T49" fmla="*/ 527357 h 392"/>
                <a:gd name="T50" fmla="*/ 588469 w 479"/>
                <a:gd name="T51" fmla="*/ 473071 h 392"/>
                <a:gd name="T52" fmla="*/ 600665 w 479"/>
                <a:gd name="T53" fmla="*/ 485479 h 392"/>
                <a:gd name="T54" fmla="*/ 632680 w 479"/>
                <a:gd name="T55" fmla="*/ 485479 h 392"/>
                <a:gd name="T56" fmla="*/ 632680 w 479"/>
                <a:gd name="T57" fmla="*/ 473071 h 392"/>
                <a:gd name="T58" fmla="*/ 669269 w 479"/>
                <a:gd name="T59" fmla="*/ 462213 h 392"/>
                <a:gd name="T60" fmla="*/ 669269 w 479"/>
                <a:gd name="T61" fmla="*/ 448254 h 392"/>
                <a:gd name="T62" fmla="*/ 684514 w 479"/>
                <a:gd name="T63" fmla="*/ 435845 h 392"/>
                <a:gd name="T64" fmla="*/ 689088 w 479"/>
                <a:gd name="T65" fmla="*/ 435845 h 392"/>
                <a:gd name="T66" fmla="*/ 728725 w 479"/>
                <a:gd name="T67" fmla="*/ 400171 h 392"/>
                <a:gd name="T68" fmla="*/ 696710 w 479"/>
                <a:gd name="T69" fmla="*/ 352089 h 392"/>
                <a:gd name="T70" fmla="*/ 715005 w 479"/>
                <a:gd name="T71" fmla="*/ 279189 h 392"/>
                <a:gd name="T72" fmla="*/ 696710 w 479"/>
                <a:gd name="T73" fmla="*/ 254372 h 392"/>
                <a:gd name="T74" fmla="*/ 637254 w 479"/>
                <a:gd name="T75" fmla="*/ 266781 h 392"/>
                <a:gd name="T76" fmla="*/ 632680 w 479"/>
                <a:gd name="T77" fmla="*/ 260577 h 392"/>
                <a:gd name="T78" fmla="*/ 696710 w 479"/>
                <a:gd name="T79" fmla="*/ 193881 h 392"/>
                <a:gd name="T80" fmla="*/ 669269 w 479"/>
                <a:gd name="T81" fmla="*/ 97716 h 392"/>
                <a:gd name="T82" fmla="*/ 625057 w 479"/>
                <a:gd name="T83" fmla="*/ 120982 h 392"/>
                <a:gd name="T84" fmla="*/ 593042 w 479"/>
                <a:gd name="T85" fmla="*/ 91512 h 392"/>
                <a:gd name="T86" fmla="*/ 554929 w 479"/>
                <a:gd name="T87" fmla="*/ 41878 h 392"/>
                <a:gd name="T88" fmla="*/ 554929 w 479"/>
                <a:gd name="T89" fmla="*/ 18613 h 392"/>
                <a:gd name="T90" fmla="*/ 529012 w 479"/>
                <a:gd name="T91" fmla="*/ 12408 h 392"/>
                <a:gd name="T92" fmla="*/ 504620 w 479"/>
                <a:gd name="T93" fmla="*/ 23266 h 392"/>
                <a:gd name="T94" fmla="*/ 452785 w 479"/>
                <a:gd name="T95" fmla="*/ 0 h 392"/>
                <a:gd name="T96" fmla="*/ 432967 w 479"/>
                <a:gd name="T97" fmla="*/ 48083 h 392"/>
                <a:gd name="T98" fmla="*/ 396378 w 479"/>
                <a:gd name="T99" fmla="*/ 54287 h 392"/>
                <a:gd name="T100" fmla="*/ 365887 w 479"/>
                <a:gd name="T101" fmla="*/ 97716 h 392"/>
                <a:gd name="T102" fmla="*/ 349117 w 479"/>
                <a:gd name="T103" fmla="*/ 83757 h 392"/>
                <a:gd name="T104" fmla="*/ 318627 w 479"/>
                <a:gd name="T105" fmla="*/ 97716 h 392"/>
                <a:gd name="T106" fmla="*/ 282038 w 479"/>
                <a:gd name="T107" fmla="*/ 72899 h 392"/>
                <a:gd name="T108" fmla="*/ 240876 w 479"/>
                <a:gd name="T109" fmla="*/ 110125 h 392"/>
                <a:gd name="T110" fmla="*/ 240876 w 479"/>
                <a:gd name="T111" fmla="*/ 128737 h 392"/>
                <a:gd name="T112" fmla="*/ 312529 w 479"/>
                <a:gd name="T113" fmla="*/ 162860 h 392"/>
                <a:gd name="T114" fmla="*/ 324725 w 479"/>
                <a:gd name="T115" fmla="*/ 189228 h 392"/>
                <a:gd name="T116" fmla="*/ 282038 w 479"/>
                <a:gd name="T117" fmla="*/ 206290 h 392"/>
                <a:gd name="T118" fmla="*/ 204287 w 479"/>
                <a:gd name="T119" fmla="*/ 200086 h 3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未知"/>
            <p:cNvSpPr/>
            <p:nvPr/>
          </p:nvSpPr>
          <p:spPr bwMode="auto">
            <a:xfrm>
              <a:off x="3768558" y="3406053"/>
              <a:ext cx="293761" cy="324361"/>
            </a:xfrm>
            <a:custGeom>
              <a:avLst/>
              <a:gdLst>
                <a:gd name="T0" fmla="*/ 332928 w 298"/>
                <a:gd name="T1" fmla="*/ 480048 h 326"/>
                <a:gd name="T2" fmla="*/ 262353 w 298"/>
                <a:gd name="T3" fmla="*/ 503276 h 326"/>
                <a:gd name="T4" fmla="*/ 223997 w 298"/>
                <a:gd name="T5" fmla="*/ 466111 h 326"/>
                <a:gd name="T6" fmla="*/ 199450 w 298"/>
                <a:gd name="T7" fmla="*/ 497082 h 326"/>
                <a:gd name="T8" fmla="*/ 151889 w 298"/>
                <a:gd name="T9" fmla="*/ 497082 h 326"/>
                <a:gd name="T10" fmla="*/ 133478 w 298"/>
                <a:gd name="T11" fmla="*/ 461466 h 326"/>
                <a:gd name="T12" fmla="*/ 115067 w 298"/>
                <a:gd name="T13" fmla="*/ 411912 h 326"/>
                <a:gd name="T14" fmla="*/ 70574 w 298"/>
                <a:gd name="T15" fmla="*/ 405718 h 326"/>
                <a:gd name="T16" fmla="*/ 30685 w 298"/>
                <a:gd name="T17" fmla="*/ 328291 h 326"/>
                <a:gd name="T18" fmla="*/ 0 w 298"/>
                <a:gd name="T19" fmla="*/ 291126 h 326"/>
                <a:gd name="T20" fmla="*/ 18411 w 298"/>
                <a:gd name="T21" fmla="*/ 272544 h 326"/>
                <a:gd name="T22" fmla="*/ 30685 w 298"/>
                <a:gd name="T23" fmla="*/ 267898 h 326"/>
                <a:gd name="T24" fmla="*/ 76711 w 298"/>
                <a:gd name="T25" fmla="*/ 207505 h 326"/>
                <a:gd name="T26" fmla="*/ 70574 w 298"/>
                <a:gd name="T27" fmla="*/ 151757 h 326"/>
                <a:gd name="T28" fmla="*/ 88985 w 298"/>
                <a:gd name="T29" fmla="*/ 133175 h 326"/>
                <a:gd name="T30" fmla="*/ 119670 w 298"/>
                <a:gd name="T31" fmla="*/ 128529 h 326"/>
                <a:gd name="T32" fmla="*/ 133478 w 298"/>
                <a:gd name="T33" fmla="*/ 116141 h 326"/>
                <a:gd name="T34" fmla="*/ 119670 w 298"/>
                <a:gd name="T35" fmla="*/ 91364 h 326"/>
                <a:gd name="T36" fmla="*/ 139615 w 298"/>
                <a:gd name="T37" fmla="*/ 66587 h 326"/>
                <a:gd name="T38" fmla="*/ 139615 w 298"/>
                <a:gd name="T39" fmla="*/ 18583 h 326"/>
                <a:gd name="T40" fmla="*/ 165697 w 298"/>
                <a:gd name="T41" fmla="*/ 6194 h 326"/>
                <a:gd name="T42" fmla="*/ 204052 w 298"/>
                <a:gd name="T43" fmla="*/ 30971 h 326"/>
                <a:gd name="T44" fmla="*/ 262353 w 298"/>
                <a:gd name="T45" fmla="*/ 41811 h 326"/>
                <a:gd name="T46" fmla="*/ 296106 w 298"/>
                <a:gd name="T47" fmla="*/ 0 h 326"/>
                <a:gd name="T48" fmla="*/ 339064 w 298"/>
                <a:gd name="T49" fmla="*/ 37165 h 326"/>
                <a:gd name="T50" fmla="*/ 320654 w 298"/>
                <a:gd name="T51" fmla="*/ 49553 h 326"/>
                <a:gd name="T52" fmla="*/ 296106 w 298"/>
                <a:gd name="T53" fmla="*/ 78976 h 326"/>
                <a:gd name="T54" fmla="*/ 262353 w 298"/>
                <a:gd name="T55" fmla="*/ 91364 h 326"/>
                <a:gd name="T56" fmla="*/ 248545 w 298"/>
                <a:gd name="T57" fmla="*/ 97558 h 326"/>
                <a:gd name="T58" fmla="*/ 279230 w 298"/>
                <a:gd name="T59" fmla="*/ 116141 h 326"/>
                <a:gd name="T60" fmla="*/ 345201 w 298"/>
                <a:gd name="T61" fmla="*/ 91364 h 326"/>
                <a:gd name="T62" fmla="*/ 447995 w 298"/>
                <a:gd name="T63" fmla="*/ 133175 h 326"/>
                <a:gd name="T64" fmla="*/ 455666 w 298"/>
                <a:gd name="T65" fmla="*/ 212150 h 326"/>
                <a:gd name="T66" fmla="*/ 415776 w 298"/>
                <a:gd name="T67" fmla="*/ 212150 h 326"/>
                <a:gd name="T68" fmla="*/ 415776 w 298"/>
                <a:gd name="T69" fmla="*/ 236927 h 326"/>
                <a:gd name="T70" fmla="*/ 435721 w 298"/>
                <a:gd name="T71" fmla="*/ 272544 h 326"/>
                <a:gd name="T72" fmla="*/ 415776 w 298"/>
                <a:gd name="T73" fmla="*/ 291126 h 326"/>
                <a:gd name="T74" fmla="*/ 435721 w 298"/>
                <a:gd name="T75" fmla="*/ 322097 h 326"/>
                <a:gd name="T76" fmla="*/ 403502 w 298"/>
                <a:gd name="T77" fmla="*/ 363908 h 326"/>
                <a:gd name="T78" fmla="*/ 389694 w 298"/>
                <a:gd name="T79" fmla="*/ 345325 h 326"/>
                <a:gd name="T80" fmla="*/ 339064 w 298"/>
                <a:gd name="T81" fmla="*/ 461466 h 326"/>
                <a:gd name="T82" fmla="*/ 332928 w 298"/>
                <a:gd name="T83" fmla="*/ 480048 h 3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98" h="326">
                  <a:moveTo>
                    <a:pt x="217" y="310"/>
                  </a:moveTo>
                  <a:lnTo>
                    <a:pt x="171" y="325"/>
                  </a:lnTo>
                  <a:lnTo>
                    <a:pt x="146" y="301"/>
                  </a:lnTo>
                  <a:lnTo>
                    <a:pt x="130" y="321"/>
                  </a:lnTo>
                  <a:lnTo>
                    <a:pt x="99" y="321"/>
                  </a:lnTo>
                  <a:lnTo>
                    <a:pt x="87" y="298"/>
                  </a:lnTo>
                  <a:lnTo>
                    <a:pt x="75" y="266"/>
                  </a:lnTo>
                  <a:lnTo>
                    <a:pt x="46" y="262"/>
                  </a:lnTo>
                  <a:lnTo>
                    <a:pt x="20" y="212"/>
                  </a:lnTo>
                  <a:lnTo>
                    <a:pt x="0" y="188"/>
                  </a:lnTo>
                  <a:lnTo>
                    <a:pt x="12" y="176"/>
                  </a:lnTo>
                  <a:lnTo>
                    <a:pt x="20" y="173"/>
                  </a:lnTo>
                  <a:lnTo>
                    <a:pt x="50" y="134"/>
                  </a:lnTo>
                  <a:lnTo>
                    <a:pt x="46" y="98"/>
                  </a:lnTo>
                  <a:lnTo>
                    <a:pt x="58" y="86"/>
                  </a:lnTo>
                  <a:lnTo>
                    <a:pt x="78" y="83"/>
                  </a:lnTo>
                  <a:lnTo>
                    <a:pt x="87" y="75"/>
                  </a:lnTo>
                  <a:lnTo>
                    <a:pt x="78" y="59"/>
                  </a:lnTo>
                  <a:lnTo>
                    <a:pt x="91" y="43"/>
                  </a:lnTo>
                  <a:lnTo>
                    <a:pt x="91" y="12"/>
                  </a:lnTo>
                  <a:lnTo>
                    <a:pt x="108" y="4"/>
                  </a:lnTo>
                  <a:lnTo>
                    <a:pt x="133" y="20"/>
                  </a:lnTo>
                  <a:lnTo>
                    <a:pt x="171" y="27"/>
                  </a:lnTo>
                  <a:lnTo>
                    <a:pt x="193" y="0"/>
                  </a:lnTo>
                  <a:lnTo>
                    <a:pt x="221" y="24"/>
                  </a:lnTo>
                  <a:lnTo>
                    <a:pt x="209" y="32"/>
                  </a:lnTo>
                  <a:lnTo>
                    <a:pt x="193" y="51"/>
                  </a:lnTo>
                  <a:lnTo>
                    <a:pt x="171" y="59"/>
                  </a:lnTo>
                  <a:lnTo>
                    <a:pt x="162" y="63"/>
                  </a:lnTo>
                  <a:lnTo>
                    <a:pt x="182" y="75"/>
                  </a:lnTo>
                  <a:lnTo>
                    <a:pt x="225" y="59"/>
                  </a:lnTo>
                  <a:lnTo>
                    <a:pt x="292" y="86"/>
                  </a:lnTo>
                  <a:lnTo>
                    <a:pt x="297" y="137"/>
                  </a:lnTo>
                  <a:lnTo>
                    <a:pt x="271" y="137"/>
                  </a:lnTo>
                  <a:lnTo>
                    <a:pt x="271" y="153"/>
                  </a:lnTo>
                  <a:lnTo>
                    <a:pt x="284" y="176"/>
                  </a:lnTo>
                  <a:lnTo>
                    <a:pt x="271" y="188"/>
                  </a:lnTo>
                  <a:lnTo>
                    <a:pt x="284" y="208"/>
                  </a:lnTo>
                  <a:lnTo>
                    <a:pt x="263" y="235"/>
                  </a:lnTo>
                  <a:lnTo>
                    <a:pt x="254" y="223"/>
                  </a:lnTo>
                  <a:lnTo>
                    <a:pt x="221" y="298"/>
                  </a:lnTo>
                  <a:lnTo>
                    <a:pt x="217" y="3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未知"/>
            <p:cNvSpPr/>
            <p:nvPr/>
          </p:nvSpPr>
          <p:spPr bwMode="auto">
            <a:xfrm>
              <a:off x="3492138" y="3169412"/>
              <a:ext cx="366181" cy="412081"/>
            </a:xfrm>
            <a:custGeom>
              <a:avLst/>
              <a:gdLst>
                <a:gd name="T0" fmla="*/ 131401 w 373"/>
                <a:gd name="T1" fmla="*/ 0 h 414"/>
                <a:gd name="T2" fmla="*/ 235299 w 373"/>
                <a:gd name="T3" fmla="*/ 54220 h 414"/>
                <a:gd name="T4" fmla="*/ 311694 w 373"/>
                <a:gd name="T5" fmla="*/ 83654 h 414"/>
                <a:gd name="T6" fmla="*/ 343781 w 373"/>
                <a:gd name="T7" fmla="*/ 91400 h 414"/>
                <a:gd name="T8" fmla="*/ 369755 w 373"/>
                <a:gd name="T9" fmla="*/ 167309 h 414"/>
                <a:gd name="T10" fmla="*/ 427816 w 373"/>
                <a:gd name="T11" fmla="*/ 204488 h 414"/>
                <a:gd name="T12" fmla="*/ 472125 w 373"/>
                <a:gd name="T13" fmla="*/ 175054 h 414"/>
                <a:gd name="T14" fmla="*/ 484349 w 373"/>
                <a:gd name="T15" fmla="*/ 223078 h 414"/>
                <a:gd name="T16" fmla="*/ 435456 w 373"/>
                <a:gd name="T17" fmla="*/ 246316 h 414"/>
                <a:gd name="T18" fmla="*/ 407953 w 373"/>
                <a:gd name="T19" fmla="*/ 288143 h 414"/>
                <a:gd name="T20" fmla="*/ 472125 w 373"/>
                <a:gd name="T21" fmla="*/ 343912 h 414"/>
                <a:gd name="T22" fmla="*/ 568384 w 373"/>
                <a:gd name="T23" fmla="*/ 385739 h 414"/>
                <a:gd name="T24" fmla="*/ 548521 w 373"/>
                <a:gd name="T25" fmla="*/ 458550 h 414"/>
                <a:gd name="T26" fmla="*/ 548521 w 373"/>
                <a:gd name="T27" fmla="*/ 495729 h 414"/>
                <a:gd name="T28" fmla="*/ 498100 w 373"/>
                <a:gd name="T29" fmla="*/ 518967 h 414"/>
                <a:gd name="T30" fmla="*/ 459902 w 373"/>
                <a:gd name="T31" fmla="*/ 635153 h 414"/>
                <a:gd name="T32" fmla="*/ 420176 w 373"/>
                <a:gd name="T33" fmla="*/ 616564 h 414"/>
                <a:gd name="T34" fmla="*/ 331557 w 373"/>
                <a:gd name="T35" fmla="*/ 591777 h 414"/>
                <a:gd name="T36" fmla="*/ 259745 w 373"/>
                <a:gd name="T37" fmla="*/ 627408 h 414"/>
                <a:gd name="T38" fmla="*/ 279608 w 373"/>
                <a:gd name="T39" fmla="*/ 579384 h 414"/>
                <a:gd name="T40" fmla="*/ 197101 w 373"/>
                <a:gd name="T41" fmla="*/ 604170 h 414"/>
                <a:gd name="T42" fmla="*/ 158903 w 373"/>
                <a:gd name="T43" fmla="*/ 470943 h 414"/>
                <a:gd name="T44" fmla="*/ 119177 w 373"/>
                <a:gd name="T45" fmla="*/ 446157 h 414"/>
                <a:gd name="T46" fmla="*/ 88619 w 373"/>
                <a:gd name="T47" fmla="*/ 379543 h 414"/>
                <a:gd name="T48" fmla="*/ 126817 w 373"/>
                <a:gd name="T49" fmla="*/ 333068 h 414"/>
                <a:gd name="T50" fmla="*/ 106954 w 373"/>
                <a:gd name="T51" fmla="*/ 272651 h 414"/>
                <a:gd name="T52" fmla="*/ 30558 w 373"/>
                <a:gd name="T53" fmla="*/ 264905 h 414"/>
                <a:gd name="T54" fmla="*/ 30558 w 373"/>
                <a:gd name="T55" fmla="*/ 198292 h 414"/>
                <a:gd name="T56" fmla="*/ 64172 w 373"/>
                <a:gd name="T57" fmla="*/ 144071 h 414"/>
                <a:gd name="T58" fmla="*/ 76396 w 373"/>
                <a:gd name="T59" fmla="*/ 77458 h 414"/>
                <a:gd name="T60" fmla="*/ 119177 w 373"/>
                <a:gd name="T61" fmla="*/ 120834 h 414"/>
                <a:gd name="T62" fmla="*/ 172654 w 373"/>
                <a:gd name="T63" fmla="*/ 83654 h 414"/>
                <a:gd name="T64" fmla="*/ 119177 w 373"/>
                <a:gd name="T65" fmla="*/ 30983 h 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" h="414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未知"/>
            <p:cNvSpPr/>
            <p:nvPr/>
          </p:nvSpPr>
          <p:spPr bwMode="auto">
            <a:xfrm>
              <a:off x="3492138" y="3169412"/>
              <a:ext cx="366181" cy="412081"/>
            </a:xfrm>
            <a:custGeom>
              <a:avLst/>
              <a:gdLst>
                <a:gd name="T0" fmla="*/ 131401 w 373"/>
                <a:gd name="T1" fmla="*/ 0 h 414"/>
                <a:gd name="T2" fmla="*/ 235299 w 373"/>
                <a:gd name="T3" fmla="*/ 54220 h 414"/>
                <a:gd name="T4" fmla="*/ 311694 w 373"/>
                <a:gd name="T5" fmla="*/ 83654 h 414"/>
                <a:gd name="T6" fmla="*/ 343781 w 373"/>
                <a:gd name="T7" fmla="*/ 91400 h 414"/>
                <a:gd name="T8" fmla="*/ 369755 w 373"/>
                <a:gd name="T9" fmla="*/ 167309 h 414"/>
                <a:gd name="T10" fmla="*/ 427816 w 373"/>
                <a:gd name="T11" fmla="*/ 204488 h 414"/>
                <a:gd name="T12" fmla="*/ 472125 w 373"/>
                <a:gd name="T13" fmla="*/ 175054 h 414"/>
                <a:gd name="T14" fmla="*/ 484349 w 373"/>
                <a:gd name="T15" fmla="*/ 223078 h 414"/>
                <a:gd name="T16" fmla="*/ 435456 w 373"/>
                <a:gd name="T17" fmla="*/ 246316 h 414"/>
                <a:gd name="T18" fmla="*/ 407953 w 373"/>
                <a:gd name="T19" fmla="*/ 288143 h 414"/>
                <a:gd name="T20" fmla="*/ 472125 w 373"/>
                <a:gd name="T21" fmla="*/ 343912 h 414"/>
                <a:gd name="T22" fmla="*/ 568384 w 373"/>
                <a:gd name="T23" fmla="*/ 385739 h 414"/>
                <a:gd name="T24" fmla="*/ 548521 w 373"/>
                <a:gd name="T25" fmla="*/ 458550 h 414"/>
                <a:gd name="T26" fmla="*/ 548521 w 373"/>
                <a:gd name="T27" fmla="*/ 495729 h 414"/>
                <a:gd name="T28" fmla="*/ 498100 w 373"/>
                <a:gd name="T29" fmla="*/ 518967 h 414"/>
                <a:gd name="T30" fmla="*/ 459902 w 373"/>
                <a:gd name="T31" fmla="*/ 635153 h 414"/>
                <a:gd name="T32" fmla="*/ 420176 w 373"/>
                <a:gd name="T33" fmla="*/ 616564 h 414"/>
                <a:gd name="T34" fmla="*/ 331557 w 373"/>
                <a:gd name="T35" fmla="*/ 591777 h 414"/>
                <a:gd name="T36" fmla="*/ 259745 w 373"/>
                <a:gd name="T37" fmla="*/ 627408 h 414"/>
                <a:gd name="T38" fmla="*/ 279608 w 373"/>
                <a:gd name="T39" fmla="*/ 579384 h 414"/>
                <a:gd name="T40" fmla="*/ 197101 w 373"/>
                <a:gd name="T41" fmla="*/ 604170 h 414"/>
                <a:gd name="T42" fmla="*/ 158903 w 373"/>
                <a:gd name="T43" fmla="*/ 470943 h 414"/>
                <a:gd name="T44" fmla="*/ 119177 w 373"/>
                <a:gd name="T45" fmla="*/ 446157 h 414"/>
                <a:gd name="T46" fmla="*/ 88619 w 373"/>
                <a:gd name="T47" fmla="*/ 379543 h 414"/>
                <a:gd name="T48" fmla="*/ 126817 w 373"/>
                <a:gd name="T49" fmla="*/ 333068 h 414"/>
                <a:gd name="T50" fmla="*/ 106954 w 373"/>
                <a:gd name="T51" fmla="*/ 272651 h 414"/>
                <a:gd name="T52" fmla="*/ 30558 w 373"/>
                <a:gd name="T53" fmla="*/ 264905 h 414"/>
                <a:gd name="T54" fmla="*/ 30558 w 373"/>
                <a:gd name="T55" fmla="*/ 198292 h 414"/>
                <a:gd name="T56" fmla="*/ 64172 w 373"/>
                <a:gd name="T57" fmla="*/ 144071 h 414"/>
                <a:gd name="T58" fmla="*/ 76396 w 373"/>
                <a:gd name="T59" fmla="*/ 77458 h 414"/>
                <a:gd name="T60" fmla="*/ 119177 w 373"/>
                <a:gd name="T61" fmla="*/ 120834 h 414"/>
                <a:gd name="T62" fmla="*/ 172654 w 373"/>
                <a:gd name="T63" fmla="*/ 83654 h 414"/>
                <a:gd name="T64" fmla="*/ 119177 w 373"/>
                <a:gd name="T65" fmla="*/ 30983 h 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" h="414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未知"/>
            <p:cNvSpPr/>
            <p:nvPr/>
          </p:nvSpPr>
          <p:spPr bwMode="auto">
            <a:xfrm>
              <a:off x="3577818" y="3106172"/>
              <a:ext cx="433501" cy="328441"/>
            </a:xfrm>
            <a:custGeom>
              <a:avLst/>
              <a:gdLst>
                <a:gd name="T0" fmla="*/ 628894 w 442"/>
                <a:gd name="T1" fmla="*/ 402083 h 328"/>
                <a:gd name="T2" fmla="*/ 607524 w 442"/>
                <a:gd name="T3" fmla="*/ 448837 h 328"/>
                <a:gd name="T4" fmla="*/ 590733 w 442"/>
                <a:gd name="T5" fmla="*/ 467538 h 328"/>
                <a:gd name="T6" fmla="*/ 558677 w 442"/>
                <a:gd name="T7" fmla="*/ 509617 h 328"/>
                <a:gd name="T8" fmla="*/ 499146 w 442"/>
                <a:gd name="T9" fmla="*/ 497149 h 328"/>
                <a:gd name="T10" fmla="*/ 462512 w 442"/>
                <a:gd name="T11" fmla="*/ 473772 h 328"/>
                <a:gd name="T12" fmla="*/ 436562 w 442"/>
                <a:gd name="T13" fmla="*/ 486240 h 328"/>
                <a:gd name="T14" fmla="*/ 340396 w 442"/>
                <a:gd name="T15" fmla="*/ 480006 h 328"/>
                <a:gd name="T16" fmla="*/ 340396 w 442"/>
                <a:gd name="T17" fmla="*/ 444161 h 328"/>
                <a:gd name="T18" fmla="*/ 294603 w 442"/>
                <a:gd name="T19" fmla="*/ 412992 h 328"/>
                <a:gd name="T20" fmla="*/ 274759 w 442"/>
                <a:gd name="T21" fmla="*/ 388057 h 328"/>
                <a:gd name="T22" fmla="*/ 302235 w 442"/>
                <a:gd name="T23" fmla="*/ 364680 h 328"/>
                <a:gd name="T24" fmla="*/ 302235 w 442"/>
                <a:gd name="T25" fmla="*/ 345978 h 328"/>
                <a:gd name="T26" fmla="*/ 302235 w 442"/>
                <a:gd name="T27" fmla="*/ 327277 h 328"/>
                <a:gd name="T28" fmla="*/ 352608 w 442"/>
                <a:gd name="T29" fmla="*/ 322601 h 328"/>
                <a:gd name="T30" fmla="*/ 358714 w 442"/>
                <a:gd name="T31" fmla="*/ 297666 h 328"/>
                <a:gd name="T32" fmla="*/ 340396 w 442"/>
                <a:gd name="T33" fmla="*/ 272731 h 328"/>
                <a:gd name="T34" fmla="*/ 314447 w 442"/>
                <a:gd name="T35" fmla="*/ 272731 h 328"/>
                <a:gd name="T36" fmla="*/ 294603 w 442"/>
                <a:gd name="T37" fmla="*/ 303900 h 328"/>
                <a:gd name="T38" fmla="*/ 250336 w 442"/>
                <a:gd name="T39" fmla="*/ 291432 h 328"/>
                <a:gd name="T40" fmla="*/ 236598 w 442"/>
                <a:gd name="T41" fmla="*/ 266497 h 328"/>
                <a:gd name="T42" fmla="*/ 206070 w 442"/>
                <a:gd name="T43" fmla="*/ 255588 h 328"/>
                <a:gd name="T44" fmla="*/ 210649 w 442"/>
                <a:gd name="T45" fmla="*/ 188574 h 328"/>
                <a:gd name="T46" fmla="*/ 206070 w 442"/>
                <a:gd name="T47" fmla="*/ 182340 h 328"/>
                <a:gd name="T48" fmla="*/ 178594 w 442"/>
                <a:gd name="T49" fmla="*/ 182340 h 328"/>
                <a:gd name="T50" fmla="*/ 154171 w 442"/>
                <a:gd name="T51" fmla="*/ 169872 h 328"/>
                <a:gd name="T52" fmla="*/ 102272 w 442"/>
                <a:gd name="T53" fmla="*/ 151171 h 328"/>
                <a:gd name="T54" fmla="*/ 70216 w 442"/>
                <a:gd name="T55" fmla="*/ 121560 h 328"/>
                <a:gd name="T56" fmla="*/ 0 w 442"/>
                <a:gd name="T57" fmla="*/ 98183 h 328"/>
                <a:gd name="T58" fmla="*/ 6106 w 442"/>
                <a:gd name="T59" fmla="*/ 67014 h 328"/>
                <a:gd name="T60" fmla="*/ 30529 w 442"/>
                <a:gd name="T61" fmla="*/ 54546 h 328"/>
                <a:gd name="T62" fmla="*/ 82428 w 442"/>
                <a:gd name="T63" fmla="*/ 98183 h 328"/>
                <a:gd name="T64" fmla="*/ 102272 w 442"/>
                <a:gd name="T65" fmla="*/ 98183 h 328"/>
                <a:gd name="T66" fmla="*/ 148065 w 442"/>
                <a:gd name="T67" fmla="*/ 90391 h 328"/>
                <a:gd name="T68" fmla="*/ 174014 w 442"/>
                <a:gd name="T69" fmla="*/ 73248 h 328"/>
                <a:gd name="T70" fmla="*/ 210649 w 442"/>
                <a:gd name="T71" fmla="*/ 102858 h 328"/>
                <a:gd name="T72" fmla="*/ 222860 w 442"/>
                <a:gd name="T73" fmla="*/ 73248 h 328"/>
                <a:gd name="T74" fmla="*/ 230493 w 442"/>
                <a:gd name="T75" fmla="*/ 60780 h 328"/>
                <a:gd name="T76" fmla="*/ 262548 w 442"/>
                <a:gd name="T77" fmla="*/ 42078 h 328"/>
                <a:gd name="T78" fmla="*/ 270180 w 442"/>
                <a:gd name="T79" fmla="*/ 6234 h 328"/>
                <a:gd name="T80" fmla="*/ 302235 w 442"/>
                <a:gd name="T81" fmla="*/ 0 h 328"/>
                <a:gd name="T82" fmla="*/ 378557 w 442"/>
                <a:gd name="T83" fmla="*/ 48312 h 328"/>
                <a:gd name="T84" fmla="*/ 428930 w 442"/>
                <a:gd name="T85" fmla="*/ 73248 h 328"/>
                <a:gd name="T86" fmla="*/ 538834 w 442"/>
                <a:gd name="T87" fmla="*/ 236886 h 328"/>
                <a:gd name="T88" fmla="*/ 532728 w 442"/>
                <a:gd name="T89" fmla="*/ 255588 h 328"/>
                <a:gd name="T90" fmla="*/ 602944 w 442"/>
                <a:gd name="T91" fmla="*/ 285198 h 328"/>
                <a:gd name="T92" fmla="*/ 621262 w 442"/>
                <a:gd name="T93" fmla="*/ 314809 h 328"/>
                <a:gd name="T94" fmla="*/ 654843 w 442"/>
                <a:gd name="T95" fmla="*/ 327277 h 328"/>
                <a:gd name="T96" fmla="*/ 673161 w 442"/>
                <a:gd name="T97" fmla="*/ 358446 h 328"/>
                <a:gd name="T98" fmla="*/ 647211 w 442"/>
                <a:gd name="T99" fmla="*/ 370914 h 328"/>
                <a:gd name="T100" fmla="*/ 615156 w 442"/>
                <a:gd name="T101" fmla="*/ 358446 h 328"/>
                <a:gd name="T102" fmla="*/ 563257 w 442"/>
                <a:gd name="T103" fmla="*/ 358446 h 328"/>
                <a:gd name="T104" fmla="*/ 518990 w 442"/>
                <a:gd name="T105" fmla="*/ 341303 h 328"/>
                <a:gd name="T106" fmla="*/ 499146 w 442"/>
                <a:gd name="T107" fmla="*/ 358446 h 328"/>
                <a:gd name="T108" fmla="*/ 544940 w 442"/>
                <a:gd name="T109" fmla="*/ 370914 h 328"/>
                <a:gd name="T110" fmla="*/ 583101 w 442"/>
                <a:gd name="T111" fmla="*/ 388057 h 328"/>
                <a:gd name="T112" fmla="*/ 628894 w 442"/>
                <a:gd name="T113" fmla="*/ 402083 h 3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2" h="328">
                  <a:moveTo>
                    <a:pt x="412" y="258"/>
                  </a:moveTo>
                  <a:lnTo>
                    <a:pt x="398" y="288"/>
                  </a:lnTo>
                  <a:lnTo>
                    <a:pt x="387" y="300"/>
                  </a:lnTo>
                  <a:lnTo>
                    <a:pt x="366" y="327"/>
                  </a:lnTo>
                  <a:lnTo>
                    <a:pt x="327" y="319"/>
                  </a:lnTo>
                  <a:lnTo>
                    <a:pt x="303" y="304"/>
                  </a:lnTo>
                  <a:lnTo>
                    <a:pt x="286" y="312"/>
                  </a:lnTo>
                  <a:lnTo>
                    <a:pt x="223" y="308"/>
                  </a:lnTo>
                  <a:lnTo>
                    <a:pt x="223" y="285"/>
                  </a:lnTo>
                  <a:lnTo>
                    <a:pt x="193" y="265"/>
                  </a:lnTo>
                  <a:lnTo>
                    <a:pt x="180" y="249"/>
                  </a:lnTo>
                  <a:lnTo>
                    <a:pt x="198" y="23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31" y="207"/>
                  </a:lnTo>
                  <a:lnTo>
                    <a:pt x="235" y="191"/>
                  </a:lnTo>
                  <a:lnTo>
                    <a:pt x="223" y="175"/>
                  </a:lnTo>
                  <a:lnTo>
                    <a:pt x="206" y="175"/>
                  </a:lnTo>
                  <a:lnTo>
                    <a:pt x="193" y="195"/>
                  </a:lnTo>
                  <a:lnTo>
                    <a:pt x="164" y="187"/>
                  </a:lnTo>
                  <a:lnTo>
                    <a:pt x="155" y="171"/>
                  </a:lnTo>
                  <a:lnTo>
                    <a:pt x="135" y="164"/>
                  </a:lnTo>
                  <a:lnTo>
                    <a:pt x="138" y="121"/>
                  </a:lnTo>
                  <a:lnTo>
                    <a:pt x="135" y="117"/>
                  </a:lnTo>
                  <a:lnTo>
                    <a:pt x="117" y="117"/>
                  </a:lnTo>
                  <a:lnTo>
                    <a:pt x="101" y="109"/>
                  </a:lnTo>
                  <a:lnTo>
                    <a:pt x="67" y="97"/>
                  </a:lnTo>
                  <a:lnTo>
                    <a:pt x="46" y="78"/>
                  </a:lnTo>
                  <a:lnTo>
                    <a:pt x="0" y="63"/>
                  </a:lnTo>
                  <a:lnTo>
                    <a:pt x="4" y="43"/>
                  </a:lnTo>
                  <a:lnTo>
                    <a:pt x="20" y="35"/>
                  </a:lnTo>
                  <a:lnTo>
                    <a:pt x="54" y="63"/>
                  </a:lnTo>
                  <a:lnTo>
                    <a:pt x="67" y="63"/>
                  </a:lnTo>
                  <a:lnTo>
                    <a:pt x="97" y="58"/>
                  </a:lnTo>
                  <a:lnTo>
                    <a:pt x="114" y="47"/>
                  </a:lnTo>
                  <a:lnTo>
                    <a:pt x="138" y="66"/>
                  </a:lnTo>
                  <a:lnTo>
                    <a:pt x="146" y="47"/>
                  </a:lnTo>
                  <a:lnTo>
                    <a:pt x="151" y="39"/>
                  </a:lnTo>
                  <a:lnTo>
                    <a:pt x="172" y="27"/>
                  </a:lnTo>
                  <a:lnTo>
                    <a:pt x="177" y="4"/>
                  </a:lnTo>
                  <a:lnTo>
                    <a:pt x="198" y="0"/>
                  </a:lnTo>
                  <a:lnTo>
                    <a:pt x="248" y="31"/>
                  </a:lnTo>
                  <a:lnTo>
                    <a:pt x="281" y="47"/>
                  </a:lnTo>
                  <a:lnTo>
                    <a:pt x="353" y="152"/>
                  </a:lnTo>
                  <a:lnTo>
                    <a:pt x="349" y="164"/>
                  </a:lnTo>
                  <a:lnTo>
                    <a:pt x="395" y="183"/>
                  </a:lnTo>
                  <a:lnTo>
                    <a:pt x="407" y="202"/>
                  </a:lnTo>
                  <a:lnTo>
                    <a:pt x="429" y="210"/>
                  </a:lnTo>
                  <a:lnTo>
                    <a:pt x="441" y="230"/>
                  </a:lnTo>
                  <a:lnTo>
                    <a:pt x="424" y="238"/>
                  </a:lnTo>
                  <a:lnTo>
                    <a:pt x="403" y="230"/>
                  </a:lnTo>
                  <a:lnTo>
                    <a:pt x="369" y="230"/>
                  </a:lnTo>
                  <a:lnTo>
                    <a:pt x="340" y="219"/>
                  </a:lnTo>
                  <a:lnTo>
                    <a:pt x="327" y="230"/>
                  </a:lnTo>
                  <a:lnTo>
                    <a:pt x="357" y="238"/>
                  </a:lnTo>
                  <a:lnTo>
                    <a:pt x="382" y="249"/>
                  </a:lnTo>
                  <a:lnTo>
                    <a:pt x="412" y="25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未知"/>
            <p:cNvSpPr/>
            <p:nvPr/>
          </p:nvSpPr>
          <p:spPr bwMode="auto">
            <a:xfrm>
              <a:off x="3032116" y="3322412"/>
              <a:ext cx="589561" cy="349860"/>
            </a:xfrm>
            <a:custGeom>
              <a:avLst/>
              <a:gdLst>
                <a:gd name="T0" fmla="*/ 127143 w 599"/>
                <a:gd name="T1" fmla="*/ 501199 h 352"/>
                <a:gd name="T2" fmla="*/ 235904 w 599"/>
                <a:gd name="T3" fmla="*/ 476448 h 352"/>
                <a:gd name="T4" fmla="*/ 240500 w 599"/>
                <a:gd name="T5" fmla="*/ 428494 h 352"/>
                <a:gd name="T6" fmla="*/ 396748 w 599"/>
                <a:gd name="T7" fmla="*/ 422306 h 352"/>
                <a:gd name="T8" fmla="*/ 473340 w 599"/>
                <a:gd name="T9" fmla="*/ 464073 h 352"/>
                <a:gd name="T10" fmla="*/ 537678 w 599"/>
                <a:gd name="T11" fmla="*/ 434681 h 352"/>
                <a:gd name="T12" fmla="*/ 563719 w 599"/>
                <a:gd name="T13" fmla="*/ 464073 h 352"/>
                <a:gd name="T14" fmla="*/ 608142 w 599"/>
                <a:gd name="T15" fmla="*/ 416119 h 352"/>
                <a:gd name="T16" fmla="*/ 626524 w 599"/>
                <a:gd name="T17" fmla="*/ 476448 h 352"/>
                <a:gd name="T18" fmla="*/ 666352 w 599"/>
                <a:gd name="T19" fmla="*/ 501199 h 352"/>
                <a:gd name="T20" fmla="*/ 741413 w 599"/>
                <a:gd name="T21" fmla="*/ 459432 h 352"/>
                <a:gd name="T22" fmla="*/ 871620 w 599"/>
                <a:gd name="T23" fmla="*/ 385180 h 352"/>
                <a:gd name="T24" fmla="*/ 857833 w 599"/>
                <a:gd name="T25" fmla="*/ 264521 h 352"/>
                <a:gd name="T26" fmla="*/ 871620 w 599"/>
                <a:gd name="T27" fmla="*/ 222755 h 352"/>
                <a:gd name="T28" fmla="*/ 787368 w 599"/>
                <a:gd name="T29" fmla="*/ 187176 h 352"/>
                <a:gd name="T30" fmla="*/ 729158 w 599"/>
                <a:gd name="T31" fmla="*/ 187176 h 352"/>
                <a:gd name="T32" fmla="*/ 644907 w 599"/>
                <a:gd name="T33" fmla="*/ 157785 h 352"/>
                <a:gd name="T34" fmla="*/ 594356 w 599"/>
                <a:gd name="T35" fmla="*/ 108284 h 352"/>
                <a:gd name="T36" fmla="*/ 549932 w 599"/>
                <a:gd name="T37" fmla="*/ 102096 h 352"/>
                <a:gd name="T38" fmla="*/ 447299 w 599"/>
                <a:gd name="T39" fmla="*/ 102096 h 352"/>
                <a:gd name="T40" fmla="*/ 269605 w 599"/>
                <a:gd name="T41" fmla="*/ 0 h 352"/>
                <a:gd name="T42" fmla="*/ 223649 w 599"/>
                <a:gd name="T43" fmla="*/ 12375 h 352"/>
                <a:gd name="T44" fmla="*/ 113357 w 599"/>
                <a:gd name="T45" fmla="*/ 12375 h 352"/>
                <a:gd name="T46" fmla="*/ 127143 w 599"/>
                <a:gd name="T47" fmla="*/ 54142 h 352"/>
                <a:gd name="T48" fmla="*/ 177694 w 599"/>
                <a:gd name="T49" fmla="*/ 66517 h 352"/>
                <a:gd name="T50" fmla="*/ 119484 w 599"/>
                <a:gd name="T51" fmla="*/ 102096 h 352"/>
                <a:gd name="T52" fmla="*/ 119484 w 599"/>
                <a:gd name="T53" fmla="*/ 151597 h 352"/>
                <a:gd name="T54" fmla="*/ 153184 w 599"/>
                <a:gd name="T55" fmla="*/ 199551 h 352"/>
                <a:gd name="T56" fmla="*/ 191481 w 599"/>
                <a:gd name="T57" fmla="*/ 295460 h 352"/>
                <a:gd name="T58" fmla="*/ 165439 w 599"/>
                <a:gd name="T59" fmla="*/ 314023 h 352"/>
                <a:gd name="T60" fmla="*/ 24510 w 599"/>
                <a:gd name="T61" fmla="*/ 368164 h 352"/>
                <a:gd name="T62" fmla="*/ 16850 w 599"/>
                <a:gd name="T63" fmla="*/ 416119 h 352"/>
                <a:gd name="T64" fmla="*/ 42892 w 599"/>
                <a:gd name="T65" fmla="*/ 470260 h 3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未知"/>
            <p:cNvSpPr/>
            <p:nvPr/>
          </p:nvSpPr>
          <p:spPr bwMode="auto">
            <a:xfrm>
              <a:off x="3032116" y="3322412"/>
              <a:ext cx="589561" cy="349860"/>
            </a:xfrm>
            <a:custGeom>
              <a:avLst/>
              <a:gdLst>
                <a:gd name="T0" fmla="*/ 127143 w 599"/>
                <a:gd name="T1" fmla="*/ 501199 h 352"/>
                <a:gd name="T2" fmla="*/ 235904 w 599"/>
                <a:gd name="T3" fmla="*/ 476448 h 352"/>
                <a:gd name="T4" fmla="*/ 240500 w 599"/>
                <a:gd name="T5" fmla="*/ 428494 h 352"/>
                <a:gd name="T6" fmla="*/ 396748 w 599"/>
                <a:gd name="T7" fmla="*/ 422306 h 352"/>
                <a:gd name="T8" fmla="*/ 473340 w 599"/>
                <a:gd name="T9" fmla="*/ 464073 h 352"/>
                <a:gd name="T10" fmla="*/ 537678 w 599"/>
                <a:gd name="T11" fmla="*/ 434681 h 352"/>
                <a:gd name="T12" fmla="*/ 563719 w 599"/>
                <a:gd name="T13" fmla="*/ 464073 h 352"/>
                <a:gd name="T14" fmla="*/ 608142 w 599"/>
                <a:gd name="T15" fmla="*/ 416119 h 352"/>
                <a:gd name="T16" fmla="*/ 626524 w 599"/>
                <a:gd name="T17" fmla="*/ 476448 h 352"/>
                <a:gd name="T18" fmla="*/ 666352 w 599"/>
                <a:gd name="T19" fmla="*/ 501199 h 352"/>
                <a:gd name="T20" fmla="*/ 741413 w 599"/>
                <a:gd name="T21" fmla="*/ 459432 h 352"/>
                <a:gd name="T22" fmla="*/ 871620 w 599"/>
                <a:gd name="T23" fmla="*/ 385180 h 352"/>
                <a:gd name="T24" fmla="*/ 857833 w 599"/>
                <a:gd name="T25" fmla="*/ 264521 h 352"/>
                <a:gd name="T26" fmla="*/ 871620 w 599"/>
                <a:gd name="T27" fmla="*/ 222755 h 352"/>
                <a:gd name="T28" fmla="*/ 787368 w 599"/>
                <a:gd name="T29" fmla="*/ 187176 h 352"/>
                <a:gd name="T30" fmla="*/ 729158 w 599"/>
                <a:gd name="T31" fmla="*/ 187176 h 352"/>
                <a:gd name="T32" fmla="*/ 644907 w 599"/>
                <a:gd name="T33" fmla="*/ 157785 h 352"/>
                <a:gd name="T34" fmla="*/ 594356 w 599"/>
                <a:gd name="T35" fmla="*/ 108284 h 352"/>
                <a:gd name="T36" fmla="*/ 549932 w 599"/>
                <a:gd name="T37" fmla="*/ 102096 h 352"/>
                <a:gd name="T38" fmla="*/ 447299 w 599"/>
                <a:gd name="T39" fmla="*/ 102096 h 352"/>
                <a:gd name="T40" fmla="*/ 269605 w 599"/>
                <a:gd name="T41" fmla="*/ 0 h 352"/>
                <a:gd name="T42" fmla="*/ 223649 w 599"/>
                <a:gd name="T43" fmla="*/ 12375 h 352"/>
                <a:gd name="T44" fmla="*/ 113357 w 599"/>
                <a:gd name="T45" fmla="*/ 12375 h 352"/>
                <a:gd name="T46" fmla="*/ 127143 w 599"/>
                <a:gd name="T47" fmla="*/ 54142 h 352"/>
                <a:gd name="T48" fmla="*/ 177694 w 599"/>
                <a:gd name="T49" fmla="*/ 66517 h 352"/>
                <a:gd name="T50" fmla="*/ 119484 w 599"/>
                <a:gd name="T51" fmla="*/ 102096 h 352"/>
                <a:gd name="T52" fmla="*/ 119484 w 599"/>
                <a:gd name="T53" fmla="*/ 151597 h 352"/>
                <a:gd name="T54" fmla="*/ 153184 w 599"/>
                <a:gd name="T55" fmla="*/ 199551 h 352"/>
                <a:gd name="T56" fmla="*/ 191481 w 599"/>
                <a:gd name="T57" fmla="*/ 295460 h 352"/>
                <a:gd name="T58" fmla="*/ 165439 w 599"/>
                <a:gd name="T59" fmla="*/ 314023 h 352"/>
                <a:gd name="T60" fmla="*/ 24510 w 599"/>
                <a:gd name="T61" fmla="*/ 368164 h 352"/>
                <a:gd name="T62" fmla="*/ 16850 w 599"/>
                <a:gd name="T63" fmla="*/ 416119 h 352"/>
                <a:gd name="T64" fmla="*/ 42892 w 599"/>
                <a:gd name="T65" fmla="*/ 470260 h 3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未知"/>
            <p:cNvSpPr/>
            <p:nvPr/>
          </p:nvSpPr>
          <p:spPr bwMode="auto">
            <a:xfrm>
              <a:off x="2216114" y="3271412"/>
              <a:ext cx="942482" cy="678301"/>
            </a:xfrm>
            <a:custGeom>
              <a:avLst/>
              <a:gdLst>
                <a:gd name="T0" fmla="*/ 569339 w 961"/>
                <a:gd name="T1" fmla="*/ 91462 h 681"/>
                <a:gd name="T2" fmla="*/ 541864 w 961"/>
                <a:gd name="T3" fmla="*/ 31004 h 681"/>
                <a:gd name="T4" fmla="*/ 638026 w 961"/>
                <a:gd name="T5" fmla="*/ 0 h 681"/>
                <a:gd name="T6" fmla="*/ 657869 w 961"/>
                <a:gd name="T7" fmla="*/ 60458 h 681"/>
                <a:gd name="T8" fmla="*/ 741820 w 961"/>
                <a:gd name="T9" fmla="*/ 133317 h 681"/>
                <a:gd name="T10" fmla="*/ 787611 w 961"/>
                <a:gd name="T11" fmla="*/ 133317 h 681"/>
                <a:gd name="T12" fmla="*/ 825771 w 961"/>
                <a:gd name="T13" fmla="*/ 199976 h 681"/>
                <a:gd name="T14" fmla="*/ 921933 w 961"/>
                <a:gd name="T15" fmla="*/ 187574 h 681"/>
                <a:gd name="T16" fmla="*/ 958566 w 961"/>
                <a:gd name="T17" fmla="*/ 158121 h 681"/>
                <a:gd name="T18" fmla="*/ 989093 w 961"/>
                <a:gd name="T19" fmla="*/ 187574 h 681"/>
                <a:gd name="T20" fmla="*/ 1085255 w 961"/>
                <a:gd name="T21" fmla="*/ 176723 h 681"/>
                <a:gd name="T22" fmla="*/ 1106625 w 961"/>
                <a:gd name="T23" fmla="*/ 206177 h 681"/>
                <a:gd name="T24" fmla="*/ 1214998 w 961"/>
                <a:gd name="T25" fmla="*/ 241831 h 681"/>
                <a:gd name="T26" fmla="*/ 1337108 w 961"/>
                <a:gd name="T27" fmla="*/ 260434 h 681"/>
                <a:gd name="T28" fmla="*/ 1399689 w 961"/>
                <a:gd name="T29" fmla="*/ 272835 h 681"/>
                <a:gd name="T30" fmla="*/ 1457692 w 961"/>
                <a:gd name="T31" fmla="*/ 310040 h 681"/>
                <a:gd name="T32" fmla="*/ 1457692 w 961"/>
                <a:gd name="T33" fmla="*/ 399952 h 681"/>
                <a:gd name="T34" fmla="*/ 1385952 w 961"/>
                <a:gd name="T35" fmla="*/ 435607 h 681"/>
                <a:gd name="T36" fmla="*/ 1273000 w 961"/>
                <a:gd name="T37" fmla="*/ 472811 h 681"/>
                <a:gd name="T38" fmla="*/ 1297422 w 961"/>
                <a:gd name="T39" fmla="*/ 544121 h 681"/>
                <a:gd name="T40" fmla="*/ 1381373 w 961"/>
                <a:gd name="T41" fmla="*/ 623181 h 681"/>
                <a:gd name="T42" fmla="*/ 1341687 w 961"/>
                <a:gd name="T43" fmla="*/ 744097 h 681"/>
                <a:gd name="T44" fmla="*/ 1273000 w 961"/>
                <a:gd name="T45" fmla="*/ 665036 h 681"/>
                <a:gd name="T46" fmla="*/ 1245525 w 961"/>
                <a:gd name="T47" fmla="*/ 635582 h 681"/>
                <a:gd name="T48" fmla="*/ 1169206 w 961"/>
                <a:gd name="T49" fmla="*/ 623181 h 681"/>
                <a:gd name="T50" fmla="*/ 1114257 w 961"/>
                <a:gd name="T51" fmla="*/ 677438 h 681"/>
                <a:gd name="T52" fmla="*/ 1066939 w 961"/>
                <a:gd name="T53" fmla="*/ 708442 h 681"/>
                <a:gd name="T54" fmla="*/ 998252 w 961"/>
                <a:gd name="T55" fmla="*/ 696040 h 681"/>
                <a:gd name="T56" fmla="*/ 958566 w 961"/>
                <a:gd name="T57" fmla="*/ 751848 h 681"/>
                <a:gd name="T58" fmla="*/ 1042517 w 961"/>
                <a:gd name="T59" fmla="*/ 812305 h 681"/>
                <a:gd name="T60" fmla="*/ 921933 w 961"/>
                <a:gd name="T61" fmla="*/ 823157 h 681"/>
                <a:gd name="T62" fmla="*/ 880721 w 961"/>
                <a:gd name="T63" fmla="*/ 787502 h 681"/>
                <a:gd name="T64" fmla="*/ 805928 w 961"/>
                <a:gd name="T65" fmla="*/ 798354 h 681"/>
                <a:gd name="T66" fmla="*/ 787611 w 961"/>
                <a:gd name="T67" fmla="*/ 744097 h 681"/>
                <a:gd name="T68" fmla="*/ 746399 w 961"/>
                <a:gd name="T69" fmla="*/ 714643 h 681"/>
                <a:gd name="T70" fmla="*/ 741820 w 961"/>
                <a:gd name="T71" fmla="*/ 756498 h 681"/>
                <a:gd name="T72" fmla="*/ 697555 w 961"/>
                <a:gd name="T73" fmla="*/ 793703 h 681"/>
                <a:gd name="T74" fmla="*/ 625815 w 961"/>
                <a:gd name="T75" fmla="*/ 902217 h 681"/>
                <a:gd name="T76" fmla="*/ 607499 w 961"/>
                <a:gd name="T77" fmla="*/ 1029334 h 681"/>
                <a:gd name="T78" fmla="*/ 511337 w 961"/>
                <a:gd name="T79" fmla="*/ 1054137 h 681"/>
                <a:gd name="T80" fmla="*/ 377016 w 961"/>
                <a:gd name="T81" fmla="*/ 841759 h 681"/>
                <a:gd name="T82" fmla="*/ 299170 w 961"/>
                <a:gd name="T83" fmla="*/ 804554 h 681"/>
                <a:gd name="T84" fmla="*/ 306802 w 961"/>
                <a:gd name="T85" fmla="*/ 751848 h 681"/>
                <a:gd name="T86" fmla="*/ 235062 w 961"/>
                <a:gd name="T87" fmla="*/ 756498 h 681"/>
                <a:gd name="T88" fmla="*/ 172481 w 961"/>
                <a:gd name="T89" fmla="*/ 654185 h 681"/>
                <a:gd name="T90" fmla="*/ 160270 w 961"/>
                <a:gd name="T91" fmla="*/ 460410 h 681"/>
                <a:gd name="T92" fmla="*/ 151111 w 961"/>
                <a:gd name="T93" fmla="*/ 362747 h 681"/>
                <a:gd name="T94" fmla="*/ 0 w 961"/>
                <a:gd name="T95" fmla="*/ 176723 h 681"/>
                <a:gd name="T96" fmla="*/ 18317 w 961"/>
                <a:gd name="T97" fmla="*/ 127116 h 681"/>
                <a:gd name="T98" fmla="*/ 230483 w 961"/>
                <a:gd name="T99" fmla="*/ 133317 h 681"/>
                <a:gd name="T100" fmla="*/ 294591 w 961"/>
                <a:gd name="T101" fmla="*/ 145719 h 681"/>
                <a:gd name="T102" fmla="*/ 402964 w 961"/>
                <a:gd name="T103" fmla="*/ 193775 h 681"/>
                <a:gd name="T104" fmla="*/ 415175 w 961"/>
                <a:gd name="T105" fmla="*/ 139518 h 681"/>
                <a:gd name="T106" fmla="*/ 486915 w 961"/>
                <a:gd name="T107" fmla="*/ 145719 h 681"/>
                <a:gd name="T108" fmla="*/ 549496 w 961"/>
                <a:gd name="T109" fmla="*/ 133317 h 6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61" h="681">
                  <a:moveTo>
                    <a:pt x="360" y="86"/>
                  </a:moveTo>
                  <a:lnTo>
                    <a:pt x="373" y="59"/>
                  </a:lnTo>
                  <a:lnTo>
                    <a:pt x="360" y="43"/>
                  </a:lnTo>
                  <a:lnTo>
                    <a:pt x="355" y="20"/>
                  </a:lnTo>
                  <a:lnTo>
                    <a:pt x="406" y="0"/>
                  </a:lnTo>
                  <a:lnTo>
                    <a:pt x="418" y="0"/>
                  </a:lnTo>
                  <a:lnTo>
                    <a:pt x="426" y="16"/>
                  </a:lnTo>
                  <a:lnTo>
                    <a:pt x="431" y="39"/>
                  </a:lnTo>
                  <a:lnTo>
                    <a:pt x="457" y="55"/>
                  </a:lnTo>
                  <a:lnTo>
                    <a:pt x="486" y="86"/>
                  </a:lnTo>
                  <a:lnTo>
                    <a:pt x="506" y="75"/>
                  </a:lnTo>
                  <a:lnTo>
                    <a:pt x="516" y="86"/>
                  </a:lnTo>
                  <a:lnTo>
                    <a:pt x="520" y="114"/>
                  </a:lnTo>
                  <a:lnTo>
                    <a:pt x="541" y="129"/>
                  </a:lnTo>
                  <a:lnTo>
                    <a:pt x="594" y="133"/>
                  </a:lnTo>
                  <a:lnTo>
                    <a:pt x="604" y="121"/>
                  </a:lnTo>
                  <a:lnTo>
                    <a:pt x="599" y="110"/>
                  </a:lnTo>
                  <a:lnTo>
                    <a:pt x="628" y="102"/>
                  </a:lnTo>
                  <a:lnTo>
                    <a:pt x="645" y="105"/>
                  </a:lnTo>
                  <a:lnTo>
                    <a:pt x="648" y="121"/>
                  </a:lnTo>
                  <a:lnTo>
                    <a:pt x="662" y="125"/>
                  </a:lnTo>
                  <a:lnTo>
                    <a:pt x="711" y="114"/>
                  </a:lnTo>
                  <a:lnTo>
                    <a:pt x="725" y="117"/>
                  </a:lnTo>
                  <a:lnTo>
                    <a:pt x="725" y="133"/>
                  </a:lnTo>
                  <a:lnTo>
                    <a:pt x="750" y="137"/>
                  </a:lnTo>
                  <a:lnTo>
                    <a:pt x="796" y="156"/>
                  </a:lnTo>
                  <a:lnTo>
                    <a:pt x="821" y="149"/>
                  </a:lnTo>
                  <a:lnTo>
                    <a:pt x="876" y="168"/>
                  </a:lnTo>
                  <a:lnTo>
                    <a:pt x="887" y="183"/>
                  </a:lnTo>
                  <a:lnTo>
                    <a:pt x="917" y="176"/>
                  </a:lnTo>
                  <a:lnTo>
                    <a:pt x="934" y="180"/>
                  </a:lnTo>
                  <a:lnTo>
                    <a:pt x="955" y="200"/>
                  </a:lnTo>
                  <a:lnTo>
                    <a:pt x="960" y="242"/>
                  </a:lnTo>
                  <a:lnTo>
                    <a:pt x="955" y="258"/>
                  </a:lnTo>
                  <a:lnTo>
                    <a:pt x="942" y="254"/>
                  </a:lnTo>
                  <a:lnTo>
                    <a:pt x="908" y="281"/>
                  </a:lnTo>
                  <a:lnTo>
                    <a:pt x="850" y="290"/>
                  </a:lnTo>
                  <a:lnTo>
                    <a:pt x="834" y="305"/>
                  </a:lnTo>
                  <a:lnTo>
                    <a:pt x="845" y="320"/>
                  </a:lnTo>
                  <a:lnTo>
                    <a:pt x="850" y="351"/>
                  </a:lnTo>
                  <a:lnTo>
                    <a:pt x="863" y="356"/>
                  </a:lnTo>
                  <a:lnTo>
                    <a:pt x="905" y="402"/>
                  </a:lnTo>
                  <a:lnTo>
                    <a:pt x="908" y="465"/>
                  </a:lnTo>
                  <a:lnTo>
                    <a:pt x="879" y="480"/>
                  </a:lnTo>
                  <a:lnTo>
                    <a:pt x="859" y="461"/>
                  </a:lnTo>
                  <a:lnTo>
                    <a:pt x="834" y="429"/>
                  </a:lnTo>
                  <a:lnTo>
                    <a:pt x="834" y="414"/>
                  </a:lnTo>
                  <a:lnTo>
                    <a:pt x="816" y="410"/>
                  </a:lnTo>
                  <a:lnTo>
                    <a:pt x="800" y="418"/>
                  </a:lnTo>
                  <a:lnTo>
                    <a:pt x="766" y="402"/>
                  </a:lnTo>
                  <a:lnTo>
                    <a:pt x="754" y="434"/>
                  </a:lnTo>
                  <a:lnTo>
                    <a:pt x="730" y="437"/>
                  </a:lnTo>
                  <a:lnTo>
                    <a:pt x="708" y="465"/>
                  </a:lnTo>
                  <a:lnTo>
                    <a:pt x="699" y="457"/>
                  </a:lnTo>
                  <a:lnTo>
                    <a:pt x="678" y="465"/>
                  </a:lnTo>
                  <a:lnTo>
                    <a:pt x="654" y="449"/>
                  </a:lnTo>
                  <a:lnTo>
                    <a:pt x="628" y="473"/>
                  </a:lnTo>
                  <a:lnTo>
                    <a:pt x="628" y="485"/>
                  </a:lnTo>
                  <a:lnTo>
                    <a:pt x="675" y="508"/>
                  </a:lnTo>
                  <a:lnTo>
                    <a:pt x="683" y="524"/>
                  </a:lnTo>
                  <a:lnTo>
                    <a:pt x="654" y="535"/>
                  </a:lnTo>
                  <a:lnTo>
                    <a:pt x="604" y="531"/>
                  </a:lnTo>
                  <a:lnTo>
                    <a:pt x="599" y="515"/>
                  </a:lnTo>
                  <a:lnTo>
                    <a:pt x="577" y="508"/>
                  </a:lnTo>
                  <a:lnTo>
                    <a:pt x="549" y="524"/>
                  </a:lnTo>
                  <a:lnTo>
                    <a:pt x="528" y="515"/>
                  </a:lnTo>
                  <a:lnTo>
                    <a:pt x="528" y="492"/>
                  </a:lnTo>
                  <a:lnTo>
                    <a:pt x="516" y="480"/>
                  </a:lnTo>
                  <a:lnTo>
                    <a:pt x="516" y="469"/>
                  </a:lnTo>
                  <a:lnTo>
                    <a:pt x="489" y="461"/>
                  </a:lnTo>
                  <a:lnTo>
                    <a:pt x="481" y="469"/>
                  </a:lnTo>
                  <a:lnTo>
                    <a:pt x="486" y="488"/>
                  </a:lnTo>
                  <a:lnTo>
                    <a:pt x="461" y="496"/>
                  </a:lnTo>
                  <a:lnTo>
                    <a:pt x="457" y="512"/>
                  </a:lnTo>
                  <a:lnTo>
                    <a:pt x="461" y="527"/>
                  </a:lnTo>
                  <a:lnTo>
                    <a:pt x="410" y="582"/>
                  </a:lnTo>
                  <a:lnTo>
                    <a:pt x="418" y="644"/>
                  </a:lnTo>
                  <a:lnTo>
                    <a:pt x="398" y="664"/>
                  </a:lnTo>
                  <a:lnTo>
                    <a:pt x="385" y="652"/>
                  </a:lnTo>
                  <a:lnTo>
                    <a:pt x="335" y="680"/>
                  </a:lnTo>
                  <a:lnTo>
                    <a:pt x="319" y="668"/>
                  </a:lnTo>
                  <a:lnTo>
                    <a:pt x="247" y="543"/>
                  </a:lnTo>
                  <a:lnTo>
                    <a:pt x="217" y="524"/>
                  </a:lnTo>
                  <a:lnTo>
                    <a:pt x="196" y="519"/>
                  </a:lnTo>
                  <a:lnTo>
                    <a:pt x="188" y="504"/>
                  </a:lnTo>
                  <a:lnTo>
                    <a:pt x="201" y="485"/>
                  </a:lnTo>
                  <a:lnTo>
                    <a:pt x="180" y="469"/>
                  </a:lnTo>
                  <a:lnTo>
                    <a:pt x="154" y="488"/>
                  </a:lnTo>
                  <a:lnTo>
                    <a:pt x="130" y="492"/>
                  </a:lnTo>
                  <a:lnTo>
                    <a:pt x="113" y="422"/>
                  </a:lnTo>
                  <a:lnTo>
                    <a:pt x="109" y="407"/>
                  </a:lnTo>
                  <a:lnTo>
                    <a:pt x="105" y="297"/>
                  </a:lnTo>
                  <a:lnTo>
                    <a:pt x="83" y="242"/>
                  </a:lnTo>
                  <a:lnTo>
                    <a:pt x="99" y="234"/>
                  </a:lnTo>
                  <a:lnTo>
                    <a:pt x="54" y="153"/>
                  </a:lnTo>
                  <a:lnTo>
                    <a:pt x="0" y="114"/>
                  </a:lnTo>
                  <a:lnTo>
                    <a:pt x="4" y="90"/>
                  </a:lnTo>
                  <a:lnTo>
                    <a:pt x="12" y="82"/>
                  </a:lnTo>
                  <a:lnTo>
                    <a:pt x="96" y="70"/>
                  </a:lnTo>
                  <a:lnTo>
                    <a:pt x="151" y="86"/>
                  </a:lnTo>
                  <a:lnTo>
                    <a:pt x="180" y="75"/>
                  </a:lnTo>
                  <a:lnTo>
                    <a:pt x="193" y="94"/>
                  </a:lnTo>
                  <a:lnTo>
                    <a:pt x="234" y="133"/>
                  </a:lnTo>
                  <a:lnTo>
                    <a:pt x="264" y="125"/>
                  </a:lnTo>
                  <a:lnTo>
                    <a:pt x="264" y="102"/>
                  </a:lnTo>
                  <a:lnTo>
                    <a:pt x="272" y="90"/>
                  </a:lnTo>
                  <a:lnTo>
                    <a:pt x="305" y="78"/>
                  </a:lnTo>
                  <a:lnTo>
                    <a:pt x="319" y="94"/>
                  </a:lnTo>
                  <a:lnTo>
                    <a:pt x="335" y="82"/>
                  </a:lnTo>
                  <a:lnTo>
                    <a:pt x="360" y="8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未知"/>
            <p:cNvSpPr/>
            <p:nvPr/>
          </p:nvSpPr>
          <p:spPr bwMode="auto">
            <a:xfrm>
              <a:off x="837071" y="3013351"/>
              <a:ext cx="1491244" cy="762962"/>
            </a:xfrm>
            <a:custGeom>
              <a:avLst/>
              <a:gdLst>
                <a:gd name="T0" fmla="*/ 1411870 w 1514"/>
                <a:gd name="T1" fmla="*/ 1131643 h 766"/>
                <a:gd name="T2" fmla="*/ 1451728 w 1514"/>
                <a:gd name="T3" fmla="*/ 1173498 h 766"/>
                <a:gd name="T4" fmla="*/ 1566701 w 1514"/>
                <a:gd name="T5" fmla="*/ 1131643 h 766"/>
                <a:gd name="T6" fmla="*/ 1637218 w 1514"/>
                <a:gd name="T7" fmla="*/ 1083587 h 766"/>
                <a:gd name="T8" fmla="*/ 1726130 w 1514"/>
                <a:gd name="T9" fmla="*/ 1052583 h 766"/>
                <a:gd name="T10" fmla="*/ 1822708 w 1514"/>
                <a:gd name="T11" fmla="*/ 1023129 h 766"/>
                <a:gd name="T12" fmla="*/ 1971407 w 1514"/>
                <a:gd name="T13" fmla="*/ 999876 h 766"/>
                <a:gd name="T14" fmla="*/ 1977538 w 1514"/>
                <a:gd name="T15" fmla="*/ 1052583 h 766"/>
                <a:gd name="T16" fmla="*/ 2021995 w 1514"/>
                <a:gd name="T17" fmla="*/ 1060334 h 766"/>
                <a:gd name="T18" fmla="*/ 1997467 w 1514"/>
                <a:gd name="T19" fmla="*/ 1125442 h 766"/>
                <a:gd name="T20" fmla="*/ 2021995 w 1514"/>
                <a:gd name="T21" fmla="*/ 1131643 h 766"/>
                <a:gd name="T22" fmla="*/ 2150765 w 1514"/>
                <a:gd name="T23" fmla="*/ 1125442 h 766"/>
                <a:gd name="T24" fmla="*/ 2227413 w 1514"/>
                <a:gd name="T25" fmla="*/ 1150245 h 766"/>
                <a:gd name="T26" fmla="*/ 2259606 w 1514"/>
                <a:gd name="T27" fmla="*/ 1162647 h 766"/>
                <a:gd name="T28" fmla="*/ 2267271 w 1514"/>
                <a:gd name="T29" fmla="*/ 1083587 h 766"/>
                <a:gd name="T30" fmla="*/ 2319392 w 1514"/>
                <a:gd name="T31" fmla="*/ 1029330 h 766"/>
                <a:gd name="T32" fmla="*/ 2279535 w 1514"/>
                <a:gd name="T33" fmla="*/ 773548 h 766"/>
                <a:gd name="T34" fmla="*/ 2235078 w 1514"/>
                <a:gd name="T35" fmla="*/ 635580 h 766"/>
                <a:gd name="T36" fmla="*/ 2126237 w 1514"/>
                <a:gd name="T37" fmla="*/ 587524 h 766"/>
                <a:gd name="T38" fmla="*/ 2054187 w 1514"/>
                <a:gd name="T39" fmla="*/ 713090 h 766"/>
                <a:gd name="T40" fmla="*/ 1919285 w 1514"/>
                <a:gd name="T41" fmla="*/ 647982 h 766"/>
                <a:gd name="T42" fmla="*/ 1677075 w 1514"/>
                <a:gd name="T43" fmla="*/ 561171 h 766"/>
                <a:gd name="T44" fmla="*/ 1572833 w 1514"/>
                <a:gd name="T45" fmla="*/ 550320 h 766"/>
                <a:gd name="T46" fmla="*/ 1373546 w 1514"/>
                <a:gd name="T47" fmla="*/ 471260 h 766"/>
                <a:gd name="T48" fmla="*/ 1276969 w 1514"/>
                <a:gd name="T49" fmla="*/ 254232 h 766"/>
                <a:gd name="T50" fmla="*/ 1315293 w 1514"/>
                <a:gd name="T51" fmla="*/ 186023 h 766"/>
                <a:gd name="T52" fmla="*/ 1307628 w 1514"/>
                <a:gd name="T53" fmla="*/ 96112 h 766"/>
                <a:gd name="T54" fmla="*/ 1329090 w 1514"/>
                <a:gd name="T55" fmla="*/ 48056 h 766"/>
                <a:gd name="T56" fmla="*/ 1155864 w 1514"/>
                <a:gd name="T57" fmla="*/ 0 h 766"/>
                <a:gd name="T58" fmla="*/ 1027094 w 1514"/>
                <a:gd name="T59" fmla="*/ 18602 h 766"/>
                <a:gd name="T60" fmla="*/ 872263 w 1514"/>
                <a:gd name="T61" fmla="*/ 65108 h 766"/>
                <a:gd name="T62" fmla="*/ 718966 w 1514"/>
                <a:gd name="T63" fmla="*/ 83711 h 766"/>
                <a:gd name="T64" fmla="*/ 616256 w 1514"/>
                <a:gd name="T65" fmla="*/ 31004 h 766"/>
                <a:gd name="T66" fmla="*/ 441497 w 1514"/>
                <a:gd name="T67" fmla="*/ 60458 h 766"/>
                <a:gd name="T68" fmla="*/ 378645 w 1514"/>
                <a:gd name="T69" fmla="*/ 23253 h 766"/>
                <a:gd name="T70" fmla="*/ 248342 w 1514"/>
                <a:gd name="T71" fmla="*/ 35655 h 766"/>
                <a:gd name="T72" fmla="*/ 185490 w 1514"/>
                <a:gd name="T73" fmla="*/ 114714 h 766"/>
                <a:gd name="T74" fmla="*/ 151765 w 1514"/>
                <a:gd name="T75" fmla="*/ 156570 h 766"/>
                <a:gd name="T76" fmla="*/ 107308 w 1514"/>
                <a:gd name="T77" fmla="*/ 175172 h 766"/>
                <a:gd name="T78" fmla="*/ 88913 w 1514"/>
                <a:gd name="T79" fmla="*/ 204626 h 766"/>
                <a:gd name="T80" fmla="*/ 119572 w 1514"/>
                <a:gd name="T81" fmla="*/ 272834 h 766"/>
                <a:gd name="T82" fmla="*/ 114973 w 1514"/>
                <a:gd name="T83" fmla="*/ 344143 h 766"/>
                <a:gd name="T84" fmla="*/ 30660 w 1514"/>
                <a:gd name="T85" fmla="*/ 319340 h 766"/>
                <a:gd name="T86" fmla="*/ 0 w 1514"/>
                <a:gd name="T87" fmla="*/ 344143 h 766"/>
                <a:gd name="T88" fmla="*/ 18396 w 1514"/>
                <a:gd name="T89" fmla="*/ 410802 h 766"/>
                <a:gd name="T90" fmla="*/ 6132 w 1514"/>
                <a:gd name="T91" fmla="*/ 471260 h 766"/>
                <a:gd name="T92" fmla="*/ 50588 w 1514"/>
                <a:gd name="T93" fmla="*/ 489862 h 766"/>
                <a:gd name="T94" fmla="*/ 151765 w 1514"/>
                <a:gd name="T95" fmla="*/ 587524 h 766"/>
                <a:gd name="T96" fmla="*/ 211551 w 1514"/>
                <a:gd name="T97" fmla="*/ 671235 h 766"/>
                <a:gd name="T98" fmla="*/ 248342 w 1514"/>
                <a:gd name="T99" fmla="*/ 696038 h 766"/>
                <a:gd name="T100" fmla="*/ 320392 w 1514"/>
                <a:gd name="T101" fmla="*/ 689837 h 766"/>
                <a:gd name="T102" fmla="*/ 489019 w 1514"/>
                <a:gd name="T103" fmla="*/ 865009 h 766"/>
                <a:gd name="T104" fmla="*/ 538074 w 1514"/>
                <a:gd name="T105" fmla="*/ 847957 h 766"/>
                <a:gd name="T106" fmla="*/ 551871 w 1514"/>
                <a:gd name="T107" fmla="*/ 913065 h 766"/>
                <a:gd name="T108" fmla="*/ 653048 w 1514"/>
                <a:gd name="T109" fmla="*/ 954921 h 766"/>
                <a:gd name="T110" fmla="*/ 737361 w 1514"/>
                <a:gd name="T111" fmla="*/ 1033981 h 766"/>
                <a:gd name="T112" fmla="*/ 757290 w 1514"/>
                <a:gd name="T113" fmla="*/ 1071185 h 766"/>
                <a:gd name="T114" fmla="*/ 846203 w 1514"/>
                <a:gd name="T115" fmla="*/ 1064985 h 766"/>
                <a:gd name="T116" fmla="*/ 1008698 w 1514"/>
                <a:gd name="T117" fmla="*/ 1102189 h 766"/>
                <a:gd name="T118" fmla="*/ 1083814 w 1514"/>
                <a:gd name="T119" fmla="*/ 1120792 h 766"/>
                <a:gd name="T120" fmla="*/ 1083814 w 1514"/>
                <a:gd name="T121" fmla="*/ 1185900 h 766"/>
                <a:gd name="T122" fmla="*/ 1227913 w 1514"/>
                <a:gd name="T123" fmla="*/ 1083587 h 766"/>
                <a:gd name="T124" fmla="*/ 1336755 w 1514"/>
                <a:gd name="T125" fmla="*/ 1125442 h 7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14" h="766">
                  <a:moveTo>
                    <a:pt x="872" y="726"/>
                  </a:moveTo>
                  <a:lnTo>
                    <a:pt x="921" y="730"/>
                  </a:lnTo>
                  <a:lnTo>
                    <a:pt x="938" y="753"/>
                  </a:lnTo>
                  <a:lnTo>
                    <a:pt x="947" y="757"/>
                  </a:lnTo>
                  <a:lnTo>
                    <a:pt x="1018" y="742"/>
                  </a:lnTo>
                  <a:lnTo>
                    <a:pt x="1022" y="730"/>
                  </a:lnTo>
                  <a:lnTo>
                    <a:pt x="1034" y="726"/>
                  </a:lnTo>
                  <a:lnTo>
                    <a:pt x="1068" y="699"/>
                  </a:lnTo>
                  <a:lnTo>
                    <a:pt x="1102" y="694"/>
                  </a:lnTo>
                  <a:lnTo>
                    <a:pt x="1126" y="679"/>
                  </a:lnTo>
                  <a:lnTo>
                    <a:pt x="1181" y="648"/>
                  </a:lnTo>
                  <a:lnTo>
                    <a:pt x="1189" y="660"/>
                  </a:lnTo>
                  <a:lnTo>
                    <a:pt x="1228" y="672"/>
                  </a:lnTo>
                  <a:lnTo>
                    <a:pt x="1286" y="645"/>
                  </a:lnTo>
                  <a:lnTo>
                    <a:pt x="1306" y="655"/>
                  </a:lnTo>
                  <a:lnTo>
                    <a:pt x="1290" y="679"/>
                  </a:lnTo>
                  <a:lnTo>
                    <a:pt x="1294" y="684"/>
                  </a:lnTo>
                  <a:lnTo>
                    <a:pt x="1319" y="684"/>
                  </a:lnTo>
                  <a:lnTo>
                    <a:pt x="1319" y="691"/>
                  </a:lnTo>
                  <a:lnTo>
                    <a:pt x="1303" y="726"/>
                  </a:lnTo>
                  <a:lnTo>
                    <a:pt x="1306" y="730"/>
                  </a:lnTo>
                  <a:lnTo>
                    <a:pt x="1319" y="730"/>
                  </a:lnTo>
                  <a:lnTo>
                    <a:pt x="1377" y="745"/>
                  </a:lnTo>
                  <a:lnTo>
                    <a:pt x="1403" y="726"/>
                  </a:lnTo>
                  <a:lnTo>
                    <a:pt x="1440" y="753"/>
                  </a:lnTo>
                  <a:lnTo>
                    <a:pt x="1453" y="742"/>
                  </a:lnTo>
                  <a:lnTo>
                    <a:pt x="1461" y="750"/>
                  </a:lnTo>
                  <a:lnTo>
                    <a:pt x="1474" y="750"/>
                  </a:lnTo>
                  <a:lnTo>
                    <a:pt x="1483" y="742"/>
                  </a:lnTo>
                  <a:lnTo>
                    <a:pt x="1479" y="699"/>
                  </a:lnTo>
                  <a:lnTo>
                    <a:pt x="1492" y="691"/>
                  </a:lnTo>
                  <a:lnTo>
                    <a:pt x="1513" y="664"/>
                  </a:lnTo>
                  <a:lnTo>
                    <a:pt x="1508" y="554"/>
                  </a:lnTo>
                  <a:lnTo>
                    <a:pt x="1487" y="499"/>
                  </a:lnTo>
                  <a:lnTo>
                    <a:pt x="1503" y="492"/>
                  </a:lnTo>
                  <a:lnTo>
                    <a:pt x="1458" y="410"/>
                  </a:lnTo>
                  <a:lnTo>
                    <a:pt x="1403" y="371"/>
                  </a:lnTo>
                  <a:lnTo>
                    <a:pt x="1387" y="379"/>
                  </a:lnTo>
                  <a:lnTo>
                    <a:pt x="1387" y="401"/>
                  </a:lnTo>
                  <a:lnTo>
                    <a:pt x="1340" y="460"/>
                  </a:lnTo>
                  <a:lnTo>
                    <a:pt x="1256" y="445"/>
                  </a:lnTo>
                  <a:lnTo>
                    <a:pt x="1252" y="418"/>
                  </a:lnTo>
                  <a:lnTo>
                    <a:pt x="1201" y="382"/>
                  </a:lnTo>
                  <a:lnTo>
                    <a:pt x="1094" y="362"/>
                  </a:lnTo>
                  <a:lnTo>
                    <a:pt x="1042" y="355"/>
                  </a:lnTo>
                  <a:lnTo>
                    <a:pt x="1026" y="355"/>
                  </a:lnTo>
                  <a:lnTo>
                    <a:pt x="984" y="323"/>
                  </a:lnTo>
                  <a:lnTo>
                    <a:pt x="896" y="304"/>
                  </a:lnTo>
                  <a:lnTo>
                    <a:pt x="837" y="195"/>
                  </a:lnTo>
                  <a:lnTo>
                    <a:pt x="833" y="164"/>
                  </a:lnTo>
                  <a:lnTo>
                    <a:pt x="858" y="156"/>
                  </a:lnTo>
                  <a:lnTo>
                    <a:pt x="858" y="120"/>
                  </a:lnTo>
                  <a:lnTo>
                    <a:pt x="875" y="78"/>
                  </a:lnTo>
                  <a:lnTo>
                    <a:pt x="853" y="62"/>
                  </a:lnTo>
                  <a:lnTo>
                    <a:pt x="884" y="39"/>
                  </a:lnTo>
                  <a:lnTo>
                    <a:pt x="867" y="31"/>
                  </a:lnTo>
                  <a:lnTo>
                    <a:pt x="825" y="31"/>
                  </a:lnTo>
                  <a:lnTo>
                    <a:pt x="754" y="0"/>
                  </a:lnTo>
                  <a:lnTo>
                    <a:pt x="707" y="0"/>
                  </a:lnTo>
                  <a:lnTo>
                    <a:pt x="670" y="12"/>
                  </a:lnTo>
                  <a:lnTo>
                    <a:pt x="632" y="12"/>
                  </a:lnTo>
                  <a:lnTo>
                    <a:pt x="569" y="42"/>
                  </a:lnTo>
                  <a:lnTo>
                    <a:pt x="519" y="35"/>
                  </a:lnTo>
                  <a:lnTo>
                    <a:pt x="469" y="54"/>
                  </a:lnTo>
                  <a:lnTo>
                    <a:pt x="426" y="39"/>
                  </a:lnTo>
                  <a:lnTo>
                    <a:pt x="402" y="20"/>
                  </a:lnTo>
                  <a:lnTo>
                    <a:pt x="335" y="12"/>
                  </a:lnTo>
                  <a:lnTo>
                    <a:pt x="288" y="39"/>
                  </a:lnTo>
                  <a:lnTo>
                    <a:pt x="264" y="27"/>
                  </a:lnTo>
                  <a:lnTo>
                    <a:pt x="247" y="15"/>
                  </a:lnTo>
                  <a:lnTo>
                    <a:pt x="196" y="3"/>
                  </a:lnTo>
                  <a:lnTo>
                    <a:pt x="162" y="23"/>
                  </a:lnTo>
                  <a:lnTo>
                    <a:pt x="151" y="59"/>
                  </a:lnTo>
                  <a:lnTo>
                    <a:pt x="121" y="74"/>
                  </a:lnTo>
                  <a:lnTo>
                    <a:pt x="117" y="93"/>
                  </a:lnTo>
                  <a:lnTo>
                    <a:pt x="99" y="101"/>
                  </a:lnTo>
                  <a:lnTo>
                    <a:pt x="78" y="98"/>
                  </a:lnTo>
                  <a:lnTo>
                    <a:pt x="70" y="113"/>
                  </a:lnTo>
                  <a:lnTo>
                    <a:pt x="67" y="132"/>
                  </a:lnTo>
                  <a:lnTo>
                    <a:pt x="58" y="132"/>
                  </a:lnTo>
                  <a:lnTo>
                    <a:pt x="54" y="156"/>
                  </a:lnTo>
                  <a:lnTo>
                    <a:pt x="78" y="176"/>
                  </a:lnTo>
                  <a:lnTo>
                    <a:pt x="83" y="211"/>
                  </a:lnTo>
                  <a:lnTo>
                    <a:pt x="75" y="222"/>
                  </a:lnTo>
                  <a:lnTo>
                    <a:pt x="37" y="226"/>
                  </a:lnTo>
                  <a:lnTo>
                    <a:pt x="20" y="206"/>
                  </a:lnTo>
                  <a:lnTo>
                    <a:pt x="0" y="211"/>
                  </a:lnTo>
                  <a:lnTo>
                    <a:pt x="0" y="222"/>
                  </a:lnTo>
                  <a:lnTo>
                    <a:pt x="8" y="250"/>
                  </a:lnTo>
                  <a:lnTo>
                    <a:pt x="12" y="265"/>
                  </a:lnTo>
                  <a:lnTo>
                    <a:pt x="12" y="289"/>
                  </a:lnTo>
                  <a:lnTo>
                    <a:pt x="4" y="304"/>
                  </a:lnTo>
                  <a:lnTo>
                    <a:pt x="8" y="316"/>
                  </a:lnTo>
                  <a:lnTo>
                    <a:pt x="33" y="316"/>
                  </a:lnTo>
                  <a:lnTo>
                    <a:pt x="46" y="340"/>
                  </a:lnTo>
                  <a:lnTo>
                    <a:pt x="99" y="379"/>
                  </a:lnTo>
                  <a:lnTo>
                    <a:pt x="99" y="391"/>
                  </a:lnTo>
                  <a:lnTo>
                    <a:pt x="138" y="433"/>
                  </a:lnTo>
                  <a:lnTo>
                    <a:pt x="151" y="445"/>
                  </a:lnTo>
                  <a:lnTo>
                    <a:pt x="162" y="449"/>
                  </a:lnTo>
                  <a:lnTo>
                    <a:pt x="188" y="430"/>
                  </a:lnTo>
                  <a:lnTo>
                    <a:pt x="209" y="445"/>
                  </a:lnTo>
                  <a:lnTo>
                    <a:pt x="300" y="519"/>
                  </a:lnTo>
                  <a:lnTo>
                    <a:pt x="319" y="558"/>
                  </a:lnTo>
                  <a:lnTo>
                    <a:pt x="339" y="558"/>
                  </a:lnTo>
                  <a:lnTo>
                    <a:pt x="351" y="547"/>
                  </a:lnTo>
                  <a:lnTo>
                    <a:pt x="360" y="554"/>
                  </a:lnTo>
                  <a:lnTo>
                    <a:pt x="360" y="589"/>
                  </a:lnTo>
                  <a:lnTo>
                    <a:pt x="414" y="616"/>
                  </a:lnTo>
                  <a:lnTo>
                    <a:pt x="426" y="616"/>
                  </a:lnTo>
                  <a:lnTo>
                    <a:pt x="434" y="645"/>
                  </a:lnTo>
                  <a:lnTo>
                    <a:pt x="481" y="667"/>
                  </a:lnTo>
                  <a:lnTo>
                    <a:pt x="486" y="684"/>
                  </a:lnTo>
                  <a:lnTo>
                    <a:pt x="494" y="691"/>
                  </a:lnTo>
                  <a:lnTo>
                    <a:pt x="532" y="687"/>
                  </a:lnTo>
                  <a:lnTo>
                    <a:pt x="552" y="687"/>
                  </a:lnTo>
                  <a:lnTo>
                    <a:pt x="587" y="711"/>
                  </a:lnTo>
                  <a:lnTo>
                    <a:pt x="658" y="711"/>
                  </a:lnTo>
                  <a:lnTo>
                    <a:pt x="699" y="706"/>
                  </a:lnTo>
                  <a:lnTo>
                    <a:pt x="707" y="723"/>
                  </a:lnTo>
                  <a:lnTo>
                    <a:pt x="699" y="753"/>
                  </a:lnTo>
                  <a:lnTo>
                    <a:pt x="707" y="765"/>
                  </a:lnTo>
                  <a:lnTo>
                    <a:pt x="749" y="734"/>
                  </a:lnTo>
                  <a:lnTo>
                    <a:pt x="801" y="699"/>
                  </a:lnTo>
                  <a:lnTo>
                    <a:pt x="837" y="706"/>
                  </a:lnTo>
                  <a:lnTo>
                    <a:pt x="872" y="72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未知"/>
            <p:cNvSpPr/>
            <p:nvPr/>
          </p:nvSpPr>
          <p:spPr bwMode="auto">
            <a:xfrm>
              <a:off x="1656133" y="2822611"/>
              <a:ext cx="966962" cy="649741"/>
            </a:xfrm>
            <a:custGeom>
              <a:avLst/>
              <a:gdLst>
                <a:gd name="T0" fmla="*/ 122478 w 983"/>
                <a:gd name="T1" fmla="*/ 374762 h 653"/>
                <a:gd name="T2" fmla="*/ 191372 w 983"/>
                <a:gd name="T3" fmla="*/ 332949 h 653"/>
                <a:gd name="T4" fmla="*/ 166876 w 983"/>
                <a:gd name="T5" fmla="*/ 315915 h 653"/>
                <a:gd name="T6" fmla="*/ 211275 w 983"/>
                <a:gd name="T7" fmla="*/ 272554 h 653"/>
                <a:gd name="T8" fmla="*/ 154629 w 983"/>
                <a:gd name="T9" fmla="*/ 164152 h 653"/>
                <a:gd name="T10" fmla="*/ 186779 w 983"/>
                <a:gd name="T11" fmla="*/ 66590 h 653"/>
                <a:gd name="T12" fmla="*/ 494505 w 983"/>
                <a:gd name="T13" fmla="*/ 0 h 653"/>
                <a:gd name="T14" fmla="*/ 673630 w 983"/>
                <a:gd name="T15" fmla="*/ 37166 h 653"/>
                <a:gd name="T16" fmla="*/ 783860 w 983"/>
                <a:gd name="T17" fmla="*/ 97562 h 653"/>
                <a:gd name="T18" fmla="*/ 880312 w 983"/>
                <a:gd name="T19" fmla="*/ 55750 h 653"/>
                <a:gd name="T20" fmla="*/ 1013507 w 983"/>
                <a:gd name="T21" fmla="*/ 43361 h 653"/>
                <a:gd name="T22" fmla="*/ 1181914 w 983"/>
                <a:gd name="T23" fmla="*/ 85173 h 653"/>
                <a:gd name="T24" fmla="*/ 1282958 w 983"/>
                <a:gd name="T25" fmla="*/ 199770 h 653"/>
                <a:gd name="T26" fmla="*/ 1379410 w 983"/>
                <a:gd name="T27" fmla="*/ 230742 h 653"/>
                <a:gd name="T28" fmla="*/ 1477392 w 983"/>
                <a:gd name="T29" fmla="*/ 388699 h 653"/>
                <a:gd name="T30" fmla="*/ 1495764 w 983"/>
                <a:gd name="T31" fmla="*/ 495553 h 653"/>
                <a:gd name="T32" fmla="*/ 1445242 w 983"/>
                <a:gd name="T33" fmla="*/ 574531 h 653"/>
                <a:gd name="T34" fmla="*/ 1387065 w 983"/>
                <a:gd name="T35" fmla="*/ 622538 h 653"/>
                <a:gd name="T36" fmla="*/ 1362569 w 983"/>
                <a:gd name="T37" fmla="*/ 695322 h 653"/>
                <a:gd name="T38" fmla="*/ 1298268 w 983"/>
                <a:gd name="T39" fmla="*/ 659704 h 653"/>
                <a:gd name="T40" fmla="*/ 1302861 w 983"/>
                <a:gd name="T41" fmla="*/ 713905 h 653"/>
                <a:gd name="T42" fmla="*/ 1399313 w 983"/>
                <a:gd name="T43" fmla="*/ 763461 h 653"/>
                <a:gd name="T44" fmla="*/ 1445242 w 983"/>
                <a:gd name="T45" fmla="*/ 786690 h 653"/>
                <a:gd name="T46" fmla="*/ 1387065 w 983"/>
                <a:gd name="T47" fmla="*/ 823856 h 653"/>
                <a:gd name="T48" fmla="*/ 1341136 w 983"/>
                <a:gd name="T49" fmla="*/ 816113 h 653"/>
                <a:gd name="T50" fmla="*/ 1278365 w 983"/>
                <a:gd name="T51" fmla="*/ 853280 h 653"/>
                <a:gd name="T52" fmla="*/ 1232436 w 983"/>
                <a:gd name="T53" fmla="*/ 902835 h 653"/>
                <a:gd name="T54" fmla="*/ 1148232 w 983"/>
                <a:gd name="T55" fmla="*/ 811467 h 653"/>
                <a:gd name="T56" fmla="*/ 1021161 w 983"/>
                <a:gd name="T57" fmla="*/ 805273 h 653"/>
                <a:gd name="T58" fmla="*/ 880312 w 983"/>
                <a:gd name="T59" fmla="*/ 834696 h 653"/>
                <a:gd name="T60" fmla="*/ 846630 w 983"/>
                <a:gd name="T61" fmla="*/ 884252 h 653"/>
                <a:gd name="T62" fmla="*/ 777736 w 983"/>
                <a:gd name="T63" fmla="*/ 1009688 h 653"/>
                <a:gd name="T64" fmla="*/ 639948 w 983"/>
                <a:gd name="T65" fmla="*/ 944647 h 653"/>
                <a:gd name="T66" fmla="*/ 398054 w 983"/>
                <a:gd name="T67" fmla="*/ 857925 h 653"/>
                <a:gd name="T68" fmla="*/ 295478 w 983"/>
                <a:gd name="T69" fmla="*/ 847085 h 653"/>
                <a:gd name="T70" fmla="*/ 94921 w 983"/>
                <a:gd name="T71" fmla="*/ 768107 h 653"/>
                <a:gd name="T72" fmla="*/ 0 w 983"/>
                <a:gd name="T73" fmla="*/ 551302 h 653"/>
                <a:gd name="T74" fmla="*/ 38274 w 983"/>
                <a:gd name="T75" fmla="*/ 483164 h 653"/>
                <a:gd name="T76" fmla="*/ 30620 w 983"/>
                <a:gd name="T77" fmla="*/ 393345 h 6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未知"/>
            <p:cNvSpPr/>
            <p:nvPr/>
          </p:nvSpPr>
          <p:spPr bwMode="auto">
            <a:xfrm>
              <a:off x="1656133" y="2822611"/>
              <a:ext cx="966962" cy="649741"/>
            </a:xfrm>
            <a:custGeom>
              <a:avLst/>
              <a:gdLst>
                <a:gd name="T0" fmla="*/ 122478 w 983"/>
                <a:gd name="T1" fmla="*/ 374762 h 653"/>
                <a:gd name="T2" fmla="*/ 191372 w 983"/>
                <a:gd name="T3" fmla="*/ 332949 h 653"/>
                <a:gd name="T4" fmla="*/ 166876 w 983"/>
                <a:gd name="T5" fmla="*/ 315915 h 653"/>
                <a:gd name="T6" fmla="*/ 211275 w 983"/>
                <a:gd name="T7" fmla="*/ 272554 h 653"/>
                <a:gd name="T8" fmla="*/ 154629 w 983"/>
                <a:gd name="T9" fmla="*/ 164152 h 653"/>
                <a:gd name="T10" fmla="*/ 186779 w 983"/>
                <a:gd name="T11" fmla="*/ 66590 h 653"/>
                <a:gd name="T12" fmla="*/ 494505 w 983"/>
                <a:gd name="T13" fmla="*/ 0 h 653"/>
                <a:gd name="T14" fmla="*/ 673630 w 983"/>
                <a:gd name="T15" fmla="*/ 37166 h 653"/>
                <a:gd name="T16" fmla="*/ 783860 w 983"/>
                <a:gd name="T17" fmla="*/ 97562 h 653"/>
                <a:gd name="T18" fmla="*/ 880312 w 983"/>
                <a:gd name="T19" fmla="*/ 55750 h 653"/>
                <a:gd name="T20" fmla="*/ 1013507 w 983"/>
                <a:gd name="T21" fmla="*/ 43361 h 653"/>
                <a:gd name="T22" fmla="*/ 1181914 w 983"/>
                <a:gd name="T23" fmla="*/ 85173 h 653"/>
                <a:gd name="T24" fmla="*/ 1282958 w 983"/>
                <a:gd name="T25" fmla="*/ 199770 h 653"/>
                <a:gd name="T26" fmla="*/ 1379410 w 983"/>
                <a:gd name="T27" fmla="*/ 230742 h 653"/>
                <a:gd name="T28" fmla="*/ 1477392 w 983"/>
                <a:gd name="T29" fmla="*/ 388699 h 653"/>
                <a:gd name="T30" fmla="*/ 1495764 w 983"/>
                <a:gd name="T31" fmla="*/ 495553 h 653"/>
                <a:gd name="T32" fmla="*/ 1445242 w 983"/>
                <a:gd name="T33" fmla="*/ 574531 h 653"/>
                <a:gd name="T34" fmla="*/ 1387065 w 983"/>
                <a:gd name="T35" fmla="*/ 622538 h 653"/>
                <a:gd name="T36" fmla="*/ 1362569 w 983"/>
                <a:gd name="T37" fmla="*/ 695322 h 653"/>
                <a:gd name="T38" fmla="*/ 1298268 w 983"/>
                <a:gd name="T39" fmla="*/ 659704 h 653"/>
                <a:gd name="T40" fmla="*/ 1302861 w 983"/>
                <a:gd name="T41" fmla="*/ 713905 h 653"/>
                <a:gd name="T42" fmla="*/ 1399313 w 983"/>
                <a:gd name="T43" fmla="*/ 763461 h 653"/>
                <a:gd name="T44" fmla="*/ 1445242 w 983"/>
                <a:gd name="T45" fmla="*/ 786690 h 653"/>
                <a:gd name="T46" fmla="*/ 1387065 w 983"/>
                <a:gd name="T47" fmla="*/ 823856 h 653"/>
                <a:gd name="T48" fmla="*/ 1341136 w 983"/>
                <a:gd name="T49" fmla="*/ 816113 h 653"/>
                <a:gd name="T50" fmla="*/ 1278365 w 983"/>
                <a:gd name="T51" fmla="*/ 853280 h 653"/>
                <a:gd name="T52" fmla="*/ 1232436 w 983"/>
                <a:gd name="T53" fmla="*/ 902835 h 653"/>
                <a:gd name="T54" fmla="*/ 1148232 w 983"/>
                <a:gd name="T55" fmla="*/ 811467 h 653"/>
                <a:gd name="T56" fmla="*/ 1021161 w 983"/>
                <a:gd name="T57" fmla="*/ 805273 h 653"/>
                <a:gd name="T58" fmla="*/ 880312 w 983"/>
                <a:gd name="T59" fmla="*/ 834696 h 653"/>
                <a:gd name="T60" fmla="*/ 846630 w 983"/>
                <a:gd name="T61" fmla="*/ 884252 h 653"/>
                <a:gd name="T62" fmla="*/ 777736 w 983"/>
                <a:gd name="T63" fmla="*/ 1009688 h 653"/>
                <a:gd name="T64" fmla="*/ 639948 w 983"/>
                <a:gd name="T65" fmla="*/ 944647 h 653"/>
                <a:gd name="T66" fmla="*/ 398054 w 983"/>
                <a:gd name="T67" fmla="*/ 857925 h 653"/>
                <a:gd name="T68" fmla="*/ 295478 w 983"/>
                <a:gd name="T69" fmla="*/ 847085 h 653"/>
                <a:gd name="T70" fmla="*/ 94921 w 983"/>
                <a:gd name="T71" fmla="*/ 768107 h 653"/>
                <a:gd name="T72" fmla="*/ 0 w 983"/>
                <a:gd name="T73" fmla="*/ 551302 h 653"/>
                <a:gd name="T74" fmla="*/ 38274 w 983"/>
                <a:gd name="T75" fmla="*/ 483164 h 653"/>
                <a:gd name="T76" fmla="*/ 30620 w 983"/>
                <a:gd name="T77" fmla="*/ 393345 h 6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未知"/>
            <p:cNvSpPr/>
            <p:nvPr/>
          </p:nvSpPr>
          <p:spPr bwMode="auto">
            <a:xfrm>
              <a:off x="1989674" y="2562510"/>
              <a:ext cx="1043463" cy="841502"/>
            </a:xfrm>
            <a:custGeom>
              <a:avLst/>
              <a:gdLst>
                <a:gd name="T0" fmla="*/ 0 w 1062"/>
                <a:gd name="T1" fmla="*/ 241789 h 845"/>
                <a:gd name="T2" fmla="*/ 56580 w 1062"/>
                <a:gd name="T3" fmla="*/ 181341 h 845"/>
                <a:gd name="T4" fmla="*/ 247731 w 1062"/>
                <a:gd name="T5" fmla="*/ 85246 h 845"/>
                <a:gd name="T6" fmla="*/ 295136 w 1062"/>
                <a:gd name="T7" fmla="*/ 18599 h 845"/>
                <a:gd name="T8" fmla="*/ 331837 w 1062"/>
                <a:gd name="T9" fmla="*/ 0 h 845"/>
                <a:gd name="T10" fmla="*/ 408297 w 1062"/>
                <a:gd name="T11" fmla="*/ 41848 h 845"/>
                <a:gd name="T12" fmla="*/ 415943 w 1062"/>
                <a:gd name="T13" fmla="*/ 176692 h 845"/>
                <a:gd name="T14" fmla="*/ 512283 w 1062"/>
                <a:gd name="T15" fmla="*/ 283637 h 845"/>
                <a:gd name="T16" fmla="*/ 672849 w 1062"/>
                <a:gd name="T17" fmla="*/ 249538 h 845"/>
                <a:gd name="T18" fmla="*/ 717196 w 1062"/>
                <a:gd name="T19" fmla="*/ 278987 h 845"/>
                <a:gd name="T20" fmla="*/ 646853 w 1062"/>
                <a:gd name="T21" fmla="*/ 351833 h 845"/>
                <a:gd name="T22" fmla="*/ 723313 w 1062"/>
                <a:gd name="T23" fmla="*/ 423130 h 845"/>
                <a:gd name="T24" fmla="*/ 755426 w 1062"/>
                <a:gd name="T25" fmla="*/ 435529 h 845"/>
                <a:gd name="T26" fmla="*/ 793656 w 1062"/>
                <a:gd name="T27" fmla="*/ 491327 h 845"/>
                <a:gd name="T28" fmla="*/ 948106 w 1062"/>
                <a:gd name="T29" fmla="*/ 491327 h 845"/>
                <a:gd name="T30" fmla="*/ 1084205 w 1062"/>
                <a:gd name="T31" fmla="*/ 441729 h 845"/>
                <a:gd name="T32" fmla="*/ 1096438 w 1062"/>
                <a:gd name="T33" fmla="*/ 520775 h 845"/>
                <a:gd name="T34" fmla="*/ 1056679 w 1062"/>
                <a:gd name="T35" fmla="*/ 570373 h 845"/>
                <a:gd name="T36" fmla="*/ 1050562 w 1062"/>
                <a:gd name="T37" fmla="*/ 641670 h 845"/>
                <a:gd name="T38" fmla="*/ 1146902 w 1062"/>
                <a:gd name="T39" fmla="*/ 677318 h 845"/>
                <a:gd name="T40" fmla="*/ 1249358 w 1062"/>
                <a:gd name="T41" fmla="*/ 847810 h 845"/>
                <a:gd name="T42" fmla="*/ 1301351 w 1062"/>
                <a:gd name="T43" fmla="*/ 914457 h 845"/>
                <a:gd name="T44" fmla="*/ 1351815 w 1062"/>
                <a:gd name="T45" fmla="*/ 950105 h 845"/>
                <a:gd name="T46" fmla="*/ 1364049 w 1062"/>
                <a:gd name="T47" fmla="*/ 908257 h 845"/>
                <a:gd name="T48" fmla="*/ 1417571 w 1062"/>
                <a:gd name="T49" fmla="*/ 854010 h 845"/>
                <a:gd name="T50" fmla="*/ 1364049 w 1062"/>
                <a:gd name="T51" fmla="*/ 810612 h 845"/>
                <a:gd name="T52" fmla="*/ 1397691 w 1062"/>
                <a:gd name="T53" fmla="*/ 708316 h 845"/>
                <a:gd name="T54" fmla="*/ 1448155 w 1062"/>
                <a:gd name="T55" fmla="*/ 714516 h 845"/>
                <a:gd name="T56" fmla="*/ 1556728 w 1062"/>
                <a:gd name="T57" fmla="*/ 779613 h 845"/>
                <a:gd name="T58" fmla="*/ 1622484 w 1062"/>
                <a:gd name="T59" fmla="*/ 840060 h 845"/>
                <a:gd name="T60" fmla="*/ 1608721 w 1062"/>
                <a:gd name="T61" fmla="*/ 919106 h 845"/>
                <a:gd name="T62" fmla="*/ 1526144 w 1062"/>
                <a:gd name="T63" fmla="*/ 950105 h 845"/>
                <a:gd name="T64" fmla="*/ 1513910 w 1062"/>
                <a:gd name="T65" fmla="*/ 968704 h 845"/>
                <a:gd name="T66" fmla="*/ 1454272 w 1062"/>
                <a:gd name="T67" fmla="*/ 991953 h 845"/>
                <a:gd name="T68" fmla="*/ 1385457 w 1062"/>
                <a:gd name="T69" fmla="*/ 979554 h 845"/>
                <a:gd name="T70" fmla="*/ 1385457 w 1062"/>
                <a:gd name="T71" fmla="*/ 1010552 h 845"/>
                <a:gd name="T72" fmla="*/ 1357932 w 1062"/>
                <a:gd name="T73" fmla="*/ 1052400 h 845"/>
                <a:gd name="T74" fmla="*/ 1373224 w 1062"/>
                <a:gd name="T75" fmla="*/ 1131446 h 845"/>
                <a:gd name="T76" fmla="*/ 1377811 w 1062"/>
                <a:gd name="T77" fmla="*/ 1173294 h 845"/>
                <a:gd name="T78" fmla="*/ 1308997 w 1062"/>
                <a:gd name="T79" fmla="*/ 1187244 h 845"/>
                <a:gd name="T80" fmla="*/ 1313585 w 1062"/>
                <a:gd name="T81" fmla="*/ 1260090 h 845"/>
                <a:gd name="T82" fmla="*/ 1276884 w 1062"/>
                <a:gd name="T83" fmla="*/ 1289539 h 845"/>
                <a:gd name="T84" fmla="*/ 1180544 w 1062"/>
                <a:gd name="T85" fmla="*/ 1301938 h 845"/>
                <a:gd name="T86" fmla="*/ 1140785 w 1062"/>
                <a:gd name="T87" fmla="*/ 1233742 h 845"/>
                <a:gd name="T88" fmla="*/ 1096438 w 1062"/>
                <a:gd name="T89" fmla="*/ 1233742 h 845"/>
                <a:gd name="T90" fmla="*/ 1012332 w 1062"/>
                <a:gd name="T91" fmla="*/ 1162445 h 845"/>
                <a:gd name="T92" fmla="*/ 993982 w 1062"/>
                <a:gd name="T93" fmla="*/ 1101998 h 845"/>
                <a:gd name="T94" fmla="*/ 897642 w 1062"/>
                <a:gd name="T95" fmla="*/ 1131446 h 845"/>
                <a:gd name="T96" fmla="*/ 877762 w 1062"/>
                <a:gd name="T97" fmla="*/ 1168645 h 845"/>
                <a:gd name="T98" fmla="*/ 781422 w 1062"/>
                <a:gd name="T99" fmla="*/ 1119047 h 845"/>
                <a:gd name="T100" fmla="*/ 776835 w 1062"/>
                <a:gd name="T101" fmla="*/ 1066350 h 845"/>
                <a:gd name="T102" fmla="*/ 839532 w 1062"/>
                <a:gd name="T103" fmla="*/ 1101998 h 845"/>
                <a:gd name="T104" fmla="*/ 865529 w 1062"/>
                <a:gd name="T105" fmla="*/ 1029151 h 845"/>
                <a:gd name="T106" fmla="*/ 923638 w 1062"/>
                <a:gd name="T107" fmla="*/ 979554 h 845"/>
                <a:gd name="T108" fmla="*/ 974102 w 1062"/>
                <a:gd name="T109" fmla="*/ 900507 h 845"/>
                <a:gd name="T110" fmla="*/ 954222 w 1062"/>
                <a:gd name="T111" fmla="*/ 793562 h 845"/>
                <a:gd name="T112" fmla="*/ 856353 w 1062"/>
                <a:gd name="T113" fmla="*/ 635470 h 845"/>
                <a:gd name="T114" fmla="*/ 763072 w 1062"/>
                <a:gd name="T115" fmla="*/ 606021 h 845"/>
                <a:gd name="T116" fmla="*/ 660615 w 1062"/>
                <a:gd name="T117" fmla="*/ 491327 h 845"/>
                <a:gd name="T118" fmla="*/ 492403 w 1062"/>
                <a:gd name="T119" fmla="*/ 449479 h 845"/>
                <a:gd name="T120" fmla="*/ 359363 w 1062"/>
                <a:gd name="T121" fmla="*/ 460328 h 845"/>
                <a:gd name="T122" fmla="*/ 263023 w 1062"/>
                <a:gd name="T123" fmla="*/ 502176 h 845"/>
                <a:gd name="T124" fmla="*/ 152920 w 1062"/>
                <a:gd name="T125" fmla="*/ 441729 h 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未知"/>
            <p:cNvSpPr/>
            <p:nvPr/>
          </p:nvSpPr>
          <p:spPr bwMode="auto">
            <a:xfrm>
              <a:off x="1989674" y="2562510"/>
              <a:ext cx="1043463" cy="841502"/>
            </a:xfrm>
            <a:custGeom>
              <a:avLst/>
              <a:gdLst>
                <a:gd name="T0" fmla="*/ 0 w 1062"/>
                <a:gd name="T1" fmla="*/ 241789 h 845"/>
                <a:gd name="T2" fmla="*/ 56580 w 1062"/>
                <a:gd name="T3" fmla="*/ 181341 h 845"/>
                <a:gd name="T4" fmla="*/ 247731 w 1062"/>
                <a:gd name="T5" fmla="*/ 85246 h 845"/>
                <a:gd name="T6" fmla="*/ 295136 w 1062"/>
                <a:gd name="T7" fmla="*/ 18599 h 845"/>
                <a:gd name="T8" fmla="*/ 331837 w 1062"/>
                <a:gd name="T9" fmla="*/ 0 h 845"/>
                <a:gd name="T10" fmla="*/ 408297 w 1062"/>
                <a:gd name="T11" fmla="*/ 41848 h 845"/>
                <a:gd name="T12" fmla="*/ 415943 w 1062"/>
                <a:gd name="T13" fmla="*/ 176692 h 845"/>
                <a:gd name="T14" fmla="*/ 512283 w 1062"/>
                <a:gd name="T15" fmla="*/ 283637 h 845"/>
                <a:gd name="T16" fmla="*/ 672849 w 1062"/>
                <a:gd name="T17" fmla="*/ 249538 h 845"/>
                <a:gd name="T18" fmla="*/ 717196 w 1062"/>
                <a:gd name="T19" fmla="*/ 278987 h 845"/>
                <a:gd name="T20" fmla="*/ 646853 w 1062"/>
                <a:gd name="T21" fmla="*/ 351833 h 845"/>
                <a:gd name="T22" fmla="*/ 723313 w 1062"/>
                <a:gd name="T23" fmla="*/ 423130 h 845"/>
                <a:gd name="T24" fmla="*/ 755426 w 1062"/>
                <a:gd name="T25" fmla="*/ 435529 h 845"/>
                <a:gd name="T26" fmla="*/ 793656 w 1062"/>
                <a:gd name="T27" fmla="*/ 491327 h 845"/>
                <a:gd name="T28" fmla="*/ 948106 w 1062"/>
                <a:gd name="T29" fmla="*/ 491327 h 845"/>
                <a:gd name="T30" fmla="*/ 1084205 w 1062"/>
                <a:gd name="T31" fmla="*/ 441729 h 845"/>
                <a:gd name="T32" fmla="*/ 1096438 w 1062"/>
                <a:gd name="T33" fmla="*/ 520775 h 845"/>
                <a:gd name="T34" fmla="*/ 1056679 w 1062"/>
                <a:gd name="T35" fmla="*/ 570373 h 845"/>
                <a:gd name="T36" fmla="*/ 1050562 w 1062"/>
                <a:gd name="T37" fmla="*/ 641670 h 845"/>
                <a:gd name="T38" fmla="*/ 1146902 w 1062"/>
                <a:gd name="T39" fmla="*/ 677318 h 845"/>
                <a:gd name="T40" fmla="*/ 1249358 w 1062"/>
                <a:gd name="T41" fmla="*/ 847810 h 845"/>
                <a:gd name="T42" fmla="*/ 1301351 w 1062"/>
                <a:gd name="T43" fmla="*/ 914457 h 845"/>
                <a:gd name="T44" fmla="*/ 1351815 w 1062"/>
                <a:gd name="T45" fmla="*/ 950105 h 845"/>
                <a:gd name="T46" fmla="*/ 1364049 w 1062"/>
                <a:gd name="T47" fmla="*/ 908257 h 845"/>
                <a:gd name="T48" fmla="*/ 1417571 w 1062"/>
                <a:gd name="T49" fmla="*/ 854010 h 845"/>
                <a:gd name="T50" fmla="*/ 1364049 w 1062"/>
                <a:gd name="T51" fmla="*/ 810612 h 845"/>
                <a:gd name="T52" fmla="*/ 1397691 w 1062"/>
                <a:gd name="T53" fmla="*/ 708316 h 845"/>
                <a:gd name="T54" fmla="*/ 1448155 w 1062"/>
                <a:gd name="T55" fmla="*/ 714516 h 845"/>
                <a:gd name="T56" fmla="*/ 1556728 w 1062"/>
                <a:gd name="T57" fmla="*/ 779613 h 845"/>
                <a:gd name="T58" fmla="*/ 1622484 w 1062"/>
                <a:gd name="T59" fmla="*/ 840060 h 845"/>
                <a:gd name="T60" fmla="*/ 1608721 w 1062"/>
                <a:gd name="T61" fmla="*/ 919106 h 845"/>
                <a:gd name="T62" fmla="*/ 1526144 w 1062"/>
                <a:gd name="T63" fmla="*/ 950105 h 845"/>
                <a:gd name="T64" fmla="*/ 1513910 w 1062"/>
                <a:gd name="T65" fmla="*/ 968704 h 845"/>
                <a:gd name="T66" fmla="*/ 1454272 w 1062"/>
                <a:gd name="T67" fmla="*/ 991953 h 845"/>
                <a:gd name="T68" fmla="*/ 1385457 w 1062"/>
                <a:gd name="T69" fmla="*/ 979554 h 845"/>
                <a:gd name="T70" fmla="*/ 1385457 w 1062"/>
                <a:gd name="T71" fmla="*/ 1010552 h 845"/>
                <a:gd name="T72" fmla="*/ 1357932 w 1062"/>
                <a:gd name="T73" fmla="*/ 1052400 h 845"/>
                <a:gd name="T74" fmla="*/ 1373224 w 1062"/>
                <a:gd name="T75" fmla="*/ 1131446 h 845"/>
                <a:gd name="T76" fmla="*/ 1377811 w 1062"/>
                <a:gd name="T77" fmla="*/ 1173294 h 845"/>
                <a:gd name="T78" fmla="*/ 1308997 w 1062"/>
                <a:gd name="T79" fmla="*/ 1187244 h 845"/>
                <a:gd name="T80" fmla="*/ 1313585 w 1062"/>
                <a:gd name="T81" fmla="*/ 1260090 h 845"/>
                <a:gd name="T82" fmla="*/ 1276884 w 1062"/>
                <a:gd name="T83" fmla="*/ 1289539 h 845"/>
                <a:gd name="T84" fmla="*/ 1180544 w 1062"/>
                <a:gd name="T85" fmla="*/ 1301938 h 845"/>
                <a:gd name="T86" fmla="*/ 1140785 w 1062"/>
                <a:gd name="T87" fmla="*/ 1233742 h 845"/>
                <a:gd name="T88" fmla="*/ 1096438 w 1062"/>
                <a:gd name="T89" fmla="*/ 1233742 h 845"/>
                <a:gd name="T90" fmla="*/ 1012332 w 1062"/>
                <a:gd name="T91" fmla="*/ 1162445 h 845"/>
                <a:gd name="T92" fmla="*/ 993982 w 1062"/>
                <a:gd name="T93" fmla="*/ 1101998 h 845"/>
                <a:gd name="T94" fmla="*/ 897642 w 1062"/>
                <a:gd name="T95" fmla="*/ 1131446 h 845"/>
                <a:gd name="T96" fmla="*/ 877762 w 1062"/>
                <a:gd name="T97" fmla="*/ 1168645 h 845"/>
                <a:gd name="T98" fmla="*/ 781422 w 1062"/>
                <a:gd name="T99" fmla="*/ 1119047 h 845"/>
                <a:gd name="T100" fmla="*/ 776835 w 1062"/>
                <a:gd name="T101" fmla="*/ 1066350 h 845"/>
                <a:gd name="T102" fmla="*/ 839532 w 1062"/>
                <a:gd name="T103" fmla="*/ 1101998 h 845"/>
                <a:gd name="T104" fmla="*/ 865529 w 1062"/>
                <a:gd name="T105" fmla="*/ 1029151 h 845"/>
                <a:gd name="T106" fmla="*/ 923638 w 1062"/>
                <a:gd name="T107" fmla="*/ 979554 h 845"/>
                <a:gd name="T108" fmla="*/ 974102 w 1062"/>
                <a:gd name="T109" fmla="*/ 900507 h 845"/>
                <a:gd name="T110" fmla="*/ 954222 w 1062"/>
                <a:gd name="T111" fmla="*/ 793562 h 845"/>
                <a:gd name="T112" fmla="*/ 856353 w 1062"/>
                <a:gd name="T113" fmla="*/ 635470 h 845"/>
                <a:gd name="T114" fmla="*/ 763072 w 1062"/>
                <a:gd name="T115" fmla="*/ 606021 h 845"/>
                <a:gd name="T116" fmla="*/ 660615 w 1062"/>
                <a:gd name="T117" fmla="*/ 491327 h 845"/>
                <a:gd name="T118" fmla="*/ 492403 w 1062"/>
                <a:gd name="T119" fmla="*/ 449479 h 845"/>
                <a:gd name="T120" fmla="*/ 359363 w 1062"/>
                <a:gd name="T121" fmla="*/ 460328 h 845"/>
                <a:gd name="T122" fmla="*/ 263023 w 1062"/>
                <a:gd name="T123" fmla="*/ 502176 h 845"/>
                <a:gd name="T124" fmla="*/ 152920 w 1062"/>
                <a:gd name="T125" fmla="*/ 441729 h 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未知"/>
            <p:cNvSpPr/>
            <p:nvPr/>
          </p:nvSpPr>
          <p:spPr bwMode="auto">
            <a:xfrm>
              <a:off x="658571" y="1963769"/>
              <a:ext cx="1535103" cy="1106702"/>
            </a:xfrm>
            <a:custGeom>
              <a:avLst/>
              <a:gdLst>
                <a:gd name="T0" fmla="*/ 1664635 w 1563"/>
                <a:gd name="T1" fmla="*/ 83719 h 1111"/>
                <a:gd name="T2" fmla="*/ 1728836 w 1563"/>
                <a:gd name="T3" fmla="*/ 181391 h 1111"/>
                <a:gd name="T4" fmla="*/ 1831251 w 1563"/>
                <a:gd name="T5" fmla="*/ 212398 h 1111"/>
                <a:gd name="T6" fmla="*/ 1887809 w 1563"/>
                <a:gd name="T7" fmla="*/ 429446 h 1111"/>
                <a:gd name="T8" fmla="*/ 1869466 w 1563"/>
                <a:gd name="T9" fmla="*/ 550374 h 1111"/>
                <a:gd name="T10" fmla="*/ 2254671 w 1563"/>
                <a:gd name="T11" fmla="*/ 702308 h 1111"/>
                <a:gd name="T12" fmla="*/ 2321929 w 1563"/>
                <a:gd name="T13" fmla="*/ 799980 h 1111"/>
                <a:gd name="T14" fmla="*/ 2369315 w 1563"/>
                <a:gd name="T15" fmla="*/ 951914 h 1111"/>
                <a:gd name="T16" fmla="*/ 2208813 w 1563"/>
                <a:gd name="T17" fmla="*/ 1060438 h 1111"/>
                <a:gd name="T18" fmla="*/ 2074297 w 1563"/>
                <a:gd name="T19" fmla="*/ 1175164 h 1111"/>
                <a:gd name="T20" fmla="*/ 2029968 w 1563"/>
                <a:gd name="T21" fmla="*/ 1351904 h 1111"/>
                <a:gd name="T22" fmla="*/ 1708964 w 1563"/>
                <a:gd name="T23" fmla="*/ 1503838 h 1111"/>
                <a:gd name="T24" fmla="*/ 1728836 w 1563"/>
                <a:gd name="T25" fmla="*/ 1629416 h 1111"/>
                <a:gd name="T26" fmla="*/ 1747179 w 1563"/>
                <a:gd name="T27" fmla="*/ 1672826 h 1111"/>
                <a:gd name="T28" fmla="*/ 1632535 w 1563"/>
                <a:gd name="T29" fmla="*/ 1697631 h 1111"/>
                <a:gd name="T30" fmla="*/ 1433818 w 1563"/>
                <a:gd name="T31" fmla="*/ 1637168 h 1111"/>
                <a:gd name="T32" fmla="*/ 1248858 w 1563"/>
                <a:gd name="T33" fmla="*/ 1655772 h 1111"/>
                <a:gd name="T34" fmla="*/ 998170 w 1563"/>
                <a:gd name="T35" fmla="*/ 1720887 h 1111"/>
                <a:gd name="T36" fmla="*/ 793338 w 1563"/>
                <a:gd name="T37" fmla="*/ 1655772 h 1111"/>
                <a:gd name="T38" fmla="*/ 657294 w 1563"/>
                <a:gd name="T39" fmla="*/ 1660423 h 1111"/>
                <a:gd name="T40" fmla="*/ 536535 w 1563"/>
                <a:gd name="T41" fmla="*/ 1624765 h 1111"/>
                <a:gd name="T42" fmla="*/ 331704 w 1563"/>
                <a:gd name="T43" fmla="*/ 1581355 h 1111"/>
                <a:gd name="T44" fmla="*/ 151330 w 1563"/>
                <a:gd name="T45" fmla="*/ 1497636 h 1111"/>
                <a:gd name="T46" fmla="*/ 139102 w 1563"/>
                <a:gd name="T47" fmla="*/ 1382911 h 1111"/>
                <a:gd name="T48" fmla="*/ 12229 w 1563"/>
                <a:gd name="T49" fmla="*/ 1296091 h 1111"/>
                <a:gd name="T50" fmla="*/ 68787 w 1563"/>
                <a:gd name="T51" fmla="*/ 1277487 h 1111"/>
                <a:gd name="T52" fmla="*/ 94773 w 1563"/>
                <a:gd name="T53" fmla="*/ 1133305 h 1111"/>
                <a:gd name="T54" fmla="*/ 0 w 1563"/>
                <a:gd name="T55" fmla="*/ 1060438 h 1111"/>
                <a:gd name="T56" fmla="*/ 48915 w 1563"/>
                <a:gd name="T57" fmla="*/ 951914 h 1111"/>
                <a:gd name="T58" fmla="*/ 143688 w 1563"/>
                <a:gd name="T59" fmla="*/ 897652 h 1111"/>
                <a:gd name="T60" fmla="*/ 239989 w 1563"/>
                <a:gd name="T61" fmla="*/ 879048 h 1111"/>
                <a:gd name="T62" fmla="*/ 281261 w 1563"/>
                <a:gd name="T63" fmla="*/ 927108 h 1111"/>
                <a:gd name="T64" fmla="*/ 512078 w 1563"/>
                <a:gd name="T65" fmla="*/ 883699 h 1111"/>
                <a:gd name="T66" fmla="*/ 759709 w 1563"/>
                <a:gd name="T67" fmla="*/ 781376 h 1111"/>
                <a:gd name="T68" fmla="*/ 837668 w 1563"/>
                <a:gd name="T69" fmla="*/ 679053 h 1111"/>
                <a:gd name="T70" fmla="*/ 805567 w 1563"/>
                <a:gd name="T71" fmla="*/ 448051 h 1111"/>
                <a:gd name="T72" fmla="*/ 984412 w 1563"/>
                <a:gd name="T73" fmla="*/ 412393 h 1111"/>
                <a:gd name="T74" fmla="*/ 1060842 w 1563"/>
                <a:gd name="T75" fmla="*/ 448051 h 1111"/>
                <a:gd name="T76" fmla="*/ 1157143 w 1563"/>
                <a:gd name="T77" fmla="*/ 217049 h 1111"/>
                <a:gd name="T78" fmla="*/ 1299302 w 1563"/>
                <a:gd name="T79" fmla="*/ 248056 h 1111"/>
                <a:gd name="T80" fmla="*/ 1426175 w 1563"/>
                <a:gd name="T81" fmla="*/ 110075 h 1111"/>
                <a:gd name="T82" fmla="*/ 1536233 w 1563"/>
                <a:gd name="T83" fmla="*/ 48061 h 1111"/>
                <a:gd name="T84" fmla="*/ 1656992 w 1563"/>
                <a:gd name="T85" fmla="*/ 12403 h 1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63" h="1111">
                  <a:moveTo>
                    <a:pt x="1084" y="8"/>
                  </a:moveTo>
                  <a:lnTo>
                    <a:pt x="1072" y="39"/>
                  </a:lnTo>
                  <a:lnTo>
                    <a:pt x="1089" y="54"/>
                  </a:lnTo>
                  <a:lnTo>
                    <a:pt x="1089" y="66"/>
                  </a:lnTo>
                  <a:lnTo>
                    <a:pt x="1122" y="93"/>
                  </a:lnTo>
                  <a:lnTo>
                    <a:pt x="1131" y="117"/>
                  </a:lnTo>
                  <a:lnTo>
                    <a:pt x="1172" y="121"/>
                  </a:lnTo>
                  <a:lnTo>
                    <a:pt x="1190" y="137"/>
                  </a:lnTo>
                  <a:lnTo>
                    <a:pt x="1198" y="137"/>
                  </a:lnTo>
                  <a:lnTo>
                    <a:pt x="1223" y="184"/>
                  </a:lnTo>
                  <a:lnTo>
                    <a:pt x="1247" y="242"/>
                  </a:lnTo>
                  <a:lnTo>
                    <a:pt x="1235" y="277"/>
                  </a:lnTo>
                  <a:lnTo>
                    <a:pt x="1239" y="289"/>
                  </a:lnTo>
                  <a:lnTo>
                    <a:pt x="1215" y="328"/>
                  </a:lnTo>
                  <a:lnTo>
                    <a:pt x="1223" y="355"/>
                  </a:lnTo>
                  <a:lnTo>
                    <a:pt x="1298" y="387"/>
                  </a:lnTo>
                  <a:lnTo>
                    <a:pt x="1385" y="399"/>
                  </a:lnTo>
                  <a:lnTo>
                    <a:pt x="1475" y="453"/>
                  </a:lnTo>
                  <a:lnTo>
                    <a:pt x="1499" y="465"/>
                  </a:lnTo>
                  <a:lnTo>
                    <a:pt x="1503" y="477"/>
                  </a:lnTo>
                  <a:lnTo>
                    <a:pt x="1519" y="516"/>
                  </a:lnTo>
                  <a:lnTo>
                    <a:pt x="1541" y="563"/>
                  </a:lnTo>
                  <a:lnTo>
                    <a:pt x="1562" y="602"/>
                  </a:lnTo>
                  <a:lnTo>
                    <a:pt x="1550" y="614"/>
                  </a:lnTo>
                  <a:lnTo>
                    <a:pt x="1550" y="641"/>
                  </a:lnTo>
                  <a:lnTo>
                    <a:pt x="1519" y="657"/>
                  </a:lnTo>
                  <a:lnTo>
                    <a:pt x="1445" y="684"/>
                  </a:lnTo>
                  <a:lnTo>
                    <a:pt x="1394" y="719"/>
                  </a:lnTo>
                  <a:lnTo>
                    <a:pt x="1361" y="735"/>
                  </a:lnTo>
                  <a:lnTo>
                    <a:pt x="1357" y="758"/>
                  </a:lnTo>
                  <a:lnTo>
                    <a:pt x="1365" y="868"/>
                  </a:lnTo>
                  <a:lnTo>
                    <a:pt x="1341" y="863"/>
                  </a:lnTo>
                  <a:lnTo>
                    <a:pt x="1328" y="872"/>
                  </a:lnTo>
                  <a:lnTo>
                    <a:pt x="1139" y="907"/>
                  </a:lnTo>
                  <a:lnTo>
                    <a:pt x="1113" y="926"/>
                  </a:lnTo>
                  <a:lnTo>
                    <a:pt x="1118" y="970"/>
                  </a:lnTo>
                  <a:lnTo>
                    <a:pt x="1172" y="1012"/>
                  </a:lnTo>
                  <a:lnTo>
                    <a:pt x="1155" y="1039"/>
                  </a:lnTo>
                  <a:lnTo>
                    <a:pt x="1131" y="1051"/>
                  </a:lnTo>
                  <a:lnTo>
                    <a:pt x="1127" y="1068"/>
                  </a:lnTo>
                  <a:lnTo>
                    <a:pt x="1131" y="1079"/>
                  </a:lnTo>
                  <a:lnTo>
                    <a:pt x="1143" y="1079"/>
                  </a:lnTo>
                  <a:lnTo>
                    <a:pt x="1152" y="1090"/>
                  </a:lnTo>
                  <a:lnTo>
                    <a:pt x="1097" y="1106"/>
                  </a:lnTo>
                  <a:lnTo>
                    <a:pt x="1068" y="1095"/>
                  </a:lnTo>
                  <a:lnTo>
                    <a:pt x="1050" y="1087"/>
                  </a:lnTo>
                  <a:lnTo>
                    <a:pt x="1009" y="1087"/>
                  </a:lnTo>
                  <a:lnTo>
                    <a:pt x="938" y="1056"/>
                  </a:lnTo>
                  <a:lnTo>
                    <a:pt x="891" y="1056"/>
                  </a:lnTo>
                  <a:lnTo>
                    <a:pt x="854" y="1068"/>
                  </a:lnTo>
                  <a:lnTo>
                    <a:pt x="817" y="1068"/>
                  </a:lnTo>
                  <a:lnTo>
                    <a:pt x="754" y="1098"/>
                  </a:lnTo>
                  <a:lnTo>
                    <a:pt x="702" y="1090"/>
                  </a:lnTo>
                  <a:lnTo>
                    <a:pt x="653" y="1110"/>
                  </a:lnTo>
                  <a:lnTo>
                    <a:pt x="611" y="1095"/>
                  </a:lnTo>
                  <a:lnTo>
                    <a:pt x="587" y="1075"/>
                  </a:lnTo>
                  <a:lnTo>
                    <a:pt x="519" y="1068"/>
                  </a:lnTo>
                  <a:lnTo>
                    <a:pt x="472" y="1095"/>
                  </a:lnTo>
                  <a:lnTo>
                    <a:pt x="448" y="1083"/>
                  </a:lnTo>
                  <a:lnTo>
                    <a:pt x="430" y="1071"/>
                  </a:lnTo>
                  <a:lnTo>
                    <a:pt x="381" y="1059"/>
                  </a:lnTo>
                  <a:lnTo>
                    <a:pt x="371" y="1051"/>
                  </a:lnTo>
                  <a:lnTo>
                    <a:pt x="351" y="1048"/>
                  </a:lnTo>
                  <a:lnTo>
                    <a:pt x="322" y="1005"/>
                  </a:lnTo>
                  <a:lnTo>
                    <a:pt x="292" y="997"/>
                  </a:lnTo>
                  <a:lnTo>
                    <a:pt x="217" y="1020"/>
                  </a:lnTo>
                  <a:lnTo>
                    <a:pt x="184" y="1012"/>
                  </a:lnTo>
                  <a:lnTo>
                    <a:pt x="116" y="970"/>
                  </a:lnTo>
                  <a:lnTo>
                    <a:pt x="99" y="966"/>
                  </a:lnTo>
                  <a:lnTo>
                    <a:pt x="83" y="938"/>
                  </a:lnTo>
                  <a:lnTo>
                    <a:pt x="94" y="907"/>
                  </a:lnTo>
                  <a:lnTo>
                    <a:pt x="91" y="892"/>
                  </a:lnTo>
                  <a:lnTo>
                    <a:pt x="66" y="875"/>
                  </a:lnTo>
                  <a:lnTo>
                    <a:pt x="58" y="860"/>
                  </a:lnTo>
                  <a:lnTo>
                    <a:pt x="8" y="836"/>
                  </a:lnTo>
                  <a:lnTo>
                    <a:pt x="8" y="829"/>
                  </a:lnTo>
                  <a:lnTo>
                    <a:pt x="32" y="817"/>
                  </a:lnTo>
                  <a:lnTo>
                    <a:pt x="45" y="824"/>
                  </a:lnTo>
                  <a:lnTo>
                    <a:pt x="62" y="813"/>
                  </a:lnTo>
                  <a:lnTo>
                    <a:pt x="58" y="766"/>
                  </a:lnTo>
                  <a:lnTo>
                    <a:pt x="62" y="731"/>
                  </a:lnTo>
                  <a:lnTo>
                    <a:pt x="28" y="699"/>
                  </a:lnTo>
                  <a:lnTo>
                    <a:pt x="8" y="704"/>
                  </a:lnTo>
                  <a:lnTo>
                    <a:pt x="0" y="684"/>
                  </a:lnTo>
                  <a:lnTo>
                    <a:pt x="11" y="660"/>
                  </a:lnTo>
                  <a:lnTo>
                    <a:pt x="3" y="641"/>
                  </a:lnTo>
                  <a:lnTo>
                    <a:pt x="32" y="614"/>
                  </a:lnTo>
                  <a:lnTo>
                    <a:pt x="32" y="598"/>
                  </a:lnTo>
                  <a:lnTo>
                    <a:pt x="66" y="582"/>
                  </a:lnTo>
                  <a:lnTo>
                    <a:pt x="94" y="579"/>
                  </a:lnTo>
                  <a:lnTo>
                    <a:pt x="121" y="567"/>
                  </a:lnTo>
                  <a:lnTo>
                    <a:pt x="141" y="575"/>
                  </a:lnTo>
                  <a:lnTo>
                    <a:pt x="157" y="567"/>
                  </a:lnTo>
                  <a:lnTo>
                    <a:pt x="167" y="570"/>
                  </a:lnTo>
                  <a:lnTo>
                    <a:pt x="167" y="590"/>
                  </a:lnTo>
                  <a:lnTo>
                    <a:pt x="184" y="598"/>
                  </a:lnTo>
                  <a:lnTo>
                    <a:pt x="217" y="594"/>
                  </a:lnTo>
                  <a:lnTo>
                    <a:pt x="255" y="555"/>
                  </a:lnTo>
                  <a:lnTo>
                    <a:pt x="335" y="570"/>
                  </a:lnTo>
                  <a:lnTo>
                    <a:pt x="371" y="543"/>
                  </a:lnTo>
                  <a:lnTo>
                    <a:pt x="489" y="520"/>
                  </a:lnTo>
                  <a:lnTo>
                    <a:pt x="497" y="504"/>
                  </a:lnTo>
                  <a:lnTo>
                    <a:pt x="505" y="465"/>
                  </a:lnTo>
                  <a:lnTo>
                    <a:pt x="540" y="438"/>
                  </a:lnTo>
                  <a:lnTo>
                    <a:pt x="548" y="438"/>
                  </a:lnTo>
                  <a:lnTo>
                    <a:pt x="552" y="325"/>
                  </a:lnTo>
                  <a:lnTo>
                    <a:pt x="556" y="301"/>
                  </a:lnTo>
                  <a:lnTo>
                    <a:pt x="527" y="289"/>
                  </a:lnTo>
                  <a:lnTo>
                    <a:pt x="524" y="281"/>
                  </a:lnTo>
                  <a:lnTo>
                    <a:pt x="556" y="274"/>
                  </a:lnTo>
                  <a:lnTo>
                    <a:pt x="644" y="266"/>
                  </a:lnTo>
                  <a:lnTo>
                    <a:pt x="657" y="281"/>
                  </a:lnTo>
                  <a:lnTo>
                    <a:pt x="686" y="289"/>
                  </a:lnTo>
                  <a:lnTo>
                    <a:pt x="694" y="289"/>
                  </a:lnTo>
                  <a:lnTo>
                    <a:pt x="707" y="277"/>
                  </a:lnTo>
                  <a:lnTo>
                    <a:pt x="691" y="262"/>
                  </a:lnTo>
                  <a:lnTo>
                    <a:pt x="757" y="140"/>
                  </a:lnTo>
                  <a:lnTo>
                    <a:pt x="765" y="133"/>
                  </a:lnTo>
                  <a:lnTo>
                    <a:pt x="825" y="160"/>
                  </a:lnTo>
                  <a:lnTo>
                    <a:pt x="850" y="160"/>
                  </a:lnTo>
                  <a:lnTo>
                    <a:pt x="862" y="176"/>
                  </a:lnTo>
                  <a:lnTo>
                    <a:pt x="922" y="156"/>
                  </a:lnTo>
                  <a:lnTo>
                    <a:pt x="933" y="71"/>
                  </a:lnTo>
                  <a:lnTo>
                    <a:pt x="958" y="54"/>
                  </a:lnTo>
                  <a:lnTo>
                    <a:pt x="988" y="54"/>
                  </a:lnTo>
                  <a:lnTo>
                    <a:pt x="1005" y="31"/>
                  </a:lnTo>
                  <a:lnTo>
                    <a:pt x="1013" y="8"/>
                  </a:lnTo>
                  <a:lnTo>
                    <a:pt x="1029" y="0"/>
                  </a:lnTo>
                  <a:lnTo>
                    <a:pt x="1084" y="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未知"/>
            <p:cNvSpPr/>
            <p:nvPr/>
          </p:nvSpPr>
          <p:spPr bwMode="auto">
            <a:xfrm>
              <a:off x="2828116" y="2806291"/>
              <a:ext cx="378421" cy="647701"/>
            </a:xfrm>
            <a:custGeom>
              <a:avLst/>
              <a:gdLst>
                <a:gd name="T0" fmla="*/ 483682 w 386"/>
                <a:gd name="T1" fmla="*/ 599556 h 649"/>
                <a:gd name="T2" fmla="*/ 471476 w 386"/>
                <a:gd name="T3" fmla="*/ 340163 h 649"/>
                <a:gd name="T4" fmla="*/ 509621 w 386"/>
                <a:gd name="T5" fmla="*/ 254734 h 649"/>
                <a:gd name="T6" fmla="*/ 509621 w 386"/>
                <a:gd name="T7" fmla="*/ 133580 h 649"/>
                <a:gd name="T8" fmla="*/ 534034 w 386"/>
                <a:gd name="T9" fmla="*/ 54364 h 649"/>
                <a:gd name="T10" fmla="*/ 515724 w 386"/>
                <a:gd name="T11" fmla="*/ 0 h 649"/>
                <a:gd name="T12" fmla="*/ 425701 w 386"/>
                <a:gd name="T13" fmla="*/ 31065 h 649"/>
                <a:gd name="T14" fmla="*/ 395185 w 386"/>
                <a:gd name="T15" fmla="*/ 102515 h 649"/>
                <a:gd name="T16" fmla="*/ 363143 w 386"/>
                <a:gd name="T17" fmla="*/ 127367 h 649"/>
                <a:gd name="T18" fmla="*/ 248707 w 386"/>
                <a:gd name="T19" fmla="*/ 254734 h 649"/>
                <a:gd name="T20" fmla="*/ 164788 w 386"/>
                <a:gd name="T21" fmla="*/ 254734 h 649"/>
                <a:gd name="T22" fmla="*/ 138849 w 386"/>
                <a:gd name="T23" fmla="*/ 333950 h 649"/>
                <a:gd name="T24" fmla="*/ 248707 w 386"/>
                <a:gd name="T25" fmla="*/ 399186 h 649"/>
                <a:gd name="T26" fmla="*/ 311265 w 386"/>
                <a:gd name="T27" fmla="*/ 459763 h 649"/>
                <a:gd name="T28" fmla="*/ 299059 w 386"/>
                <a:gd name="T29" fmla="*/ 538979 h 649"/>
                <a:gd name="T30" fmla="*/ 215139 w 386"/>
                <a:gd name="T31" fmla="*/ 570044 h 649"/>
                <a:gd name="T32" fmla="*/ 202933 w 386"/>
                <a:gd name="T33" fmla="*/ 588683 h 649"/>
                <a:gd name="T34" fmla="*/ 143426 w 386"/>
                <a:gd name="T35" fmla="*/ 611982 h 649"/>
                <a:gd name="T36" fmla="*/ 76291 w 386"/>
                <a:gd name="T37" fmla="*/ 599556 h 649"/>
                <a:gd name="T38" fmla="*/ 76291 w 386"/>
                <a:gd name="T39" fmla="*/ 630621 h 649"/>
                <a:gd name="T40" fmla="*/ 50352 w 386"/>
                <a:gd name="T41" fmla="*/ 672559 h 649"/>
                <a:gd name="T42" fmla="*/ 64084 w 386"/>
                <a:gd name="T43" fmla="*/ 751775 h 649"/>
                <a:gd name="T44" fmla="*/ 68661 w 386"/>
                <a:gd name="T45" fmla="*/ 793713 h 649"/>
                <a:gd name="T46" fmla="*/ 0 w 386"/>
                <a:gd name="T47" fmla="*/ 807692 h 649"/>
                <a:gd name="T48" fmla="*/ 4577 w 386"/>
                <a:gd name="T49" fmla="*/ 880695 h 649"/>
                <a:gd name="T50" fmla="*/ 35094 w 386"/>
                <a:gd name="T51" fmla="*/ 910207 h 649"/>
                <a:gd name="T52" fmla="*/ 131220 w 386"/>
                <a:gd name="T53" fmla="*/ 899334 h 649"/>
                <a:gd name="T54" fmla="*/ 152581 w 386"/>
                <a:gd name="T55" fmla="*/ 928846 h 649"/>
                <a:gd name="T56" fmla="*/ 260914 w 386"/>
                <a:gd name="T57" fmla="*/ 964571 h 649"/>
                <a:gd name="T58" fmla="*/ 382979 w 386"/>
                <a:gd name="T59" fmla="*/ 983210 h 649"/>
                <a:gd name="T60" fmla="*/ 447063 w 386"/>
                <a:gd name="T61" fmla="*/ 994083 h 649"/>
                <a:gd name="T62" fmla="*/ 431804 w 386"/>
                <a:gd name="T63" fmla="*/ 941272 h 649"/>
                <a:gd name="T64" fmla="*/ 483682 w 386"/>
                <a:gd name="T65" fmla="*/ 885355 h 649"/>
                <a:gd name="T66" fmla="*/ 471476 w 386"/>
                <a:gd name="T67" fmla="*/ 862056 h 649"/>
                <a:gd name="T68" fmla="*/ 419598 w 386"/>
                <a:gd name="T69" fmla="*/ 824778 h 649"/>
                <a:gd name="T70" fmla="*/ 521827 w 386"/>
                <a:gd name="T71" fmla="*/ 812352 h 649"/>
                <a:gd name="T72" fmla="*/ 555395 w 386"/>
                <a:gd name="T73" fmla="*/ 824778 h 649"/>
                <a:gd name="T74" fmla="*/ 587437 w 386"/>
                <a:gd name="T75" fmla="*/ 770414 h 649"/>
                <a:gd name="T76" fmla="*/ 503518 w 386"/>
                <a:gd name="T77" fmla="*/ 636834 h 6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未知"/>
            <p:cNvSpPr/>
            <p:nvPr/>
          </p:nvSpPr>
          <p:spPr bwMode="auto">
            <a:xfrm>
              <a:off x="2828116" y="2806291"/>
              <a:ext cx="378421" cy="647701"/>
            </a:xfrm>
            <a:custGeom>
              <a:avLst/>
              <a:gdLst>
                <a:gd name="T0" fmla="*/ 483682 w 386"/>
                <a:gd name="T1" fmla="*/ 599556 h 649"/>
                <a:gd name="T2" fmla="*/ 471476 w 386"/>
                <a:gd name="T3" fmla="*/ 340163 h 649"/>
                <a:gd name="T4" fmla="*/ 509621 w 386"/>
                <a:gd name="T5" fmla="*/ 254734 h 649"/>
                <a:gd name="T6" fmla="*/ 509621 w 386"/>
                <a:gd name="T7" fmla="*/ 133580 h 649"/>
                <a:gd name="T8" fmla="*/ 534034 w 386"/>
                <a:gd name="T9" fmla="*/ 54364 h 649"/>
                <a:gd name="T10" fmla="*/ 515724 w 386"/>
                <a:gd name="T11" fmla="*/ 0 h 649"/>
                <a:gd name="T12" fmla="*/ 425701 w 386"/>
                <a:gd name="T13" fmla="*/ 31065 h 649"/>
                <a:gd name="T14" fmla="*/ 395185 w 386"/>
                <a:gd name="T15" fmla="*/ 102515 h 649"/>
                <a:gd name="T16" fmla="*/ 363143 w 386"/>
                <a:gd name="T17" fmla="*/ 127367 h 649"/>
                <a:gd name="T18" fmla="*/ 248707 w 386"/>
                <a:gd name="T19" fmla="*/ 254734 h 649"/>
                <a:gd name="T20" fmla="*/ 164788 w 386"/>
                <a:gd name="T21" fmla="*/ 254734 h 649"/>
                <a:gd name="T22" fmla="*/ 138849 w 386"/>
                <a:gd name="T23" fmla="*/ 333950 h 649"/>
                <a:gd name="T24" fmla="*/ 248707 w 386"/>
                <a:gd name="T25" fmla="*/ 399186 h 649"/>
                <a:gd name="T26" fmla="*/ 311265 w 386"/>
                <a:gd name="T27" fmla="*/ 459763 h 649"/>
                <a:gd name="T28" fmla="*/ 299059 w 386"/>
                <a:gd name="T29" fmla="*/ 538979 h 649"/>
                <a:gd name="T30" fmla="*/ 215139 w 386"/>
                <a:gd name="T31" fmla="*/ 570044 h 649"/>
                <a:gd name="T32" fmla="*/ 202933 w 386"/>
                <a:gd name="T33" fmla="*/ 588683 h 649"/>
                <a:gd name="T34" fmla="*/ 143426 w 386"/>
                <a:gd name="T35" fmla="*/ 611982 h 649"/>
                <a:gd name="T36" fmla="*/ 76291 w 386"/>
                <a:gd name="T37" fmla="*/ 599556 h 649"/>
                <a:gd name="T38" fmla="*/ 76291 w 386"/>
                <a:gd name="T39" fmla="*/ 630621 h 649"/>
                <a:gd name="T40" fmla="*/ 50352 w 386"/>
                <a:gd name="T41" fmla="*/ 672559 h 649"/>
                <a:gd name="T42" fmla="*/ 64084 w 386"/>
                <a:gd name="T43" fmla="*/ 751775 h 649"/>
                <a:gd name="T44" fmla="*/ 68661 w 386"/>
                <a:gd name="T45" fmla="*/ 793713 h 649"/>
                <a:gd name="T46" fmla="*/ 0 w 386"/>
                <a:gd name="T47" fmla="*/ 807692 h 649"/>
                <a:gd name="T48" fmla="*/ 4577 w 386"/>
                <a:gd name="T49" fmla="*/ 880695 h 649"/>
                <a:gd name="T50" fmla="*/ 35094 w 386"/>
                <a:gd name="T51" fmla="*/ 910207 h 649"/>
                <a:gd name="T52" fmla="*/ 131220 w 386"/>
                <a:gd name="T53" fmla="*/ 899334 h 649"/>
                <a:gd name="T54" fmla="*/ 152581 w 386"/>
                <a:gd name="T55" fmla="*/ 928846 h 649"/>
                <a:gd name="T56" fmla="*/ 260914 w 386"/>
                <a:gd name="T57" fmla="*/ 964571 h 649"/>
                <a:gd name="T58" fmla="*/ 382979 w 386"/>
                <a:gd name="T59" fmla="*/ 983210 h 649"/>
                <a:gd name="T60" fmla="*/ 447063 w 386"/>
                <a:gd name="T61" fmla="*/ 994083 h 649"/>
                <a:gd name="T62" fmla="*/ 431804 w 386"/>
                <a:gd name="T63" fmla="*/ 941272 h 649"/>
                <a:gd name="T64" fmla="*/ 483682 w 386"/>
                <a:gd name="T65" fmla="*/ 885355 h 649"/>
                <a:gd name="T66" fmla="*/ 471476 w 386"/>
                <a:gd name="T67" fmla="*/ 862056 h 649"/>
                <a:gd name="T68" fmla="*/ 419598 w 386"/>
                <a:gd name="T69" fmla="*/ 824778 h 649"/>
                <a:gd name="T70" fmla="*/ 521827 w 386"/>
                <a:gd name="T71" fmla="*/ 812352 h 649"/>
                <a:gd name="T72" fmla="*/ 555395 w 386"/>
                <a:gd name="T73" fmla="*/ 824778 h 649"/>
                <a:gd name="T74" fmla="*/ 587437 w 386"/>
                <a:gd name="T75" fmla="*/ 770414 h 649"/>
                <a:gd name="T76" fmla="*/ 503518 w 386"/>
                <a:gd name="T77" fmla="*/ 636834 h 6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未知"/>
            <p:cNvSpPr/>
            <p:nvPr/>
          </p:nvSpPr>
          <p:spPr bwMode="auto">
            <a:xfrm>
              <a:off x="3150437" y="3052112"/>
              <a:ext cx="453901" cy="390661"/>
            </a:xfrm>
            <a:custGeom>
              <a:avLst/>
              <a:gdLst>
                <a:gd name="T0" fmla="*/ 82571 w 462"/>
                <a:gd name="T1" fmla="*/ 417233 h 392"/>
                <a:gd name="T2" fmla="*/ 178903 w 462"/>
                <a:gd name="T3" fmla="*/ 502541 h 392"/>
                <a:gd name="T4" fmla="*/ 263003 w 462"/>
                <a:gd name="T5" fmla="*/ 521154 h 392"/>
                <a:gd name="T6" fmla="*/ 337928 w 462"/>
                <a:gd name="T7" fmla="*/ 508746 h 392"/>
                <a:gd name="T8" fmla="*/ 365452 w 462"/>
                <a:gd name="T9" fmla="*/ 521154 h 392"/>
                <a:gd name="T10" fmla="*/ 391446 w 462"/>
                <a:gd name="T11" fmla="*/ 508746 h 392"/>
                <a:gd name="T12" fmla="*/ 408266 w 462"/>
                <a:gd name="T13" fmla="*/ 527358 h 392"/>
                <a:gd name="T14" fmla="*/ 422028 w 462"/>
                <a:gd name="T15" fmla="*/ 558379 h 392"/>
                <a:gd name="T16" fmla="*/ 460255 w 462"/>
                <a:gd name="T17" fmla="*/ 575441 h 392"/>
                <a:gd name="T18" fmla="*/ 504599 w 462"/>
                <a:gd name="T19" fmla="*/ 575441 h 392"/>
                <a:gd name="T20" fmla="*/ 542826 w 462"/>
                <a:gd name="T21" fmla="*/ 606462 h 392"/>
                <a:gd name="T22" fmla="*/ 576466 w 462"/>
                <a:gd name="T23" fmla="*/ 587849 h 392"/>
                <a:gd name="T24" fmla="*/ 600931 w 462"/>
                <a:gd name="T25" fmla="*/ 606462 h 392"/>
                <a:gd name="T26" fmla="*/ 620809 w 462"/>
                <a:gd name="T27" fmla="*/ 563032 h 392"/>
                <a:gd name="T28" fmla="*/ 651391 w 462"/>
                <a:gd name="T29" fmla="*/ 550624 h 392"/>
                <a:gd name="T30" fmla="*/ 660565 w 462"/>
                <a:gd name="T31" fmla="*/ 514950 h 392"/>
                <a:gd name="T32" fmla="*/ 646804 w 462"/>
                <a:gd name="T33" fmla="*/ 460663 h 392"/>
                <a:gd name="T34" fmla="*/ 639158 w 462"/>
                <a:gd name="T35" fmla="*/ 454459 h 392"/>
                <a:gd name="T36" fmla="*/ 614693 w 462"/>
                <a:gd name="T37" fmla="*/ 485480 h 392"/>
                <a:gd name="T38" fmla="*/ 564233 w 462"/>
                <a:gd name="T39" fmla="*/ 448254 h 392"/>
                <a:gd name="T40" fmla="*/ 530593 w 462"/>
                <a:gd name="T41" fmla="*/ 406376 h 392"/>
                <a:gd name="T42" fmla="*/ 564233 w 462"/>
                <a:gd name="T43" fmla="*/ 380008 h 392"/>
                <a:gd name="T44" fmla="*/ 576466 w 462"/>
                <a:gd name="T45" fmla="*/ 338130 h 392"/>
                <a:gd name="T46" fmla="*/ 596344 w 462"/>
                <a:gd name="T47" fmla="*/ 327272 h 392"/>
                <a:gd name="T48" fmla="*/ 596344 w 462"/>
                <a:gd name="T49" fmla="*/ 272985 h 392"/>
                <a:gd name="T50" fmla="*/ 608576 w 462"/>
                <a:gd name="T51" fmla="*/ 259026 h 392"/>
                <a:gd name="T52" fmla="*/ 633042 w 462"/>
                <a:gd name="T53" fmla="*/ 277639 h 392"/>
                <a:gd name="T54" fmla="*/ 651391 w 462"/>
                <a:gd name="T55" fmla="*/ 304007 h 392"/>
                <a:gd name="T56" fmla="*/ 691147 w 462"/>
                <a:gd name="T57" fmla="*/ 277639 h 392"/>
                <a:gd name="T58" fmla="*/ 704909 w 462"/>
                <a:gd name="T59" fmla="*/ 266781 h 392"/>
                <a:gd name="T60" fmla="*/ 697263 w 462"/>
                <a:gd name="T61" fmla="*/ 235760 h 392"/>
                <a:gd name="T62" fmla="*/ 651391 w 462"/>
                <a:gd name="T63" fmla="*/ 212494 h 392"/>
                <a:gd name="T64" fmla="*/ 646804 w 462"/>
                <a:gd name="T65" fmla="*/ 187677 h 392"/>
                <a:gd name="T66" fmla="*/ 568820 w 462"/>
                <a:gd name="T67" fmla="*/ 193882 h 392"/>
                <a:gd name="T68" fmla="*/ 518360 w 462"/>
                <a:gd name="T69" fmla="*/ 156656 h 392"/>
                <a:gd name="T70" fmla="*/ 500011 w 462"/>
                <a:gd name="T71" fmla="*/ 152003 h 392"/>
                <a:gd name="T72" fmla="*/ 500011 w 462"/>
                <a:gd name="T73" fmla="*/ 120982 h 392"/>
                <a:gd name="T74" fmla="*/ 608576 w 462"/>
                <a:gd name="T75" fmla="*/ 12408 h 392"/>
                <a:gd name="T76" fmla="*/ 564233 w 462"/>
                <a:gd name="T77" fmla="*/ 17062 h 392"/>
                <a:gd name="T78" fmla="*/ 542826 w 462"/>
                <a:gd name="T79" fmla="*/ 35674 h 392"/>
                <a:gd name="T80" fmla="*/ 530593 w 462"/>
                <a:gd name="T81" fmla="*/ 23266 h 392"/>
                <a:gd name="T82" fmla="*/ 530593 w 462"/>
                <a:gd name="T83" fmla="*/ 4653 h 392"/>
                <a:gd name="T84" fmla="*/ 512244 w 462"/>
                <a:gd name="T85" fmla="*/ 0 h 392"/>
                <a:gd name="T86" fmla="*/ 467900 w 462"/>
                <a:gd name="T87" fmla="*/ 17062 h 392"/>
                <a:gd name="T88" fmla="*/ 337928 w 462"/>
                <a:gd name="T89" fmla="*/ 0 h 392"/>
                <a:gd name="T90" fmla="*/ 331812 w 462"/>
                <a:gd name="T91" fmla="*/ 96165 h 392"/>
                <a:gd name="T92" fmla="*/ 275236 w 462"/>
                <a:gd name="T93" fmla="*/ 138044 h 392"/>
                <a:gd name="T94" fmla="*/ 198781 w 462"/>
                <a:gd name="T95" fmla="*/ 156656 h 392"/>
                <a:gd name="T96" fmla="*/ 82571 w 462"/>
                <a:gd name="T97" fmla="*/ 229556 h 392"/>
                <a:gd name="T98" fmla="*/ 0 w 462"/>
                <a:gd name="T99" fmla="*/ 254373 h 392"/>
                <a:gd name="T100" fmla="*/ 0 w 462"/>
                <a:gd name="T101" fmla="*/ 266781 h 392"/>
                <a:gd name="T102" fmla="*/ 82571 w 462"/>
                <a:gd name="T103" fmla="*/ 387763 h 392"/>
                <a:gd name="T104" fmla="*/ 82571 w 462"/>
                <a:gd name="T105" fmla="*/ 417233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未知"/>
            <p:cNvSpPr/>
            <p:nvPr/>
          </p:nvSpPr>
          <p:spPr bwMode="auto">
            <a:xfrm>
              <a:off x="3150437" y="3052112"/>
              <a:ext cx="453901" cy="390661"/>
            </a:xfrm>
            <a:custGeom>
              <a:avLst/>
              <a:gdLst>
                <a:gd name="T0" fmla="*/ 82571 w 462"/>
                <a:gd name="T1" fmla="*/ 417233 h 392"/>
                <a:gd name="T2" fmla="*/ 178903 w 462"/>
                <a:gd name="T3" fmla="*/ 502541 h 392"/>
                <a:gd name="T4" fmla="*/ 263003 w 462"/>
                <a:gd name="T5" fmla="*/ 521154 h 392"/>
                <a:gd name="T6" fmla="*/ 337928 w 462"/>
                <a:gd name="T7" fmla="*/ 508746 h 392"/>
                <a:gd name="T8" fmla="*/ 365452 w 462"/>
                <a:gd name="T9" fmla="*/ 521154 h 392"/>
                <a:gd name="T10" fmla="*/ 391446 w 462"/>
                <a:gd name="T11" fmla="*/ 508746 h 392"/>
                <a:gd name="T12" fmla="*/ 408266 w 462"/>
                <a:gd name="T13" fmla="*/ 527358 h 392"/>
                <a:gd name="T14" fmla="*/ 422028 w 462"/>
                <a:gd name="T15" fmla="*/ 558379 h 392"/>
                <a:gd name="T16" fmla="*/ 460255 w 462"/>
                <a:gd name="T17" fmla="*/ 575441 h 392"/>
                <a:gd name="T18" fmla="*/ 504599 w 462"/>
                <a:gd name="T19" fmla="*/ 575441 h 392"/>
                <a:gd name="T20" fmla="*/ 542826 w 462"/>
                <a:gd name="T21" fmla="*/ 606462 h 392"/>
                <a:gd name="T22" fmla="*/ 576466 w 462"/>
                <a:gd name="T23" fmla="*/ 587849 h 392"/>
                <a:gd name="T24" fmla="*/ 600931 w 462"/>
                <a:gd name="T25" fmla="*/ 606462 h 392"/>
                <a:gd name="T26" fmla="*/ 620809 w 462"/>
                <a:gd name="T27" fmla="*/ 563032 h 392"/>
                <a:gd name="T28" fmla="*/ 651391 w 462"/>
                <a:gd name="T29" fmla="*/ 550624 h 392"/>
                <a:gd name="T30" fmla="*/ 660565 w 462"/>
                <a:gd name="T31" fmla="*/ 514950 h 392"/>
                <a:gd name="T32" fmla="*/ 646804 w 462"/>
                <a:gd name="T33" fmla="*/ 460663 h 392"/>
                <a:gd name="T34" fmla="*/ 639158 w 462"/>
                <a:gd name="T35" fmla="*/ 454459 h 392"/>
                <a:gd name="T36" fmla="*/ 614693 w 462"/>
                <a:gd name="T37" fmla="*/ 485480 h 392"/>
                <a:gd name="T38" fmla="*/ 564233 w 462"/>
                <a:gd name="T39" fmla="*/ 448254 h 392"/>
                <a:gd name="T40" fmla="*/ 530593 w 462"/>
                <a:gd name="T41" fmla="*/ 406376 h 392"/>
                <a:gd name="T42" fmla="*/ 564233 w 462"/>
                <a:gd name="T43" fmla="*/ 380008 h 392"/>
                <a:gd name="T44" fmla="*/ 576466 w 462"/>
                <a:gd name="T45" fmla="*/ 338130 h 392"/>
                <a:gd name="T46" fmla="*/ 596344 w 462"/>
                <a:gd name="T47" fmla="*/ 327272 h 392"/>
                <a:gd name="T48" fmla="*/ 596344 w 462"/>
                <a:gd name="T49" fmla="*/ 272985 h 392"/>
                <a:gd name="T50" fmla="*/ 608576 w 462"/>
                <a:gd name="T51" fmla="*/ 259026 h 392"/>
                <a:gd name="T52" fmla="*/ 633042 w 462"/>
                <a:gd name="T53" fmla="*/ 277639 h 392"/>
                <a:gd name="T54" fmla="*/ 651391 w 462"/>
                <a:gd name="T55" fmla="*/ 304007 h 392"/>
                <a:gd name="T56" fmla="*/ 691147 w 462"/>
                <a:gd name="T57" fmla="*/ 277639 h 392"/>
                <a:gd name="T58" fmla="*/ 704909 w 462"/>
                <a:gd name="T59" fmla="*/ 266781 h 392"/>
                <a:gd name="T60" fmla="*/ 697263 w 462"/>
                <a:gd name="T61" fmla="*/ 235760 h 392"/>
                <a:gd name="T62" fmla="*/ 651391 w 462"/>
                <a:gd name="T63" fmla="*/ 212494 h 392"/>
                <a:gd name="T64" fmla="*/ 646804 w 462"/>
                <a:gd name="T65" fmla="*/ 187677 h 392"/>
                <a:gd name="T66" fmla="*/ 568820 w 462"/>
                <a:gd name="T67" fmla="*/ 193882 h 392"/>
                <a:gd name="T68" fmla="*/ 518360 w 462"/>
                <a:gd name="T69" fmla="*/ 156656 h 392"/>
                <a:gd name="T70" fmla="*/ 500011 w 462"/>
                <a:gd name="T71" fmla="*/ 152003 h 392"/>
                <a:gd name="T72" fmla="*/ 500011 w 462"/>
                <a:gd name="T73" fmla="*/ 120982 h 392"/>
                <a:gd name="T74" fmla="*/ 608576 w 462"/>
                <a:gd name="T75" fmla="*/ 12408 h 392"/>
                <a:gd name="T76" fmla="*/ 564233 w 462"/>
                <a:gd name="T77" fmla="*/ 17062 h 392"/>
                <a:gd name="T78" fmla="*/ 542826 w 462"/>
                <a:gd name="T79" fmla="*/ 35674 h 392"/>
                <a:gd name="T80" fmla="*/ 530593 w 462"/>
                <a:gd name="T81" fmla="*/ 23266 h 392"/>
                <a:gd name="T82" fmla="*/ 530593 w 462"/>
                <a:gd name="T83" fmla="*/ 4653 h 392"/>
                <a:gd name="T84" fmla="*/ 512244 w 462"/>
                <a:gd name="T85" fmla="*/ 0 h 392"/>
                <a:gd name="T86" fmla="*/ 467900 w 462"/>
                <a:gd name="T87" fmla="*/ 17062 h 392"/>
                <a:gd name="T88" fmla="*/ 337928 w 462"/>
                <a:gd name="T89" fmla="*/ 0 h 392"/>
                <a:gd name="T90" fmla="*/ 331812 w 462"/>
                <a:gd name="T91" fmla="*/ 96165 h 392"/>
                <a:gd name="T92" fmla="*/ 275236 w 462"/>
                <a:gd name="T93" fmla="*/ 138044 h 392"/>
                <a:gd name="T94" fmla="*/ 198781 w 462"/>
                <a:gd name="T95" fmla="*/ 156656 h 392"/>
                <a:gd name="T96" fmla="*/ 82571 w 462"/>
                <a:gd name="T97" fmla="*/ 229556 h 392"/>
                <a:gd name="T98" fmla="*/ 0 w 462"/>
                <a:gd name="T99" fmla="*/ 254373 h 392"/>
                <a:gd name="T100" fmla="*/ 0 w 462"/>
                <a:gd name="T101" fmla="*/ 266781 h 392"/>
                <a:gd name="T102" fmla="*/ 82571 w 462"/>
                <a:gd name="T103" fmla="*/ 387763 h 392"/>
                <a:gd name="T104" fmla="*/ 82571 w 462"/>
                <a:gd name="T105" fmla="*/ 417233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未知"/>
            <p:cNvSpPr/>
            <p:nvPr/>
          </p:nvSpPr>
          <p:spPr bwMode="auto">
            <a:xfrm>
              <a:off x="3131057" y="2704291"/>
              <a:ext cx="263161" cy="511021"/>
            </a:xfrm>
            <a:custGeom>
              <a:avLst/>
              <a:gdLst>
                <a:gd name="T0" fmla="*/ 30565 w 268"/>
                <a:gd name="T1" fmla="*/ 793796 h 516"/>
                <a:gd name="T2" fmla="*/ 114620 w 268"/>
                <a:gd name="T3" fmla="*/ 769134 h 516"/>
                <a:gd name="T4" fmla="*/ 229240 w 268"/>
                <a:gd name="T5" fmla="*/ 696691 h 516"/>
                <a:gd name="T6" fmla="*/ 305653 w 268"/>
                <a:gd name="T7" fmla="*/ 678194 h 516"/>
                <a:gd name="T8" fmla="*/ 363727 w 268"/>
                <a:gd name="T9" fmla="*/ 636578 h 516"/>
                <a:gd name="T10" fmla="*/ 371368 w 268"/>
                <a:gd name="T11" fmla="*/ 541014 h 516"/>
                <a:gd name="T12" fmla="*/ 342331 w 268"/>
                <a:gd name="T13" fmla="*/ 511728 h 516"/>
                <a:gd name="T14" fmla="*/ 349973 w 268"/>
                <a:gd name="T15" fmla="*/ 480901 h 516"/>
                <a:gd name="T16" fmla="*/ 371368 w 268"/>
                <a:gd name="T17" fmla="*/ 451616 h 516"/>
                <a:gd name="T18" fmla="*/ 375953 w 268"/>
                <a:gd name="T19" fmla="*/ 414623 h 516"/>
                <a:gd name="T20" fmla="*/ 395821 w 268"/>
                <a:gd name="T21" fmla="*/ 383796 h 516"/>
                <a:gd name="T22" fmla="*/ 363727 w 268"/>
                <a:gd name="T23" fmla="*/ 323684 h 516"/>
                <a:gd name="T24" fmla="*/ 325520 w 268"/>
                <a:gd name="T25" fmla="*/ 282067 h 516"/>
                <a:gd name="T26" fmla="*/ 342331 w 268"/>
                <a:gd name="T27" fmla="*/ 203458 h 516"/>
                <a:gd name="T28" fmla="*/ 401934 w 268"/>
                <a:gd name="T29" fmla="*/ 174173 h 516"/>
                <a:gd name="T30" fmla="*/ 408047 w 268"/>
                <a:gd name="T31" fmla="*/ 124849 h 516"/>
                <a:gd name="T32" fmla="*/ 389708 w 268"/>
                <a:gd name="T33" fmla="*/ 83233 h 516"/>
                <a:gd name="T34" fmla="*/ 389708 w 268"/>
                <a:gd name="T35" fmla="*/ 30827 h 516"/>
                <a:gd name="T36" fmla="*/ 349973 w 268"/>
                <a:gd name="T37" fmla="*/ 0 h 516"/>
                <a:gd name="T38" fmla="*/ 275088 w 268"/>
                <a:gd name="T39" fmla="*/ 35451 h 516"/>
                <a:gd name="T40" fmla="*/ 262862 w 268"/>
                <a:gd name="T41" fmla="*/ 23120 h 516"/>
                <a:gd name="T42" fmla="*/ 215485 w 268"/>
                <a:gd name="T43" fmla="*/ 53947 h 516"/>
                <a:gd name="T44" fmla="*/ 183392 w 268"/>
                <a:gd name="T45" fmla="*/ 53947 h 516"/>
                <a:gd name="T46" fmla="*/ 114620 w 268"/>
                <a:gd name="T47" fmla="*/ 143346 h 516"/>
                <a:gd name="T48" fmla="*/ 94752 w 268"/>
                <a:gd name="T49" fmla="*/ 143346 h 516"/>
                <a:gd name="T50" fmla="*/ 56546 w 268"/>
                <a:gd name="T51" fmla="*/ 174173 h 516"/>
                <a:gd name="T52" fmla="*/ 64187 w 268"/>
                <a:gd name="T53" fmla="*/ 215789 h 516"/>
                <a:gd name="T54" fmla="*/ 42791 w 268"/>
                <a:gd name="T55" fmla="*/ 245075 h 516"/>
                <a:gd name="T56" fmla="*/ 38207 w 268"/>
                <a:gd name="T57" fmla="*/ 294398 h 516"/>
                <a:gd name="T58" fmla="*/ 6113 w 268"/>
                <a:gd name="T59" fmla="*/ 342180 h 516"/>
                <a:gd name="T60" fmla="*/ 38207 w 268"/>
                <a:gd name="T61" fmla="*/ 414623 h 516"/>
                <a:gd name="T62" fmla="*/ 30565 w 268"/>
                <a:gd name="T63" fmla="*/ 451616 h 516"/>
                <a:gd name="T64" fmla="*/ 0 w 268"/>
                <a:gd name="T65" fmla="*/ 499398 h 516"/>
                <a:gd name="T66" fmla="*/ 38207 w 268"/>
                <a:gd name="T67" fmla="*/ 667405 h 516"/>
                <a:gd name="T68" fmla="*/ 10698 w 268"/>
                <a:gd name="T69" fmla="*/ 756803 h 516"/>
                <a:gd name="T70" fmla="*/ 30565 w 268"/>
                <a:gd name="T71" fmla="*/ 793796 h 5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未知"/>
            <p:cNvSpPr/>
            <p:nvPr/>
          </p:nvSpPr>
          <p:spPr bwMode="auto">
            <a:xfrm>
              <a:off x="3473778" y="2857291"/>
              <a:ext cx="487561" cy="320281"/>
            </a:xfrm>
            <a:custGeom>
              <a:avLst/>
              <a:gdLst>
                <a:gd name="T0" fmla="*/ 164564 w 498"/>
                <a:gd name="T1" fmla="*/ 484499 h 321"/>
                <a:gd name="T2" fmla="*/ 172183 w 498"/>
                <a:gd name="T3" fmla="*/ 454994 h 321"/>
                <a:gd name="T4" fmla="*/ 196563 w 498"/>
                <a:gd name="T5" fmla="*/ 441018 h 321"/>
                <a:gd name="T6" fmla="*/ 246847 w 498"/>
                <a:gd name="T7" fmla="*/ 484499 h 321"/>
                <a:gd name="T8" fmla="*/ 265132 w 498"/>
                <a:gd name="T9" fmla="*/ 484499 h 321"/>
                <a:gd name="T10" fmla="*/ 310844 w 498"/>
                <a:gd name="T11" fmla="*/ 478288 h 321"/>
                <a:gd name="T12" fmla="*/ 336748 w 498"/>
                <a:gd name="T13" fmla="*/ 459653 h 321"/>
                <a:gd name="T14" fmla="*/ 373318 w 498"/>
                <a:gd name="T15" fmla="*/ 490711 h 321"/>
                <a:gd name="T16" fmla="*/ 387031 w 498"/>
                <a:gd name="T17" fmla="*/ 459653 h 321"/>
                <a:gd name="T18" fmla="*/ 394650 w 498"/>
                <a:gd name="T19" fmla="*/ 448783 h 321"/>
                <a:gd name="T20" fmla="*/ 425125 w 498"/>
                <a:gd name="T21" fmla="*/ 430148 h 321"/>
                <a:gd name="T22" fmla="*/ 432744 w 498"/>
                <a:gd name="T23" fmla="*/ 394432 h 321"/>
                <a:gd name="T24" fmla="*/ 464742 w 498"/>
                <a:gd name="T25" fmla="*/ 386668 h 321"/>
                <a:gd name="T26" fmla="*/ 545501 w 498"/>
                <a:gd name="T27" fmla="*/ 254673 h 321"/>
                <a:gd name="T28" fmla="*/ 533311 w 498"/>
                <a:gd name="T29" fmla="*/ 231379 h 321"/>
                <a:gd name="T30" fmla="*/ 545501 w 498"/>
                <a:gd name="T31" fmla="*/ 212745 h 321"/>
                <a:gd name="T32" fmla="*/ 565309 w 498"/>
                <a:gd name="T33" fmla="*/ 217403 h 321"/>
                <a:gd name="T34" fmla="*/ 591213 w 498"/>
                <a:gd name="T35" fmla="*/ 204980 h 321"/>
                <a:gd name="T36" fmla="*/ 611022 w 498"/>
                <a:gd name="T37" fmla="*/ 175476 h 321"/>
                <a:gd name="T38" fmla="*/ 679590 w 498"/>
                <a:gd name="T39" fmla="*/ 114913 h 321"/>
                <a:gd name="T40" fmla="*/ 732921 w 498"/>
                <a:gd name="T41" fmla="*/ 96279 h 321"/>
                <a:gd name="T42" fmla="*/ 757301 w 498"/>
                <a:gd name="T43" fmla="*/ 72985 h 321"/>
                <a:gd name="T44" fmla="*/ 751206 w 498"/>
                <a:gd name="T45" fmla="*/ 23293 h 321"/>
                <a:gd name="T46" fmla="*/ 720731 w 498"/>
                <a:gd name="T47" fmla="*/ 18635 h 321"/>
                <a:gd name="T48" fmla="*/ 636925 w 498"/>
                <a:gd name="T49" fmla="*/ 31058 h 321"/>
                <a:gd name="T50" fmla="*/ 577499 w 498"/>
                <a:gd name="T51" fmla="*/ 0 h 321"/>
                <a:gd name="T52" fmla="*/ 540929 w 498"/>
                <a:gd name="T53" fmla="*/ 4659 h 321"/>
                <a:gd name="T54" fmla="*/ 457123 w 498"/>
                <a:gd name="T55" fmla="*/ 114913 h 321"/>
                <a:gd name="T56" fmla="*/ 432744 w 498"/>
                <a:gd name="T57" fmla="*/ 125783 h 321"/>
                <a:gd name="T58" fmla="*/ 373318 w 498"/>
                <a:gd name="T59" fmla="*/ 102490 h 321"/>
                <a:gd name="T60" fmla="*/ 373318 w 498"/>
                <a:gd name="T61" fmla="*/ 79197 h 321"/>
                <a:gd name="T62" fmla="*/ 361128 w 498"/>
                <a:gd name="T63" fmla="*/ 31058 h 321"/>
                <a:gd name="T64" fmla="*/ 330653 w 498"/>
                <a:gd name="T65" fmla="*/ 12423 h 321"/>
                <a:gd name="T66" fmla="*/ 278845 w 498"/>
                <a:gd name="T67" fmla="*/ 23293 h 321"/>
                <a:gd name="T68" fmla="*/ 252942 w 498"/>
                <a:gd name="T69" fmla="*/ 4659 h 321"/>
                <a:gd name="T70" fmla="*/ 202658 w 498"/>
                <a:gd name="T71" fmla="*/ 60562 h 321"/>
                <a:gd name="T72" fmla="*/ 156946 w 498"/>
                <a:gd name="T73" fmla="*/ 72985 h 321"/>
                <a:gd name="T74" fmla="*/ 88377 w 498"/>
                <a:gd name="T75" fmla="*/ 133548 h 321"/>
                <a:gd name="T76" fmla="*/ 18285 w 498"/>
                <a:gd name="T77" fmla="*/ 260884 h 321"/>
                <a:gd name="T78" fmla="*/ 35046 w 498"/>
                <a:gd name="T79" fmla="*/ 291942 h 321"/>
                <a:gd name="T80" fmla="*/ 30475 w 498"/>
                <a:gd name="T81" fmla="*/ 309023 h 321"/>
                <a:gd name="T82" fmla="*/ 30475 w 498"/>
                <a:gd name="T83" fmla="*/ 326105 h 321"/>
                <a:gd name="T84" fmla="*/ 42665 w 498"/>
                <a:gd name="T85" fmla="*/ 338528 h 321"/>
                <a:gd name="T86" fmla="*/ 63997 w 498"/>
                <a:gd name="T87" fmla="*/ 319894 h 321"/>
                <a:gd name="T88" fmla="*/ 106662 w 498"/>
                <a:gd name="T89" fmla="*/ 315235 h 321"/>
                <a:gd name="T90" fmla="*/ 0 w 498"/>
                <a:gd name="T91" fmla="*/ 423937 h 321"/>
                <a:gd name="T92" fmla="*/ 0 w 498"/>
                <a:gd name="T93" fmla="*/ 454994 h 321"/>
                <a:gd name="T94" fmla="*/ 18285 w 498"/>
                <a:gd name="T95" fmla="*/ 459653 h 321"/>
                <a:gd name="T96" fmla="*/ 68569 w 498"/>
                <a:gd name="T97" fmla="*/ 496922 h 321"/>
                <a:gd name="T98" fmla="*/ 144756 w 498"/>
                <a:gd name="T99" fmla="*/ 490711 h 321"/>
                <a:gd name="T100" fmla="*/ 164564 w 498"/>
                <a:gd name="T101" fmla="*/ 484499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未知"/>
            <p:cNvSpPr/>
            <p:nvPr/>
          </p:nvSpPr>
          <p:spPr bwMode="auto">
            <a:xfrm>
              <a:off x="3369737" y="2791455"/>
              <a:ext cx="762960" cy="501192"/>
            </a:xfrm>
            <a:custGeom>
              <a:avLst/>
              <a:gdLst>
                <a:gd name="T0" fmla="*/ 164564 w 498"/>
                <a:gd name="T1" fmla="*/ 484499 h 321"/>
                <a:gd name="T2" fmla="*/ 172183 w 498"/>
                <a:gd name="T3" fmla="*/ 454994 h 321"/>
                <a:gd name="T4" fmla="*/ 196563 w 498"/>
                <a:gd name="T5" fmla="*/ 441018 h 321"/>
                <a:gd name="T6" fmla="*/ 246847 w 498"/>
                <a:gd name="T7" fmla="*/ 484499 h 321"/>
                <a:gd name="T8" fmla="*/ 265132 w 498"/>
                <a:gd name="T9" fmla="*/ 484499 h 321"/>
                <a:gd name="T10" fmla="*/ 310844 w 498"/>
                <a:gd name="T11" fmla="*/ 478288 h 321"/>
                <a:gd name="T12" fmla="*/ 336748 w 498"/>
                <a:gd name="T13" fmla="*/ 459653 h 321"/>
                <a:gd name="T14" fmla="*/ 373318 w 498"/>
                <a:gd name="T15" fmla="*/ 490711 h 321"/>
                <a:gd name="T16" fmla="*/ 387031 w 498"/>
                <a:gd name="T17" fmla="*/ 459653 h 321"/>
                <a:gd name="T18" fmla="*/ 394650 w 498"/>
                <a:gd name="T19" fmla="*/ 448783 h 321"/>
                <a:gd name="T20" fmla="*/ 425125 w 498"/>
                <a:gd name="T21" fmla="*/ 430148 h 321"/>
                <a:gd name="T22" fmla="*/ 432744 w 498"/>
                <a:gd name="T23" fmla="*/ 394432 h 321"/>
                <a:gd name="T24" fmla="*/ 464742 w 498"/>
                <a:gd name="T25" fmla="*/ 386668 h 321"/>
                <a:gd name="T26" fmla="*/ 545501 w 498"/>
                <a:gd name="T27" fmla="*/ 254673 h 321"/>
                <a:gd name="T28" fmla="*/ 533311 w 498"/>
                <a:gd name="T29" fmla="*/ 231379 h 321"/>
                <a:gd name="T30" fmla="*/ 545501 w 498"/>
                <a:gd name="T31" fmla="*/ 212745 h 321"/>
                <a:gd name="T32" fmla="*/ 565309 w 498"/>
                <a:gd name="T33" fmla="*/ 217403 h 321"/>
                <a:gd name="T34" fmla="*/ 591213 w 498"/>
                <a:gd name="T35" fmla="*/ 204980 h 321"/>
                <a:gd name="T36" fmla="*/ 611022 w 498"/>
                <a:gd name="T37" fmla="*/ 175476 h 321"/>
                <a:gd name="T38" fmla="*/ 679590 w 498"/>
                <a:gd name="T39" fmla="*/ 114913 h 321"/>
                <a:gd name="T40" fmla="*/ 732921 w 498"/>
                <a:gd name="T41" fmla="*/ 96279 h 321"/>
                <a:gd name="T42" fmla="*/ 757301 w 498"/>
                <a:gd name="T43" fmla="*/ 72985 h 321"/>
                <a:gd name="T44" fmla="*/ 751206 w 498"/>
                <a:gd name="T45" fmla="*/ 23293 h 321"/>
                <a:gd name="T46" fmla="*/ 720731 w 498"/>
                <a:gd name="T47" fmla="*/ 18635 h 321"/>
                <a:gd name="T48" fmla="*/ 636925 w 498"/>
                <a:gd name="T49" fmla="*/ 31058 h 321"/>
                <a:gd name="T50" fmla="*/ 577499 w 498"/>
                <a:gd name="T51" fmla="*/ 0 h 321"/>
                <a:gd name="T52" fmla="*/ 540929 w 498"/>
                <a:gd name="T53" fmla="*/ 4659 h 321"/>
                <a:gd name="T54" fmla="*/ 457123 w 498"/>
                <a:gd name="T55" fmla="*/ 114913 h 321"/>
                <a:gd name="T56" fmla="*/ 432744 w 498"/>
                <a:gd name="T57" fmla="*/ 125783 h 321"/>
                <a:gd name="T58" fmla="*/ 373318 w 498"/>
                <a:gd name="T59" fmla="*/ 102490 h 321"/>
                <a:gd name="T60" fmla="*/ 373318 w 498"/>
                <a:gd name="T61" fmla="*/ 79197 h 321"/>
                <a:gd name="T62" fmla="*/ 361128 w 498"/>
                <a:gd name="T63" fmla="*/ 31058 h 321"/>
                <a:gd name="T64" fmla="*/ 330653 w 498"/>
                <a:gd name="T65" fmla="*/ 12423 h 321"/>
                <a:gd name="T66" fmla="*/ 278845 w 498"/>
                <a:gd name="T67" fmla="*/ 23293 h 321"/>
                <a:gd name="T68" fmla="*/ 252942 w 498"/>
                <a:gd name="T69" fmla="*/ 4659 h 321"/>
                <a:gd name="T70" fmla="*/ 202658 w 498"/>
                <a:gd name="T71" fmla="*/ 60562 h 321"/>
                <a:gd name="T72" fmla="*/ 156946 w 498"/>
                <a:gd name="T73" fmla="*/ 72985 h 321"/>
                <a:gd name="T74" fmla="*/ 88377 w 498"/>
                <a:gd name="T75" fmla="*/ 133548 h 321"/>
                <a:gd name="T76" fmla="*/ 18285 w 498"/>
                <a:gd name="T77" fmla="*/ 260884 h 321"/>
                <a:gd name="T78" fmla="*/ 35046 w 498"/>
                <a:gd name="T79" fmla="*/ 291942 h 321"/>
                <a:gd name="T80" fmla="*/ 30475 w 498"/>
                <a:gd name="T81" fmla="*/ 309023 h 321"/>
                <a:gd name="T82" fmla="*/ 30475 w 498"/>
                <a:gd name="T83" fmla="*/ 326105 h 321"/>
                <a:gd name="T84" fmla="*/ 42665 w 498"/>
                <a:gd name="T85" fmla="*/ 338528 h 321"/>
                <a:gd name="T86" fmla="*/ 63997 w 498"/>
                <a:gd name="T87" fmla="*/ 319894 h 321"/>
                <a:gd name="T88" fmla="*/ 106662 w 498"/>
                <a:gd name="T89" fmla="*/ 315235 h 321"/>
                <a:gd name="T90" fmla="*/ 0 w 498"/>
                <a:gd name="T91" fmla="*/ 423937 h 321"/>
                <a:gd name="T92" fmla="*/ 0 w 498"/>
                <a:gd name="T93" fmla="*/ 454994 h 321"/>
                <a:gd name="T94" fmla="*/ 18285 w 498"/>
                <a:gd name="T95" fmla="*/ 459653 h 321"/>
                <a:gd name="T96" fmla="*/ 68569 w 498"/>
                <a:gd name="T97" fmla="*/ 496922 h 321"/>
                <a:gd name="T98" fmla="*/ 144756 w 498"/>
                <a:gd name="T99" fmla="*/ 490711 h 321"/>
                <a:gd name="T100" fmla="*/ 164564 w 498"/>
                <a:gd name="T101" fmla="*/ 484499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solidFill>
              <a:srgbClr val="C00000"/>
            </a:solidFill>
            <a:ln w="9525" cap="rnd" cmpd="sng">
              <a:solidFill>
                <a:srgbClr val="F5F5F5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未知"/>
            <p:cNvSpPr/>
            <p:nvPr/>
          </p:nvSpPr>
          <p:spPr bwMode="auto">
            <a:xfrm>
              <a:off x="3328937" y="2506411"/>
              <a:ext cx="416161" cy="555901"/>
            </a:xfrm>
            <a:custGeom>
              <a:avLst/>
              <a:gdLst>
                <a:gd name="T0" fmla="*/ 258465 w 421"/>
                <a:gd name="T1" fmla="*/ 835780 h 559"/>
                <a:gd name="T2" fmla="*/ 309234 w 421"/>
                <a:gd name="T3" fmla="*/ 676363 h 559"/>
                <a:gd name="T4" fmla="*/ 427697 w 421"/>
                <a:gd name="T5" fmla="*/ 605167 h 559"/>
                <a:gd name="T6" fmla="*/ 458467 w 421"/>
                <a:gd name="T7" fmla="*/ 537066 h 559"/>
                <a:gd name="T8" fmla="*/ 406159 w 421"/>
                <a:gd name="T9" fmla="*/ 513850 h 559"/>
                <a:gd name="T10" fmla="*/ 343081 w 421"/>
                <a:gd name="T11" fmla="*/ 484443 h 559"/>
                <a:gd name="T12" fmla="*/ 309234 w 421"/>
                <a:gd name="T13" fmla="*/ 397769 h 559"/>
                <a:gd name="T14" fmla="*/ 252311 w 421"/>
                <a:gd name="T15" fmla="*/ 405508 h 559"/>
                <a:gd name="T16" fmla="*/ 187695 w 421"/>
                <a:gd name="T17" fmla="*/ 393126 h 559"/>
                <a:gd name="T18" fmla="*/ 233849 w 421"/>
                <a:gd name="T19" fmla="*/ 308000 h 559"/>
                <a:gd name="T20" fmla="*/ 284619 w 421"/>
                <a:gd name="T21" fmla="*/ 216684 h 559"/>
                <a:gd name="T22" fmla="*/ 373851 w 421"/>
                <a:gd name="T23" fmla="*/ 253829 h 559"/>
                <a:gd name="T24" fmla="*/ 406159 w 421"/>
                <a:gd name="T25" fmla="*/ 314191 h 559"/>
                <a:gd name="T26" fmla="*/ 412313 w 421"/>
                <a:gd name="T27" fmla="*/ 362171 h 559"/>
                <a:gd name="T28" fmla="*/ 466159 w 421"/>
                <a:gd name="T29" fmla="*/ 416342 h 559"/>
                <a:gd name="T30" fmla="*/ 587699 w 421"/>
                <a:gd name="T31" fmla="*/ 386935 h 559"/>
                <a:gd name="T32" fmla="*/ 646162 w 421"/>
                <a:gd name="T33" fmla="*/ 283237 h 559"/>
                <a:gd name="T34" fmla="*/ 575391 w 421"/>
                <a:gd name="T35" fmla="*/ 235257 h 559"/>
                <a:gd name="T36" fmla="*/ 543083 w 421"/>
                <a:gd name="T37" fmla="*/ 151679 h 559"/>
                <a:gd name="T38" fmla="*/ 427697 w 421"/>
                <a:gd name="T39" fmla="*/ 95960 h 559"/>
                <a:gd name="T40" fmla="*/ 361543 w 421"/>
                <a:gd name="T41" fmla="*/ 0 h 559"/>
                <a:gd name="T42" fmla="*/ 284619 w 421"/>
                <a:gd name="T43" fmla="*/ 54171 h 559"/>
                <a:gd name="T44" fmla="*/ 284619 w 421"/>
                <a:gd name="T45" fmla="*/ 95960 h 559"/>
                <a:gd name="T46" fmla="*/ 207695 w 421"/>
                <a:gd name="T47" fmla="*/ 120724 h 559"/>
                <a:gd name="T48" fmla="*/ 167694 w 421"/>
                <a:gd name="T49" fmla="*/ 133106 h 559"/>
                <a:gd name="T50" fmla="*/ 95386 w 421"/>
                <a:gd name="T51" fmla="*/ 151679 h 559"/>
                <a:gd name="T52" fmla="*/ 78462 w 421"/>
                <a:gd name="T53" fmla="*/ 95960 h 559"/>
                <a:gd name="T54" fmla="*/ 13846 w 421"/>
                <a:gd name="T55" fmla="*/ 174895 h 559"/>
                <a:gd name="T56" fmla="*/ 38462 w 421"/>
                <a:gd name="T57" fmla="*/ 301809 h 559"/>
                <a:gd name="T58" fmla="*/ 78462 w 421"/>
                <a:gd name="T59" fmla="*/ 386935 h 559"/>
                <a:gd name="T60" fmla="*/ 90770 w 421"/>
                <a:gd name="T61" fmla="*/ 476704 h 559"/>
                <a:gd name="T62" fmla="*/ 13846 w 421"/>
                <a:gd name="T63" fmla="*/ 586594 h 559"/>
                <a:gd name="T64" fmla="*/ 83078 w 421"/>
                <a:gd name="T65" fmla="*/ 688745 h 559"/>
                <a:gd name="T66" fmla="*/ 58462 w 421"/>
                <a:gd name="T67" fmla="*/ 756845 h 559"/>
                <a:gd name="T68" fmla="*/ 30770 w 421"/>
                <a:gd name="T69" fmla="*/ 817207 h 559"/>
                <a:gd name="T70" fmla="*/ 187695 w 421"/>
                <a:gd name="T71" fmla="*/ 863639 h 559"/>
                <a:gd name="T72" fmla="*/ 252311 w 421"/>
                <a:gd name="T73" fmla="*/ 851257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未知"/>
            <p:cNvSpPr/>
            <p:nvPr/>
          </p:nvSpPr>
          <p:spPr bwMode="auto">
            <a:xfrm>
              <a:off x="3335057" y="2508451"/>
              <a:ext cx="416161" cy="555901"/>
            </a:xfrm>
            <a:custGeom>
              <a:avLst/>
              <a:gdLst>
                <a:gd name="T0" fmla="*/ 258465 w 421"/>
                <a:gd name="T1" fmla="*/ 835780 h 559"/>
                <a:gd name="T2" fmla="*/ 309234 w 421"/>
                <a:gd name="T3" fmla="*/ 676363 h 559"/>
                <a:gd name="T4" fmla="*/ 427697 w 421"/>
                <a:gd name="T5" fmla="*/ 605167 h 559"/>
                <a:gd name="T6" fmla="*/ 458467 w 421"/>
                <a:gd name="T7" fmla="*/ 537066 h 559"/>
                <a:gd name="T8" fmla="*/ 406159 w 421"/>
                <a:gd name="T9" fmla="*/ 513850 h 559"/>
                <a:gd name="T10" fmla="*/ 343081 w 421"/>
                <a:gd name="T11" fmla="*/ 484443 h 559"/>
                <a:gd name="T12" fmla="*/ 309234 w 421"/>
                <a:gd name="T13" fmla="*/ 397769 h 559"/>
                <a:gd name="T14" fmla="*/ 252311 w 421"/>
                <a:gd name="T15" fmla="*/ 405508 h 559"/>
                <a:gd name="T16" fmla="*/ 187695 w 421"/>
                <a:gd name="T17" fmla="*/ 393126 h 559"/>
                <a:gd name="T18" fmla="*/ 233849 w 421"/>
                <a:gd name="T19" fmla="*/ 308000 h 559"/>
                <a:gd name="T20" fmla="*/ 284619 w 421"/>
                <a:gd name="T21" fmla="*/ 216684 h 559"/>
                <a:gd name="T22" fmla="*/ 373851 w 421"/>
                <a:gd name="T23" fmla="*/ 253829 h 559"/>
                <a:gd name="T24" fmla="*/ 406159 w 421"/>
                <a:gd name="T25" fmla="*/ 314191 h 559"/>
                <a:gd name="T26" fmla="*/ 412313 w 421"/>
                <a:gd name="T27" fmla="*/ 362171 h 559"/>
                <a:gd name="T28" fmla="*/ 466159 w 421"/>
                <a:gd name="T29" fmla="*/ 416342 h 559"/>
                <a:gd name="T30" fmla="*/ 587699 w 421"/>
                <a:gd name="T31" fmla="*/ 386935 h 559"/>
                <a:gd name="T32" fmla="*/ 646162 w 421"/>
                <a:gd name="T33" fmla="*/ 283237 h 559"/>
                <a:gd name="T34" fmla="*/ 575391 w 421"/>
                <a:gd name="T35" fmla="*/ 235257 h 559"/>
                <a:gd name="T36" fmla="*/ 543083 w 421"/>
                <a:gd name="T37" fmla="*/ 151679 h 559"/>
                <a:gd name="T38" fmla="*/ 427697 w 421"/>
                <a:gd name="T39" fmla="*/ 95960 h 559"/>
                <a:gd name="T40" fmla="*/ 361543 w 421"/>
                <a:gd name="T41" fmla="*/ 0 h 559"/>
                <a:gd name="T42" fmla="*/ 284619 w 421"/>
                <a:gd name="T43" fmla="*/ 54171 h 559"/>
                <a:gd name="T44" fmla="*/ 284619 w 421"/>
                <a:gd name="T45" fmla="*/ 95960 h 559"/>
                <a:gd name="T46" fmla="*/ 207695 w 421"/>
                <a:gd name="T47" fmla="*/ 120724 h 559"/>
                <a:gd name="T48" fmla="*/ 167694 w 421"/>
                <a:gd name="T49" fmla="*/ 133106 h 559"/>
                <a:gd name="T50" fmla="*/ 95386 w 421"/>
                <a:gd name="T51" fmla="*/ 151679 h 559"/>
                <a:gd name="T52" fmla="*/ 78462 w 421"/>
                <a:gd name="T53" fmla="*/ 95960 h 559"/>
                <a:gd name="T54" fmla="*/ 13846 w 421"/>
                <a:gd name="T55" fmla="*/ 174895 h 559"/>
                <a:gd name="T56" fmla="*/ 38462 w 421"/>
                <a:gd name="T57" fmla="*/ 301809 h 559"/>
                <a:gd name="T58" fmla="*/ 78462 w 421"/>
                <a:gd name="T59" fmla="*/ 386935 h 559"/>
                <a:gd name="T60" fmla="*/ 90770 w 421"/>
                <a:gd name="T61" fmla="*/ 476704 h 559"/>
                <a:gd name="T62" fmla="*/ 13846 w 421"/>
                <a:gd name="T63" fmla="*/ 586594 h 559"/>
                <a:gd name="T64" fmla="*/ 83078 w 421"/>
                <a:gd name="T65" fmla="*/ 688745 h 559"/>
                <a:gd name="T66" fmla="*/ 58462 w 421"/>
                <a:gd name="T67" fmla="*/ 756845 h 559"/>
                <a:gd name="T68" fmla="*/ 30770 w 421"/>
                <a:gd name="T69" fmla="*/ 817207 h 559"/>
                <a:gd name="T70" fmla="*/ 187695 w 421"/>
                <a:gd name="T71" fmla="*/ 863639 h 559"/>
                <a:gd name="T72" fmla="*/ 252311 w 421"/>
                <a:gd name="T73" fmla="*/ 851257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未知"/>
            <p:cNvSpPr/>
            <p:nvPr/>
          </p:nvSpPr>
          <p:spPr bwMode="auto">
            <a:xfrm>
              <a:off x="3450317" y="2646151"/>
              <a:ext cx="128520" cy="129541"/>
            </a:xfrm>
            <a:custGeom>
              <a:avLst/>
              <a:gdLst>
                <a:gd name="T0" fmla="*/ 153865 w 130"/>
                <a:gd name="T1" fmla="*/ 169293 h 131"/>
                <a:gd name="T2" fmla="*/ 146172 w 130"/>
                <a:gd name="T3" fmla="*/ 146208 h 131"/>
                <a:gd name="T4" fmla="*/ 140018 w 130"/>
                <a:gd name="T5" fmla="*/ 121583 h 131"/>
                <a:gd name="T6" fmla="*/ 192332 w 130"/>
                <a:gd name="T7" fmla="*/ 104654 h 131"/>
                <a:gd name="T8" fmla="*/ 198486 w 130"/>
                <a:gd name="T9" fmla="*/ 86186 h 131"/>
                <a:gd name="T10" fmla="*/ 186177 w 130"/>
                <a:gd name="T11" fmla="*/ 36937 h 131"/>
                <a:gd name="T12" fmla="*/ 166175 w 130"/>
                <a:gd name="T13" fmla="*/ 36937 h 131"/>
                <a:gd name="T14" fmla="*/ 95397 w 130"/>
                <a:gd name="T15" fmla="*/ 0 h 131"/>
                <a:gd name="T16" fmla="*/ 56930 w 130"/>
                <a:gd name="T17" fmla="*/ 36937 h 131"/>
                <a:gd name="T18" fmla="*/ 43082 w 130"/>
                <a:gd name="T19" fmla="*/ 90803 h 131"/>
                <a:gd name="T20" fmla="*/ 4616 w 130"/>
                <a:gd name="T21" fmla="*/ 133896 h 131"/>
                <a:gd name="T22" fmla="*/ 0 w 130"/>
                <a:gd name="T23" fmla="*/ 176989 h 131"/>
                <a:gd name="T24" fmla="*/ 4616 w 130"/>
                <a:gd name="T25" fmla="*/ 200074 h 131"/>
                <a:gd name="T26" fmla="*/ 64623 w 130"/>
                <a:gd name="T27" fmla="*/ 187762 h 131"/>
                <a:gd name="T28" fmla="*/ 101551 w 130"/>
                <a:gd name="T29" fmla="*/ 200074 h 131"/>
                <a:gd name="T30" fmla="*/ 120015 w 130"/>
                <a:gd name="T31" fmla="*/ 181606 h 131"/>
                <a:gd name="T32" fmla="*/ 153865 w 130"/>
                <a:gd name="T33" fmla="*/ 169293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0" h="131">
                  <a:moveTo>
                    <a:pt x="100" y="110"/>
                  </a:moveTo>
                  <a:lnTo>
                    <a:pt x="95" y="95"/>
                  </a:lnTo>
                  <a:lnTo>
                    <a:pt x="91" y="79"/>
                  </a:lnTo>
                  <a:lnTo>
                    <a:pt x="125" y="68"/>
                  </a:lnTo>
                  <a:lnTo>
                    <a:pt x="129" y="56"/>
                  </a:lnTo>
                  <a:lnTo>
                    <a:pt x="121" y="24"/>
                  </a:lnTo>
                  <a:lnTo>
                    <a:pt x="108" y="24"/>
                  </a:lnTo>
                  <a:lnTo>
                    <a:pt x="62" y="0"/>
                  </a:lnTo>
                  <a:lnTo>
                    <a:pt x="37" y="24"/>
                  </a:lnTo>
                  <a:lnTo>
                    <a:pt x="28" y="59"/>
                  </a:lnTo>
                  <a:lnTo>
                    <a:pt x="3" y="87"/>
                  </a:lnTo>
                  <a:lnTo>
                    <a:pt x="0" y="115"/>
                  </a:lnTo>
                  <a:lnTo>
                    <a:pt x="3" y="130"/>
                  </a:lnTo>
                  <a:lnTo>
                    <a:pt x="42" y="122"/>
                  </a:lnTo>
                  <a:lnTo>
                    <a:pt x="66" y="130"/>
                  </a:lnTo>
                  <a:lnTo>
                    <a:pt x="78" y="118"/>
                  </a:lnTo>
                  <a:lnTo>
                    <a:pt x="100" y="1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未知"/>
            <p:cNvSpPr/>
            <p:nvPr/>
          </p:nvSpPr>
          <p:spPr bwMode="auto">
            <a:xfrm>
              <a:off x="2723056" y="2833831"/>
              <a:ext cx="212161" cy="339661"/>
            </a:xfrm>
            <a:custGeom>
              <a:avLst/>
              <a:gdLst>
                <a:gd name="T0" fmla="*/ 302555 w 215"/>
                <a:gd name="T1" fmla="*/ 291449 h 341"/>
                <a:gd name="T2" fmla="*/ 308699 w 215"/>
                <a:gd name="T3" fmla="*/ 237189 h 341"/>
                <a:gd name="T4" fmla="*/ 328664 w 215"/>
                <a:gd name="T5" fmla="*/ 212385 h 341"/>
                <a:gd name="T6" fmla="*/ 314842 w 215"/>
                <a:gd name="T7" fmla="*/ 181380 h 341"/>
                <a:gd name="T8" fmla="*/ 219621 w 215"/>
                <a:gd name="T9" fmla="*/ 151925 h 341"/>
                <a:gd name="T10" fmla="*/ 225765 w 215"/>
                <a:gd name="T11" fmla="*/ 110068 h 341"/>
                <a:gd name="T12" fmla="*/ 258017 w 215"/>
                <a:gd name="T13" fmla="*/ 72862 h 341"/>
                <a:gd name="T14" fmla="*/ 238051 w 215"/>
                <a:gd name="T15" fmla="*/ 6201 h 341"/>
                <a:gd name="T16" fmla="*/ 225765 w 215"/>
                <a:gd name="T17" fmla="*/ 0 h 341"/>
                <a:gd name="T18" fmla="*/ 161260 w 215"/>
                <a:gd name="T19" fmla="*/ 37206 h 341"/>
                <a:gd name="T20" fmla="*/ 135152 w 215"/>
                <a:gd name="T21" fmla="*/ 133322 h 341"/>
                <a:gd name="T22" fmla="*/ 119793 w 215"/>
                <a:gd name="T23" fmla="*/ 193782 h 341"/>
                <a:gd name="T24" fmla="*/ 69112 w 215"/>
                <a:gd name="T25" fmla="*/ 237189 h 341"/>
                <a:gd name="T26" fmla="*/ 36860 w 215"/>
                <a:gd name="T27" fmla="*/ 249592 h 341"/>
                <a:gd name="T28" fmla="*/ 0 w 215"/>
                <a:gd name="T29" fmla="*/ 254242 h 341"/>
                <a:gd name="T30" fmla="*/ 81398 w 215"/>
                <a:gd name="T31" fmla="*/ 351909 h 341"/>
                <a:gd name="T32" fmla="*/ 101364 w 215"/>
                <a:gd name="T33" fmla="*/ 424771 h 341"/>
                <a:gd name="T34" fmla="*/ 95220 w 215"/>
                <a:gd name="T35" fmla="*/ 461977 h 341"/>
                <a:gd name="T36" fmla="*/ 153581 w 215"/>
                <a:gd name="T37" fmla="*/ 491432 h 341"/>
                <a:gd name="T38" fmla="*/ 153581 w 215"/>
                <a:gd name="T39" fmla="*/ 514686 h 341"/>
                <a:gd name="T40" fmla="*/ 207335 w 215"/>
                <a:gd name="T41" fmla="*/ 527088 h 341"/>
                <a:gd name="T42" fmla="*/ 219621 w 215"/>
                <a:gd name="T43" fmla="*/ 527088 h 341"/>
                <a:gd name="T44" fmla="*/ 219621 w 215"/>
                <a:gd name="T45" fmla="*/ 485231 h 341"/>
                <a:gd name="T46" fmla="*/ 262624 w 215"/>
                <a:gd name="T47" fmla="*/ 477479 h 341"/>
                <a:gd name="T48" fmla="*/ 270303 w 215"/>
                <a:gd name="T49" fmla="*/ 430972 h 341"/>
                <a:gd name="T50" fmla="*/ 244194 w 215"/>
                <a:gd name="T51" fmla="*/ 406168 h 341"/>
                <a:gd name="T52" fmla="*/ 219621 w 215"/>
                <a:gd name="T53" fmla="*/ 387565 h 341"/>
                <a:gd name="T54" fmla="*/ 231908 w 215"/>
                <a:gd name="T55" fmla="*/ 297650 h 341"/>
                <a:gd name="T56" fmla="*/ 250338 w 215"/>
                <a:gd name="T57" fmla="*/ 285247 h 341"/>
                <a:gd name="T58" fmla="*/ 290269 w 215"/>
                <a:gd name="T59" fmla="*/ 297650 h 341"/>
                <a:gd name="T60" fmla="*/ 302555 w 215"/>
                <a:gd name="T61" fmla="*/ 291449 h 3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未知"/>
            <p:cNvSpPr/>
            <p:nvPr/>
          </p:nvSpPr>
          <p:spPr bwMode="auto">
            <a:xfrm>
              <a:off x="2723056" y="2833831"/>
              <a:ext cx="212161" cy="339661"/>
            </a:xfrm>
            <a:custGeom>
              <a:avLst/>
              <a:gdLst>
                <a:gd name="T0" fmla="*/ 302555 w 215"/>
                <a:gd name="T1" fmla="*/ 291449 h 341"/>
                <a:gd name="T2" fmla="*/ 308699 w 215"/>
                <a:gd name="T3" fmla="*/ 237189 h 341"/>
                <a:gd name="T4" fmla="*/ 328664 w 215"/>
                <a:gd name="T5" fmla="*/ 212385 h 341"/>
                <a:gd name="T6" fmla="*/ 314842 w 215"/>
                <a:gd name="T7" fmla="*/ 181380 h 341"/>
                <a:gd name="T8" fmla="*/ 219621 w 215"/>
                <a:gd name="T9" fmla="*/ 151925 h 341"/>
                <a:gd name="T10" fmla="*/ 225765 w 215"/>
                <a:gd name="T11" fmla="*/ 110068 h 341"/>
                <a:gd name="T12" fmla="*/ 258017 w 215"/>
                <a:gd name="T13" fmla="*/ 72862 h 341"/>
                <a:gd name="T14" fmla="*/ 238051 w 215"/>
                <a:gd name="T15" fmla="*/ 6201 h 341"/>
                <a:gd name="T16" fmla="*/ 225765 w 215"/>
                <a:gd name="T17" fmla="*/ 0 h 341"/>
                <a:gd name="T18" fmla="*/ 161260 w 215"/>
                <a:gd name="T19" fmla="*/ 37206 h 341"/>
                <a:gd name="T20" fmla="*/ 135152 w 215"/>
                <a:gd name="T21" fmla="*/ 133322 h 341"/>
                <a:gd name="T22" fmla="*/ 119793 w 215"/>
                <a:gd name="T23" fmla="*/ 193782 h 341"/>
                <a:gd name="T24" fmla="*/ 69112 w 215"/>
                <a:gd name="T25" fmla="*/ 237189 h 341"/>
                <a:gd name="T26" fmla="*/ 36860 w 215"/>
                <a:gd name="T27" fmla="*/ 249592 h 341"/>
                <a:gd name="T28" fmla="*/ 0 w 215"/>
                <a:gd name="T29" fmla="*/ 254242 h 341"/>
                <a:gd name="T30" fmla="*/ 81398 w 215"/>
                <a:gd name="T31" fmla="*/ 351909 h 341"/>
                <a:gd name="T32" fmla="*/ 101364 w 215"/>
                <a:gd name="T33" fmla="*/ 424771 h 341"/>
                <a:gd name="T34" fmla="*/ 95220 w 215"/>
                <a:gd name="T35" fmla="*/ 461977 h 341"/>
                <a:gd name="T36" fmla="*/ 153581 w 215"/>
                <a:gd name="T37" fmla="*/ 491432 h 341"/>
                <a:gd name="T38" fmla="*/ 153581 w 215"/>
                <a:gd name="T39" fmla="*/ 514686 h 341"/>
                <a:gd name="T40" fmla="*/ 207335 w 215"/>
                <a:gd name="T41" fmla="*/ 527088 h 341"/>
                <a:gd name="T42" fmla="*/ 219621 w 215"/>
                <a:gd name="T43" fmla="*/ 527088 h 341"/>
                <a:gd name="T44" fmla="*/ 219621 w 215"/>
                <a:gd name="T45" fmla="*/ 485231 h 341"/>
                <a:gd name="T46" fmla="*/ 262624 w 215"/>
                <a:gd name="T47" fmla="*/ 477479 h 341"/>
                <a:gd name="T48" fmla="*/ 270303 w 215"/>
                <a:gd name="T49" fmla="*/ 430972 h 341"/>
                <a:gd name="T50" fmla="*/ 244194 w 215"/>
                <a:gd name="T51" fmla="*/ 406168 h 341"/>
                <a:gd name="T52" fmla="*/ 219621 w 215"/>
                <a:gd name="T53" fmla="*/ 387565 h 341"/>
                <a:gd name="T54" fmla="*/ 231908 w 215"/>
                <a:gd name="T55" fmla="*/ 297650 h 341"/>
                <a:gd name="T56" fmla="*/ 250338 w 215"/>
                <a:gd name="T57" fmla="*/ 285247 h 341"/>
                <a:gd name="T58" fmla="*/ 290269 w 215"/>
                <a:gd name="T59" fmla="*/ 297650 h 341"/>
                <a:gd name="T60" fmla="*/ 302555 w 215"/>
                <a:gd name="T61" fmla="*/ 291449 h 3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未知"/>
            <p:cNvSpPr/>
            <p:nvPr/>
          </p:nvSpPr>
          <p:spPr bwMode="auto">
            <a:xfrm>
              <a:off x="2250795" y="1563928"/>
              <a:ext cx="1697284" cy="1439223"/>
            </a:xfrm>
            <a:custGeom>
              <a:avLst/>
              <a:gdLst>
                <a:gd name="T0" fmla="*/ 860626 w 1725"/>
                <a:gd name="T1" fmla="*/ 2171614 h 1442"/>
                <a:gd name="T2" fmla="*/ 977009 w 1725"/>
                <a:gd name="T3" fmla="*/ 1983656 h 1442"/>
                <a:gd name="T4" fmla="*/ 1052046 w 1725"/>
                <a:gd name="T5" fmla="*/ 2159187 h 1442"/>
                <a:gd name="T6" fmla="*/ 1160773 w 1725"/>
                <a:gd name="T7" fmla="*/ 2201128 h 1442"/>
                <a:gd name="T8" fmla="*/ 1298595 w 1725"/>
                <a:gd name="T9" fmla="*/ 2006956 h 1442"/>
                <a:gd name="T10" fmla="*/ 1431824 w 1725"/>
                <a:gd name="T11" fmla="*/ 1946375 h 1442"/>
                <a:gd name="T12" fmla="*/ 1592617 w 1725"/>
                <a:gd name="T13" fmla="*/ 1825212 h 1442"/>
                <a:gd name="T14" fmla="*/ 1689093 w 1725"/>
                <a:gd name="T15" fmla="*/ 1710262 h 1442"/>
                <a:gd name="T16" fmla="*/ 1785568 w 1725"/>
                <a:gd name="T17" fmla="*/ 1570459 h 1442"/>
                <a:gd name="T18" fmla="*/ 1874387 w 1725"/>
                <a:gd name="T19" fmla="*/ 1578226 h 1442"/>
                <a:gd name="T20" fmla="*/ 1986177 w 1725"/>
                <a:gd name="T21" fmla="*/ 1547158 h 1442"/>
                <a:gd name="T22" fmla="*/ 2120937 w 1725"/>
                <a:gd name="T23" fmla="*/ 1533178 h 1442"/>
                <a:gd name="T24" fmla="*/ 2248040 w 1725"/>
                <a:gd name="T25" fmla="*/ 1582886 h 1442"/>
                <a:gd name="T26" fmla="*/ 2318483 w 1725"/>
                <a:gd name="T27" fmla="*/ 1533178 h 1442"/>
                <a:gd name="T28" fmla="*/ 2453242 w 1725"/>
                <a:gd name="T29" fmla="*/ 1412015 h 1442"/>
                <a:gd name="T30" fmla="*/ 2569626 w 1725"/>
                <a:gd name="T31" fmla="*/ 1351433 h 1442"/>
                <a:gd name="T32" fmla="*/ 2601785 w 1725"/>
                <a:gd name="T33" fmla="*/ 1248911 h 1442"/>
                <a:gd name="T34" fmla="*/ 2459368 w 1725"/>
                <a:gd name="T35" fmla="*/ 1175902 h 1442"/>
                <a:gd name="T36" fmla="*/ 2422615 w 1725"/>
                <a:gd name="T37" fmla="*/ 1025225 h 1442"/>
                <a:gd name="T38" fmla="*/ 2465493 w 1725"/>
                <a:gd name="T39" fmla="*/ 975517 h 1442"/>
                <a:gd name="T40" fmla="*/ 2485401 w 1725"/>
                <a:gd name="T41" fmla="*/ 860568 h 1442"/>
                <a:gd name="T42" fmla="*/ 2485401 w 1725"/>
                <a:gd name="T43" fmla="*/ 831054 h 1442"/>
                <a:gd name="T44" fmla="*/ 2519091 w 1725"/>
                <a:gd name="T45" fmla="*/ 612028 h 1442"/>
                <a:gd name="T46" fmla="*/ 2569626 w 1725"/>
                <a:gd name="T47" fmla="*/ 636882 h 1442"/>
                <a:gd name="T48" fmla="*/ 2586471 w 1725"/>
                <a:gd name="T49" fmla="*/ 351062 h 1442"/>
                <a:gd name="T50" fmla="*/ 2414958 w 1725"/>
                <a:gd name="T51" fmla="*/ 229899 h 1442"/>
                <a:gd name="T52" fmla="*/ 2286324 w 1725"/>
                <a:gd name="T53" fmla="*/ 152230 h 1442"/>
                <a:gd name="T54" fmla="*/ 2163815 w 1725"/>
                <a:gd name="T55" fmla="*/ 114950 h 1442"/>
                <a:gd name="T56" fmla="*/ 2137782 w 1725"/>
                <a:gd name="T57" fmla="*/ 0 h 1442"/>
                <a:gd name="T58" fmla="*/ 2088778 w 1725"/>
                <a:gd name="T59" fmla="*/ 114950 h 1442"/>
                <a:gd name="T60" fmla="*/ 2024461 w 1725"/>
                <a:gd name="T61" fmla="*/ 417857 h 1442"/>
                <a:gd name="T62" fmla="*/ 1848354 w 1725"/>
                <a:gd name="T63" fmla="*/ 546787 h 1442"/>
                <a:gd name="T64" fmla="*/ 1735034 w 1725"/>
                <a:gd name="T65" fmla="*/ 764259 h 1442"/>
                <a:gd name="T66" fmla="*/ 1914203 w 1725"/>
                <a:gd name="T67" fmla="*/ 799986 h 1442"/>
                <a:gd name="T68" fmla="*/ 2169940 w 1725"/>
                <a:gd name="T69" fmla="*/ 879208 h 1442"/>
                <a:gd name="T70" fmla="*/ 1992302 w 1725"/>
                <a:gd name="T71" fmla="*/ 952217 h 1442"/>
                <a:gd name="T72" fmla="*/ 1843760 w 1725"/>
                <a:gd name="T73" fmla="*/ 1043866 h 1442"/>
                <a:gd name="T74" fmla="*/ 1650809 w 1725"/>
                <a:gd name="T75" fmla="*/ 1206970 h 1442"/>
                <a:gd name="T76" fmla="*/ 1425698 w 1725"/>
                <a:gd name="T77" fmla="*/ 1236484 h 1442"/>
                <a:gd name="T78" fmla="*/ 1375163 w 1725"/>
                <a:gd name="T79" fmla="*/ 1443082 h 1442"/>
                <a:gd name="T80" fmla="*/ 1027544 w 1725"/>
                <a:gd name="T81" fmla="*/ 1582886 h 1442"/>
                <a:gd name="T82" fmla="*/ 724334 w 1725"/>
                <a:gd name="T83" fmla="*/ 1672981 h 1442"/>
                <a:gd name="T84" fmla="*/ 263394 w 1725"/>
                <a:gd name="T85" fmla="*/ 1570459 h 1442"/>
                <a:gd name="T86" fmla="*/ 13782 w 1725"/>
                <a:gd name="T87" fmla="*/ 1643467 h 1442"/>
                <a:gd name="T88" fmla="*/ 154668 w 1725"/>
                <a:gd name="T89" fmla="*/ 1801911 h 1442"/>
                <a:gd name="T90" fmla="*/ 295553 w 1725"/>
                <a:gd name="T91" fmla="*/ 1856279 h 1442"/>
                <a:gd name="T92" fmla="*/ 339962 w 1725"/>
                <a:gd name="T93" fmla="*/ 1977442 h 1442"/>
                <a:gd name="T94" fmla="*/ 488505 w 1725"/>
                <a:gd name="T95" fmla="*/ 2056664 h 1442"/>
                <a:gd name="T96" fmla="*/ 707489 w 1725"/>
                <a:gd name="T97" fmla="*/ 2038024 h 1442"/>
                <a:gd name="T98" fmla="*/ 635515 w 1725"/>
                <a:gd name="T99" fmla="*/ 2146760 h 14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25" h="1442">
                  <a:moveTo>
                    <a:pt x="483" y="1437"/>
                  </a:moveTo>
                  <a:lnTo>
                    <a:pt x="508" y="1433"/>
                  </a:lnTo>
                  <a:lnTo>
                    <a:pt x="528" y="1426"/>
                  </a:lnTo>
                  <a:lnTo>
                    <a:pt x="562" y="1398"/>
                  </a:lnTo>
                  <a:lnTo>
                    <a:pt x="571" y="1359"/>
                  </a:lnTo>
                  <a:lnTo>
                    <a:pt x="588" y="1297"/>
                  </a:lnTo>
                  <a:lnTo>
                    <a:pt x="630" y="1273"/>
                  </a:lnTo>
                  <a:lnTo>
                    <a:pt x="638" y="1277"/>
                  </a:lnTo>
                  <a:lnTo>
                    <a:pt x="651" y="1319"/>
                  </a:lnTo>
                  <a:lnTo>
                    <a:pt x="630" y="1343"/>
                  </a:lnTo>
                  <a:lnTo>
                    <a:pt x="625" y="1370"/>
                  </a:lnTo>
                  <a:lnTo>
                    <a:pt x="687" y="1390"/>
                  </a:lnTo>
                  <a:lnTo>
                    <a:pt x="697" y="1410"/>
                  </a:lnTo>
                  <a:lnTo>
                    <a:pt x="734" y="1406"/>
                  </a:lnTo>
                  <a:lnTo>
                    <a:pt x="750" y="1410"/>
                  </a:lnTo>
                  <a:lnTo>
                    <a:pt x="758" y="1417"/>
                  </a:lnTo>
                  <a:lnTo>
                    <a:pt x="826" y="1328"/>
                  </a:lnTo>
                  <a:lnTo>
                    <a:pt x="843" y="1324"/>
                  </a:lnTo>
                  <a:lnTo>
                    <a:pt x="848" y="1312"/>
                  </a:lnTo>
                  <a:lnTo>
                    <a:pt x="848" y="1292"/>
                  </a:lnTo>
                  <a:lnTo>
                    <a:pt x="868" y="1265"/>
                  </a:lnTo>
                  <a:lnTo>
                    <a:pt x="911" y="1261"/>
                  </a:lnTo>
                  <a:lnTo>
                    <a:pt x="927" y="1246"/>
                  </a:lnTo>
                  <a:lnTo>
                    <a:pt x="935" y="1253"/>
                  </a:lnTo>
                  <a:lnTo>
                    <a:pt x="960" y="1234"/>
                  </a:lnTo>
                  <a:lnTo>
                    <a:pt x="974" y="1234"/>
                  </a:lnTo>
                  <a:lnTo>
                    <a:pt x="1018" y="1175"/>
                  </a:lnTo>
                  <a:lnTo>
                    <a:pt x="1040" y="1175"/>
                  </a:lnTo>
                  <a:lnTo>
                    <a:pt x="1070" y="1156"/>
                  </a:lnTo>
                  <a:lnTo>
                    <a:pt x="1078" y="1163"/>
                  </a:lnTo>
                  <a:lnTo>
                    <a:pt x="1128" y="1140"/>
                  </a:lnTo>
                  <a:lnTo>
                    <a:pt x="1103" y="1101"/>
                  </a:lnTo>
                  <a:lnTo>
                    <a:pt x="1112" y="1058"/>
                  </a:lnTo>
                  <a:lnTo>
                    <a:pt x="1133" y="1016"/>
                  </a:lnTo>
                  <a:lnTo>
                    <a:pt x="1153" y="1007"/>
                  </a:lnTo>
                  <a:lnTo>
                    <a:pt x="1166" y="1011"/>
                  </a:lnTo>
                  <a:lnTo>
                    <a:pt x="1166" y="1043"/>
                  </a:lnTo>
                  <a:lnTo>
                    <a:pt x="1179" y="1055"/>
                  </a:lnTo>
                  <a:lnTo>
                    <a:pt x="1212" y="1031"/>
                  </a:lnTo>
                  <a:lnTo>
                    <a:pt x="1224" y="1016"/>
                  </a:lnTo>
                  <a:lnTo>
                    <a:pt x="1238" y="1023"/>
                  </a:lnTo>
                  <a:lnTo>
                    <a:pt x="1254" y="1007"/>
                  </a:lnTo>
                  <a:lnTo>
                    <a:pt x="1287" y="1007"/>
                  </a:lnTo>
                  <a:lnTo>
                    <a:pt x="1297" y="996"/>
                  </a:lnTo>
                  <a:lnTo>
                    <a:pt x="1287" y="980"/>
                  </a:lnTo>
                  <a:lnTo>
                    <a:pt x="1313" y="957"/>
                  </a:lnTo>
                  <a:lnTo>
                    <a:pt x="1338" y="945"/>
                  </a:lnTo>
                  <a:lnTo>
                    <a:pt x="1385" y="987"/>
                  </a:lnTo>
                  <a:lnTo>
                    <a:pt x="1380" y="1007"/>
                  </a:lnTo>
                  <a:lnTo>
                    <a:pt x="1405" y="1038"/>
                  </a:lnTo>
                  <a:lnTo>
                    <a:pt x="1456" y="1043"/>
                  </a:lnTo>
                  <a:lnTo>
                    <a:pt x="1468" y="1019"/>
                  </a:lnTo>
                  <a:lnTo>
                    <a:pt x="1456" y="953"/>
                  </a:lnTo>
                  <a:lnTo>
                    <a:pt x="1468" y="941"/>
                  </a:lnTo>
                  <a:lnTo>
                    <a:pt x="1489" y="957"/>
                  </a:lnTo>
                  <a:lnTo>
                    <a:pt x="1514" y="987"/>
                  </a:lnTo>
                  <a:lnTo>
                    <a:pt x="1547" y="938"/>
                  </a:lnTo>
                  <a:lnTo>
                    <a:pt x="1564" y="933"/>
                  </a:lnTo>
                  <a:lnTo>
                    <a:pt x="1590" y="909"/>
                  </a:lnTo>
                  <a:lnTo>
                    <a:pt x="1602" y="909"/>
                  </a:lnTo>
                  <a:lnTo>
                    <a:pt x="1623" y="890"/>
                  </a:lnTo>
                  <a:lnTo>
                    <a:pt x="1636" y="890"/>
                  </a:lnTo>
                  <a:lnTo>
                    <a:pt x="1648" y="870"/>
                  </a:lnTo>
                  <a:lnTo>
                    <a:pt x="1678" y="870"/>
                  </a:lnTo>
                  <a:lnTo>
                    <a:pt x="1707" y="843"/>
                  </a:lnTo>
                  <a:lnTo>
                    <a:pt x="1724" y="831"/>
                  </a:lnTo>
                  <a:lnTo>
                    <a:pt x="1724" y="816"/>
                  </a:lnTo>
                  <a:lnTo>
                    <a:pt x="1699" y="804"/>
                  </a:lnTo>
                  <a:lnTo>
                    <a:pt x="1699" y="777"/>
                  </a:lnTo>
                  <a:lnTo>
                    <a:pt x="1657" y="726"/>
                  </a:lnTo>
                  <a:lnTo>
                    <a:pt x="1618" y="765"/>
                  </a:lnTo>
                  <a:lnTo>
                    <a:pt x="1606" y="757"/>
                  </a:lnTo>
                  <a:lnTo>
                    <a:pt x="1602" y="734"/>
                  </a:lnTo>
                  <a:lnTo>
                    <a:pt x="1585" y="714"/>
                  </a:lnTo>
                  <a:lnTo>
                    <a:pt x="1582" y="687"/>
                  </a:lnTo>
                  <a:lnTo>
                    <a:pt x="1582" y="660"/>
                  </a:lnTo>
                  <a:lnTo>
                    <a:pt x="1555" y="640"/>
                  </a:lnTo>
                  <a:lnTo>
                    <a:pt x="1552" y="633"/>
                  </a:lnTo>
                  <a:lnTo>
                    <a:pt x="1561" y="616"/>
                  </a:lnTo>
                  <a:lnTo>
                    <a:pt x="1610" y="628"/>
                  </a:lnTo>
                  <a:lnTo>
                    <a:pt x="1615" y="605"/>
                  </a:lnTo>
                  <a:lnTo>
                    <a:pt x="1632" y="586"/>
                  </a:lnTo>
                  <a:lnTo>
                    <a:pt x="1618" y="574"/>
                  </a:lnTo>
                  <a:lnTo>
                    <a:pt x="1623" y="554"/>
                  </a:lnTo>
                  <a:lnTo>
                    <a:pt x="1648" y="543"/>
                  </a:lnTo>
                  <a:lnTo>
                    <a:pt x="1653" y="535"/>
                  </a:lnTo>
                  <a:lnTo>
                    <a:pt x="1648" y="527"/>
                  </a:lnTo>
                  <a:lnTo>
                    <a:pt x="1623" y="535"/>
                  </a:lnTo>
                  <a:lnTo>
                    <a:pt x="1574" y="503"/>
                  </a:lnTo>
                  <a:lnTo>
                    <a:pt x="1569" y="492"/>
                  </a:lnTo>
                  <a:lnTo>
                    <a:pt x="1594" y="464"/>
                  </a:lnTo>
                  <a:lnTo>
                    <a:pt x="1645" y="394"/>
                  </a:lnTo>
                  <a:lnTo>
                    <a:pt x="1648" y="386"/>
                  </a:lnTo>
                  <a:lnTo>
                    <a:pt x="1657" y="386"/>
                  </a:lnTo>
                  <a:lnTo>
                    <a:pt x="1673" y="406"/>
                  </a:lnTo>
                  <a:lnTo>
                    <a:pt x="1678" y="410"/>
                  </a:lnTo>
                  <a:lnTo>
                    <a:pt x="1678" y="320"/>
                  </a:lnTo>
                  <a:lnTo>
                    <a:pt x="1695" y="313"/>
                  </a:lnTo>
                  <a:lnTo>
                    <a:pt x="1695" y="281"/>
                  </a:lnTo>
                  <a:lnTo>
                    <a:pt x="1689" y="226"/>
                  </a:lnTo>
                  <a:lnTo>
                    <a:pt x="1711" y="148"/>
                  </a:lnTo>
                  <a:lnTo>
                    <a:pt x="1648" y="109"/>
                  </a:lnTo>
                  <a:lnTo>
                    <a:pt x="1602" y="144"/>
                  </a:lnTo>
                  <a:lnTo>
                    <a:pt x="1577" y="148"/>
                  </a:lnTo>
                  <a:lnTo>
                    <a:pt x="1569" y="160"/>
                  </a:lnTo>
                  <a:lnTo>
                    <a:pt x="1527" y="152"/>
                  </a:lnTo>
                  <a:lnTo>
                    <a:pt x="1506" y="132"/>
                  </a:lnTo>
                  <a:lnTo>
                    <a:pt x="1493" y="98"/>
                  </a:lnTo>
                  <a:lnTo>
                    <a:pt x="1498" y="86"/>
                  </a:lnTo>
                  <a:lnTo>
                    <a:pt x="1464" y="66"/>
                  </a:lnTo>
                  <a:lnTo>
                    <a:pt x="1448" y="93"/>
                  </a:lnTo>
                  <a:lnTo>
                    <a:pt x="1413" y="74"/>
                  </a:lnTo>
                  <a:lnTo>
                    <a:pt x="1405" y="69"/>
                  </a:lnTo>
                  <a:lnTo>
                    <a:pt x="1427" y="20"/>
                  </a:lnTo>
                  <a:lnTo>
                    <a:pt x="1409" y="0"/>
                  </a:lnTo>
                  <a:lnTo>
                    <a:pt x="1396" y="0"/>
                  </a:lnTo>
                  <a:lnTo>
                    <a:pt x="1359" y="23"/>
                  </a:lnTo>
                  <a:lnTo>
                    <a:pt x="1330" y="66"/>
                  </a:lnTo>
                  <a:lnTo>
                    <a:pt x="1342" y="69"/>
                  </a:lnTo>
                  <a:lnTo>
                    <a:pt x="1364" y="74"/>
                  </a:lnTo>
                  <a:lnTo>
                    <a:pt x="1380" y="117"/>
                  </a:lnTo>
                  <a:lnTo>
                    <a:pt x="1372" y="132"/>
                  </a:lnTo>
                  <a:lnTo>
                    <a:pt x="1354" y="160"/>
                  </a:lnTo>
                  <a:lnTo>
                    <a:pt x="1322" y="269"/>
                  </a:lnTo>
                  <a:lnTo>
                    <a:pt x="1333" y="289"/>
                  </a:lnTo>
                  <a:lnTo>
                    <a:pt x="1325" y="304"/>
                  </a:lnTo>
                  <a:lnTo>
                    <a:pt x="1250" y="355"/>
                  </a:lnTo>
                  <a:lnTo>
                    <a:pt x="1207" y="352"/>
                  </a:lnTo>
                  <a:lnTo>
                    <a:pt x="1187" y="343"/>
                  </a:lnTo>
                  <a:lnTo>
                    <a:pt x="1183" y="352"/>
                  </a:lnTo>
                  <a:lnTo>
                    <a:pt x="1149" y="476"/>
                  </a:lnTo>
                  <a:lnTo>
                    <a:pt x="1133" y="492"/>
                  </a:lnTo>
                  <a:lnTo>
                    <a:pt x="1141" y="511"/>
                  </a:lnTo>
                  <a:lnTo>
                    <a:pt x="1163" y="527"/>
                  </a:lnTo>
                  <a:lnTo>
                    <a:pt x="1196" y="511"/>
                  </a:lnTo>
                  <a:lnTo>
                    <a:pt x="1250" y="515"/>
                  </a:lnTo>
                  <a:lnTo>
                    <a:pt x="1267" y="492"/>
                  </a:lnTo>
                  <a:lnTo>
                    <a:pt x="1297" y="484"/>
                  </a:lnTo>
                  <a:lnTo>
                    <a:pt x="1350" y="503"/>
                  </a:lnTo>
                  <a:lnTo>
                    <a:pt x="1417" y="566"/>
                  </a:lnTo>
                  <a:lnTo>
                    <a:pt x="1417" y="582"/>
                  </a:lnTo>
                  <a:lnTo>
                    <a:pt x="1401" y="589"/>
                  </a:lnTo>
                  <a:lnTo>
                    <a:pt x="1325" y="594"/>
                  </a:lnTo>
                  <a:lnTo>
                    <a:pt x="1301" y="613"/>
                  </a:lnTo>
                  <a:lnTo>
                    <a:pt x="1279" y="609"/>
                  </a:lnTo>
                  <a:lnTo>
                    <a:pt x="1267" y="633"/>
                  </a:lnTo>
                  <a:lnTo>
                    <a:pt x="1229" y="636"/>
                  </a:lnTo>
                  <a:lnTo>
                    <a:pt x="1204" y="672"/>
                  </a:lnTo>
                  <a:lnTo>
                    <a:pt x="1199" y="694"/>
                  </a:lnTo>
                  <a:lnTo>
                    <a:pt x="1149" y="726"/>
                  </a:lnTo>
                  <a:lnTo>
                    <a:pt x="1116" y="730"/>
                  </a:lnTo>
                  <a:lnTo>
                    <a:pt x="1078" y="777"/>
                  </a:lnTo>
                  <a:lnTo>
                    <a:pt x="1045" y="796"/>
                  </a:lnTo>
                  <a:lnTo>
                    <a:pt x="977" y="781"/>
                  </a:lnTo>
                  <a:lnTo>
                    <a:pt x="955" y="773"/>
                  </a:lnTo>
                  <a:lnTo>
                    <a:pt x="931" y="796"/>
                  </a:lnTo>
                  <a:lnTo>
                    <a:pt x="919" y="840"/>
                  </a:lnTo>
                  <a:lnTo>
                    <a:pt x="955" y="890"/>
                  </a:lnTo>
                  <a:lnTo>
                    <a:pt x="931" y="914"/>
                  </a:lnTo>
                  <a:lnTo>
                    <a:pt x="898" y="929"/>
                  </a:lnTo>
                  <a:lnTo>
                    <a:pt x="851" y="987"/>
                  </a:lnTo>
                  <a:lnTo>
                    <a:pt x="788" y="1011"/>
                  </a:lnTo>
                  <a:lnTo>
                    <a:pt x="683" y="1023"/>
                  </a:lnTo>
                  <a:lnTo>
                    <a:pt x="671" y="1019"/>
                  </a:lnTo>
                  <a:lnTo>
                    <a:pt x="549" y="1066"/>
                  </a:lnTo>
                  <a:lnTo>
                    <a:pt x="494" y="1101"/>
                  </a:lnTo>
                  <a:lnTo>
                    <a:pt x="478" y="1094"/>
                  </a:lnTo>
                  <a:lnTo>
                    <a:pt x="473" y="1077"/>
                  </a:lnTo>
                  <a:lnTo>
                    <a:pt x="402" y="1074"/>
                  </a:lnTo>
                  <a:lnTo>
                    <a:pt x="319" y="1050"/>
                  </a:lnTo>
                  <a:lnTo>
                    <a:pt x="293" y="1023"/>
                  </a:lnTo>
                  <a:lnTo>
                    <a:pt x="172" y="1011"/>
                  </a:lnTo>
                  <a:lnTo>
                    <a:pt x="151" y="1019"/>
                  </a:lnTo>
                  <a:lnTo>
                    <a:pt x="0" y="1007"/>
                  </a:lnTo>
                  <a:lnTo>
                    <a:pt x="0" y="1026"/>
                  </a:lnTo>
                  <a:lnTo>
                    <a:pt x="9" y="1058"/>
                  </a:lnTo>
                  <a:lnTo>
                    <a:pt x="4" y="1113"/>
                  </a:lnTo>
                  <a:lnTo>
                    <a:pt x="46" y="1172"/>
                  </a:lnTo>
                  <a:lnTo>
                    <a:pt x="67" y="1183"/>
                  </a:lnTo>
                  <a:lnTo>
                    <a:pt x="101" y="1160"/>
                  </a:lnTo>
                  <a:lnTo>
                    <a:pt x="172" y="1160"/>
                  </a:lnTo>
                  <a:lnTo>
                    <a:pt x="193" y="1163"/>
                  </a:lnTo>
                  <a:lnTo>
                    <a:pt x="201" y="1179"/>
                  </a:lnTo>
                  <a:lnTo>
                    <a:pt x="193" y="1195"/>
                  </a:lnTo>
                  <a:lnTo>
                    <a:pt x="155" y="1226"/>
                  </a:lnTo>
                  <a:lnTo>
                    <a:pt x="159" y="1241"/>
                  </a:lnTo>
                  <a:lnTo>
                    <a:pt x="206" y="1273"/>
                  </a:lnTo>
                  <a:lnTo>
                    <a:pt x="222" y="1273"/>
                  </a:lnTo>
                  <a:lnTo>
                    <a:pt x="226" y="1280"/>
                  </a:lnTo>
                  <a:lnTo>
                    <a:pt x="222" y="1292"/>
                  </a:lnTo>
                  <a:lnTo>
                    <a:pt x="251" y="1316"/>
                  </a:lnTo>
                  <a:lnTo>
                    <a:pt x="319" y="1324"/>
                  </a:lnTo>
                  <a:lnTo>
                    <a:pt x="352" y="1316"/>
                  </a:lnTo>
                  <a:lnTo>
                    <a:pt x="390" y="1280"/>
                  </a:lnTo>
                  <a:lnTo>
                    <a:pt x="441" y="1285"/>
                  </a:lnTo>
                  <a:lnTo>
                    <a:pt x="462" y="1312"/>
                  </a:lnTo>
                  <a:lnTo>
                    <a:pt x="449" y="1336"/>
                  </a:lnTo>
                  <a:lnTo>
                    <a:pt x="453" y="1351"/>
                  </a:lnTo>
                  <a:lnTo>
                    <a:pt x="423" y="1367"/>
                  </a:lnTo>
                  <a:lnTo>
                    <a:pt x="415" y="1382"/>
                  </a:lnTo>
                  <a:lnTo>
                    <a:pt x="420" y="1414"/>
                  </a:lnTo>
                  <a:lnTo>
                    <a:pt x="465" y="1441"/>
                  </a:lnTo>
                  <a:lnTo>
                    <a:pt x="483" y="1437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未知"/>
            <p:cNvSpPr/>
            <p:nvPr/>
          </p:nvSpPr>
          <p:spPr bwMode="auto">
            <a:xfrm>
              <a:off x="3956239" y="3933394"/>
              <a:ext cx="108120" cy="310081"/>
            </a:xfrm>
            <a:custGeom>
              <a:avLst/>
              <a:gdLst>
                <a:gd name="T0" fmla="*/ 88645 w 112"/>
                <a:gd name="T1" fmla="*/ 0 h 313"/>
                <a:gd name="T2" fmla="*/ 54088 w 112"/>
                <a:gd name="T3" fmla="*/ 84802 h 313"/>
                <a:gd name="T4" fmla="*/ 31552 w 112"/>
                <a:gd name="T5" fmla="*/ 120265 h 313"/>
                <a:gd name="T6" fmla="*/ 9015 w 112"/>
                <a:gd name="T7" fmla="*/ 155727 h 313"/>
                <a:gd name="T8" fmla="*/ 9015 w 112"/>
                <a:gd name="T9" fmla="*/ 192732 h 313"/>
                <a:gd name="T10" fmla="*/ 0 w 112"/>
                <a:gd name="T11" fmla="*/ 228194 h 313"/>
                <a:gd name="T12" fmla="*/ 0 w 112"/>
                <a:gd name="T13" fmla="*/ 275992 h 313"/>
                <a:gd name="T14" fmla="*/ 0 w 112"/>
                <a:gd name="T15" fmla="*/ 325331 h 313"/>
                <a:gd name="T16" fmla="*/ 0 w 112"/>
                <a:gd name="T17" fmla="*/ 360794 h 313"/>
                <a:gd name="T18" fmla="*/ 0 w 112"/>
                <a:gd name="T19" fmla="*/ 396256 h 313"/>
                <a:gd name="T20" fmla="*/ 31552 w 112"/>
                <a:gd name="T21" fmla="*/ 433261 h 313"/>
                <a:gd name="T22" fmla="*/ 54088 w 112"/>
                <a:gd name="T23" fmla="*/ 468723 h 313"/>
                <a:gd name="T24" fmla="*/ 88645 w 112"/>
                <a:gd name="T25" fmla="*/ 481058 h 313"/>
                <a:gd name="T26" fmla="*/ 99162 w 112"/>
                <a:gd name="T27" fmla="*/ 445596 h 313"/>
                <a:gd name="T28" fmla="*/ 99162 w 112"/>
                <a:gd name="T29" fmla="*/ 408591 h 313"/>
                <a:gd name="T30" fmla="*/ 121699 w 112"/>
                <a:gd name="T31" fmla="*/ 373128 h 313"/>
                <a:gd name="T32" fmla="*/ 144236 w 112"/>
                <a:gd name="T33" fmla="*/ 336124 h 313"/>
                <a:gd name="T34" fmla="*/ 166773 w 112"/>
                <a:gd name="T35" fmla="*/ 300661 h 313"/>
                <a:gd name="T36" fmla="*/ 166773 w 112"/>
                <a:gd name="T37" fmla="*/ 265199 h 313"/>
                <a:gd name="T38" fmla="*/ 166773 w 112"/>
                <a:gd name="T39" fmla="*/ 228194 h 313"/>
                <a:gd name="T40" fmla="*/ 166773 w 112"/>
                <a:gd name="T41" fmla="*/ 192732 h 313"/>
                <a:gd name="T42" fmla="*/ 166773 w 112"/>
                <a:gd name="T43" fmla="*/ 155727 h 313"/>
                <a:gd name="T44" fmla="*/ 166773 w 112"/>
                <a:gd name="T45" fmla="*/ 120265 h 313"/>
                <a:gd name="T46" fmla="*/ 166773 w 112"/>
                <a:gd name="T47" fmla="*/ 84802 h 313"/>
                <a:gd name="T48" fmla="*/ 133719 w 112"/>
                <a:gd name="T49" fmla="*/ 60132 h 313"/>
                <a:gd name="T50" fmla="*/ 121699 w 112"/>
                <a:gd name="T51" fmla="*/ 12335 h 313"/>
                <a:gd name="T52" fmla="*/ 88645 w 112"/>
                <a:gd name="T53" fmla="*/ 0 h 3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2" h="313">
                  <a:moveTo>
                    <a:pt x="59" y="0"/>
                  </a:moveTo>
                  <a:lnTo>
                    <a:pt x="36" y="55"/>
                  </a:lnTo>
                  <a:lnTo>
                    <a:pt x="21" y="78"/>
                  </a:lnTo>
                  <a:lnTo>
                    <a:pt x="6" y="101"/>
                  </a:lnTo>
                  <a:lnTo>
                    <a:pt x="6" y="125"/>
                  </a:lnTo>
                  <a:lnTo>
                    <a:pt x="0" y="148"/>
                  </a:lnTo>
                  <a:lnTo>
                    <a:pt x="0" y="179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57"/>
                  </a:lnTo>
                  <a:lnTo>
                    <a:pt x="21" y="281"/>
                  </a:lnTo>
                  <a:lnTo>
                    <a:pt x="36" y="304"/>
                  </a:lnTo>
                  <a:lnTo>
                    <a:pt x="59" y="312"/>
                  </a:lnTo>
                  <a:lnTo>
                    <a:pt x="66" y="289"/>
                  </a:lnTo>
                  <a:lnTo>
                    <a:pt x="66" y="265"/>
                  </a:lnTo>
                  <a:lnTo>
                    <a:pt x="81" y="242"/>
                  </a:lnTo>
                  <a:lnTo>
                    <a:pt x="96" y="218"/>
                  </a:lnTo>
                  <a:lnTo>
                    <a:pt x="111" y="195"/>
                  </a:lnTo>
                  <a:lnTo>
                    <a:pt x="111" y="172"/>
                  </a:lnTo>
                  <a:lnTo>
                    <a:pt x="111" y="148"/>
                  </a:lnTo>
                  <a:lnTo>
                    <a:pt x="111" y="125"/>
                  </a:lnTo>
                  <a:lnTo>
                    <a:pt x="111" y="101"/>
                  </a:lnTo>
                  <a:lnTo>
                    <a:pt x="111" y="78"/>
                  </a:lnTo>
                  <a:lnTo>
                    <a:pt x="111" y="55"/>
                  </a:lnTo>
                  <a:lnTo>
                    <a:pt x="89" y="39"/>
                  </a:lnTo>
                  <a:lnTo>
                    <a:pt x="81" y="8"/>
                  </a:lnTo>
                  <a:lnTo>
                    <a:pt x="59" y="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未知"/>
            <p:cNvSpPr/>
            <p:nvPr/>
          </p:nvSpPr>
          <p:spPr bwMode="auto">
            <a:xfrm>
              <a:off x="3131057" y="2704291"/>
              <a:ext cx="263161" cy="511021"/>
            </a:xfrm>
            <a:custGeom>
              <a:avLst/>
              <a:gdLst>
                <a:gd name="T0" fmla="*/ 30565 w 268"/>
                <a:gd name="T1" fmla="*/ 793796 h 516"/>
                <a:gd name="T2" fmla="*/ 114620 w 268"/>
                <a:gd name="T3" fmla="*/ 769134 h 516"/>
                <a:gd name="T4" fmla="*/ 229240 w 268"/>
                <a:gd name="T5" fmla="*/ 696691 h 516"/>
                <a:gd name="T6" fmla="*/ 305653 w 268"/>
                <a:gd name="T7" fmla="*/ 678194 h 516"/>
                <a:gd name="T8" fmla="*/ 363727 w 268"/>
                <a:gd name="T9" fmla="*/ 636578 h 516"/>
                <a:gd name="T10" fmla="*/ 371368 w 268"/>
                <a:gd name="T11" fmla="*/ 541014 h 516"/>
                <a:gd name="T12" fmla="*/ 342331 w 268"/>
                <a:gd name="T13" fmla="*/ 511728 h 516"/>
                <a:gd name="T14" fmla="*/ 349973 w 268"/>
                <a:gd name="T15" fmla="*/ 480901 h 516"/>
                <a:gd name="T16" fmla="*/ 371368 w 268"/>
                <a:gd name="T17" fmla="*/ 451616 h 516"/>
                <a:gd name="T18" fmla="*/ 375953 w 268"/>
                <a:gd name="T19" fmla="*/ 414623 h 516"/>
                <a:gd name="T20" fmla="*/ 395821 w 268"/>
                <a:gd name="T21" fmla="*/ 383796 h 516"/>
                <a:gd name="T22" fmla="*/ 363727 w 268"/>
                <a:gd name="T23" fmla="*/ 323684 h 516"/>
                <a:gd name="T24" fmla="*/ 325520 w 268"/>
                <a:gd name="T25" fmla="*/ 282067 h 516"/>
                <a:gd name="T26" fmla="*/ 342331 w 268"/>
                <a:gd name="T27" fmla="*/ 203458 h 516"/>
                <a:gd name="T28" fmla="*/ 401934 w 268"/>
                <a:gd name="T29" fmla="*/ 174173 h 516"/>
                <a:gd name="T30" fmla="*/ 408047 w 268"/>
                <a:gd name="T31" fmla="*/ 124849 h 516"/>
                <a:gd name="T32" fmla="*/ 389708 w 268"/>
                <a:gd name="T33" fmla="*/ 83233 h 516"/>
                <a:gd name="T34" fmla="*/ 389708 w 268"/>
                <a:gd name="T35" fmla="*/ 30827 h 516"/>
                <a:gd name="T36" fmla="*/ 349973 w 268"/>
                <a:gd name="T37" fmla="*/ 0 h 516"/>
                <a:gd name="T38" fmla="*/ 275088 w 268"/>
                <a:gd name="T39" fmla="*/ 35451 h 516"/>
                <a:gd name="T40" fmla="*/ 262862 w 268"/>
                <a:gd name="T41" fmla="*/ 23120 h 516"/>
                <a:gd name="T42" fmla="*/ 215485 w 268"/>
                <a:gd name="T43" fmla="*/ 53947 h 516"/>
                <a:gd name="T44" fmla="*/ 183392 w 268"/>
                <a:gd name="T45" fmla="*/ 53947 h 516"/>
                <a:gd name="T46" fmla="*/ 114620 w 268"/>
                <a:gd name="T47" fmla="*/ 143346 h 516"/>
                <a:gd name="T48" fmla="*/ 94752 w 268"/>
                <a:gd name="T49" fmla="*/ 143346 h 516"/>
                <a:gd name="T50" fmla="*/ 56546 w 268"/>
                <a:gd name="T51" fmla="*/ 174173 h 516"/>
                <a:gd name="T52" fmla="*/ 64187 w 268"/>
                <a:gd name="T53" fmla="*/ 215789 h 516"/>
                <a:gd name="T54" fmla="*/ 42791 w 268"/>
                <a:gd name="T55" fmla="*/ 245075 h 516"/>
                <a:gd name="T56" fmla="*/ 38207 w 268"/>
                <a:gd name="T57" fmla="*/ 294398 h 516"/>
                <a:gd name="T58" fmla="*/ 6113 w 268"/>
                <a:gd name="T59" fmla="*/ 342180 h 516"/>
                <a:gd name="T60" fmla="*/ 38207 w 268"/>
                <a:gd name="T61" fmla="*/ 414623 h 516"/>
                <a:gd name="T62" fmla="*/ 30565 w 268"/>
                <a:gd name="T63" fmla="*/ 451616 h 516"/>
                <a:gd name="T64" fmla="*/ 0 w 268"/>
                <a:gd name="T65" fmla="*/ 499398 h 516"/>
                <a:gd name="T66" fmla="*/ 38207 w 268"/>
                <a:gd name="T67" fmla="*/ 667405 h 516"/>
                <a:gd name="T68" fmla="*/ 10698 w 268"/>
                <a:gd name="T69" fmla="*/ 756803 h 516"/>
                <a:gd name="T70" fmla="*/ 30565 w 268"/>
                <a:gd name="T71" fmla="*/ 793796 h 5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57" name="AutoShape 48"/>
            <p:cNvCxnSpPr>
              <a:cxnSpLocks noChangeShapeType="1"/>
            </p:cNvCxnSpPr>
            <p:nvPr/>
          </p:nvCxnSpPr>
          <p:spPr bwMode="auto">
            <a:xfrm>
              <a:off x="4029679" y="4240415"/>
              <a:ext cx="0" cy="0"/>
            </a:xfrm>
            <a:prstGeom prst="straightConnector1">
              <a:avLst/>
            </a:prstGeom>
            <a:grpFill/>
            <a:ln w="9525">
              <a:solidFill>
                <a:srgbClr val="F5F5F5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未知"/>
            <p:cNvSpPr/>
            <p:nvPr/>
          </p:nvSpPr>
          <p:spPr bwMode="auto">
            <a:xfrm>
              <a:off x="2789356" y="3420333"/>
              <a:ext cx="367201" cy="330481"/>
            </a:xfrm>
            <a:custGeom>
              <a:avLst/>
              <a:gdLst>
                <a:gd name="T0" fmla="*/ 19050 w 360"/>
                <a:gd name="T1" fmla="*/ 393700 h 324"/>
                <a:gd name="T2" fmla="*/ 100013 w 360"/>
                <a:gd name="T3" fmla="*/ 455613 h 324"/>
                <a:gd name="T4" fmla="*/ 50800 w 360"/>
                <a:gd name="T5" fmla="*/ 417513 h 324"/>
                <a:gd name="T6" fmla="*/ 19050 w 360"/>
                <a:gd name="T7" fmla="*/ 384175 h 324"/>
                <a:gd name="T8" fmla="*/ 9525 w 360"/>
                <a:gd name="T9" fmla="*/ 336550 h 324"/>
                <a:gd name="T10" fmla="*/ 0 w 360"/>
                <a:gd name="T11" fmla="*/ 298450 h 324"/>
                <a:gd name="T12" fmla="*/ 42863 w 360"/>
                <a:gd name="T13" fmla="*/ 288925 h 324"/>
                <a:gd name="T14" fmla="*/ 95250 w 360"/>
                <a:gd name="T15" fmla="*/ 288925 h 324"/>
                <a:gd name="T16" fmla="*/ 104775 w 360"/>
                <a:gd name="T17" fmla="*/ 274638 h 324"/>
                <a:gd name="T18" fmla="*/ 142875 w 360"/>
                <a:gd name="T19" fmla="*/ 269875 h 324"/>
                <a:gd name="T20" fmla="*/ 185738 w 360"/>
                <a:gd name="T21" fmla="*/ 222250 h 324"/>
                <a:gd name="T22" fmla="*/ 204788 w 360"/>
                <a:gd name="T23" fmla="*/ 207963 h 324"/>
                <a:gd name="T24" fmla="*/ 242888 w 360"/>
                <a:gd name="T25" fmla="*/ 198438 h 324"/>
                <a:gd name="T26" fmla="*/ 271463 w 360"/>
                <a:gd name="T27" fmla="*/ 165100 h 324"/>
                <a:gd name="T28" fmla="*/ 319088 w 360"/>
                <a:gd name="T29" fmla="*/ 155575 h 324"/>
                <a:gd name="T30" fmla="*/ 319088 w 360"/>
                <a:gd name="T31" fmla="*/ 112713 h 324"/>
                <a:gd name="T32" fmla="*/ 342900 w 360"/>
                <a:gd name="T33" fmla="*/ 65088 h 324"/>
                <a:gd name="T34" fmla="*/ 352425 w 360"/>
                <a:gd name="T35" fmla="*/ 26988 h 324"/>
                <a:gd name="T36" fmla="*/ 358775 w 360"/>
                <a:gd name="T37" fmla="*/ 0 h 324"/>
                <a:gd name="T38" fmla="*/ 442913 w 360"/>
                <a:gd name="T39" fmla="*/ 30163 h 324"/>
                <a:gd name="T40" fmla="*/ 460375 w 360"/>
                <a:gd name="T41" fmla="*/ 53975 h 324"/>
                <a:gd name="T42" fmla="*/ 506413 w 360"/>
                <a:gd name="T43" fmla="*/ 42863 h 324"/>
                <a:gd name="T44" fmla="*/ 531813 w 360"/>
                <a:gd name="T45" fmla="*/ 49213 h 324"/>
                <a:gd name="T46" fmla="*/ 563563 w 360"/>
                <a:gd name="T47" fmla="*/ 79375 h 324"/>
                <a:gd name="T48" fmla="*/ 571500 w 360"/>
                <a:gd name="T49" fmla="*/ 144463 h 324"/>
                <a:gd name="T50" fmla="*/ 563563 w 360"/>
                <a:gd name="T51" fmla="*/ 169863 h 324"/>
                <a:gd name="T52" fmla="*/ 544513 w 360"/>
                <a:gd name="T53" fmla="*/ 163513 h 324"/>
                <a:gd name="T54" fmla="*/ 492125 w 360"/>
                <a:gd name="T55" fmla="*/ 204788 h 324"/>
                <a:gd name="T56" fmla="*/ 403225 w 360"/>
                <a:gd name="T57" fmla="*/ 219075 h 324"/>
                <a:gd name="T58" fmla="*/ 379413 w 360"/>
                <a:gd name="T59" fmla="*/ 242888 h 324"/>
                <a:gd name="T60" fmla="*/ 395288 w 360"/>
                <a:gd name="T61" fmla="*/ 265113 h 324"/>
                <a:gd name="T62" fmla="*/ 403225 w 360"/>
                <a:gd name="T63" fmla="*/ 314325 h 324"/>
                <a:gd name="T64" fmla="*/ 423863 w 360"/>
                <a:gd name="T65" fmla="*/ 322263 h 324"/>
                <a:gd name="T66" fmla="*/ 487363 w 360"/>
                <a:gd name="T67" fmla="*/ 393700 h 324"/>
                <a:gd name="T68" fmla="*/ 492125 w 360"/>
                <a:gd name="T69" fmla="*/ 490538 h 324"/>
                <a:gd name="T70" fmla="*/ 447675 w 360"/>
                <a:gd name="T71" fmla="*/ 514350 h 324"/>
                <a:gd name="T72" fmla="*/ 417513 w 360"/>
                <a:gd name="T73" fmla="*/ 484188 h 324"/>
                <a:gd name="T74" fmla="*/ 379413 w 360"/>
                <a:gd name="T75" fmla="*/ 434975 h 324"/>
                <a:gd name="T76" fmla="*/ 379413 w 360"/>
                <a:gd name="T77" fmla="*/ 411163 h 324"/>
                <a:gd name="T78" fmla="*/ 352425 w 360"/>
                <a:gd name="T79" fmla="*/ 404813 h 324"/>
                <a:gd name="T80" fmla="*/ 327025 w 360"/>
                <a:gd name="T81" fmla="*/ 417513 h 324"/>
                <a:gd name="T82" fmla="*/ 276225 w 360"/>
                <a:gd name="T83" fmla="*/ 393700 h 324"/>
                <a:gd name="T84" fmla="*/ 257175 w 360"/>
                <a:gd name="T85" fmla="*/ 442913 h 324"/>
                <a:gd name="T86" fmla="*/ 220663 w 360"/>
                <a:gd name="T87" fmla="*/ 447675 h 324"/>
                <a:gd name="T88" fmla="*/ 187325 w 360"/>
                <a:gd name="T89" fmla="*/ 490538 h 324"/>
                <a:gd name="T90" fmla="*/ 173038 w 360"/>
                <a:gd name="T91" fmla="*/ 477838 h 324"/>
                <a:gd name="T92" fmla="*/ 141288 w 360"/>
                <a:gd name="T93" fmla="*/ 490538 h 324"/>
                <a:gd name="T94" fmla="*/ 104775 w 360"/>
                <a:gd name="T95" fmla="*/ 465138 h 324"/>
                <a:gd name="T96" fmla="*/ 19050 w 360"/>
                <a:gd name="T97" fmla="*/ 393700 h 3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0" h="324">
                  <a:moveTo>
                    <a:pt x="12" y="248"/>
                  </a:moveTo>
                  <a:lnTo>
                    <a:pt x="63" y="287"/>
                  </a:lnTo>
                  <a:lnTo>
                    <a:pt x="32" y="263"/>
                  </a:lnTo>
                  <a:lnTo>
                    <a:pt x="12" y="242"/>
                  </a:lnTo>
                  <a:lnTo>
                    <a:pt x="6" y="212"/>
                  </a:lnTo>
                  <a:lnTo>
                    <a:pt x="0" y="188"/>
                  </a:lnTo>
                  <a:lnTo>
                    <a:pt x="27" y="182"/>
                  </a:lnTo>
                  <a:lnTo>
                    <a:pt x="60" y="182"/>
                  </a:lnTo>
                  <a:lnTo>
                    <a:pt x="66" y="173"/>
                  </a:lnTo>
                  <a:lnTo>
                    <a:pt x="90" y="170"/>
                  </a:lnTo>
                  <a:lnTo>
                    <a:pt x="117" y="140"/>
                  </a:lnTo>
                  <a:lnTo>
                    <a:pt x="129" y="131"/>
                  </a:lnTo>
                  <a:lnTo>
                    <a:pt x="153" y="125"/>
                  </a:lnTo>
                  <a:lnTo>
                    <a:pt x="171" y="104"/>
                  </a:lnTo>
                  <a:lnTo>
                    <a:pt x="201" y="98"/>
                  </a:lnTo>
                  <a:lnTo>
                    <a:pt x="201" y="71"/>
                  </a:lnTo>
                  <a:lnTo>
                    <a:pt x="216" y="41"/>
                  </a:lnTo>
                  <a:lnTo>
                    <a:pt x="222" y="17"/>
                  </a:lnTo>
                  <a:lnTo>
                    <a:pt x="226" y="0"/>
                  </a:lnTo>
                  <a:lnTo>
                    <a:pt x="279" y="19"/>
                  </a:lnTo>
                  <a:lnTo>
                    <a:pt x="290" y="34"/>
                  </a:lnTo>
                  <a:lnTo>
                    <a:pt x="319" y="27"/>
                  </a:lnTo>
                  <a:lnTo>
                    <a:pt x="335" y="31"/>
                  </a:lnTo>
                  <a:lnTo>
                    <a:pt x="355" y="50"/>
                  </a:lnTo>
                  <a:lnTo>
                    <a:pt x="360" y="91"/>
                  </a:lnTo>
                  <a:lnTo>
                    <a:pt x="355" y="107"/>
                  </a:lnTo>
                  <a:lnTo>
                    <a:pt x="343" y="103"/>
                  </a:lnTo>
                  <a:lnTo>
                    <a:pt x="310" y="129"/>
                  </a:lnTo>
                  <a:lnTo>
                    <a:pt x="254" y="138"/>
                  </a:lnTo>
                  <a:lnTo>
                    <a:pt x="239" y="153"/>
                  </a:lnTo>
                  <a:lnTo>
                    <a:pt x="249" y="167"/>
                  </a:lnTo>
                  <a:lnTo>
                    <a:pt x="254" y="198"/>
                  </a:lnTo>
                  <a:lnTo>
                    <a:pt x="267" y="203"/>
                  </a:lnTo>
                  <a:lnTo>
                    <a:pt x="307" y="248"/>
                  </a:lnTo>
                  <a:lnTo>
                    <a:pt x="310" y="309"/>
                  </a:lnTo>
                  <a:lnTo>
                    <a:pt x="282" y="324"/>
                  </a:lnTo>
                  <a:lnTo>
                    <a:pt x="263" y="305"/>
                  </a:lnTo>
                  <a:lnTo>
                    <a:pt x="239" y="274"/>
                  </a:lnTo>
                  <a:lnTo>
                    <a:pt x="239" y="259"/>
                  </a:lnTo>
                  <a:lnTo>
                    <a:pt x="222" y="255"/>
                  </a:lnTo>
                  <a:lnTo>
                    <a:pt x="206" y="263"/>
                  </a:lnTo>
                  <a:lnTo>
                    <a:pt x="174" y="248"/>
                  </a:lnTo>
                  <a:lnTo>
                    <a:pt x="162" y="279"/>
                  </a:lnTo>
                  <a:lnTo>
                    <a:pt x="139" y="282"/>
                  </a:lnTo>
                  <a:lnTo>
                    <a:pt x="118" y="309"/>
                  </a:lnTo>
                  <a:lnTo>
                    <a:pt x="109" y="301"/>
                  </a:lnTo>
                  <a:lnTo>
                    <a:pt x="89" y="309"/>
                  </a:lnTo>
                  <a:lnTo>
                    <a:pt x="66" y="293"/>
                  </a:lnTo>
                  <a:lnTo>
                    <a:pt x="12" y="248"/>
                  </a:lnTo>
                  <a:close/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未知"/>
            <p:cNvSpPr/>
            <p:nvPr/>
          </p:nvSpPr>
          <p:spPr bwMode="auto">
            <a:xfrm>
              <a:off x="3540078" y="2707351"/>
              <a:ext cx="115261" cy="130560"/>
            </a:xfrm>
            <a:custGeom>
              <a:avLst/>
              <a:gdLst>
                <a:gd name="T0" fmla="*/ 139700 w 113"/>
                <a:gd name="T1" fmla="*/ 158750 h 128"/>
                <a:gd name="T2" fmla="*/ 122238 w 113"/>
                <a:gd name="T3" fmla="*/ 184150 h 128"/>
                <a:gd name="T4" fmla="*/ 88900 w 113"/>
                <a:gd name="T5" fmla="*/ 203200 h 128"/>
                <a:gd name="T6" fmla="*/ 25400 w 113"/>
                <a:gd name="T7" fmla="*/ 184150 h 128"/>
                <a:gd name="T8" fmla="*/ 25400 w 113"/>
                <a:gd name="T9" fmla="*/ 173038 h 128"/>
                <a:gd name="T10" fmla="*/ 25400 w 113"/>
                <a:gd name="T11" fmla="*/ 76200 h 128"/>
                <a:gd name="T12" fmla="*/ 0 w 113"/>
                <a:gd name="T13" fmla="*/ 22225 h 128"/>
                <a:gd name="T14" fmla="*/ 60325 w 113"/>
                <a:gd name="T15" fmla="*/ 0 h 128"/>
                <a:gd name="T16" fmla="*/ 88900 w 113"/>
                <a:gd name="T17" fmla="*/ 3175 h 128"/>
                <a:gd name="T18" fmla="*/ 103188 w 113"/>
                <a:gd name="T19" fmla="*/ 33338 h 128"/>
                <a:gd name="T20" fmla="*/ 95250 w 113"/>
                <a:gd name="T21" fmla="*/ 50800 h 128"/>
                <a:gd name="T22" fmla="*/ 141288 w 113"/>
                <a:gd name="T23" fmla="*/ 82550 h 128"/>
                <a:gd name="T24" fmla="*/ 149225 w 113"/>
                <a:gd name="T25" fmla="*/ 104775 h 128"/>
                <a:gd name="T26" fmla="*/ 179388 w 113"/>
                <a:gd name="T27" fmla="*/ 117475 h 128"/>
                <a:gd name="T28" fmla="*/ 139700 w 113"/>
                <a:gd name="T29" fmla="*/ 158750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3" h="128">
                  <a:moveTo>
                    <a:pt x="88" y="100"/>
                  </a:moveTo>
                  <a:lnTo>
                    <a:pt x="77" y="116"/>
                  </a:lnTo>
                  <a:lnTo>
                    <a:pt x="56" y="128"/>
                  </a:lnTo>
                  <a:lnTo>
                    <a:pt x="16" y="116"/>
                  </a:lnTo>
                  <a:lnTo>
                    <a:pt x="16" y="109"/>
                  </a:lnTo>
                  <a:lnTo>
                    <a:pt x="16" y="48"/>
                  </a:lnTo>
                  <a:lnTo>
                    <a:pt x="0" y="14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65" y="21"/>
                  </a:lnTo>
                  <a:lnTo>
                    <a:pt x="60" y="32"/>
                  </a:lnTo>
                  <a:lnTo>
                    <a:pt x="89" y="52"/>
                  </a:lnTo>
                  <a:lnTo>
                    <a:pt x="94" y="66"/>
                  </a:lnTo>
                  <a:lnTo>
                    <a:pt x="113" y="74"/>
                  </a:lnTo>
                  <a:lnTo>
                    <a:pt x="88" y="10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3047954"/>
            <a:ext cx="5014756" cy="1845514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6837377" y="3555212"/>
            <a:ext cx="432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6862636" y="2390384"/>
            <a:ext cx="2792041" cy="497337"/>
            <a:chOff x="-1197930" y="1964493"/>
            <a:chExt cx="11897630" cy="2119285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3700" y="1964493"/>
              <a:ext cx="3956000" cy="2119285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-1197930" y="2342288"/>
              <a:ext cx="8494566" cy="143316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0"/>
                  </a:srgbClr>
                </a:gs>
                <a:gs pos="66000">
                  <a:srgbClr val="E83A37"/>
                </a:gs>
                <a:gs pos="86000">
                  <a:srgbClr val="E83A37"/>
                </a:gs>
                <a:gs pos="100000">
                  <a:srgbClr val="CE38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矩形 65"/>
          <p:cNvSpPr/>
          <p:nvPr/>
        </p:nvSpPr>
        <p:spPr>
          <a:xfrm>
            <a:off x="6457950" y="245231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9163958" y="4750426"/>
            <a:ext cx="1865313" cy="803275"/>
          </a:xfrm>
          <a:custGeom>
            <a:avLst/>
            <a:gdLst>
              <a:gd name="T0" fmla="*/ 1158 w 1175"/>
              <a:gd name="T1" fmla="*/ 0 h 506"/>
              <a:gd name="T2" fmla="*/ 1175 w 1175"/>
              <a:gd name="T3" fmla="*/ 34 h 506"/>
              <a:gd name="T4" fmla="*/ 17 w 1175"/>
              <a:gd name="T5" fmla="*/ 506 h 506"/>
              <a:gd name="T6" fmla="*/ 0 w 1175"/>
              <a:gd name="T7" fmla="*/ 472 h 506"/>
              <a:gd name="T8" fmla="*/ 1158 w 1175"/>
              <a:gd name="T9" fmla="*/ 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5" h="506">
                <a:moveTo>
                  <a:pt x="1158" y="0"/>
                </a:moveTo>
                <a:lnTo>
                  <a:pt x="1175" y="34"/>
                </a:lnTo>
                <a:lnTo>
                  <a:pt x="17" y="506"/>
                </a:lnTo>
                <a:lnTo>
                  <a:pt x="0" y="472"/>
                </a:lnTo>
                <a:lnTo>
                  <a:pt x="115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6"/>
          <p:cNvSpPr/>
          <p:nvPr/>
        </p:nvSpPr>
        <p:spPr bwMode="auto">
          <a:xfrm>
            <a:off x="7435170" y="3251826"/>
            <a:ext cx="3254375" cy="1566863"/>
          </a:xfrm>
          <a:custGeom>
            <a:avLst/>
            <a:gdLst>
              <a:gd name="T0" fmla="*/ 2050 w 2050"/>
              <a:gd name="T1" fmla="*/ 961 h 987"/>
              <a:gd name="T2" fmla="*/ 2033 w 2050"/>
              <a:gd name="T3" fmla="*/ 987 h 987"/>
              <a:gd name="T4" fmla="*/ 0 w 2050"/>
              <a:gd name="T5" fmla="*/ 34 h 987"/>
              <a:gd name="T6" fmla="*/ 9 w 2050"/>
              <a:gd name="T7" fmla="*/ 0 h 987"/>
              <a:gd name="T8" fmla="*/ 2050 w 2050"/>
              <a:gd name="T9" fmla="*/ 961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0" h="987">
                <a:moveTo>
                  <a:pt x="2050" y="961"/>
                </a:moveTo>
                <a:lnTo>
                  <a:pt x="2033" y="987"/>
                </a:lnTo>
                <a:lnTo>
                  <a:pt x="0" y="34"/>
                </a:lnTo>
                <a:lnTo>
                  <a:pt x="9" y="0"/>
                </a:lnTo>
                <a:lnTo>
                  <a:pt x="2050" y="96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7435170" y="1535739"/>
            <a:ext cx="1743075" cy="2043113"/>
          </a:xfrm>
          <a:custGeom>
            <a:avLst/>
            <a:gdLst>
              <a:gd name="T0" fmla="*/ 26 w 1098"/>
              <a:gd name="T1" fmla="*/ 1287 h 1287"/>
              <a:gd name="T2" fmla="*/ 0 w 1098"/>
              <a:gd name="T3" fmla="*/ 1270 h 1287"/>
              <a:gd name="T4" fmla="*/ 1072 w 1098"/>
              <a:gd name="T5" fmla="*/ 0 h 1287"/>
              <a:gd name="T6" fmla="*/ 1098 w 1098"/>
              <a:gd name="T7" fmla="*/ 26 h 1287"/>
              <a:gd name="T8" fmla="*/ 26 w 1098"/>
              <a:gd name="T9" fmla="*/ 1287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8" h="1287">
                <a:moveTo>
                  <a:pt x="26" y="1287"/>
                </a:moveTo>
                <a:lnTo>
                  <a:pt x="0" y="1270"/>
                </a:lnTo>
                <a:lnTo>
                  <a:pt x="1072" y="0"/>
                </a:lnTo>
                <a:lnTo>
                  <a:pt x="1098" y="26"/>
                </a:lnTo>
                <a:lnTo>
                  <a:pt x="26" y="12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/>
          <p:nvPr/>
        </p:nvSpPr>
        <p:spPr bwMode="auto">
          <a:xfrm>
            <a:off x="7584395" y="5363201"/>
            <a:ext cx="1920875" cy="490538"/>
          </a:xfrm>
          <a:custGeom>
            <a:avLst/>
            <a:gdLst>
              <a:gd name="T0" fmla="*/ 9 w 1210"/>
              <a:gd name="T1" fmla="*/ 309 h 309"/>
              <a:gd name="T2" fmla="*/ 0 w 1210"/>
              <a:gd name="T3" fmla="*/ 275 h 309"/>
              <a:gd name="T4" fmla="*/ 1201 w 1210"/>
              <a:gd name="T5" fmla="*/ 0 h 309"/>
              <a:gd name="T6" fmla="*/ 1210 w 1210"/>
              <a:gd name="T7" fmla="*/ 34 h 309"/>
              <a:gd name="T8" fmla="*/ 9 w 1210"/>
              <a:gd name="T9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0" h="309">
                <a:moveTo>
                  <a:pt x="9" y="309"/>
                </a:moveTo>
                <a:lnTo>
                  <a:pt x="0" y="275"/>
                </a:lnTo>
                <a:lnTo>
                  <a:pt x="1201" y="0"/>
                </a:lnTo>
                <a:lnTo>
                  <a:pt x="1210" y="34"/>
                </a:lnTo>
                <a:lnTo>
                  <a:pt x="9" y="3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/>
          <p:nvPr/>
        </p:nvSpPr>
        <p:spPr bwMode="auto">
          <a:xfrm>
            <a:off x="5950858" y="4301164"/>
            <a:ext cx="1811338" cy="1538288"/>
          </a:xfrm>
          <a:custGeom>
            <a:avLst/>
            <a:gdLst>
              <a:gd name="T0" fmla="*/ 1141 w 1141"/>
              <a:gd name="T1" fmla="*/ 944 h 969"/>
              <a:gd name="T2" fmla="*/ 1115 w 1141"/>
              <a:gd name="T3" fmla="*/ 969 h 969"/>
              <a:gd name="T4" fmla="*/ 0 w 1141"/>
              <a:gd name="T5" fmla="*/ 25 h 969"/>
              <a:gd name="T6" fmla="*/ 17 w 1141"/>
              <a:gd name="T7" fmla="*/ 0 h 969"/>
              <a:gd name="T8" fmla="*/ 1141 w 1141"/>
              <a:gd name="T9" fmla="*/ 944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1" h="969">
                <a:moveTo>
                  <a:pt x="1141" y="944"/>
                </a:moveTo>
                <a:lnTo>
                  <a:pt x="1115" y="969"/>
                </a:lnTo>
                <a:lnTo>
                  <a:pt x="0" y="25"/>
                </a:lnTo>
                <a:lnTo>
                  <a:pt x="17" y="0"/>
                </a:lnTo>
                <a:lnTo>
                  <a:pt x="1141" y="9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0"/>
          <p:cNvSpPr/>
          <p:nvPr/>
        </p:nvSpPr>
        <p:spPr bwMode="auto">
          <a:xfrm>
            <a:off x="6060395" y="2121526"/>
            <a:ext cx="788988" cy="2343150"/>
          </a:xfrm>
          <a:custGeom>
            <a:avLst/>
            <a:gdLst>
              <a:gd name="T0" fmla="*/ 34 w 497"/>
              <a:gd name="T1" fmla="*/ 1476 h 1476"/>
              <a:gd name="T2" fmla="*/ 0 w 497"/>
              <a:gd name="T3" fmla="*/ 1467 h 1476"/>
              <a:gd name="T4" fmla="*/ 463 w 497"/>
              <a:gd name="T5" fmla="*/ 0 h 1476"/>
              <a:gd name="T6" fmla="*/ 497 w 497"/>
              <a:gd name="T7" fmla="*/ 8 h 1476"/>
              <a:gd name="T8" fmla="*/ 34 w 497"/>
              <a:gd name="T9" fmla="*/ 1476 h 1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7" h="1476">
                <a:moveTo>
                  <a:pt x="34" y="1476"/>
                </a:moveTo>
                <a:lnTo>
                  <a:pt x="0" y="1467"/>
                </a:lnTo>
                <a:lnTo>
                  <a:pt x="463" y="0"/>
                </a:lnTo>
                <a:lnTo>
                  <a:pt x="497" y="8"/>
                </a:lnTo>
                <a:lnTo>
                  <a:pt x="34" y="14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6836683" y="1589714"/>
            <a:ext cx="2041525" cy="776288"/>
          </a:xfrm>
          <a:custGeom>
            <a:avLst/>
            <a:gdLst>
              <a:gd name="T0" fmla="*/ 8 w 1286"/>
              <a:gd name="T1" fmla="*/ 489 h 489"/>
              <a:gd name="T2" fmla="*/ 0 w 1286"/>
              <a:gd name="T3" fmla="*/ 455 h 489"/>
              <a:gd name="T4" fmla="*/ 1278 w 1286"/>
              <a:gd name="T5" fmla="*/ 0 h 489"/>
              <a:gd name="T6" fmla="*/ 1286 w 1286"/>
              <a:gd name="T7" fmla="*/ 34 h 489"/>
              <a:gd name="T8" fmla="*/ 8 w 1286"/>
              <a:gd name="T9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6" h="489">
                <a:moveTo>
                  <a:pt x="8" y="489"/>
                </a:moveTo>
                <a:lnTo>
                  <a:pt x="0" y="455"/>
                </a:lnTo>
                <a:lnTo>
                  <a:pt x="1278" y="0"/>
                </a:lnTo>
                <a:lnTo>
                  <a:pt x="1286" y="34"/>
                </a:lnTo>
                <a:lnTo>
                  <a:pt x="8" y="48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>
            <a:off x="8946470" y="1604001"/>
            <a:ext cx="1293813" cy="1906588"/>
          </a:xfrm>
          <a:custGeom>
            <a:avLst/>
            <a:gdLst>
              <a:gd name="T0" fmla="*/ 815 w 815"/>
              <a:gd name="T1" fmla="*/ 1184 h 1201"/>
              <a:gd name="T2" fmla="*/ 789 w 815"/>
              <a:gd name="T3" fmla="*/ 1201 h 1201"/>
              <a:gd name="T4" fmla="*/ 0 w 815"/>
              <a:gd name="T5" fmla="*/ 17 h 1201"/>
              <a:gd name="T6" fmla="*/ 34 w 815"/>
              <a:gd name="T7" fmla="*/ 0 h 1201"/>
              <a:gd name="T8" fmla="*/ 815 w 815"/>
              <a:gd name="T9" fmla="*/ 1184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5" h="1201">
                <a:moveTo>
                  <a:pt x="815" y="1184"/>
                </a:moveTo>
                <a:lnTo>
                  <a:pt x="789" y="1201"/>
                </a:lnTo>
                <a:lnTo>
                  <a:pt x="0" y="17"/>
                </a:lnTo>
                <a:lnTo>
                  <a:pt x="34" y="0"/>
                </a:lnTo>
                <a:lnTo>
                  <a:pt x="815" y="11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6046108" y="3224839"/>
            <a:ext cx="1784350" cy="1157288"/>
          </a:xfrm>
          <a:custGeom>
            <a:avLst/>
            <a:gdLst>
              <a:gd name="T0" fmla="*/ 17 w 1124"/>
              <a:gd name="T1" fmla="*/ 729 h 729"/>
              <a:gd name="T2" fmla="*/ 0 w 1124"/>
              <a:gd name="T3" fmla="*/ 703 h 729"/>
              <a:gd name="T4" fmla="*/ 1107 w 1124"/>
              <a:gd name="T5" fmla="*/ 0 h 729"/>
              <a:gd name="T6" fmla="*/ 1124 w 1124"/>
              <a:gd name="T7" fmla="*/ 26 h 729"/>
              <a:gd name="T8" fmla="*/ 17 w 1124"/>
              <a:gd name="T9" fmla="*/ 729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4" h="729">
                <a:moveTo>
                  <a:pt x="17" y="729"/>
                </a:moveTo>
                <a:lnTo>
                  <a:pt x="0" y="703"/>
                </a:lnTo>
                <a:lnTo>
                  <a:pt x="1107" y="0"/>
                </a:lnTo>
                <a:lnTo>
                  <a:pt x="1124" y="26"/>
                </a:lnTo>
                <a:lnTo>
                  <a:pt x="17" y="7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4"/>
          <p:cNvSpPr/>
          <p:nvPr/>
        </p:nvSpPr>
        <p:spPr bwMode="auto">
          <a:xfrm>
            <a:off x="7652658" y="3266114"/>
            <a:ext cx="1674813" cy="2138363"/>
          </a:xfrm>
          <a:custGeom>
            <a:avLst/>
            <a:gdLst>
              <a:gd name="T0" fmla="*/ 1055 w 1055"/>
              <a:gd name="T1" fmla="*/ 1330 h 1347"/>
              <a:gd name="T2" fmla="*/ 1021 w 1055"/>
              <a:gd name="T3" fmla="*/ 1347 h 1347"/>
              <a:gd name="T4" fmla="*/ 0 w 1055"/>
              <a:gd name="T5" fmla="*/ 25 h 1347"/>
              <a:gd name="T6" fmla="*/ 26 w 1055"/>
              <a:gd name="T7" fmla="*/ 0 h 1347"/>
              <a:gd name="T8" fmla="*/ 1055 w 1055"/>
              <a:gd name="T9" fmla="*/ 1330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5" h="1347">
                <a:moveTo>
                  <a:pt x="1055" y="1330"/>
                </a:moveTo>
                <a:lnTo>
                  <a:pt x="1021" y="1347"/>
                </a:lnTo>
                <a:lnTo>
                  <a:pt x="0" y="25"/>
                </a:lnTo>
                <a:lnTo>
                  <a:pt x="26" y="0"/>
                </a:lnTo>
                <a:lnTo>
                  <a:pt x="1055" y="1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5"/>
          <p:cNvSpPr/>
          <p:nvPr/>
        </p:nvSpPr>
        <p:spPr bwMode="auto">
          <a:xfrm>
            <a:off x="9994220" y="3266114"/>
            <a:ext cx="844550" cy="1716088"/>
          </a:xfrm>
          <a:custGeom>
            <a:avLst/>
            <a:gdLst>
              <a:gd name="T0" fmla="*/ 532 w 532"/>
              <a:gd name="T1" fmla="*/ 1064 h 1081"/>
              <a:gd name="T2" fmla="*/ 506 w 532"/>
              <a:gd name="T3" fmla="*/ 1081 h 1081"/>
              <a:gd name="T4" fmla="*/ 0 w 532"/>
              <a:gd name="T5" fmla="*/ 17 h 1081"/>
              <a:gd name="T6" fmla="*/ 26 w 532"/>
              <a:gd name="T7" fmla="*/ 0 h 1081"/>
              <a:gd name="T8" fmla="*/ 532 w 532"/>
              <a:gd name="T9" fmla="*/ 1064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2" h="1081">
                <a:moveTo>
                  <a:pt x="532" y="1064"/>
                </a:moveTo>
                <a:lnTo>
                  <a:pt x="506" y="1081"/>
                </a:lnTo>
                <a:lnTo>
                  <a:pt x="0" y="17"/>
                </a:lnTo>
                <a:lnTo>
                  <a:pt x="26" y="0"/>
                </a:lnTo>
                <a:lnTo>
                  <a:pt x="532" y="106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420883" y="3415339"/>
            <a:ext cx="3051175" cy="53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598683" y="3224839"/>
            <a:ext cx="53975" cy="253365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8"/>
          <p:cNvSpPr/>
          <p:nvPr/>
        </p:nvSpPr>
        <p:spPr bwMode="auto">
          <a:xfrm>
            <a:off x="6646183" y="2202489"/>
            <a:ext cx="1143000" cy="1322388"/>
          </a:xfrm>
          <a:custGeom>
            <a:avLst/>
            <a:gdLst>
              <a:gd name="T0" fmla="*/ 720 w 720"/>
              <a:gd name="T1" fmla="*/ 807 h 833"/>
              <a:gd name="T2" fmla="*/ 694 w 720"/>
              <a:gd name="T3" fmla="*/ 833 h 833"/>
              <a:gd name="T4" fmla="*/ 0 w 720"/>
              <a:gd name="T5" fmla="*/ 26 h 833"/>
              <a:gd name="T6" fmla="*/ 34 w 720"/>
              <a:gd name="T7" fmla="*/ 0 h 833"/>
              <a:gd name="T8" fmla="*/ 720 w 720"/>
              <a:gd name="T9" fmla="*/ 807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0" h="833">
                <a:moveTo>
                  <a:pt x="720" y="807"/>
                </a:moveTo>
                <a:lnTo>
                  <a:pt x="694" y="833"/>
                </a:lnTo>
                <a:lnTo>
                  <a:pt x="0" y="26"/>
                </a:lnTo>
                <a:lnTo>
                  <a:pt x="34" y="0"/>
                </a:lnTo>
                <a:lnTo>
                  <a:pt x="720" y="80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 bwMode="auto">
          <a:xfrm>
            <a:off x="9463995" y="2761289"/>
            <a:ext cx="1252538" cy="1239838"/>
          </a:xfrm>
          <a:custGeom>
            <a:avLst/>
            <a:gdLst>
              <a:gd name="connsiteX0" fmla="*/ 1198563 w 1252538"/>
              <a:gd name="connsiteY0" fmla="*/ 858837 h 1239838"/>
              <a:gd name="connsiteX1" fmla="*/ 1184937 w 1252538"/>
              <a:gd name="connsiteY1" fmla="*/ 899715 h 1239838"/>
              <a:gd name="connsiteX2" fmla="*/ 1180951 w 1252538"/>
              <a:gd name="connsiteY2" fmla="*/ 903702 h 1239838"/>
              <a:gd name="connsiteX3" fmla="*/ 1128499 w 1252538"/>
              <a:gd name="connsiteY3" fmla="*/ 985346 h 1239838"/>
              <a:gd name="connsiteX4" fmla="*/ 991495 w 1252538"/>
              <a:gd name="connsiteY4" fmla="*/ 1123151 h 1239838"/>
              <a:gd name="connsiteX5" fmla="*/ 913500 w 1252538"/>
              <a:gd name="connsiteY5" fmla="*/ 1171153 h 1239838"/>
              <a:gd name="connsiteX6" fmla="*/ 912416 w 1252538"/>
              <a:gd name="connsiteY6" fmla="*/ 1172236 h 1239838"/>
              <a:gd name="connsiteX7" fmla="*/ 871538 w 1252538"/>
              <a:gd name="connsiteY7" fmla="*/ 1185862 h 1239838"/>
              <a:gd name="connsiteX8" fmla="*/ 1238250 w 1252538"/>
              <a:gd name="connsiteY8" fmla="*/ 558800 h 1239838"/>
              <a:gd name="connsiteX9" fmla="*/ 1238250 w 1252538"/>
              <a:gd name="connsiteY9" fmla="*/ 565611 h 1239838"/>
              <a:gd name="connsiteX10" fmla="*/ 1238250 w 1252538"/>
              <a:gd name="connsiteY10" fmla="*/ 572197 h 1239838"/>
              <a:gd name="connsiteX11" fmla="*/ 1238931 w 1252538"/>
              <a:gd name="connsiteY11" fmla="*/ 571500 h 1239838"/>
              <a:gd name="connsiteX12" fmla="*/ 1252538 w 1252538"/>
              <a:gd name="connsiteY12" fmla="*/ 612419 h 1239838"/>
              <a:gd name="connsiteX13" fmla="*/ 1252538 w 1252538"/>
              <a:gd name="connsiteY13" fmla="*/ 639698 h 1239838"/>
              <a:gd name="connsiteX14" fmla="*/ 1252381 w 1252538"/>
              <a:gd name="connsiteY14" fmla="*/ 639852 h 1239838"/>
              <a:gd name="connsiteX15" fmla="*/ 1252538 w 1252538"/>
              <a:gd name="connsiteY15" fmla="*/ 639762 h 1239838"/>
              <a:gd name="connsiteX16" fmla="*/ 1239021 w 1252538"/>
              <a:gd name="connsiteY16" fmla="*/ 652999 h 1239838"/>
              <a:gd name="connsiteX17" fmla="*/ 1239039 w 1252538"/>
              <a:gd name="connsiteY17" fmla="*/ 652929 h 1239838"/>
              <a:gd name="connsiteX18" fmla="*/ 1220248 w 1252538"/>
              <a:gd name="connsiteY18" fmla="*/ 671346 h 1239838"/>
              <a:gd name="connsiteX19" fmla="*/ 1175998 w 1252538"/>
              <a:gd name="connsiteY19" fmla="*/ 714715 h 1239838"/>
              <a:gd name="connsiteX20" fmla="*/ 1175283 w 1252538"/>
              <a:gd name="connsiteY20" fmla="*/ 715417 h 1239838"/>
              <a:gd name="connsiteX21" fmla="*/ 1239021 w 1252538"/>
              <a:gd name="connsiteY21" fmla="*/ 652999 h 1239838"/>
              <a:gd name="connsiteX22" fmla="*/ 1238921 w 1252538"/>
              <a:gd name="connsiteY22" fmla="*/ 653400 h 1239838"/>
              <a:gd name="connsiteX23" fmla="*/ 1238250 w 1252538"/>
              <a:gd name="connsiteY23" fmla="*/ 654088 h 1239838"/>
              <a:gd name="connsiteX24" fmla="*/ 1238250 w 1252538"/>
              <a:gd name="connsiteY24" fmla="*/ 735013 h 1239838"/>
              <a:gd name="connsiteX25" fmla="*/ 1238251 w 1252538"/>
              <a:gd name="connsiteY25" fmla="*/ 735012 h 1239838"/>
              <a:gd name="connsiteX26" fmla="*/ 1238250 w 1252538"/>
              <a:gd name="connsiteY26" fmla="*/ 735017 h 1239838"/>
              <a:gd name="connsiteX27" fmla="*/ 1238250 w 1252538"/>
              <a:gd name="connsiteY27" fmla="*/ 735788 h 1239838"/>
              <a:gd name="connsiteX28" fmla="*/ 1238059 w 1252538"/>
              <a:gd name="connsiteY28" fmla="*/ 735974 h 1239838"/>
              <a:gd name="connsiteX29" fmla="*/ 1236551 w 1252538"/>
              <a:gd name="connsiteY29" fmla="*/ 743528 h 1239838"/>
              <a:gd name="connsiteX30" fmla="*/ 1224650 w 1252538"/>
              <a:gd name="connsiteY30" fmla="*/ 762264 h 1239838"/>
              <a:gd name="connsiteX31" fmla="*/ 843616 w 1252538"/>
              <a:gd name="connsiteY31" fmla="*/ 1144000 h 1239838"/>
              <a:gd name="connsiteX32" fmla="*/ 802919 w 1252538"/>
              <a:gd name="connsiteY32" fmla="*/ 1184772 h 1239838"/>
              <a:gd name="connsiteX33" fmla="*/ 819944 w 1252538"/>
              <a:gd name="connsiteY33" fmla="*/ 1167805 h 1239838"/>
              <a:gd name="connsiteX34" fmla="*/ 1225550 w 1252538"/>
              <a:gd name="connsiteY34" fmla="*/ 763587 h 1239838"/>
              <a:gd name="connsiteX35" fmla="*/ 1198283 w 1252538"/>
              <a:gd name="connsiteY35" fmla="*/ 858697 h 1239838"/>
              <a:gd name="connsiteX36" fmla="*/ 871071 w 1252538"/>
              <a:gd name="connsiteY36" fmla="*/ 1184789 h 1239838"/>
              <a:gd name="connsiteX37" fmla="*/ 816536 w 1252538"/>
              <a:gd name="connsiteY37" fmla="*/ 1205169 h 1239838"/>
              <a:gd name="connsiteX38" fmla="*/ 762343 w 1252538"/>
              <a:gd name="connsiteY38" fmla="*/ 1225422 h 1239838"/>
              <a:gd name="connsiteX39" fmla="*/ 762215 w 1252538"/>
              <a:gd name="connsiteY39" fmla="*/ 1225550 h 1239838"/>
              <a:gd name="connsiteX40" fmla="*/ 762000 w 1252538"/>
              <a:gd name="connsiteY40" fmla="*/ 1225550 h 1239838"/>
              <a:gd name="connsiteX41" fmla="*/ 753715 w 1252538"/>
              <a:gd name="connsiteY41" fmla="*/ 1225550 h 1239838"/>
              <a:gd name="connsiteX42" fmla="*/ 735468 w 1252538"/>
              <a:gd name="connsiteY42" fmla="*/ 1225550 h 1239838"/>
              <a:gd name="connsiteX43" fmla="*/ 734786 w 1252538"/>
              <a:gd name="connsiteY43" fmla="*/ 1226215 h 1239838"/>
              <a:gd name="connsiteX44" fmla="*/ 705871 w 1252538"/>
              <a:gd name="connsiteY44" fmla="*/ 1233027 h 1239838"/>
              <a:gd name="connsiteX45" fmla="*/ 667047 w 1252538"/>
              <a:gd name="connsiteY45" fmla="*/ 1239786 h 1239838"/>
              <a:gd name="connsiteX46" fmla="*/ 666998 w 1252538"/>
              <a:gd name="connsiteY46" fmla="*/ 1239837 h 1239838"/>
              <a:gd name="connsiteX47" fmla="*/ 666756 w 1252538"/>
              <a:gd name="connsiteY47" fmla="*/ 1239837 h 1239838"/>
              <a:gd name="connsiteX48" fmla="*/ 666750 w 1252538"/>
              <a:gd name="connsiteY48" fmla="*/ 1239838 h 1239838"/>
              <a:gd name="connsiteX49" fmla="*/ 666751 w 1252538"/>
              <a:gd name="connsiteY49" fmla="*/ 1239837 h 1239838"/>
              <a:gd name="connsiteX50" fmla="*/ 658487 w 1252538"/>
              <a:gd name="connsiteY50" fmla="*/ 1239837 h 1239838"/>
              <a:gd name="connsiteX51" fmla="*/ 640218 w 1252538"/>
              <a:gd name="connsiteY51" fmla="*/ 1239837 h 1239838"/>
              <a:gd name="connsiteX52" fmla="*/ 640217 w 1252538"/>
              <a:gd name="connsiteY52" fmla="*/ 1239838 h 1239838"/>
              <a:gd name="connsiteX53" fmla="*/ 626610 w 1252538"/>
              <a:gd name="connsiteY53" fmla="*/ 1239838 h 1239838"/>
              <a:gd name="connsiteX54" fmla="*/ 585978 w 1252538"/>
              <a:gd name="connsiteY54" fmla="*/ 1239838 h 1239838"/>
              <a:gd name="connsiteX55" fmla="*/ 585788 w 1252538"/>
              <a:gd name="connsiteY55" fmla="*/ 1239838 h 1239838"/>
              <a:gd name="connsiteX56" fmla="*/ 572389 w 1252538"/>
              <a:gd name="connsiteY56" fmla="*/ 1239838 h 1239838"/>
              <a:gd name="connsiteX57" fmla="*/ 558800 w 1252538"/>
              <a:gd name="connsiteY57" fmla="*/ 1239838 h 1239838"/>
              <a:gd name="connsiteX58" fmla="*/ 1238250 w 1252538"/>
              <a:gd name="connsiteY58" fmla="*/ 558800 h 1239838"/>
              <a:gd name="connsiteX59" fmla="*/ 1184941 w 1252538"/>
              <a:gd name="connsiteY59" fmla="*/ 354012 h 1239838"/>
              <a:gd name="connsiteX60" fmla="*/ 1198563 w 1252538"/>
              <a:gd name="connsiteY60" fmla="*/ 367649 h 1239838"/>
              <a:gd name="connsiteX61" fmla="*/ 1197717 w 1252538"/>
              <a:gd name="connsiteY61" fmla="*/ 368496 h 1239838"/>
              <a:gd name="connsiteX62" fmla="*/ 1204458 w 1252538"/>
              <a:gd name="connsiteY62" fmla="*/ 388716 h 1239838"/>
              <a:gd name="connsiteX63" fmla="*/ 1210977 w 1252538"/>
              <a:gd name="connsiteY63" fmla="*/ 408274 h 1239838"/>
              <a:gd name="connsiteX64" fmla="*/ 1211263 w 1252538"/>
              <a:gd name="connsiteY64" fmla="*/ 407987 h 1239838"/>
              <a:gd name="connsiteX65" fmla="*/ 1211263 w 1252538"/>
              <a:gd name="connsiteY65" fmla="*/ 409133 h 1239838"/>
              <a:gd name="connsiteX66" fmla="*/ 1211263 w 1252538"/>
              <a:gd name="connsiteY66" fmla="*/ 419924 h 1239838"/>
              <a:gd name="connsiteX67" fmla="*/ 1211263 w 1252538"/>
              <a:gd name="connsiteY67" fmla="*/ 421629 h 1239838"/>
              <a:gd name="connsiteX68" fmla="*/ 959301 w 1252538"/>
              <a:gd name="connsiteY68" fmla="*/ 678737 h 1239838"/>
              <a:gd name="connsiteX69" fmla="*/ 887532 w 1252538"/>
              <a:gd name="connsiteY69" fmla="*/ 751972 h 1239838"/>
              <a:gd name="connsiteX70" fmla="*/ 955467 w 1252538"/>
              <a:gd name="connsiteY70" fmla="*/ 682925 h 1239838"/>
              <a:gd name="connsiteX71" fmla="*/ 1211920 w 1252538"/>
              <a:gd name="connsiteY71" fmla="*/ 422275 h 1239838"/>
              <a:gd name="connsiteX72" fmla="*/ 1225550 w 1252538"/>
              <a:gd name="connsiteY72" fmla="*/ 476734 h 1239838"/>
              <a:gd name="connsiteX73" fmla="*/ 1225159 w 1252538"/>
              <a:gd name="connsiteY73" fmla="*/ 477132 h 1239838"/>
              <a:gd name="connsiteX74" fmla="*/ 1231454 w 1252538"/>
              <a:gd name="connsiteY74" fmla="*/ 488171 h 1239838"/>
              <a:gd name="connsiteX75" fmla="*/ 1238251 w 1252538"/>
              <a:gd name="connsiteY75" fmla="*/ 489874 h 1239838"/>
              <a:gd name="connsiteX76" fmla="*/ 746450 w 1252538"/>
              <a:gd name="connsiteY76" fmla="*/ 982720 h 1239838"/>
              <a:gd name="connsiteX77" fmla="*/ 694556 w 1252538"/>
              <a:gd name="connsiteY77" fmla="*/ 1034723 h 1239838"/>
              <a:gd name="connsiteX78" fmla="*/ 742082 w 1252538"/>
              <a:gd name="connsiteY78" fmla="*/ 987155 h 1239838"/>
              <a:gd name="connsiteX79" fmla="*/ 1238251 w 1252538"/>
              <a:gd name="connsiteY79" fmla="*/ 490537 h 1239838"/>
              <a:gd name="connsiteX80" fmla="*/ 1238251 w 1252538"/>
              <a:gd name="connsiteY80" fmla="*/ 558655 h 1239838"/>
              <a:gd name="connsiteX81" fmla="*/ 557684 w 1252538"/>
              <a:gd name="connsiteY81" fmla="*/ 1239837 h 1239838"/>
              <a:gd name="connsiteX82" fmla="*/ 503238 w 1252538"/>
              <a:gd name="connsiteY82" fmla="*/ 1226214 h 1239838"/>
              <a:gd name="connsiteX83" fmla="*/ 503901 w 1252538"/>
              <a:gd name="connsiteY83" fmla="*/ 1225550 h 1239838"/>
              <a:gd name="connsiteX84" fmla="*/ 497336 w 1252538"/>
              <a:gd name="connsiteY84" fmla="*/ 1225550 h 1239838"/>
              <a:gd name="connsiteX85" fmla="*/ 490538 w 1252538"/>
              <a:gd name="connsiteY85" fmla="*/ 1225550 h 1239838"/>
              <a:gd name="connsiteX86" fmla="*/ 800244 w 1252538"/>
              <a:gd name="connsiteY86" fmla="*/ 909439 h 1239838"/>
              <a:gd name="connsiteX87" fmla="*/ 807419 w 1252538"/>
              <a:gd name="connsiteY87" fmla="*/ 902117 h 1239838"/>
              <a:gd name="connsiteX88" fmla="*/ 732453 w 1252538"/>
              <a:gd name="connsiteY88" fmla="*/ 978382 h 1239838"/>
              <a:gd name="connsiteX89" fmla="*/ 489498 w 1252538"/>
              <a:gd name="connsiteY89" fmla="*/ 1225550 h 1239838"/>
              <a:gd name="connsiteX90" fmla="*/ 457125 w 1252538"/>
              <a:gd name="connsiteY90" fmla="*/ 1213637 h 1239838"/>
              <a:gd name="connsiteX91" fmla="*/ 436649 w 1252538"/>
              <a:gd name="connsiteY91" fmla="*/ 1212064 h 1239838"/>
              <a:gd name="connsiteX92" fmla="*/ 435878 w 1252538"/>
              <a:gd name="connsiteY92" fmla="*/ 1212850 h 1239838"/>
              <a:gd name="connsiteX93" fmla="*/ 422275 w 1252538"/>
              <a:gd name="connsiteY93" fmla="*/ 1199208 h 1239838"/>
              <a:gd name="connsiteX94" fmla="*/ 755130 w 1252538"/>
              <a:gd name="connsiteY94" fmla="*/ 865412 h 1239838"/>
              <a:gd name="connsiteX95" fmla="*/ 806571 w 1252538"/>
              <a:gd name="connsiteY95" fmla="*/ 813824 h 1239838"/>
              <a:gd name="connsiteX96" fmla="*/ 787831 w 1252538"/>
              <a:gd name="connsiteY96" fmla="*/ 832565 h 1239838"/>
              <a:gd name="connsiteX97" fmla="*/ 421833 w 1252538"/>
              <a:gd name="connsiteY97" fmla="*/ 1198563 h 1239838"/>
              <a:gd name="connsiteX98" fmla="*/ 401417 w 1252538"/>
              <a:gd name="connsiteY98" fmla="*/ 1196862 h 1239838"/>
              <a:gd name="connsiteX99" fmla="*/ 381737 w 1252538"/>
              <a:gd name="connsiteY99" fmla="*/ 1185382 h 1239838"/>
              <a:gd name="connsiteX100" fmla="*/ 381257 w 1252538"/>
              <a:gd name="connsiteY100" fmla="*/ 1185862 h 1239838"/>
              <a:gd name="connsiteX101" fmla="*/ 354013 w 1252538"/>
              <a:gd name="connsiteY101" fmla="*/ 1185862 h 1239838"/>
              <a:gd name="connsiteX102" fmla="*/ 1184941 w 1252538"/>
              <a:gd name="connsiteY102" fmla="*/ 354012 h 1239838"/>
              <a:gd name="connsiteX103" fmla="*/ 1116683 w 1252538"/>
              <a:gd name="connsiteY103" fmla="*/ 246062 h 1239838"/>
              <a:gd name="connsiteX104" fmla="*/ 1128599 w 1252538"/>
              <a:gd name="connsiteY104" fmla="*/ 252871 h 1239838"/>
              <a:gd name="connsiteX105" fmla="*/ 1130079 w 1252538"/>
              <a:gd name="connsiteY105" fmla="*/ 258790 h 1239838"/>
              <a:gd name="connsiteX106" fmla="*/ 1143674 w 1252538"/>
              <a:gd name="connsiteY106" fmla="*/ 279204 h 1239838"/>
              <a:gd name="connsiteX107" fmla="*/ 1157288 w 1252538"/>
              <a:gd name="connsiteY107" fmla="*/ 299646 h 1239838"/>
              <a:gd name="connsiteX108" fmla="*/ 795453 w 1252538"/>
              <a:gd name="connsiteY108" fmla="*/ 656106 h 1239838"/>
              <a:gd name="connsiteX109" fmla="*/ 772775 w 1252538"/>
              <a:gd name="connsiteY109" fmla="*/ 678447 h 1239838"/>
              <a:gd name="connsiteX110" fmla="*/ 874329 w 1252538"/>
              <a:gd name="connsiteY110" fmla="*/ 578505 h 1239838"/>
              <a:gd name="connsiteX111" fmla="*/ 1157288 w 1252538"/>
              <a:gd name="connsiteY111" fmla="*/ 300037 h 1239838"/>
              <a:gd name="connsiteX112" fmla="*/ 1157288 w 1252538"/>
              <a:gd name="connsiteY112" fmla="*/ 301738 h 1239838"/>
              <a:gd name="connsiteX113" fmla="*/ 1157288 w 1252538"/>
              <a:gd name="connsiteY113" fmla="*/ 313008 h 1239838"/>
              <a:gd name="connsiteX114" fmla="*/ 1175765 w 1252538"/>
              <a:gd name="connsiteY114" fmla="*/ 333201 h 1239838"/>
              <a:gd name="connsiteX115" fmla="*/ 1184276 w 1252538"/>
              <a:gd name="connsiteY115" fmla="*/ 353665 h 1239838"/>
              <a:gd name="connsiteX116" fmla="*/ 353592 w 1252538"/>
              <a:gd name="connsiteY116" fmla="*/ 1185862 h 1239838"/>
              <a:gd name="connsiteX117" fmla="*/ 312738 w 1252538"/>
              <a:gd name="connsiteY117" fmla="*/ 1158577 h 1239838"/>
              <a:gd name="connsiteX118" fmla="*/ 518867 w 1252538"/>
              <a:gd name="connsiteY118" fmla="*/ 952073 h 1239838"/>
              <a:gd name="connsiteX119" fmla="*/ 523019 w 1252538"/>
              <a:gd name="connsiteY119" fmla="*/ 947914 h 1239838"/>
              <a:gd name="connsiteX120" fmla="*/ 462148 w 1252538"/>
              <a:gd name="connsiteY120" fmla="*/ 1008785 h 1239838"/>
              <a:gd name="connsiteX121" fmla="*/ 313645 w 1252538"/>
              <a:gd name="connsiteY121" fmla="*/ 1157287 h 1239838"/>
              <a:gd name="connsiteX122" fmla="*/ 306842 w 1252538"/>
              <a:gd name="connsiteY122" fmla="*/ 1150484 h 1239838"/>
              <a:gd name="connsiteX123" fmla="*/ 300280 w 1252538"/>
              <a:gd name="connsiteY123" fmla="*/ 1143922 h 1239838"/>
              <a:gd name="connsiteX124" fmla="*/ 299605 w 1252538"/>
              <a:gd name="connsiteY124" fmla="*/ 1144587 h 1239838"/>
              <a:gd name="connsiteX125" fmla="*/ 279184 w 1252538"/>
              <a:gd name="connsiteY125" fmla="*/ 1136070 h 1239838"/>
              <a:gd name="connsiteX126" fmla="*/ 258905 w 1252538"/>
              <a:gd name="connsiteY126" fmla="*/ 1117461 h 1239838"/>
              <a:gd name="connsiteX127" fmla="*/ 258763 w 1252538"/>
              <a:gd name="connsiteY127" fmla="*/ 1117600 h 1239838"/>
              <a:gd name="connsiteX128" fmla="*/ 258902 w 1252538"/>
              <a:gd name="connsiteY128" fmla="*/ 1117459 h 1239838"/>
              <a:gd name="connsiteX129" fmla="*/ 258763 w 1252538"/>
              <a:gd name="connsiteY129" fmla="*/ 1117331 h 1239838"/>
              <a:gd name="connsiteX130" fmla="*/ 260465 w 1252538"/>
              <a:gd name="connsiteY130" fmla="*/ 1115654 h 1239838"/>
              <a:gd name="connsiteX131" fmla="*/ 267588 w 1252538"/>
              <a:gd name="connsiteY131" fmla="*/ 1108635 h 1239838"/>
              <a:gd name="connsiteX132" fmla="*/ 272168 w 1252538"/>
              <a:gd name="connsiteY132" fmla="*/ 1103982 h 1239838"/>
              <a:gd name="connsiteX133" fmla="*/ 1116683 w 1252538"/>
              <a:gd name="connsiteY133" fmla="*/ 246062 h 1239838"/>
              <a:gd name="connsiteX134" fmla="*/ 1088785 w 1252538"/>
              <a:gd name="connsiteY134" fmla="*/ 204787 h 1239838"/>
              <a:gd name="connsiteX135" fmla="*/ 1088900 w 1252538"/>
              <a:gd name="connsiteY135" fmla="*/ 204912 h 1239838"/>
              <a:gd name="connsiteX136" fmla="*/ 1089026 w 1252538"/>
              <a:gd name="connsiteY136" fmla="*/ 204787 h 1239838"/>
              <a:gd name="connsiteX137" fmla="*/ 1088902 w 1252538"/>
              <a:gd name="connsiteY137" fmla="*/ 204914 h 1239838"/>
              <a:gd name="connsiteX138" fmla="*/ 1107505 w 1252538"/>
              <a:gd name="connsiteY138" fmla="*/ 225223 h 1239838"/>
              <a:gd name="connsiteX139" fmla="*/ 1116013 w 1252538"/>
              <a:gd name="connsiteY139" fmla="*/ 245659 h 1239838"/>
              <a:gd name="connsiteX140" fmla="*/ 258330 w 1252538"/>
              <a:gd name="connsiteY140" fmla="*/ 1117600 h 1239838"/>
              <a:gd name="connsiteX141" fmla="*/ 217488 w 1252538"/>
              <a:gd name="connsiteY141" fmla="*/ 1090352 h 1239838"/>
              <a:gd name="connsiteX142" fmla="*/ 217966 w 1252538"/>
              <a:gd name="connsiteY142" fmla="*/ 1089866 h 1239838"/>
              <a:gd name="connsiteX143" fmla="*/ 211590 w 1252538"/>
              <a:gd name="connsiteY143" fmla="*/ 1078688 h 1239838"/>
              <a:gd name="connsiteX144" fmla="*/ 204788 w 1252538"/>
              <a:gd name="connsiteY144" fmla="*/ 1076984 h 1239838"/>
              <a:gd name="connsiteX145" fmla="*/ 933378 w 1252538"/>
              <a:gd name="connsiteY145" fmla="*/ 358316 h 1239838"/>
              <a:gd name="connsiteX146" fmla="*/ 1080860 w 1252538"/>
              <a:gd name="connsiteY146" fmla="*/ 212843 h 1239838"/>
              <a:gd name="connsiteX147" fmla="*/ 994445 w 1252538"/>
              <a:gd name="connsiteY147" fmla="*/ 122237 h 1239838"/>
              <a:gd name="connsiteX148" fmla="*/ 1008063 w 1252538"/>
              <a:gd name="connsiteY148" fmla="*/ 135865 h 1239838"/>
              <a:gd name="connsiteX149" fmla="*/ 540590 w 1252538"/>
              <a:gd name="connsiteY149" fmla="*/ 603692 h 1239838"/>
              <a:gd name="connsiteX150" fmla="*/ 453916 w 1252538"/>
              <a:gd name="connsiteY150" fmla="*/ 690431 h 1239838"/>
              <a:gd name="connsiteX151" fmla="*/ 504104 w 1252538"/>
              <a:gd name="connsiteY151" fmla="*/ 640244 h 1239838"/>
              <a:gd name="connsiteX152" fmla="*/ 1007822 w 1252538"/>
              <a:gd name="connsiteY152" fmla="*/ 136525 h 1239838"/>
              <a:gd name="connsiteX153" fmla="*/ 1026542 w 1252538"/>
              <a:gd name="connsiteY153" fmla="*/ 143332 h 1239838"/>
              <a:gd name="connsiteX154" fmla="*/ 1034042 w 1252538"/>
              <a:gd name="connsiteY154" fmla="*/ 149333 h 1239838"/>
              <a:gd name="connsiteX155" fmla="*/ 1034148 w 1252538"/>
              <a:gd name="connsiteY155" fmla="*/ 149225 h 1239838"/>
              <a:gd name="connsiteX156" fmla="*/ 1034349 w 1252538"/>
              <a:gd name="connsiteY156" fmla="*/ 149578 h 1239838"/>
              <a:gd name="connsiteX157" fmla="*/ 1035050 w 1252538"/>
              <a:gd name="connsiteY157" fmla="*/ 150139 h 1239838"/>
              <a:gd name="connsiteX158" fmla="*/ 1034809 w 1252538"/>
              <a:gd name="connsiteY158" fmla="*/ 150384 h 1239838"/>
              <a:gd name="connsiteX159" fmla="*/ 1040950 w 1252538"/>
              <a:gd name="connsiteY159" fmla="*/ 161150 h 1239838"/>
              <a:gd name="connsiteX160" fmla="*/ 1047751 w 1252538"/>
              <a:gd name="connsiteY160" fmla="*/ 162853 h 1239838"/>
              <a:gd name="connsiteX161" fmla="*/ 464494 w 1252538"/>
              <a:gd name="connsiteY161" fmla="*/ 747157 h 1239838"/>
              <a:gd name="connsiteX162" fmla="*/ 456091 w 1252538"/>
              <a:gd name="connsiteY162" fmla="*/ 755575 h 1239838"/>
              <a:gd name="connsiteX163" fmla="*/ 459552 w 1252538"/>
              <a:gd name="connsiteY163" fmla="*/ 752115 h 1239838"/>
              <a:gd name="connsiteX164" fmla="*/ 1048154 w 1252538"/>
              <a:gd name="connsiteY164" fmla="*/ 163512 h 1239838"/>
              <a:gd name="connsiteX165" fmla="*/ 1089026 w 1252538"/>
              <a:gd name="connsiteY165" fmla="*/ 204384 h 1239838"/>
              <a:gd name="connsiteX166" fmla="*/ 203461 w 1252538"/>
              <a:gd name="connsiteY166" fmla="*/ 1076325 h 1239838"/>
              <a:gd name="connsiteX167" fmla="*/ 176213 w 1252538"/>
              <a:gd name="connsiteY167" fmla="*/ 1035453 h 1239838"/>
              <a:gd name="connsiteX168" fmla="*/ 176616 w 1252538"/>
              <a:gd name="connsiteY168" fmla="*/ 1035050 h 1239838"/>
              <a:gd name="connsiteX169" fmla="*/ 165214 w 1252538"/>
              <a:gd name="connsiteY169" fmla="*/ 1035050 h 1239838"/>
              <a:gd name="connsiteX170" fmla="*/ 163753 w 1252538"/>
              <a:gd name="connsiteY170" fmla="*/ 1035050 h 1239838"/>
              <a:gd name="connsiteX171" fmla="*/ 163513 w 1252538"/>
              <a:gd name="connsiteY171" fmla="*/ 1035050 h 1239838"/>
              <a:gd name="connsiteX172" fmla="*/ 163651 w 1252538"/>
              <a:gd name="connsiteY172" fmla="*/ 1034910 h 1239838"/>
              <a:gd name="connsiteX173" fmla="*/ 150139 w 1252538"/>
              <a:gd name="connsiteY173" fmla="*/ 1016331 h 1239838"/>
              <a:gd name="connsiteX174" fmla="*/ 136673 w 1252538"/>
              <a:gd name="connsiteY174" fmla="*/ 1007914 h 1239838"/>
              <a:gd name="connsiteX175" fmla="*/ 136525 w 1252538"/>
              <a:gd name="connsiteY175" fmla="*/ 1008062 h 1239838"/>
              <a:gd name="connsiteX176" fmla="*/ 136525 w 1252538"/>
              <a:gd name="connsiteY176" fmla="*/ 1007822 h 1239838"/>
              <a:gd name="connsiteX177" fmla="*/ 136525 w 1252538"/>
              <a:gd name="connsiteY177" fmla="*/ 996138 h 1239838"/>
              <a:gd name="connsiteX178" fmla="*/ 136525 w 1252538"/>
              <a:gd name="connsiteY178" fmla="*/ 994434 h 1239838"/>
              <a:gd name="connsiteX179" fmla="*/ 994445 w 1252538"/>
              <a:gd name="connsiteY179" fmla="*/ 122237 h 1239838"/>
              <a:gd name="connsiteX180" fmla="*/ 953170 w 1252538"/>
              <a:gd name="connsiteY180" fmla="*/ 82550 h 1239838"/>
              <a:gd name="connsiteX181" fmla="*/ 954873 w 1252538"/>
              <a:gd name="connsiteY181" fmla="*/ 94466 h 1239838"/>
              <a:gd name="connsiteX182" fmla="*/ 965749 w 1252538"/>
              <a:gd name="connsiteY182" fmla="*/ 96019 h 1239838"/>
              <a:gd name="connsiteX183" fmla="*/ 966519 w 1252538"/>
              <a:gd name="connsiteY183" fmla="*/ 95250 h 1239838"/>
              <a:gd name="connsiteX184" fmla="*/ 993775 w 1252538"/>
              <a:gd name="connsiteY184" fmla="*/ 122478 h 1239838"/>
              <a:gd name="connsiteX185" fmla="*/ 135206 w 1252538"/>
              <a:gd name="connsiteY185" fmla="*/ 993775 h 1239838"/>
              <a:gd name="connsiteX186" fmla="*/ 116468 w 1252538"/>
              <a:gd name="connsiteY186" fmla="*/ 973354 h 1239838"/>
              <a:gd name="connsiteX187" fmla="*/ 108295 w 1252538"/>
              <a:gd name="connsiteY187" fmla="*/ 953761 h 1239838"/>
              <a:gd name="connsiteX188" fmla="*/ 96953 w 1252538"/>
              <a:gd name="connsiteY188" fmla="*/ 947279 h 1239838"/>
              <a:gd name="connsiteX189" fmla="*/ 95250 w 1252538"/>
              <a:gd name="connsiteY189" fmla="*/ 940470 h 1239838"/>
              <a:gd name="connsiteX190" fmla="*/ 953170 w 1252538"/>
              <a:gd name="connsiteY190" fmla="*/ 82550 h 1239838"/>
              <a:gd name="connsiteX191" fmla="*/ 898087 w 1252538"/>
              <a:gd name="connsiteY191" fmla="*/ 68262 h 1239838"/>
              <a:gd name="connsiteX192" fmla="*/ 952501 w 1252538"/>
              <a:gd name="connsiteY192" fmla="*/ 81880 h 1239838"/>
              <a:gd name="connsiteX193" fmla="*/ 95471 w 1252538"/>
              <a:gd name="connsiteY193" fmla="*/ 939800 h 1239838"/>
              <a:gd name="connsiteX194" fmla="*/ 68263 w 1252538"/>
              <a:gd name="connsiteY194" fmla="*/ 898947 h 1239838"/>
              <a:gd name="connsiteX195" fmla="*/ 898087 w 1252538"/>
              <a:gd name="connsiteY195" fmla="*/ 68262 h 1239838"/>
              <a:gd name="connsiteX196" fmla="*/ 407988 w 1252538"/>
              <a:gd name="connsiteY196" fmla="*/ 41275 h 1239838"/>
              <a:gd name="connsiteX197" fmla="*/ 41275 w 1252538"/>
              <a:gd name="connsiteY197" fmla="*/ 407988 h 1239838"/>
              <a:gd name="connsiteX198" fmla="*/ 53160 w 1252538"/>
              <a:gd name="connsiteY198" fmla="*/ 387615 h 1239838"/>
              <a:gd name="connsiteX199" fmla="*/ 54838 w 1252538"/>
              <a:gd name="connsiteY199" fmla="*/ 367471 h 1239838"/>
              <a:gd name="connsiteX200" fmla="*/ 53975 w 1252538"/>
              <a:gd name="connsiteY200" fmla="*/ 368300 h 1239838"/>
              <a:gd name="connsiteX201" fmla="*/ 381000 w 1252538"/>
              <a:gd name="connsiteY201" fmla="*/ 53975 h 1239838"/>
              <a:gd name="connsiteX202" fmla="*/ 161919 w 1252538"/>
              <a:gd name="connsiteY202" fmla="*/ 264548 h 1239838"/>
              <a:gd name="connsiteX203" fmla="*/ 129109 w 1252538"/>
              <a:gd name="connsiteY203" fmla="*/ 296085 h 1239838"/>
              <a:gd name="connsiteX204" fmla="*/ 134439 w 1252538"/>
              <a:gd name="connsiteY204" fmla="*/ 290976 h 1239838"/>
              <a:gd name="connsiteX205" fmla="*/ 380824 w 1252538"/>
              <a:gd name="connsiteY205" fmla="*/ 54857 h 1239838"/>
              <a:gd name="connsiteX206" fmla="*/ 407988 w 1252538"/>
              <a:gd name="connsiteY206" fmla="*/ 41275 h 1239838"/>
              <a:gd name="connsiteX207" fmla="*/ 626555 w 1252538"/>
              <a:gd name="connsiteY207" fmla="*/ 0 h 1239838"/>
              <a:gd name="connsiteX208" fmla="*/ 653797 w 1252538"/>
              <a:gd name="connsiteY208" fmla="*/ 0 h 1239838"/>
              <a:gd name="connsiteX209" fmla="*/ 680758 w 1252538"/>
              <a:gd name="connsiteY209" fmla="*/ 0 h 1239838"/>
              <a:gd name="connsiteX210" fmla="*/ 681038 w 1252538"/>
              <a:gd name="connsiteY210" fmla="*/ 0 h 1239838"/>
              <a:gd name="connsiteX211" fmla="*/ 694391 w 1252538"/>
              <a:gd name="connsiteY211" fmla="*/ 0 h 1239838"/>
              <a:gd name="connsiteX212" fmla="*/ 707506 w 1252538"/>
              <a:gd name="connsiteY212" fmla="*/ 0 h 1239838"/>
              <a:gd name="connsiteX213" fmla="*/ 708025 w 1252538"/>
              <a:gd name="connsiteY213" fmla="*/ 0 h 1239838"/>
              <a:gd name="connsiteX214" fmla="*/ 707921 w 1252538"/>
              <a:gd name="connsiteY214" fmla="*/ 104 h 1239838"/>
              <a:gd name="connsiteX215" fmla="*/ 734753 w 1252538"/>
              <a:gd name="connsiteY215" fmla="*/ 6818 h 1239838"/>
              <a:gd name="connsiteX216" fmla="*/ 762000 w 1252538"/>
              <a:gd name="connsiteY216" fmla="*/ 13636 h 1239838"/>
              <a:gd name="connsiteX217" fmla="*/ 155822 w 1252538"/>
              <a:gd name="connsiteY217" fmla="*/ 631577 h 1239838"/>
              <a:gd name="connsiteX218" fmla="*/ 135781 w 1252538"/>
              <a:gd name="connsiteY218" fmla="*/ 652007 h 1239838"/>
              <a:gd name="connsiteX219" fmla="*/ 157923 w 1252538"/>
              <a:gd name="connsiteY219" fmla="*/ 629482 h 1239838"/>
              <a:gd name="connsiteX220" fmla="*/ 762665 w 1252538"/>
              <a:gd name="connsiteY220" fmla="*/ 14287 h 1239838"/>
              <a:gd name="connsiteX221" fmla="*/ 774585 w 1252538"/>
              <a:gd name="connsiteY221" fmla="*/ 14287 h 1239838"/>
              <a:gd name="connsiteX222" fmla="*/ 775804 w 1252538"/>
              <a:gd name="connsiteY222" fmla="*/ 14287 h 1239838"/>
              <a:gd name="connsiteX223" fmla="*/ 776288 w 1252538"/>
              <a:gd name="connsiteY223" fmla="*/ 14287 h 1239838"/>
              <a:gd name="connsiteX224" fmla="*/ 776159 w 1252538"/>
              <a:gd name="connsiteY224" fmla="*/ 14418 h 1239838"/>
              <a:gd name="connsiteX225" fmla="*/ 808139 w 1252538"/>
              <a:gd name="connsiteY225" fmla="*/ 26200 h 1239838"/>
              <a:gd name="connsiteX226" fmla="*/ 830038 w 1252538"/>
              <a:gd name="connsiteY226" fmla="*/ 27885 h 1239838"/>
              <a:gd name="connsiteX227" fmla="*/ 830935 w 1252538"/>
              <a:gd name="connsiteY227" fmla="*/ 26987 h 1239838"/>
              <a:gd name="connsiteX228" fmla="*/ 844550 w 1252538"/>
              <a:gd name="connsiteY228" fmla="*/ 40602 h 1239838"/>
              <a:gd name="connsiteX229" fmla="*/ 843760 w 1252538"/>
              <a:gd name="connsiteY229" fmla="*/ 41379 h 1239838"/>
              <a:gd name="connsiteX230" fmla="*/ 863844 w 1252538"/>
              <a:gd name="connsiteY230" fmla="*/ 48086 h 1239838"/>
              <a:gd name="connsiteX231" fmla="*/ 884066 w 1252538"/>
              <a:gd name="connsiteY231" fmla="*/ 54839 h 1239838"/>
              <a:gd name="connsiteX232" fmla="*/ 884915 w 1252538"/>
              <a:gd name="connsiteY232" fmla="*/ 53975 h 1239838"/>
              <a:gd name="connsiteX233" fmla="*/ 898526 w 1252538"/>
              <a:gd name="connsiteY233" fmla="*/ 67597 h 1239838"/>
              <a:gd name="connsiteX234" fmla="*/ 68263 w 1252538"/>
              <a:gd name="connsiteY234" fmla="*/ 898525 h 1239838"/>
              <a:gd name="connsiteX235" fmla="*/ 68263 w 1252538"/>
              <a:gd name="connsiteY235" fmla="*/ 886606 h 1239838"/>
              <a:gd name="connsiteX236" fmla="*/ 68263 w 1252538"/>
              <a:gd name="connsiteY236" fmla="*/ 885492 h 1239838"/>
              <a:gd name="connsiteX237" fmla="*/ 54871 w 1252538"/>
              <a:gd name="connsiteY237" fmla="*/ 863690 h 1239838"/>
              <a:gd name="connsiteX238" fmla="*/ 41275 w 1252538"/>
              <a:gd name="connsiteY238" fmla="*/ 831338 h 1239838"/>
              <a:gd name="connsiteX239" fmla="*/ 578669 w 1252538"/>
              <a:gd name="connsiteY239" fmla="*/ 302058 h 1239838"/>
              <a:gd name="connsiteX240" fmla="*/ 622672 w 1252538"/>
              <a:gd name="connsiteY240" fmla="*/ 258720 h 1239838"/>
              <a:gd name="connsiteX241" fmla="*/ 583525 w 1252538"/>
              <a:gd name="connsiteY241" fmla="*/ 297203 h 1239838"/>
              <a:gd name="connsiteX242" fmla="*/ 41275 w 1252538"/>
              <a:gd name="connsiteY242" fmla="*/ 830262 h 1239838"/>
              <a:gd name="connsiteX243" fmla="*/ 41275 w 1252538"/>
              <a:gd name="connsiteY243" fmla="*/ 828560 h 1239838"/>
              <a:gd name="connsiteX244" fmla="*/ 41275 w 1252538"/>
              <a:gd name="connsiteY244" fmla="*/ 816890 h 1239838"/>
              <a:gd name="connsiteX245" fmla="*/ 40603 w 1252538"/>
              <a:gd name="connsiteY245" fmla="*/ 817562 h 1239838"/>
              <a:gd name="connsiteX246" fmla="*/ 26988 w 1252538"/>
              <a:gd name="connsiteY246" fmla="*/ 776718 h 1239838"/>
              <a:gd name="connsiteX247" fmla="*/ 342895 w 1252538"/>
              <a:gd name="connsiteY247" fmla="*/ 455067 h 1239838"/>
              <a:gd name="connsiteX248" fmla="*/ 376158 w 1252538"/>
              <a:gd name="connsiteY248" fmla="*/ 421199 h 1239838"/>
              <a:gd name="connsiteX249" fmla="*/ 374381 w 1252538"/>
              <a:gd name="connsiteY249" fmla="*/ 423006 h 1239838"/>
              <a:gd name="connsiteX250" fmla="*/ 26988 w 1252538"/>
              <a:gd name="connsiteY250" fmla="*/ 776287 h 1239838"/>
              <a:gd name="connsiteX251" fmla="*/ 26988 w 1252538"/>
              <a:gd name="connsiteY251" fmla="*/ 764381 h 1239838"/>
              <a:gd name="connsiteX252" fmla="*/ 26988 w 1252538"/>
              <a:gd name="connsiteY252" fmla="*/ 762911 h 1239838"/>
              <a:gd name="connsiteX253" fmla="*/ 26324 w 1252538"/>
              <a:gd name="connsiteY253" fmla="*/ 763588 h 1239838"/>
              <a:gd name="connsiteX254" fmla="*/ 12700 w 1252538"/>
              <a:gd name="connsiteY254" fmla="*/ 695411 h 1239838"/>
              <a:gd name="connsiteX255" fmla="*/ 99551 w 1252538"/>
              <a:gd name="connsiteY255" fmla="*/ 608484 h 1239838"/>
              <a:gd name="connsiteX256" fmla="*/ 110875 w 1252538"/>
              <a:gd name="connsiteY256" fmla="*/ 597150 h 1239838"/>
              <a:gd name="connsiteX257" fmla="*/ 12700 w 1252538"/>
              <a:gd name="connsiteY257" fmla="*/ 695325 h 1239838"/>
              <a:gd name="connsiteX258" fmla="*/ 12700 w 1252538"/>
              <a:gd name="connsiteY258" fmla="*/ 681691 h 1239838"/>
              <a:gd name="connsiteX259" fmla="*/ 13547 w 1252538"/>
              <a:gd name="connsiteY259" fmla="*/ 680827 h 1239838"/>
              <a:gd name="connsiteX260" fmla="*/ 1702 w 1252538"/>
              <a:gd name="connsiteY260" fmla="*/ 646986 h 1239838"/>
              <a:gd name="connsiteX261" fmla="*/ 0 w 1252538"/>
              <a:gd name="connsiteY261" fmla="*/ 612934 h 1239838"/>
              <a:gd name="connsiteX262" fmla="*/ 626555 w 1252538"/>
              <a:gd name="connsiteY262" fmla="*/ 0 h 1239838"/>
              <a:gd name="connsiteX263" fmla="*/ 530478 w 1252538"/>
              <a:gd name="connsiteY263" fmla="*/ 0 h 1239838"/>
              <a:gd name="connsiteX264" fmla="*/ 569584 w 1252538"/>
              <a:gd name="connsiteY264" fmla="*/ 0 h 1239838"/>
              <a:gd name="connsiteX265" fmla="*/ 598281 w 1252538"/>
              <a:gd name="connsiteY265" fmla="*/ 0 h 1239838"/>
              <a:gd name="connsiteX266" fmla="*/ 598488 w 1252538"/>
              <a:gd name="connsiteY266" fmla="*/ 0 h 1239838"/>
              <a:gd name="connsiteX267" fmla="*/ 611878 w 1252538"/>
              <a:gd name="connsiteY267" fmla="*/ 0 h 1239838"/>
              <a:gd name="connsiteX268" fmla="*/ 625475 w 1252538"/>
              <a:gd name="connsiteY268" fmla="*/ 0 h 1239838"/>
              <a:gd name="connsiteX269" fmla="*/ 0 w 1252538"/>
              <a:gd name="connsiteY269" fmla="*/ 612775 h 1239838"/>
              <a:gd name="connsiteX270" fmla="*/ 0 w 1252538"/>
              <a:gd name="connsiteY270" fmla="*/ 605967 h 1239838"/>
              <a:gd name="connsiteX271" fmla="*/ 0 w 1252538"/>
              <a:gd name="connsiteY271" fmla="*/ 600075 h 1239838"/>
              <a:gd name="connsiteX272" fmla="*/ 0 w 1252538"/>
              <a:gd name="connsiteY272" fmla="*/ 599158 h 1239838"/>
              <a:gd name="connsiteX273" fmla="*/ 400 w 1252538"/>
              <a:gd name="connsiteY273" fmla="*/ 598757 h 1239838"/>
              <a:gd name="connsiteX274" fmla="*/ 11902 w 1252538"/>
              <a:gd name="connsiteY274" fmla="*/ 560866 h 1239838"/>
              <a:gd name="connsiteX275" fmla="*/ 13602 w 1252538"/>
              <a:gd name="connsiteY275" fmla="*/ 531885 h 1239838"/>
              <a:gd name="connsiteX276" fmla="*/ 530478 w 1252538"/>
              <a:gd name="connsiteY276" fmla="*/ 0 h 1239838"/>
              <a:gd name="connsiteX277" fmla="*/ 530225 w 1252538"/>
              <a:gd name="connsiteY277" fmla="*/ 0 h 1239838"/>
              <a:gd name="connsiteX278" fmla="*/ 12700 w 1252538"/>
              <a:gd name="connsiteY278" fmla="*/ 531813 h 1239838"/>
              <a:gd name="connsiteX279" fmla="*/ 12700 w 1252538"/>
              <a:gd name="connsiteY279" fmla="*/ 513063 h 1239838"/>
              <a:gd name="connsiteX280" fmla="*/ 12700 w 1252538"/>
              <a:gd name="connsiteY280" fmla="*/ 504825 h 1239838"/>
              <a:gd name="connsiteX281" fmla="*/ 12700 w 1252538"/>
              <a:gd name="connsiteY281" fmla="*/ 504541 h 1239838"/>
              <a:gd name="connsiteX282" fmla="*/ 12799 w 1252538"/>
              <a:gd name="connsiteY282" fmla="*/ 504442 h 1239838"/>
              <a:gd name="connsiteX283" fmla="*/ 26326 w 1252538"/>
              <a:gd name="connsiteY283" fmla="*/ 452024 h 1239838"/>
              <a:gd name="connsiteX284" fmla="*/ 39952 w 1252538"/>
              <a:gd name="connsiteY284" fmla="*/ 409443 h 1239838"/>
              <a:gd name="connsiteX285" fmla="*/ 407856 w 1252538"/>
              <a:gd name="connsiteY285" fmla="*/ 41539 h 1239838"/>
              <a:gd name="connsiteX286" fmla="*/ 460657 w 1252538"/>
              <a:gd name="connsiteY286" fmla="*/ 22803 h 1239838"/>
              <a:gd name="connsiteX287" fmla="*/ 502112 w 1252538"/>
              <a:gd name="connsiteY287" fmla="*/ 14512 h 1239838"/>
              <a:gd name="connsiteX288" fmla="*/ 502987 w 1252538"/>
              <a:gd name="connsiteY288" fmla="*/ 13636 h 1239838"/>
              <a:gd name="connsiteX289" fmla="*/ 530225 w 1252538"/>
              <a:gd name="connsiteY289" fmla="*/ 0 h 12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1252538" h="1239838">
                <a:moveTo>
                  <a:pt x="1198563" y="858837"/>
                </a:moveTo>
                <a:cubicBezTo>
                  <a:pt x="1198563" y="872463"/>
                  <a:pt x="1184937" y="886089"/>
                  <a:pt x="1184937" y="899715"/>
                </a:cubicBezTo>
                <a:lnTo>
                  <a:pt x="1180951" y="903702"/>
                </a:lnTo>
                <a:lnTo>
                  <a:pt x="1128499" y="985346"/>
                </a:lnTo>
                <a:cubicBezTo>
                  <a:pt x="1088204" y="1039530"/>
                  <a:pt x="1041970" y="1086034"/>
                  <a:pt x="991495" y="1123151"/>
                </a:cubicBezTo>
                <a:lnTo>
                  <a:pt x="913500" y="1171153"/>
                </a:lnTo>
                <a:lnTo>
                  <a:pt x="912416" y="1172236"/>
                </a:lnTo>
                <a:cubicBezTo>
                  <a:pt x="898790" y="1172236"/>
                  <a:pt x="885164" y="1185862"/>
                  <a:pt x="871538" y="1185862"/>
                </a:cubicBezTo>
                <a:close/>
                <a:moveTo>
                  <a:pt x="1238250" y="558800"/>
                </a:moveTo>
                <a:cubicBezTo>
                  <a:pt x="1238250" y="558800"/>
                  <a:pt x="1238250" y="562205"/>
                  <a:pt x="1238250" y="565611"/>
                </a:cubicBezTo>
                <a:lnTo>
                  <a:pt x="1238250" y="572197"/>
                </a:lnTo>
                <a:lnTo>
                  <a:pt x="1238931" y="571500"/>
                </a:lnTo>
                <a:cubicBezTo>
                  <a:pt x="1238931" y="585140"/>
                  <a:pt x="1252538" y="598779"/>
                  <a:pt x="1252538" y="612419"/>
                </a:cubicBezTo>
                <a:cubicBezTo>
                  <a:pt x="1252538" y="626058"/>
                  <a:pt x="1252538" y="626058"/>
                  <a:pt x="1252538" y="639698"/>
                </a:cubicBezTo>
                <a:lnTo>
                  <a:pt x="1252381" y="639852"/>
                </a:lnTo>
                <a:lnTo>
                  <a:pt x="1252538" y="639762"/>
                </a:lnTo>
                <a:lnTo>
                  <a:pt x="1239021" y="652999"/>
                </a:lnTo>
                <a:lnTo>
                  <a:pt x="1239039" y="652929"/>
                </a:lnTo>
                <a:lnTo>
                  <a:pt x="1220248" y="671346"/>
                </a:lnTo>
                <a:cubicBezTo>
                  <a:pt x="1209484" y="681895"/>
                  <a:pt x="1195133" y="695961"/>
                  <a:pt x="1175998" y="714715"/>
                </a:cubicBezTo>
                <a:lnTo>
                  <a:pt x="1175283" y="715417"/>
                </a:lnTo>
                <a:lnTo>
                  <a:pt x="1239021" y="652999"/>
                </a:lnTo>
                <a:lnTo>
                  <a:pt x="1238921" y="653400"/>
                </a:lnTo>
                <a:lnTo>
                  <a:pt x="1238250" y="654088"/>
                </a:lnTo>
                <a:lnTo>
                  <a:pt x="1238250" y="735013"/>
                </a:lnTo>
                <a:lnTo>
                  <a:pt x="1238251" y="735012"/>
                </a:lnTo>
                <a:lnTo>
                  <a:pt x="1238250" y="735017"/>
                </a:lnTo>
                <a:lnTo>
                  <a:pt x="1238250" y="735788"/>
                </a:lnTo>
                <a:lnTo>
                  <a:pt x="1238059" y="735974"/>
                </a:lnTo>
                <a:lnTo>
                  <a:pt x="1236551" y="743528"/>
                </a:lnTo>
                <a:cubicBezTo>
                  <a:pt x="1234851" y="748638"/>
                  <a:pt x="1231451" y="755451"/>
                  <a:pt x="1224650" y="762264"/>
                </a:cubicBezTo>
                <a:cubicBezTo>
                  <a:pt x="1224650" y="762264"/>
                  <a:pt x="1224650" y="762264"/>
                  <a:pt x="843616" y="1144000"/>
                </a:cubicBezTo>
                <a:lnTo>
                  <a:pt x="802919" y="1184772"/>
                </a:lnTo>
                <a:lnTo>
                  <a:pt x="819944" y="1167805"/>
                </a:lnTo>
                <a:cubicBezTo>
                  <a:pt x="877888" y="1110059"/>
                  <a:pt x="993775" y="994569"/>
                  <a:pt x="1225550" y="763587"/>
                </a:cubicBezTo>
                <a:cubicBezTo>
                  <a:pt x="1225550" y="790761"/>
                  <a:pt x="1211916" y="831523"/>
                  <a:pt x="1198283" y="858697"/>
                </a:cubicBezTo>
                <a:cubicBezTo>
                  <a:pt x="1198283" y="858697"/>
                  <a:pt x="1198283" y="858697"/>
                  <a:pt x="871071" y="1184789"/>
                </a:cubicBezTo>
                <a:cubicBezTo>
                  <a:pt x="850620" y="1191582"/>
                  <a:pt x="833578" y="1198376"/>
                  <a:pt x="816536" y="1205169"/>
                </a:cubicBezTo>
                <a:lnTo>
                  <a:pt x="762343" y="1225422"/>
                </a:lnTo>
                <a:lnTo>
                  <a:pt x="762215" y="1225550"/>
                </a:lnTo>
                <a:lnTo>
                  <a:pt x="762000" y="1225550"/>
                </a:lnTo>
                <a:lnTo>
                  <a:pt x="753715" y="1225550"/>
                </a:lnTo>
                <a:lnTo>
                  <a:pt x="735468" y="1225550"/>
                </a:lnTo>
                <a:lnTo>
                  <a:pt x="734786" y="1226215"/>
                </a:lnTo>
                <a:cubicBezTo>
                  <a:pt x="727982" y="1226215"/>
                  <a:pt x="717777" y="1229621"/>
                  <a:pt x="705871" y="1233027"/>
                </a:cubicBezTo>
                <a:lnTo>
                  <a:pt x="667047" y="1239786"/>
                </a:lnTo>
                <a:lnTo>
                  <a:pt x="666998" y="1239837"/>
                </a:lnTo>
                <a:lnTo>
                  <a:pt x="666756" y="1239837"/>
                </a:lnTo>
                <a:lnTo>
                  <a:pt x="666750" y="1239838"/>
                </a:lnTo>
                <a:lnTo>
                  <a:pt x="666751" y="1239837"/>
                </a:lnTo>
                <a:lnTo>
                  <a:pt x="658487" y="1239837"/>
                </a:lnTo>
                <a:lnTo>
                  <a:pt x="640218" y="1239837"/>
                </a:lnTo>
                <a:lnTo>
                  <a:pt x="640217" y="1239838"/>
                </a:lnTo>
                <a:cubicBezTo>
                  <a:pt x="640217" y="1239838"/>
                  <a:pt x="626610" y="1239838"/>
                  <a:pt x="626610" y="1239838"/>
                </a:cubicBezTo>
                <a:lnTo>
                  <a:pt x="585978" y="1239838"/>
                </a:lnTo>
                <a:lnTo>
                  <a:pt x="585788" y="1239838"/>
                </a:lnTo>
                <a:lnTo>
                  <a:pt x="572389" y="1239838"/>
                </a:lnTo>
                <a:cubicBezTo>
                  <a:pt x="568992" y="1239838"/>
                  <a:pt x="565595" y="1239838"/>
                  <a:pt x="558800" y="1239838"/>
                </a:cubicBezTo>
                <a:cubicBezTo>
                  <a:pt x="558800" y="1239838"/>
                  <a:pt x="558800" y="1239838"/>
                  <a:pt x="1238250" y="558800"/>
                </a:cubicBezTo>
                <a:close/>
                <a:moveTo>
                  <a:pt x="1184941" y="354012"/>
                </a:moveTo>
                <a:cubicBezTo>
                  <a:pt x="1184941" y="354012"/>
                  <a:pt x="1184941" y="367649"/>
                  <a:pt x="1198563" y="367649"/>
                </a:cubicBezTo>
                <a:lnTo>
                  <a:pt x="1197717" y="368496"/>
                </a:lnTo>
                <a:lnTo>
                  <a:pt x="1204458" y="388716"/>
                </a:lnTo>
                <a:lnTo>
                  <a:pt x="1210977" y="408274"/>
                </a:lnTo>
                <a:lnTo>
                  <a:pt x="1211263" y="407987"/>
                </a:lnTo>
                <a:lnTo>
                  <a:pt x="1211263" y="409133"/>
                </a:lnTo>
                <a:lnTo>
                  <a:pt x="1211263" y="419924"/>
                </a:lnTo>
                <a:cubicBezTo>
                  <a:pt x="1211263" y="421629"/>
                  <a:pt x="1211263" y="421629"/>
                  <a:pt x="1211263" y="421629"/>
                </a:cubicBezTo>
                <a:cubicBezTo>
                  <a:pt x="1211263" y="421629"/>
                  <a:pt x="1211263" y="421629"/>
                  <a:pt x="959301" y="678737"/>
                </a:cubicBezTo>
                <a:lnTo>
                  <a:pt x="887532" y="751972"/>
                </a:lnTo>
                <a:lnTo>
                  <a:pt x="955467" y="682925"/>
                </a:lnTo>
                <a:cubicBezTo>
                  <a:pt x="1029823" y="607352"/>
                  <a:pt x="1114802" y="520983"/>
                  <a:pt x="1211920" y="422275"/>
                </a:cubicBezTo>
                <a:cubicBezTo>
                  <a:pt x="1225550" y="449505"/>
                  <a:pt x="1225550" y="463120"/>
                  <a:pt x="1225550" y="476734"/>
                </a:cubicBezTo>
                <a:lnTo>
                  <a:pt x="1225159" y="477132"/>
                </a:lnTo>
                <a:lnTo>
                  <a:pt x="1231454" y="488171"/>
                </a:lnTo>
                <a:cubicBezTo>
                  <a:pt x="1234853" y="489874"/>
                  <a:pt x="1238251" y="489874"/>
                  <a:pt x="1238251" y="489874"/>
                </a:cubicBezTo>
                <a:cubicBezTo>
                  <a:pt x="1238251" y="489874"/>
                  <a:pt x="1238251" y="489874"/>
                  <a:pt x="746450" y="982720"/>
                </a:cubicBezTo>
                <a:lnTo>
                  <a:pt x="694556" y="1034723"/>
                </a:lnTo>
                <a:lnTo>
                  <a:pt x="742082" y="987155"/>
                </a:lnTo>
                <a:cubicBezTo>
                  <a:pt x="850647" y="878492"/>
                  <a:pt x="1008560" y="720436"/>
                  <a:pt x="1238251" y="490537"/>
                </a:cubicBezTo>
                <a:cubicBezTo>
                  <a:pt x="1238251" y="517784"/>
                  <a:pt x="1238251" y="531408"/>
                  <a:pt x="1238251" y="558655"/>
                </a:cubicBezTo>
                <a:cubicBezTo>
                  <a:pt x="1238251" y="558655"/>
                  <a:pt x="1238251" y="558655"/>
                  <a:pt x="557684" y="1239837"/>
                </a:cubicBezTo>
                <a:cubicBezTo>
                  <a:pt x="544072" y="1239837"/>
                  <a:pt x="516850" y="1226214"/>
                  <a:pt x="503238" y="1226214"/>
                </a:cubicBezTo>
                <a:lnTo>
                  <a:pt x="503901" y="1225550"/>
                </a:lnTo>
                <a:lnTo>
                  <a:pt x="497336" y="1225550"/>
                </a:lnTo>
                <a:cubicBezTo>
                  <a:pt x="493937" y="1225550"/>
                  <a:pt x="490538" y="1225550"/>
                  <a:pt x="490538" y="1225550"/>
                </a:cubicBezTo>
                <a:cubicBezTo>
                  <a:pt x="490538" y="1225550"/>
                  <a:pt x="490538" y="1225550"/>
                  <a:pt x="800244" y="909439"/>
                </a:cubicBezTo>
                <a:lnTo>
                  <a:pt x="807419" y="902117"/>
                </a:lnTo>
                <a:lnTo>
                  <a:pt x="732453" y="978382"/>
                </a:lnTo>
                <a:cubicBezTo>
                  <a:pt x="662010" y="1050046"/>
                  <a:pt x="581504" y="1131948"/>
                  <a:pt x="489498" y="1225550"/>
                </a:cubicBezTo>
                <a:cubicBezTo>
                  <a:pt x="475867" y="1218743"/>
                  <a:pt x="465644" y="1215339"/>
                  <a:pt x="457125" y="1213637"/>
                </a:cubicBezTo>
                <a:lnTo>
                  <a:pt x="436649" y="1212064"/>
                </a:lnTo>
                <a:lnTo>
                  <a:pt x="435878" y="1212850"/>
                </a:lnTo>
                <a:cubicBezTo>
                  <a:pt x="435878" y="1212850"/>
                  <a:pt x="422275" y="1199208"/>
                  <a:pt x="422275" y="1199208"/>
                </a:cubicBezTo>
                <a:cubicBezTo>
                  <a:pt x="422275" y="1199208"/>
                  <a:pt x="422275" y="1199208"/>
                  <a:pt x="755130" y="865412"/>
                </a:cubicBezTo>
                <a:lnTo>
                  <a:pt x="806571" y="813824"/>
                </a:lnTo>
                <a:lnTo>
                  <a:pt x="787831" y="832565"/>
                </a:lnTo>
                <a:cubicBezTo>
                  <a:pt x="690116" y="930280"/>
                  <a:pt x="569851" y="1050545"/>
                  <a:pt x="421833" y="1198563"/>
                </a:cubicBezTo>
                <a:cubicBezTo>
                  <a:pt x="415027" y="1198563"/>
                  <a:pt x="408222" y="1198563"/>
                  <a:pt x="401417" y="1196862"/>
                </a:cubicBezTo>
                <a:lnTo>
                  <a:pt x="381737" y="1185382"/>
                </a:lnTo>
                <a:lnTo>
                  <a:pt x="381257" y="1185862"/>
                </a:lnTo>
                <a:cubicBezTo>
                  <a:pt x="367635" y="1185862"/>
                  <a:pt x="367635" y="1185862"/>
                  <a:pt x="354013" y="1185862"/>
                </a:cubicBezTo>
                <a:cubicBezTo>
                  <a:pt x="354013" y="1185862"/>
                  <a:pt x="354013" y="1185862"/>
                  <a:pt x="1184941" y="354012"/>
                </a:cubicBezTo>
                <a:close/>
                <a:moveTo>
                  <a:pt x="1116683" y="246062"/>
                </a:moveTo>
                <a:cubicBezTo>
                  <a:pt x="1123492" y="246062"/>
                  <a:pt x="1126897" y="249467"/>
                  <a:pt x="1128599" y="252871"/>
                </a:cubicBezTo>
                <a:lnTo>
                  <a:pt x="1130079" y="258790"/>
                </a:lnTo>
                <a:lnTo>
                  <a:pt x="1143674" y="279204"/>
                </a:lnTo>
                <a:cubicBezTo>
                  <a:pt x="1147078" y="286018"/>
                  <a:pt x="1150481" y="292832"/>
                  <a:pt x="1157288" y="299646"/>
                </a:cubicBezTo>
                <a:cubicBezTo>
                  <a:pt x="1157288" y="299646"/>
                  <a:pt x="1157288" y="299646"/>
                  <a:pt x="795453" y="656106"/>
                </a:cubicBezTo>
                <a:lnTo>
                  <a:pt x="772775" y="678447"/>
                </a:lnTo>
                <a:lnTo>
                  <a:pt x="874329" y="578505"/>
                </a:lnTo>
                <a:cubicBezTo>
                  <a:pt x="956370" y="497766"/>
                  <a:pt x="1050132" y="405493"/>
                  <a:pt x="1157288" y="300037"/>
                </a:cubicBezTo>
                <a:cubicBezTo>
                  <a:pt x="1157288" y="300037"/>
                  <a:pt x="1157288" y="300037"/>
                  <a:pt x="1157288" y="301738"/>
                </a:cubicBezTo>
                <a:lnTo>
                  <a:pt x="1157288" y="313008"/>
                </a:lnTo>
                <a:lnTo>
                  <a:pt x="1175765" y="333201"/>
                </a:lnTo>
                <a:cubicBezTo>
                  <a:pt x="1180872" y="340022"/>
                  <a:pt x="1184276" y="346844"/>
                  <a:pt x="1184276" y="353665"/>
                </a:cubicBezTo>
                <a:cubicBezTo>
                  <a:pt x="1184276" y="353665"/>
                  <a:pt x="1184276" y="353665"/>
                  <a:pt x="353592" y="1185862"/>
                </a:cubicBezTo>
                <a:cubicBezTo>
                  <a:pt x="339974" y="1172220"/>
                  <a:pt x="326356" y="1158577"/>
                  <a:pt x="312738" y="1158577"/>
                </a:cubicBezTo>
                <a:cubicBezTo>
                  <a:pt x="312738" y="1158577"/>
                  <a:pt x="312738" y="1158577"/>
                  <a:pt x="518867" y="952073"/>
                </a:cubicBezTo>
                <a:lnTo>
                  <a:pt x="523019" y="947914"/>
                </a:lnTo>
                <a:lnTo>
                  <a:pt x="462148" y="1008785"/>
                </a:lnTo>
                <a:cubicBezTo>
                  <a:pt x="415805" y="1055127"/>
                  <a:pt x="366373" y="1104559"/>
                  <a:pt x="313645" y="1157287"/>
                </a:cubicBezTo>
                <a:cubicBezTo>
                  <a:pt x="313645" y="1157287"/>
                  <a:pt x="310244" y="1153885"/>
                  <a:pt x="306842" y="1150484"/>
                </a:cubicBezTo>
                <a:lnTo>
                  <a:pt x="300280" y="1143922"/>
                </a:lnTo>
                <a:lnTo>
                  <a:pt x="299605" y="1144587"/>
                </a:lnTo>
                <a:cubicBezTo>
                  <a:pt x="292798" y="1144587"/>
                  <a:pt x="285991" y="1141180"/>
                  <a:pt x="279184" y="1136070"/>
                </a:cubicBezTo>
                <a:lnTo>
                  <a:pt x="258905" y="1117461"/>
                </a:lnTo>
                <a:lnTo>
                  <a:pt x="258763" y="1117600"/>
                </a:lnTo>
                <a:lnTo>
                  <a:pt x="258902" y="1117459"/>
                </a:lnTo>
                <a:lnTo>
                  <a:pt x="258763" y="1117331"/>
                </a:lnTo>
                <a:cubicBezTo>
                  <a:pt x="258763" y="1117331"/>
                  <a:pt x="258763" y="1117331"/>
                  <a:pt x="260465" y="1115654"/>
                </a:cubicBezTo>
                <a:lnTo>
                  <a:pt x="267588" y="1108635"/>
                </a:lnTo>
                <a:lnTo>
                  <a:pt x="272168" y="1103982"/>
                </a:lnTo>
                <a:cubicBezTo>
                  <a:pt x="312383" y="1063129"/>
                  <a:pt x="473243" y="899716"/>
                  <a:pt x="1116683" y="246062"/>
                </a:cubicBezTo>
                <a:close/>
                <a:moveTo>
                  <a:pt x="1088785" y="204787"/>
                </a:moveTo>
                <a:lnTo>
                  <a:pt x="1088900" y="204912"/>
                </a:lnTo>
                <a:lnTo>
                  <a:pt x="1089026" y="204787"/>
                </a:lnTo>
                <a:lnTo>
                  <a:pt x="1088902" y="204914"/>
                </a:lnTo>
                <a:lnTo>
                  <a:pt x="1107505" y="225223"/>
                </a:lnTo>
                <a:cubicBezTo>
                  <a:pt x="1112610" y="232035"/>
                  <a:pt x="1116013" y="238847"/>
                  <a:pt x="1116013" y="245659"/>
                </a:cubicBezTo>
                <a:cubicBezTo>
                  <a:pt x="1116013" y="245659"/>
                  <a:pt x="1116013" y="245659"/>
                  <a:pt x="258330" y="1117600"/>
                </a:cubicBezTo>
                <a:cubicBezTo>
                  <a:pt x="244716" y="1103976"/>
                  <a:pt x="231102" y="1090352"/>
                  <a:pt x="217488" y="1090352"/>
                </a:cubicBezTo>
                <a:lnTo>
                  <a:pt x="217966" y="1089866"/>
                </a:lnTo>
                <a:lnTo>
                  <a:pt x="211590" y="1078688"/>
                </a:lnTo>
                <a:cubicBezTo>
                  <a:pt x="208189" y="1076984"/>
                  <a:pt x="204788" y="1076984"/>
                  <a:pt x="204788" y="1076984"/>
                </a:cubicBezTo>
                <a:cubicBezTo>
                  <a:pt x="204788" y="1076984"/>
                  <a:pt x="204788" y="1076984"/>
                  <a:pt x="933378" y="358316"/>
                </a:cubicBezTo>
                <a:lnTo>
                  <a:pt x="1080860" y="212843"/>
                </a:lnTo>
                <a:close/>
                <a:moveTo>
                  <a:pt x="994445" y="122237"/>
                </a:moveTo>
                <a:cubicBezTo>
                  <a:pt x="1008063" y="122237"/>
                  <a:pt x="1008063" y="122237"/>
                  <a:pt x="1008063" y="135865"/>
                </a:cubicBezTo>
                <a:cubicBezTo>
                  <a:pt x="1008063" y="135865"/>
                  <a:pt x="1008063" y="135865"/>
                  <a:pt x="540590" y="603692"/>
                </a:cubicBezTo>
                <a:lnTo>
                  <a:pt x="453916" y="690431"/>
                </a:lnTo>
                <a:lnTo>
                  <a:pt x="504104" y="640244"/>
                </a:lnTo>
                <a:cubicBezTo>
                  <a:pt x="626630" y="517718"/>
                  <a:pt x="789998" y="354349"/>
                  <a:pt x="1007822" y="136525"/>
                </a:cubicBezTo>
                <a:cubicBezTo>
                  <a:pt x="1014629" y="136525"/>
                  <a:pt x="1021436" y="139929"/>
                  <a:pt x="1026542" y="143332"/>
                </a:cubicBezTo>
                <a:lnTo>
                  <a:pt x="1034042" y="149333"/>
                </a:lnTo>
                <a:lnTo>
                  <a:pt x="1034148" y="149225"/>
                </a:lnTo>
                <a:lnTo>
                  <a:pt x="1034349" y="149578"/>
                </a:lnTo>
                <a:lnTo>
                  <a:pt x="1035050" y="150139"/>
                </a:lnTo>
                <a:lnTo>
                  <a:pt x="1034809" y="150384"/>
                </a:lnTo>
                <a:lnTo>
                  <a:pt x="1040950" y="161150"/>
                </a:lnTo>
                <a:cubicBezTo>
                  <a:pt x="1044350" y="162853"/>
                  <a:pt x="1047751" y="162853"/>
                  <a:pt x="1047751" y="162853"/>
                </a:cubicBezTo>
                <a:cubicBezTo>
                  <a:pt x="1047751" y="162853"/>
                  <a:pt x="1047751" y="162853"/>
                  <a:pt x="464494" y="747157"/>
                </a:cubicBezTo>
                <a:lnTo>
                  <a:pt x="456091" y="755575"/>
                </a:lnTo>
                <a:lnTo>
                  <a:pt x="459552" y="752115"/>
                </a:lnTo>
                <a:cubicBezTo>
                  <a:pt x="588342" y="623325"/>
                  <a:pt x="775673" y="435994"/>
                  <a:pt x="1048154" y="163512"/>
                </a:cubicBezTo>
                <a:cubicBezTo>
                  <a:pt x="1061778" y="177136"/>
                  <a:pt x="1075402" y="190760"/>
                  <a:pt x="1089026" y="204384"/>
                </a:cubicBezTo>
                <a:cubicBezTo>
                  <a:pt x="1089026" y="204384"/>
                  <a:pt x="1089026" y="204384"/>
                  <a:pt x="203461" y="1076325"/>
                </a:cubicBezTo>
                <a:cubicBezTo>
                  <a:pt x="189837" y="1062701"/>
                  <a:pt x="176213" y="1049077"/>
                  <a:pt x="176213" y="1035453"/>
                </a:cubicBezTo>
                <a:lnTo>
                  <a:pt x="176616" y="1035050"/>
                </a:lnTo>
                <a:lnTo>
                  <a:pt x="165214" y="1035050"/>
                </a:lnTo>
                <a:lnTo>
                  <a:pt x="163753" y="1035050"/>
                </a:lnTo>
                <a:lnTo>
                  <a:pt x="163513" y="1035050"/>
                </a:lnTo>
                <a:lnTo>
                  <a:pt x="163651" y="1034910"/>
                </a:lnTo>
                <a:lnTo>
                  <a:pt x="150139" y="1016331"/>
                </a:lnTo>
                <a:lnTo>
                  <a:pt x="136673" y="1007914"/>
                </a:lnTo>
                <a:lnTo>
                  <a:pt x="136525" y="1008062"/>
                </a:lnTo>
                <a:lnTo>
                  <a:pt x="136525" y="1007822"/>
                </a:lnTo>
                <a:lnTo>
                  <a:pt x="136525" y="996138"/>
                </a:lnTo>
                <a:cubicBezTo>
                  <a:pt x="136525" y="994434"/>
                  <a:pt x="136525" y="994434"/>
                  <a:pt x="136525" y="994434"/>
                </a:cubicBezTo>
                <a:cubicBezTo>
                  <a:pt x="136525" y="994434"/>
                  <a:pt x="136525" y="994434"/>
                  <a:pt x="994445" y="122237"/>
                </a:cubicBezTo>
                <a:close/>
                <a:moveTo>
                  <a:pt x="953170" y="82550"/>
                </a:moveTo>
                <a:cubicBezTo>
                  <a:pt x="953170" y="89359"/>
                  <a:pt x="953170" y="92763"/>
                  <a:pt x="954873" y="94466"/>
                </a:cubicBezTo>
                <a:lnTo>
                  <a:pt x="965749" y="96019"/>
                </a:lnTo>
                <a:lnTo>
                  <a:pt x="966519" y="95250"/>
                </a:lnTo>
                <a:cubicBezTo>
                  <a:pt x="980147" y="108864"/>
                  <a:pt x="980147" y="108864"/>
                  <a:pt x="993775" y="122478"/>
                </a:cubicBezTo>
                <a:cubicBezTo>
                  <a:pt x="993775" y="122478"/>
                  <a:pt x="993775" y="122478"/>
                  <a:pt x="135206" y="993775"/>
                </a:cubicBezTo>
                <a:cubicBezTo>
                  <a:pt x="128392" y="986968"/>
                  <a:pt x="121578" y="980161"/>
                  <a:pt x="116468" y="973354"/>
                </a:cubicBezTo>
                <a:lnTo>
                  <a:pt x="108295" y="953761"/>
                </a:lnTo>
                <a:lnTo>
                  <a:pt x="96953" y="947279"/>
                </a:lnTo>
                <a:cubicBezTo>
                  <a:pt x="95250" y="943875"/>
                  <a:pt x="95250" y="940470"/>
                  <a:pt x="95250" y="940470"/>
                </a:cubicBezTo>
                <a:cubicBezTo>
                  <a:pt x="95250" y="940470"/>
                  <a:pt x="95250" y="940470"/>
                  <a:pt x="953170" y="82550"/>
                </a:cubicBezTo>
                <a:close/>
                <a:moveTo>
                  <a:pt x="898087" y="68262"/>
                </a:moveTo>
                <a:cubicBezTo>
                  <a:pt x="911690" y="68262"/>
                  <a:pt x="938898" y="81880"/>
                  <a:pt x="952501" y="81880"/>
                </a:cubicBezTo>
                <a:cubicBezTo>
                  <a:pt x="952501" y="81880"/>
                  <a:pt x="952501" y="81880"/>
                  <a:pt x="95471" y="939800"/>
                </a:cubicBezTo>
                <a:cubicBezTo>
                  <a:pt x="81867" y="926182"/>
                  <a:pt x="81867" y="912565"/>
                  <a:pt x="68263" y="898947"/>
                </a:cubicBezTo>
                <a:cubicBezTo>
                  <a:pt x="68263" y="898947"/>
                  <a:pt x="68263" y="898947"/>
                  <a:pt x="898087" y="68262"/>
                </a:cubicBezTo>
                <a:close/>
                <a:moveTo>
                  <a:pt x="407988" y="41275"/>
                </a:moveTo>
                <a:cubicBezTo>
                  <a:pt x="407988" y="41275"/>
                  <a:pt x="407988" y="41275"/>
                  <a:pt x="41275" y="407988"/>
                </a:cubicBezTo>
                <a:cubicBezTo>
                  <a:pt x="48066" y="401197"/>
                  <a:pt x="51462" y="394406"/>
                  <a:pt x="53160" y="387615"/>
                </a:cubicBezTo>
                <a:lnTo>
                  <a:pt x="54838" y="367471"/>
                </a:lnTo>
                <a:lnTo>
                  <a:pt x="53975" y="368300"/>
                </a:lnTo>
                <a:cubicBezTo>
                  <a:pt x="122105" y="231637"/>
                  <a:pt x="231114" y="108640"/>
                  <a:pt x="381000" y="53975"/>
                </a:cubicBezTo>
                <a:cubicBezTo>
                  <a:pt x="381000" y="53975"/>
                  <a:pt x="381000" y="53975"/>
                  <a:pt x="161919" y="264548"/>
                </a:cubicBezTo>
                <a:lnTo>
                  <a:pt x="129109" y="296085"/>
                </a:lnTo>
                <a:lnTo>
                  <a:pt x="134439" y="290976"/>
                </a:lnTo>
                <a:cubicBezTo>
                  <a:pt x="182188" y="245217"/>
                  <a:pt x="258587" y="172002"/>
                  <a:pt x="380824" y="54857"/>
                </a:cubicBezTo>
                <a:cubicBezTo>
                  <a:pt x="394406" y="41275"/>
                  <a:pt x="394406" y="41275"/>
                  <a:pt x="407988" y="41275"/>
                </a:cubicBezTo>
                <a:close/>
                <a:moveTo>
                  <a:pt x="626555" y="0"/>
                </a:moveTo>
                <a:cubicBezTo>
                  <a:pt x="633366" y="0"/>
                  <a:pt x="643581" y="0"/>
                  <a:pt x="653797" y="0"/>
                </a:cubicBezTo>
                <a:lnTo>
                  <a:pt x="680758" y="0"/>
                </a:lnTo>
                <a:lnTo>
                  <a:pt x="681038" y="0"/>
                </a:lnTo>
                <a:lnTo>
                  <a:pt x="694391" y="0"/>
                </a:lnTo>
                <a:lnTo>
                  <a:pt x="707506" y="0"/>
                </a:lnTo>
                <a:lnTo>
                  <a:pt x="708025" y="0"/>
                </a:lnTo>
                <a:lnTo>
                  <a:pt x="707921" y="104"/>
                </a:lnTo>
                <a:lnTo>
                  <a:pt x="734753" y="6818"/>
                </a:lnTo>
                <a:cubicBezTo>
                  <a:pt x="744971" y="10227"/>
                  <a:pt x="755188" y="13636"/>
                  <a:pt x="762000" y="13636"/>
                </a:cubicBezTo>
                <a:cubicBezTo>
                  <a:pt x="762000" y="13636"/>
                  <a:pt x="762000" y="13636"/>
                  <a:pt x="155822" y="631577"/>
                </a:cubicBezTo>
                <a:lnTo>
                  <a:pt x="135781" y="652007"/>
                </a:lnTo>
                <a:lnTo>
                  <a:pt x="157923" y="629482"/>
                </a:lnTo>
                <a:cubicBezTo>
                  <a:pt x="259761" y="525884"/>
                  <a:pt x="440806" y="341709"/>
                  <a:pt x="762665" y="14287"/>
                </a:cubicBezTo>
                <a:cubicBezTo>
                  <a:pt x="769477" y="14287"/>
                  <a:pt x="772882" y="14287"/>
                  <a:pt x="774585" y="14287"/>
                </a:cubicBezTo>
                <a:lnTo>
                  <a:pt x="775804" y="14287"/>
                </a:lnTo>
                <a:lnTo>
                  <a:pt x="776288" y="14287"/>
                </a:lnTo>
                <a:lnTo>
                  <a:pt x="776159" y="14418"/>
                </a:lnTo>
                <a:lnTo>
                  <a:pt x="808139" y="26200"/>
                </a:lnTo>
                <a:lnTo>
                  <a:pt x="830038" y="27885"/>
                </a:lnTo>
                <a:lnTo>
                  <a:pt x="830935" y="26987"/>
                </a:lnTo>
                <a:cubicBezTo>
                  <a:pt x="830935" y="26987"/>
                  <a:pt x="844550" y="40602"/>
                  <a:pt x="844550" y="40602"/>
                </a:cubicBezTo>
                <a:lnTo>
                  <a:pt x="843760" y="41379"/>
                </a:lnTo>
                <a:lnTo>
                  <a:pt x="863844" y="48086"/>
                </a:lnTo>
                <a:lnTo>
                  <a:pt x="884066" y="54839"/>
                </a:lnTo>
                <a:lnTo>
                  <a:pt x="884915" y="53975"/>
                </a:lnTo>
                <a:cubicBezTo>
                  <a:pt x="898526" y="53975"/>
                  <a:pt x="898526" y="53975"/>
                  <a:pt x="898526" y="67597"/>
                </a:cubicBezTo>
                <a:cubicBezTo>
                  <a:pt x="898526" y="67597"/>
                  <a:pt x="898526" y="67597"/>
                  <a:pt x="68263" y="898525"/>
                </a:cubicBezTo>
                <a:cubicBezTo>
                  <a:pt x="68263" y="891714"/>
                  <a:pt x="68263" y="888309"/>
                  <a:pt x="68263" y="886606"/>
                </a:cubicBezTo>
                <a:lnTo>
                  <a:pt x="68263" y="885492"/>
                </a:lnTo>
                <a:lnTo>
                  <a:pt x="54871" y="863690"/>
                </a:lnTo>
                <a:cubicBezTo>
                  <a:pt x="51472" y="855176"/>
                  <a:pt x="48073" y="844960"/>
                  <a:pt x="41275" y="831338"/>
                </a:cubicBezTo>
                <a:cubicBezTo>
                  <a:pt x="41275" y="831338"/>
                  <a:pt x="41275" y="831338"/>
                  <a:pt x="578669" y="302058"/>
                </a:cubicBezTo>
                <a:lnTo>
                  <a:pt x="622672" y="258720"/>
                </a:lnTo>
                <a:lnTo>
                  <a:pt x="583525" y="297203"/>
                </a:lnTo>
                <a:cubicBezTo>
                  <a:pt x="464877" y="413840"/>
                  <a:pt x="292299" y="583493"/>
                  <a:pt x="41275" y="830262"/>
                </a:cubicBezTo>
                <a:cubicBezTo>
                  <a:pt x="41275" y="830262"/>
                  <a:pt x="41275" y="830262"/>
                  <a:pt x="41275" y="828560"/>
                </a:cubicBezTo>
                <a:lnTo>
                  <a:pt x="41275" y="816890"/>
                </a:lnTo>
                <a:lnTo>
                  <a:pt x="40603" y="817562"/>
                </a:lnTo>
                <a:cubicBezTo>
                  <a:pt x="40603" y="803947"/>
                  <a:pt x="26988" y="790332"/>
                  <a:pt x="26988" y="776718"/>
                </a:cubicBezTo>
                <a:cubicBezTo>
                  <a:pt x="26988" y="776718"/>
                  <a:pt x="26988" y="776718"/>
                  <a:pt x="342895" y="455067"/>
                </a:cubicBezTo>
                <a:lnTo>
                  <a:pt x="376158" y="421199"/>
                </a:lnTo>
                <a:lnTo>
                  <a:pt x="374381" y="423006"/>
                </a:lnTo>
                <a:cubicBezTo>
                  <a:pt x="281633" y="517326"/>
                  <a:pt x="167482" y="633412"/>
                  <a:pt x="26988" y="776287"/>
                </a:cubicBezTo>
                <a:cubicBezTo>
                  <a:pt x="26988" y="769484"/>
                  <a:pt x="26988" y="766082"/>
                  <a:pt x="26988" y="764381"/>
                </a:cubicBezTo>
                <a:lnTo>
                  <a:pt x="26988" y="762911"/>
                </a:lnTo>
                <a:lnTo>
                  <a:pt x="26324" y="763588"/>
                </a:lnTo>
                <a:cubicBezTo>
                  <a:pt x="12700" y="736317"/>
                  <a:pt x="12700" y="722682"/>
                  <a:pt x="12700" y="695411"/>
                </a:cubicBezTo>
                <a:cubicBezTo>
                  <a:pt x="12700" y="695411"/>
                  <a:pt x="12700" y="695411"/>
                  <a:pt x="99551" y="608484"/>
                </a:cubicBezTo>
                <a:lnTo>
                  <a:pt x="110875" y="597150"/>
                </a:lnTo>
                <a:lnTo>
                  <a:pt x="12700" y="695325"/>
                </a:lnTo>
                <a:cubicBezTo>
                  <a:pt x="12700" y="695325"/>
                  <a:pt x="12700" y="681691"/>
                  <a:pt x="12700" y="681691"/>
                </a:cubicBezTo>
                <a:lnTo>
                  <a:pt x="13547" y="680827"/>
                </a:lnTo>
                <a:lnTo>
                  <a:pt x="1702" y="646986"/>
                </a:lnTo>
                <a:cubicBezTo>
                  <a:pt x="0" y="636771"/>
                  <a:pt x="0" y="626555"/>
                  <a:pt x="0" y="612934"/>
                </a:cubicBezTo>
                <a:cubicBezTo>
                  <a:pt x="0" y="612934"/>
                  <a:pt x="0" y="612934"/>
                  <a:pt x="626555" y="0"/>
                </a:cubicBezTo>
                <a:close/>
                <a:moveTo>
                  <a:pt x="530478" y="0"/>
                </a:moveTo>
                <a:cubicBezTo>
                  <a:pt x="544080" y="0"/>
                  <a:pt x="557682" y="0"/>
                  <a:pt x="569584" y="0"/>
                </a:cubicBezTo>
                <a:lnTo>
                  <a:pt x="598281" y="0"/>
                </a:lnTo>
                <a:lnTo>
                  <a:pt x="598488" y="0"/>
                </a:lnTo>
                <a:lnTo>
                  <a:pt x="611878" y="0"/>
                </a:lnTo>
                <a:cubicBezTo>
                  <a:pt x="615277" y="0"/>
                  <a:pt x="618677" y="0"/>
                  <a:pt x="625475" y="0"/>
                </a:cubicBezTo>
                <a:cubicBezTo>
                  <a:pt x="625475" y="0"/>
                  <a:pt x="625475" y="0"/>
                  <a:pt x="0" y="612775"/>
                </a:cubicBezTo>
                <a:cubicBezTo>
                  <a:pt x="0" y="612775"/>
                  <a:pt x="0" y="609371"/>
                  <a:pt x="0" y="605967"/>
                </a:cubicBezTo>
                <a:lnTo>
                  <a:pt x="0" y="600075"/>
                </a:lnTo>
                <a:lnTo>
                  <a:pt x="0" y="599158"/>
                </a:lnTo>
                <a:lnTo>
                  <a:pt x="400" y="598757"/>
                </a:lnTo>
                <a:lnTo>
                  <a:pt x="11902" y="560866"/>
                </a:lnTo>
                <a:cubicBezTo>
                  <a:pt x="13602" y="548932"/>
                  <a:pt x="13602" y="538704"/>
                  <a:pt x="13602" y="531885"/>
                </a:cubicBezTo>
                <a:cubicBezTo>
                  <a:pt x="13602" y="531885"/>
                  <a:pt x="13602" y="531885"/>
                  <a:pt x="530478" y="0"/>
                </a:cubicBezTo>
                <a:close/>
                <a:moveTo>
                  <a:pt x="530225" y="0"/>
                </a:moveTo>
                <a:cubicBezTo>
                  <a:pt x="530225" y="0"/>
                  <a:pt x="530225" y="0"/>
                  <a:pt x="12700" y="531813"/>
                </a:cubicBezTo>
                <a:cubicBezTo>
                  <a:pt x="12700" y="524995"/>
                  <a:pt x="12700" y="518177"/>
                  <a:pt x="12700" y="513063"/>
                </a:cubicBezTo>
                <a:lnTo>
                  <a:pt x="12700" y="504825"/>
                </a:lnTo>
                <a:lnTo>
                  <a:pt x="12700" y="504541"/>
                </a:lnTo>
                <a:lnTo>
                  <a:pt x="12799" y="504442"/>
                </a:lnTo>
                <a:lnTo>
                  <a:pt x="26326" y="452024"/>
                </a:lnTo>
                <a:cubicBezTo>
                  <a:pt x="29733" y="436695"/>
                  <a:pt x="33139" y="423069"/>
                  <a:pt x="39952" y="409443"/>
                </a:cubicBezTo>
                <a:cubicBezTo>
                  <a:pt x="39952" y="409443"/>
                  <a:pt x="39952" y="409443"/>
                  <a:pt x="407856" y="41539"/>
                </a:cubicBezTo>
                <a:cubicBezTo>
                  <a:pt x="428295" y="34726"/>
                  <a:pt x="445328" y="27913"/>
                  <a:pt x="460657" y="22803"/>
                </a:cubicBezTo>
                <a:lnTo>
                  <a:pt x="502112" y="14512"/>
                </a:lnTo>
                <a:lnTo>
                  <a:pt x="502987" y="13636"/>
                </a:lnTo>
                <a:cubicBezTo>
                  <a:pt x="516606" y="13636"/>
                  <a:pt x="530225" y="0"/>
                  <a:pt x="530225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en-US" altLang="zh-CN" sz="7200" b="1" dirty="0" smtClean="0">
                <a:solidFill>
                  <a:srgbClr val="A2B932"/>
                </a:solidFill>
              </a:rPr>
              <a:t>4</a:t>
            </a:r>
            <a:endParaRPr lang="zh-CN" altLang="en-US" sz="7200" b="1" dirty="0">
              <a:solidFill>
                <a:srgbClr val="A2B932"/>
              </a:solidFill>
            </a:endParaRPr>
          </a:p>
        </p:txBody>
      </p:sp>
      <p:sp>
        <p:nvSpPr>
          <p:cNvPr id="18" name="Freeform 60"/>
          <p:cNvSpPr>
            <a:spLocks noEditPoints="1"/>
          </p:cNvSpPr>
          <p:nvPr/>
        </p:nvSpPr>
        <p:spPr bwMode="auto">
          <a:xfrm>
            <a:off x="9410020" y="2693026"/>
            <a:ext cx="1360488" cy="1376363"/>
          </a:xfrm>
          <a:custGeom>
            <a:avLst/>
            <a:gdLst>
              <a:gd name="T0" fmla="*/ 100 w 100"/>
              <a:gd name="T1" fmla="*/ 43 h 101"/>
              <a:gd name="T2" fmla="*/ 98 w 100"/>
              <a:gd name="T3" fmla="*/ 36 h 101"/>
              <a:gd name="T4" fmla="*/ 95 w 100"/>
              <a:gd name="T5" fmla="*/ 28 h 101"/>
              <a:gd name="T6" fmla="*/ 92 w 100"/>
              <a:gd name="T7" fmla="*/ 23 h 101"/>
              <a:gd name="T8" fmla="*/ 88 w 100"/>
              <a:gd name="T9" fmla="*/ 17 h 101"/>
              <a:gd name="T10" fmla="*/ 83 w 100"/>
              <a:gd name="T11" fmla="*/ 13 h 101"/>
              <a:gd name="T12" fmla="*/ 78 w 100"/>
              <a:gd name="T13" fmla="*/ 9 h 101"/>
              <a:gd name="T14" fmla="*/ 73 w 100"/>
              <a:gd name="T15" fmla="*/ 6 h 101"/>
              <a:gd name="T16" fmla="*/ 65 w 100"/>
              <a:gd name="T17" fmla="*/ 3 h 101"/>
              <a:gd name="T18" fmla="*/ 58 w 100"/>
              <a:gd name="T19" fmla="*/ 1 h 101"/>
              <a:gd name="T20" fmla="*/ 50 w 100"/>
              <a:gd name="T21" fmla="*/ 0 h 101"/>
              <a:gd name="T22" fmla="*/ 41 w 100"/>
              <a:gd name="T23" fmla="*/ 1 h 101"/>
              <a:gd name="T24" fmla="*/ 30 w 100"/>
              <a:gd name="T25" fmla="*/ 5 h 101"/>
              <a:gd name="T26" fmla="*/ 4 w 100"/>
              <a:gd name="T27" fmla="*/ 30 h 101"/>
              <a:gd name="T28" fmla="*/ 1 w 100"/>
              <a:gd name="T29" fmla="*/ 41 h 101"/>
              <a:gd name="T30" fmla="*/ 0 w 100"/>
              <a:gd name="T31" fmla="*/ 51 h 101"/>
              <a:gd name="T32" fmla="*/ 0 w 100"/>
              <a:gd name="T33" fmla="*/ 59 h 101"/>
              <a:gd name="T34" fmla="*/ 2 w 100"/>
              <a:gd name="T35" fmla="*/ 66 h 101"/>
              <a:gd name="T36" fmla="*/ 5 w 100"/>
              <a:gd name="T37" fmla="*/ 73 h 101"/>
              <a:gd name="T38" fmla="*/ 8 w 100"/>
              <a:gd name="T39" fmla="*/ 78 h 101"/>
              <a:gd name="T40" fmla="*/ 12 w 100"/>
              <a:gd name="T41" fmla="*/ 84 h 101"/>
              <a:gd name="T42" fmla="*/ 17 w 100"/>
              <a:gd name="T43" fmla="*/ 88 h 101"/>
              <a:gd name="T44" fmla="*/ 23 w 100"/>
              <a:gd name="T45" fmla="*/ 93 h 101"/>
              <a:gd name="T46" fmla="*/ 28 w 100"/>
              <a:gd name="T47" fmla="*/ 96 h 101"/>
              <a:gd name="T48" fmla="*/ 36 w 100"/>
              <a:gd name="T49" fmla="*/ 99 h 101"/>
              <a:gd name="T50" fmla="*/ 42 w 100"/>
              <a:gd name="T51" fmla="*/ 100 h 101"/>
              <a:gd name="T52" fmla="*/ 50 w 100"/>
              <a:gd name="T53" fmla="*/ 101 h 101"/>
              <a:gd name="T54" fmla="*/ 60 w 100"/>
              <a:gd name="T55" fmla="*/ 100 h 101"/>
              <a:gd name="T56" fmla="*/ 72 w 100"/>
              <a:gd name="T57" fmla="*/ 96 h 101"/>
              <a:gd name="T58" fmla="*/ 99 w 100"/>
              <a:gd name="T59" fmla="*/ 63 h 101"/>
              <a:gd name="T60" fmla="*/ 100 w 100"/>
              <a:gd name="T61" fmla="*/ 53 h 101"/>
              <a:gd name="T62" fmla="*/ 96 w 100"/>
              <a:gd name="T63" fmla="*/ 52 h 101"/>
              <a:gd name="T64" fmla="*/ 94 w 100"/>
              <a:gd name="T65" fmla="*/ 61 h 101"/>
              <a:gd name="T66" fmla="*/ 71 w 100"/>
              <a:gd name="T67" fmla="*/ 91 h 101"/>
              <a:gd name="T68" fmla="*/ 58 w 100"/>
              <a:gd name="T69" fmla="*/ 95 h 101"/>
              <a:gd name="T70" fmla="*/ 50 w 100"/>
              <a:gd name="T71" fmla="*/ 96 h 101"/>
              <a:gd name="T72" fmla="*/ 41 w 100"/>
              <a:gd name="T73" fmla="*/ 95 h 101"/>
              <a:gd name="T74" fmla="*/ 35 w 100"/>
              <a:gd name="T75" fmla="*/ 93 h 101"/>
              <a:gd name="T76" fmla="*/ 27 w 100"/>
              <a:gd name="T77" fmla="*/ 90 h 101"/>
              <a:gd name="T78" fmla="*/ 23 w 100"/>
              <a:gd name="T79" fmla="*/ 87 h 101"/>
              <a:gd name="T80" fmla="*/ 17 w 100"/>
              <a:gd name="T81" fmla="*/ 81 h 101"/>
              <a:gd name="T82" fmla="*/ 14 w 100"/>
              <a:gd name="T83" fmla="*/ 78 h 101"/>
              <a:gd name="T84" fmla="*/ 9 w 100"/>
              <a:gd name="T85" fmla="*/ 71 h 101"/>
              <a:gd name="T86" fmla="*/ 7 w 100"/>
              <a:gd name="T87" fmla="*/ 65 h 101"/>
              <a:gd name="T88" fmla="*/ 5 w 100"/>
              <a:gd name="T89" fmla="*/ 56 h 101"/>
              <a:gd name="T90" fmla="*/ 4 w 100"/>
              <a:gd name="T91" fmla="*/ 50 h 101"/>
              <a:gd name="T92" fmla="*/ 5 w 100"/>
              <a:gd name="T93" fmla="*/ 42 h 101"/>
              <a:gd name="T94" fmla="*/ 32 w 100"/>
              <a:gd name="T95" fmla="*/ 9 h 101"/>
              <a:gd name="T96" fmla="*/ 43 w 100"/>
              <a:gd name="T97" fmla="*/ 5 h 101"/>
              <a:gd name="T98" fmla="*/ 50 w 100"/>
              <a:gd name="T99" fmla="*/ 5 h 101"/>
              <a:gd name="T100" fmla="*/ 60 w 100"/>
              <a:gd name="T101" fmla="*/ 6 h 101"/>
              <a:gd name="T102" fmla="*/ 66 w 100"/>
              <a:gd name="T103" fmla="*/ 8 h 101"/>
              <a:gd name="T104" fmla="*/ 74 w 100"/>
              <a:gd name="T105" fmla="*/ 11 h 101"/>
              <a:gd name="T106" fmla="*/ 78 w 100"/>
              <a:gd name="T107" fmla="*/ 15 h 101"/>
              <a:gd name="T108" fmla="*/ 84 w 100"/>
              <a:gd name="T109" fmla="*/ 20 h 101"/>
              <a:gd name="T110" fmla="*/ 87 w 100"/>
              <a:gd name="T111" fmla="*/ 24 h 101"/>
              <a:gd name="T112" fmla="*/ 91 w 100"/>
              <a:gd name="T113" fmla="*/ 31 h 101"/>
              <a:gd name="T114" fmla="*/ 93 w 100"/>
              <a:gd name="T115" fmla="*/ 36 h 101"/>
              <a:gd name="T116" fmla="*/ 95 w 100"/>
              <a:gd name="T117" fmla="*/ 46 h 101"/>
              <a:gd name="T118" fmla="*/ 96 w 100"/>
              <a:gd name="T119" fmla="*/ 5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0" h="101">
                <a:moveTo>
                  <a:pt x="100" y="49"/>
                </a:moveTo>
                <a:cubicBezTo>
                  <a:pt x="100" y="48"/>
                  <a:pt x="100" y="48"/>
                  <a:pt x="100" y="47"/>
                </a:cubicBezTo>
                <a:cubicBezTo>
                  <a:pt x="100" y="46"/>
                  <a:pt x="100" y="44"/>
                  <a:pt x="100" y="43"/>
                </a:cubicBezTo>
                <a:cubicBezTo>
                  <a:pt x="100" y="43"/>
                  <a:pt x="100" y="42"/>
                  <a:pt x="99" y="42"/>
                </a:cubicBezTo>
                <a:cubicBezTo>
                  <a:pt x="99" y="40"/>
                  <a:pt x="99" y="39"/>
                  <a:pt x="99" y="38"/>
                </a:cubicBezTo>
                <a:cubicBezTo>
                  <a:pt x="98" y="37"/>
                  <a:pt x="98" y="37"/>
                  <a:pt x="98" y="36"/>
                </a:cubicBezTo>
                <a:cubicBezTo>
                  <a:pt x="98" y="35"/>
                  <a:pt x="97" y="34"/>
                  <a:pt x="97" y="33"/>
                </a:cubicBezTo>
                <a:cubicBezTo>
                  <a:pt x="97" y="32"/>
                  <a:pt x="97" y="32"/>
                  <a:pt x="97" y="32"/>
                </a:cubicBezTo>
                <a:cubicBezTo>
                  <a:pt x="96" y="31"/>
                  <a:pt x="96" y="29"/>
                  <a:pt x="95" y="28"/>
                </a:cubicBezTo>
                <a:cubicBezTo>
                  <a:pt x="95" y="28"/>
                  <a:pt x="95" y="28"/>
                  <a:pt x="95" y="27"/>
                </a:cubicBezTo>
                <a:cubicBezTo>
                  <a:pt x="94" y="26"/>
                  <a:pt x="93" y="25"/>
                  <a:pt x="93" y="24"/>
                </a:cubicBezTo>
                <a:cubicBezTo>
                  <a:pt x="93" y="24"/>
                  <a:pt x="92" y="24"/>
                  <a:pt x="92" y="23"/>
                </a:cubicBezTo>
                <a:cubicBezTo>
                  <a:pt x="92" y="22"/>
                  <a:pt x="91" y="21"/>
                  <a:pt x="90" y="21"/>
                </a:cubicBezTo>
                <a:cubicBezTo>
                  <a:pt x="90" y="20"/>
                  <a:pt x="90" y="20"/>
                  <a:pt x="90" y="20"/>
                </a:cubicBezTo>
                <a:cubicBezTo>
                  <a:pt x="89" y="19"/>
                  <a:pt x="88" y="18"/>
                  <a:pt x="88" y="17"/>
                </a:cubicBezTo>
                <a:cubicBezTo>
                  <a:pt x="87" y="17"/>
                  <a:pt x="87" y="17"/>
                  <a:pt x="87" y="16"/>
                </a:cubicBezTo>
                <a:cubicBezTo>
                  <a:pt x="86" y="15"/>
                  <a:pt x="85" y="15"/>
                  <a:pt x="84" y="14"/>
                </a:cubicBezTo>
                <a:cubicBezTo>
                  <a:pt x="84" y="13"/>
                  <a:pt x="84" y="13"/>
                  <a:pt x="83" y="13"/>
                </a:cubicBezTo>
                <a:cubicBezTo>
                  <a:pt x="83" y="12"/>
                  <a:pt x="82" y="12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0"/>
                  <a:pt x="79" y="9"/>
                  <a:pt x="78" y="9"/>
                </a:cubicBezTo>
                <a:cubicBezTo>
                  <a:pt x="78" y="8"/>
                  <a:pt x="77" y="8"/>
                  <a:pt x="77" y="8"/>
                </a:cubicBezTo>
                <a:cubicBezTo>
                  <a:pt x="76" y="7"/>
                  <a:pt x="75" y="7"/>
                  <a:pt x="74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2" y="5"/>
                  <a:pt x="71" y="5"/>
                  <a:pt x="70" y="4"/>
                </a:cubicBezTo>
                <a:cubicBezTo>
                  <a:pt x="69" y="4"/>
                  <a:pt x="69" y="4"/>
                  <a:pt x="68" y="4"/>
                </a:cubicBezTo>
                <a:cubicBezTo>
                  <a:pt x="67" y="3"/>
                  <a:pt x="66" y="3"/>
                  <a:pt x="65" y="3"/>
                </a:cubicBezTo>
                <a:cubicBezTo>
                  <a:pt x="65" y="2"/>
                  <a:pt x="64" y="2"/>
                  <a:pt x="64" y="2"/>
                </a:cubicBezTo>
                <a:cubicBezTo>
                  <a:pt x="63" y="2"/>
                  <a:pt x="61" y="1"/>
                  <a:pt x="60" y="1"/>
                </a:cubicBezTo>
                <a:cubicBezTo>
                  <a:pt x="59" y="1"/>
                  <a:pt x="59" y="1"/>
                  <a:pt x="58" y="1"/>
                </a:cubicBezTo>
                <a:cubicBezTo>
                  <a:pt x="57" y="1"/>
                  <a:pt x="56" y="1"/>
                  <a:pt x="54" y="0"/>
                </a:cubicBezTo>
                <a:cubicBezTo>
                  <a:pt x="54" y="0"/>
                  <a:pt x="53" y="0"/>
                  <a:pt x="53" y="0"/>
                </a:cubicBezTo>
                <a:cubicBezTo>
                  <a:pt x="52" y="0"/>
                  <a:pt x="51" y="0"/>
                  <a:pt x="50" y="0"/>
                </a:cubicBezTo>
                <a:cubicBezTo>
                  <a:pt x="49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5" y="0"/>
                  <a:pt x="43" y="1"/>
                  <a:pt x="41" y="1"/>
                </a:cubicBezTo>
                <a:cubicBezTo>
                  <a:pt x="40" y="1"/>
                  <a:pt x="39" y="1"/>
                  <a:pt x="39" y="1"/>
                </a:cubicBezTo>
                <a:cubicBezTo>
                  <a:pt x="37" y="2"/>
                  <a:pt x="34" y="3"/>
                  <a:pt x="32" y="3"/>
                </a:cubicBezTo>
                <a:cubicBezTo>
                  <a:pt x="31" y="4"/>
                  <a:pt x="31" y="4"/>
                  <a:pt x="30" y="5"/>
                </a:cubicBezTo>
                <a:cubicBezTo>
                  <a:pt x="25" y="7"/>
                  <a:pt x="21" y="9"/>
                  <a:pt x="17" y="13"/>
                </a:cubicBezTo>
                <a:cubicBezTo>
                  <a:pt x="15" y="14"/>
                  <a:pt x="14" y="16"/>
                  <a:pt x="12" y="17"/>
                </a:cubicBezTo>
                <a:cubicBezTo>
                  <a:pt x="9" y="21"/>
                  <a:pt x="6" y="26"/>
                  <a:pt x="4" y="30"/>
                </a:cubicBezTo>
                <a:cubicBezTo>
                  <a:pt x="4" y="31"/>
                  <a:pt x="3" y="32"/>
                  <a:pt x="3" y="33"/>
                </a:cubicBezTo>
                <a:cubicBezTo>
                  <a:pt x="2" y="35"/>
                  <a:pt x="1" y="37"/>
                  <a:pt x="1" y="39"/>
                </a:cubicBezTo>
                <a:cubicBezTo>
                  <a:pt x="1" y="40"/>
                  <a:pt x="1" y="41"/>
                  <a:pt x="1" y="41"/>
                </a:cubicBezTo>
                <a:cubicBezTo>
                  <a:pt x="0" y="43"/>
                  <a:pt x="0" y="45"/>
                  <a:pt x="0" y="47"/>
                </a:cubicBezTo>
                <a:cubicBezTo>
                  <a:pt x="0" y="48"/>
                  <a:pt x="0" y="48"/>
                  <a:pt x="0" y="49"/>
                </a:cubicBezTo>
                <a:cubicBezTo>
                  <a:pt x="0" y="49"/>
                  <a:pt x="0" y="50"/>
                  <a:pt x="0" y="51"/>
                </a:cubicBezTo>
                <a:cubicBezTo>
                  <a:pt x="0" y="51"/>
                  <a:pt x="0" y="52"/>
                  <a:pt x="0" y="53"/>
                </a:cubicBezTo>
                <a:cubicBezTo>
                  <a:pt x="0" y="54"/>
                  <a:pt x="0" y="54"/>
                  <a:pt x="0" y="55"/>
                </a:cubicBezTo>
                <a:cubicBezTo>
                  <a:pt x="0" y="56"/>
                  <a:pt x="0" y="58"/>
                  <a:pt x="0" y="59"/>
                </a:cubicBezTo>
                <a:cubicBezTo>
                  <a:pt x="0" y="59"/>
                  <a:pt x="1" y="60"/>
                  <a:pt x="1" y="60"/>
                </a:cubicBezTo>
                <a:cubicBezTo>
                  <a:pt x="1" y="62"/>
                  <a:pt x="1" y="63"/>
                  <a:pt x="2" y="64"/>
                </a:cubicBezTo>
                <a:cubicBezTo>
                  <a:pt x="2" y="65"/>
                  <a:pt x="2" y="65"/>
                  <a:pt x="2" y="66"/>
                </a:cubicBezTo>
                <a:cubicBezTo>
                  <a:pt x="2" y="67"/>
                  <a:pt x="3" y="68"/>
                  <a:pt x="3" y="69"/>
                </a:cubicBezTo>
                <a:cubicBezTo>
                  <a:pt x="3" y="69"/>
                  <a:pt x="4" y="70"/>
                  <a:pt x="4" y="70"/>
                </a:cubicBezTo>
                <a:cubicBezTo>
                  <a:pt x="4" y="71"/>
                  <a:pt x="5" y="72"/>
                  <a:pt x="5" y="73"/>
                </a:cubicBezTo>
                <a:cubicBezTo>
                  <a:pt x="5" y="74"/>
                  <a:pt x="5" y="74"/>
                  <a:pt x="6" y="74"/>
                </a:cubicBezTo>
                <a:cubicBezTo>
                  <a:pt x="6" y="75"/>
                  <a:pt x="7" y="76"/>
                  <a:pt x="8" y="78"/>
                </a:cubicBezTo>
                <a:cubicBezTo>
                  <a:pt x="8" y="78"/>
                  <a:pt x="8" y="78"/>
                  <a:pt x="8" y="78"/>
                </a:cubicBezTo>
                <a:cubicBezTo>
                  <a:pt x="9" y="79"/>
                  <a:pt x="9" y="80"/>
                  <a:pt x="10" y="81"/>
                </a:cubicBezTo>
                <a:cubicBezTo>
                  <a:pt x="10" y="81"/>
                  <a:pt x="11" y="82"/>
                  <a:pt x="11" y="82"/>
                </a:cubicBezTo>
                <a:cubicBezTo>
                  <a:pt x="11" y="83"/>
                  <a:pt x="12" y="83"/>
                  <a:pt x="12" y="84"/>
                </a:cubicBezTo>
                <a:cubicBezTo>
                  <a:pt x="13" y="84"/>
                  <a:pt x="13" y="85"/>
                  <a:pt x="13" y="85"/>
                </a:cubicBezTo>
                <a:cubicBezTo>
                  <a:pt x="14" y="86"/>
                  <a:pt x="15" y="87"/>
                  <a:pt x="16" y="87"/>
                </a:cubicBezTo>
                <a:cubicBezTo>
                  <a:pt x="16" y="88"/>
                  <a:pt x="16" y="88"/>
                  <a:pt x="17" y="88"/>
                </a:cubicBezTo>
                <a:cubicBezTo>
                  <a:pt x="17" y="89"/>
                  <a:pt x="18" y="90"/>
                  <a:pt x="19" y="90"/>
                </a:cubicBezTo>
                <a:cubicBezTo>
                  <a:pt x="19" y="90"/>
                  <a:pt x="20" y="91"/>
                  <a:pt x="20" y="91"/>
                </a:cubicBezTo>
                <a:cubicBezTo>
                  <a:pt x="21" y="92"/>
                  <a:pt x="22" y="92"/>
                  <a:pt x="23" y="93"/>
                </a:cubicBezTo>
                <a:cubicBezTo>
                  <a:pt x="23" y="93"/>
                  <a:pt x="23" y="93"/>
                  <a:pt x="24" y="93"/>
                </a:cubicBezTo>
                <a:cubicBezTo>
                  <a:pt x="25" y="94"/>
                  <a:pt x="26" y="95"/>
                  <a:pt x="27" y="95"/>
                </a:cubicBezTo>
                <a:cubicBezTo>
                  <a:pt x="27" y="95"/>
                  <a:pt x="27" y="96"/>
                  <a:pt x="28" y="96"/>
                </a:cubicBezTo>
                <a:cubicBezTo>
                  <a:pt x="29" y="96"/>
                  <a:pt x="30" y="97"/>
                  <a:pt x="31" y="97"/>
                </a:cubicBezTo>
                <a:cubicBezTo>
                  <a:pt x="31" y="97"/>
                  <a:pt x="32" y="97"/>
                  <a:pt x="32" y="98"/>
                </a:cubicBezTo>
                <a:cubicBezTo>
                  <a:pt x="33" y="98"/>
                  <a:pt x="35" y="98"/>
                  <a:pt x="36" y="99"/>
                </a:cubicBezTo>
                <a:cubicBezTo>
                  <a:pt x="36" y="99"/>
                  <a:pt x="37" y="99"/>
                  <a:pt x="37" y="99"/>
                </a:cubicBezTo>
                <a:cubicBezTo>
                  <a:pt x="38" y="99"/>
                  <a:pt x="40" y="100"/>
                  <a:pt x="41" y="100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44" y="100"/>
                  <a:pt x="45" y="101"/>
                  <a:pt x="47" y="101"/>
                </a:cubicBezTo>
                <a:cubicBezTo>
                  <a:pt x="47" y="101"/>
                  <a:pt x="48" y="101"/>
                  <a:pt x="48" y="101"/>
                </a:cubicBezTo>
                <a:cubicBezTo>
                  <a:pt x="49" y="101"/>
                  <a:pt x="49" y="101"/>
                  <a:pt x="50" y="101"/>
                </a:cubicBezTo>
                <a:cubicBezTo>
                  <a:pt x="51" y="101"/>
                  <a:pt x="52" y="101"/>
                  <a:pt x="53" y="101"/>
                </a:cubicBezTo>
                <a:cubicBezTo>
                  <a:pt x="53" y="101"/>
                  <a:pt x="54" y="101"/>
                  <a:pt x="54" y="101"/>
                </a:cubicBezTo>
                <a:cubicBezTo>
                  <a:pt x="56" y="100"/>
                  <a:pt x="58" y="100"/>
                  <a:pt x="60" y="100"/>
                </a:cubicBezTo>
                <a:cubicBezTo>
                  <a:pt x="61" y="100"/>
                  <a:pt x="62" y="99"/>
                  <a:pt x="62" y="99"/>
                </a:cubicBezTo>
                <a:cubicBezTo>
                  <a:pt x="65" y="99"/>
                  <a:pt x="67" y="98"/>
                  <a:pt x="69" y="97"/>
                </a:cubicBezTo>
                <a:cubicBezTo>
                  <a:pt x="70" y="97"/>
                  <a:pt x="71" y="96"/>
                  <a:pt x="72" y="96"/>
                </a:cubicBezTo>
                <a:cubicBezTo>
                  <a:pt x="82" y="91"/>
                  <a:pt x="90" y="83"/>
                  <a:pt x="95" y="73"/>
                </a:cubicBezTo>
                <a:cubicBezTo>
                  <a:pt x="96" y="72"/>
                  <a:pt x="96" y="71"/>
                  <a:pt x="96" y="70"/>
                </a:cubicBezTo>
                <a:cubicBezTo>
                  <a:pt x="97" y="68"/>
                  <a:pt x="98" y="65"/>
                  <a:pt x="99" y="63"/>
                </a:cubicBezTo>
                <a:cubicBezTo>
                  <a:pt x="99" y="62"/>
                  <a:pt x="99" y="62"/>
                  <a:pt x="99" y="61"/>
                </a:cubicBezTo>
                <a:cubicBezTo>
                  <a:pt x="100" y="59"/>
                  <a:pt x="100" y="57"/>
                  <a:pt x="100" y="55"/>
                </a:cubicBezTo>
                <a:cubicBezTo>
                  <a:pt x="100" y="54"/>
                  <a:pt x="100" y="54"/>
                  <a:pt x="100" y="53"/>
                </a:cubicBezTo>
                <a:cubicBezTo>
                  <a:pt x="100" y="52"/>
                  <a:pt x="100" y="51"/>
                  <a:pt x="100" y="51"/>
                </a:cubicBezTo>
                <a:cubicBezTo>
                  <a:pt x="100" y="50"/>
                  <a:pt x="100" y="49"/>
                  <a:pt x="100" y="49"/>
                </a:cubicBezTo>
                <a:close/>
                <a:moveTo>
                  <a:pt x="96" y="52"/>
                </a:moveTo>
                <a:cubicBezTo>
                  <a:pt x="95" y="52"/>
                  <a:pt x="95" y="53"/>
                  <a:pt x="95" y="53"/>
                </a:cubicBezTo>
                <a:cubicBezTo>
                  <a:pt x="95" y="55"/>
                  <a:pt x="95" y="57"/>
                  <a:pt x="95" y="59"/>
                </a:cubicBezTo>
                <a:cubicBezTo>
                  <a:pt x="95" y="59"/>
                  <a:pt x="95" y="60"/>
                  <a:pt x="94" y="61"/>
                </a:cubicBezTo>
                <a:cubicBezTo>
                  <a:pt x="94" y="63"/>
                  <a:pt x="93" y="66"/>
                  <a:pt x="92" y="68"/>
                </a:cubicBezTo>
                <a:cubicBezTo>
                  <a:pt x="92" y="69"/>
                  <a:pt x="91" y="70"/>
                  <a:pt x="91" y="71"/>
                </a:cubicBezTo>
                <a:cubicBezTo>
                  <a:pt x="86" y="80"/>
                  <a:pt x="79" y="87"/>
                  <a:pt x="71" y="91"/>
                </a:cubicBezTo>
                <a:cubicBezTo>
                  <a:pt x="70" y="91"/>
                  <a:pt x="69" y="92"/>
                  <a:pt x="68" y="92"/>
                </a:cubicBezTo>
                <a:cubicBezTo>
                  <a:pt x="65" y="93"/>
                  <a:pt x="63" y="94"/>
                  <a:pt x="60" y="95"/>
                </a:cubicBezTo>
                <a:cubicBezTo>
                  <a:pt x="60" y="95"/>
                  <a:pt x="59" y="95"/>
                  <a:pt x="58" y="95"/>
                </a:cubicBezTo>
                <a:cubicBezTo>
                  <a:pt x="57" y="95"/>
                  <a:pt x="55" y="96"/>
                  <a:pt x="53" y="96"/>
                </a:cubicBezTo>
                <a:cubicBezTo>
                  <a:pt x="53" y="96"/>
                  <a:pt x="52" y="96"/>
                  <a:pt x="51" y="96"/>
                </a:cubicBezTo>
                <a:cubicBezTo>
                  <a:pt x="51" y="96"/>
                  <a:pt x="50" y="96"/>
                  <a:pt x="50" y="96"/>
                </a:cubicBezTo>
                <a:cubicBezTo>
                  <a:pt x="49" y="96"/>
                  <a:pt x="48" y="96"/>
                  <a:pt x="47" y="96"/>
                </a:cubicBezTo>
                <a:cubicBezTo>
                  <a:pt x="46" y="96"/>
                  <a:pt x="46" y="96"/>
                  <a:pt x="45" y="96"/>
                </a:cubicBezTo>
                <a:cubicBezTo>
                  <a:pt x="44" y="96"/>
                  <a:pt x="42" y="95"/>
                  <a:pt x="41" y="95"/>
                </a:cubicBezTo>
                <a:cubicBezTo>
                  <a:pt x="41" y="95"/>
                  <a:pt x="40" y="95"/>
                  <a:pt x="40" y="95"/>
                </a:cubicBezTo>
                <a:cubicBezTo>
                  <a:pt x="38" y="94"/>
                  <a:pt x="37" y="94"/>
                  <a:pt x="36" y="94"/>
                </a:cubicBezTo>
                <a:cubicBezTo>
                  <a:pt x="36" y="94"/>
                  <a:pt x="35" y="93"/>
                  <a:pt x="35" y="93"/>
                </a:cubicBezTo>
                <a:cubicBezTo>
                  <a:pt x="34" y="93"/>
                  <a:pt x="33" y="93"/>
                  <a:pt x="32" y="92"/>
                </a:cubicBezTo>
                <a:cubicBezTo>
                  <a:pt x="31" y="92"/>
                  <a:pt x="31" y="92"/>
                  <a:pt x="30" y="92"/>
                </a:cubicBezTo>
                <a:cubicBezTo>
                  <a:pt x="29" y="91"/>
                  <a:pt x="28" y="90"/>
                  <a:pt x="27" y="90"/>
                </a:cubicBezTo>
                <a:cubicBezTo>
                  <a:pt x="27" y="90"/>
                  <a:pt x="26" y="89"/>
                  <a:pt x="26" y="89"/>
                </a:cubicBezTo>
                <a:cubicBezTo>
                  <a:pt x="25" y="89"/>
                  <a:pt x="24" y="88"/>
                  <a:pt x="23" y="87"/>
                </a:cubicBezTo>
                <a:cubicBezTo>
                  <a:pt x="23" y="87"/>
                  <a:pt x="23" y="87"/>
                  <a:pt x="23" y="87"/>
                </a:cubicBezTo>
                <a:cubicBezTo>
                  <a:pt x="22" y="86"/>
                  <a:pt x="21" y="85"/>
                  <a:pt x="20" y="85"/>
                </a:cubicBezTo>
                <a:cubicBezTo>
                  <a:pt x="20" y="84"/>
                  <a:pt x="19" y="84"/>
                  <a:pt x="19" y="84"/>
                </a:cubicBezTo>
                <a:cubicBezTo>
                  <a:pt x="18" y="83"/>
                  <a:pt x="17" y="82"/>
                  <a:pt x="17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5" y="80"/>
                  <a:pt x="15" y="79"/>
                  <a:pt x="14" y="79"/>
                </a:cubicBezTo>
                <a:cubicBezTo>
                  <a:pt x="14" y="78"/>
                  <a:pt x="14" y="78"/>
                  <a:pt x="14" y="78"/>
                </a:cubicBezTo>
                <a:cubicBezTo>
                  <a:pt x="13" y="77"/>
                  <a:pt x="12" y="76"/>
                  <a:pt x="12" y="75"/>
                </a:cubicBezTo>
                <a:cubicBezTo>
                  <a:pt x="11" y="75"/>
                  <a:pt x="11" y="74"/>
                  <a:pt x="11" y="74"/>
                </a:cubicBezTo>
                <a:cubicBezTo>
                  <a:pt x="10" y="73"/>
                  <a:pt x="10" y="72"/>
                  <a:pt x="9" y="71"/>
                </a:cubicBezTo>
                <a:cubicBezTo>
                  <a:pt x="9" y="70"/>
                  <a:pt x="9" y="70"/>
                  <a:pt x="9" y="70"/>
                </a:cubicBezTo>
                <a:cubicBezTo>
                  <a:pt x="8" y="69"/>
                  <a:pt x="8" y="68"/>
                  <a:pt x="7" y="66"/>
                </a:cubicBezTo>
                <a:cubicBezTo>
                  <a:pt x="7" y="66"/>
                  <a:pt x="7" y="66"/>
                  <a:pt x="7" y="65"/>
                </a:cubicBezTo>
                <a:cubicBezTo>
                  <a:pt x="7" y="64"/>
                  <a:pt x="6" y="63"/>
                  <a:pt x="6" y="62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59"/>
                  <a:pt x="5" y="58"/>
                  <a:pt x="5" y="56"/>
                </a:cubicBezTo>
                <a:cubicBezTo>
                  <a:pt x="5" y="56"/>
                  <a:pt x="5" y="55"/>
                  <a:pt x="5" y="55"/>
                </a:cubicBezTo>
                <a:cubicBezTo>
                  <a:pt x="4" y="53"/>
                  <a:pt x="4" y="52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0"/>
                  <a:pt x="4" y="49"/>
                  <a:pt x="4" y="49"/>
                </a:cubicBezTo>
                <a:cubicBezTo>
                  <a:pt x="5" y="47"/>
                  <a:pt x="5" y="45"/>
                  <a:pt x="5" y="44"/>
                </a:cubicBezTo>
                <a:cubicBezTo>
                  <a:pt x="5" y="43"/>
                  <a:pt x="5" y="42"/>
                  <a:pt x="5" y="42"/>
                </a:cubicBezTo>
                <a:cubicBezTo>
                  <a:pt x="6" y="39"/>
                  <a:pt x="6" y="37"/>
                  <a:pt x="7" y="35"/>
                </a:cubicBezTo>
                <a:cubicBezTo>
                  <a:pt x="8" y="34"/>
                  <a:pt x="8" y="33"/>
                  <a:pt x="8" y="32"/>
                </a:cubicBezTo>
                <a:cubicBezTo>
                  <a:pt x="13" y="22"/>
                  <a:pt x="21" y="13"/>
                  <a:pt x="32" y="9"/>
                </a:cubicBezTo>
                <a:cubicBezTo>
                  <a:pt x="33" y="8"/>
                  <a:pt x="33" y="8"/>
                  <a:pt x="34" y="8"/>
                </a:cubicBezTo>
                <a:cubicBezTo>
                  <a:pt x="37" y="7"/>
                  <a:pt x="39" y="6"/>
                  <a:pt x="41" y="6"/>
                </a:cubicBezTo>
                <a:cubicBezTo>
                  <a:pt x="42" y="6"/>
                  <a:pt x="43" y="5"/>
                  <a:pt x="43" y="5"/>
                </a:cubicBezTo>
                <a:cubicBezTo>
                  <a:pt x="45" y="5"/>
                  <a:pt x="47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51" y="5"/>
                  <a:pt x="53" y="5"/>
                  <a:pt x="54" y="5"/>
                </a:cubicBezTo>
                <a:cubicBezTo>
                  <a:pt x="55" y="5"/>
                  <a:pt x="55" y="5"/>
                  <a:pt x="56" y="5"/>
                </a:cubicBezTo>
                <a:cubicBezTo>
                  <a:pt x="57" y="5"/>
                  <a:pt x="59" y="6"/>
                  <a:pt x="60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63" y="7"/>
                  <a:pt x="64" y="7"/>
                  <a:pt x="65" y="7"/>
                </a:cubicBezTo>
                <a:cubicBezTo>
                  <a:pt x="65" y="7"/>
                  <a:pt x="66" y="8"/>
                  <a:pt x="66" y="8"/>
                </a:cubicBezTo>
                <a:cubicBezTo>
                  <a:pt x="67" y="8"/>
                  <a:pt x="68" y="9"/>
                  <a:pt x="69" y="9"/>
                </a:cubicBezTo>
                <a:cubicBezTo>
                  <a:pt x="70" y="9"/>
                  <a:pt x="70" y="9"/>
                  <a:pt x="70" y="10"/>
                </a:cubicBezTo>
                <a:cubicBezTo>
                  <a:pt x="71" y="10"/>
                  <a:pt x="73" y="11"/>
                  <a:pt x="74" y="11"/>
                </a:cubicBezTo>
                <a:cubicBezTo>
                  <a:pt x="74" y="12"/>
                  <a:pt x="74" y="12"/>
                  <a:pt x="75" y="12"/>
                </a:cubicBezTo>
                <a:cubicBezTo>
                  <a:pt x="76" y="13"/>
                  <a:pt x="76" y="13"/>
                  <a:pt x="77" y="14"/>
                </a:cubicBezTo>
                <a:cubicBezTo>
                  <a:pt x="78" y="14"/>
                  <a:pt x="78" y="14"/>
                  <a:pt x="78" y="15"/>
                </a:cubicBezTo>
                <a:cubicBezTo>
                  <a:pt x="79" y="15"/>
                  <a:pt x="80" y="16"/>
                  <a:pt x="80" y="16"/>
                </a:cubicBezTo>
                <a:cubicBezTo>
                  <a:pt x="80" y="17"/>
                  <a:pt x="81" y="17"/>
                  <a:pt x="81" y="17"/>
                </a:cubicBezTo>
                <a:cubicBezTo>
                  <a:pt x="82" y="18"/>
                  <a:pt x="83" y="19"/>
                  <a:pt x="84" y="20"/>
                </a:cubicBezTo>
                <a:cubicBezTo>
                  <a:pt x="84" y="20"/>
                  <a:pt x="84" y="20"/>
                  <a:pt x="84" y="20"/>
                </a:cubicBezTo>
                <a:cubicBezTo>
                  <a:pt x="85" y="21"/>
                  <a:pt x="86" y="22"/>
                  <a:pt x="86" y="23"/>
                </a:cubicBezTo>
                <a:cubicBezTo>
                  <a:pt x="87" y="23"/>
                  <a:pt x="87" y="24"/>
                  <a:pt x="87" y="24"/>
                </a:cubicBezTo>
                <a:cubicBezTo>
                  <a:pt x="88" y="25"/>
                  <a:pt x="88" y="26"/>
                  <a:pt x="89" y="27"/>
                </a:cubicBezTo>
                <a:cubicBezTo>
                  <a:pt x="89" y="27"/>
                  <a:pt x="89" y="27"/>
                  <a:pt x="89" y="28"/>
                </a:cubicBezTo>
                <a:cubicBezTo>
                  <a:pt x="90" y="29"/>
                  <a:pt x="91" y="30"/>
                  <a:pt x="91" y="31"/>
                </a:cubicBezTo>
                <a:cubicBezTo>
                  <a:pt x="91" y="31"/>
                  <a:pt x="91" y="32"/>
                  <a:pt x="92" y="32"/>
                </a:cubicBezTo>
                <a:cubicBezTo>
                  <a:pt x="92" y="33"/>
                  <a:pt x="93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4" y="38"/>
                  <a:pt x="94" y="39"/>
                  <a:pt x="94" y="40"/>
                </a:cubicBezTo>
                <a:cubicBezTo>
                  <a:pt x="94" y="41"/>
                  <a:pt x="95" y="41"/>
                  <a:pt x="95" y="41"/>
                </a:cubicBezTo>
                <a:cubicBezTo>
                  <a:pt x="95" y="43"/>
                  <a:pt x="95" y="44"/>
                  <a:pt x="95" y="46"/>
                </a:cubicBezTo>
                <a:cubicBezTo>
                  <a:pt x="95" y="46"/>
                  <a:pt x="95" y="47"/>
                  <a:pt x="95" y="47"/>
                </a:cubicBezTo>
                <a:cubicBezTo>
                  <a:pt x="95" y="48"/>
                  <a:pt x="96" y="49"/>
                  <a:pt x="96" y="50"/>
                </a:cubicBezTo>
                <a:cubicBezTo>
                  <a:pt x="96" y="51"/>
                  <a:pt x="96" y="51"/>
                  <a:pt x="96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61"/>
          <p:cNvSpPr>
            <a:spLocks noChangeArrowheads="1"/>
          </p:cNvSpPr>
          <p:nvPr/>
        </p:nvSpPr>
        <p:spPr bwMode="auto">
          <a:xfrm>
            <a:off x="8524195" y="1140451"/>
            <a:ext cx="993775" cy="993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任意多边形 19"/>
          <p:cNvSpPr/>
          <p:nvPr/>
        </p:nvSpPr>
        <p:spPr bwMode="auto">
          <a:xfrm>
            <a:off x="8592458" y="1208713"/>
            <a:ext cx="844550" cy="844550"/>
          </a:xfrm>
          <a:custGeom>
            <a:avLst/>
            <a:gdLst>
              <a:gd name="connsiteX0" fmla="*/ 749300 w 844550"/>
              <a:gd name="connsiteY0" fmla="*/ 695325 h 844550"/>
              <a:gd name="connsiteX1" fmla="*/ 721519 w 844550"/>
              <a:gd name="connsiteY1" fmla="*/ 722313 h 844550"/>
              <a:gd name="connsiteX2" fmla="*/ 714607 w 844550"/>
              <a:gd name="connsiteY2" fmla="*/ 729027 h 844550"/>
              <a:gd name="connsiteX3" fmla="*/ 717178 w 844550"/>
              <a:gd name="connsiteY3" fmla="*/ 726529 h 844550"/>
              <a:gd name="connsiteX4" fmla="*/ 749300 w 844550"/>
              <a:gd name="connsiteY4" fmla="*/ 695325 h 844550"/>
              <a:gd name="connsiteX5" fmla="*/ 803275 w 844550"/>
              <a:gd name="connsiteY5" fmla="*/ 627062 h 844550"/>
              <a:gd name="connsiteX6" fmla="*/ 748568 w 844550"/>
              <a:gd name="connsiteY6" fmla="*/ 695192 h 844550"/>
              <a:gd name="connsiteX7" fmla="*/ 725488 w 844550"/>
              <a:gd name="connsiteY7" fmla="*/ 718187 h 844550"/>
              <a:gd name="connsiteX8" fmla="*/ 714607 w 844550"/>
              <a:gd name="connsiteY8" fmla="*/ 729027 h 844550"/>
              <a:gd name="connsiteX9" fmla="*/ 693860 w 844550"/>
              <a:gd name="connsiteY9" fmla="*/ 749697 h 844550"/>
              <a:gd name="connsiteX10" fmla="*/ 625475 w 844550"/>
              <a:gd name="connsiteY10" fmla="*/ 790575 h 844550"/>
              <a:gd name="connsiteX11" fmla="*/ 844550 w 844550"/>
              <a:gd name="connsiteY11" fmla="*/ 490537 h 844550"/>
              <a:gd name="connsiteX12" fmla="*/ 844550 w 844550"/>
              <a:gd name="connsiteY12" fmla="*/ 504153 h 844550"/>
              <a:gd name="connsiteX13" fmla="*/ 844550 w 844550"/>
              <a:gd name="connsiteY13" fmla="*/ 517525 h 844550"/>
              <a:gd name="connsiteX14" fmla="*/ 844550 w 844550"/>
              <a:gd name="connsiteY14" fmla="*/ 517769 h 844550"/>
              <a:gd name="connsiteX15" fmla="*/ 844407 w 844550"/>
              <a:gd name="connsiteY15" fmla="*/ 517906 h 844550"/>
              <a:gd name="connsiteX16" fmla="*/ 824111 w 844550"/>
              <a:gd name="connsiteY16" fmla="*/ 571914 h 844550"/>
              <a:gd name="connsiteX17" fmla="*/ 803672 w 844550"/>
              <a:gd name="connsiteY17" fmla="*/ 626303 h 844550"/>
              <a:gd name="connsiteX18" fmla="*/ 626534 w 844550"/>
              <a:gd name="connsiteY18" fmla="*/ 789471 h 844550"/>
              <a:gd name="connsiteX19" fmla="*/ 577139 w 844550"/>
              <a:gd name="connsiteY19" fmla="*/ 820065 h 844550"/>
              <a:gd name="connsiteX20" fmla="*/ 518674 w 844550"/>
              <a:gd name="connsiteY20" fmla="*/ 830067 h 844550"/>
              <a:gd name="connsiteX21" fmla="*/ 517769 w 844550"/>
              <a:gd name="connsiteY21" fmla="*/ 830934 h 844550"/>
              <a:gd name="connsiteX22" fmla="*/ 490537 w 844550"/>
              <a:gd name="connsiteY22" fmla="*/ 844550 h 844550"/>
              <a:gd name="connsiteX23" fmla="*/ 844550 w 844550"/>
              <a:gd name="connsiteY23" fmla="*/ 490537 h 844550"/>
              <a:gd name="connsiteX24" fmla="*/ 844550 w 844550"/>
              <a:gd name="connsiteY24" fmla="*/ 395287 h 844550"/>
              <a:gd name="connsiteX25" fmla="*/ 844550 w 844550"/>
              <a:gd name="connsiteY25" fmla="*/ 408901 h 844550"/>
              <a:gd name="connsiteX26" fmla="*/ 844550 w 844550"/>
              <a:gd name="connsiteY26" fmla="*/ 422275 h 844550"/>
              <a:gd name="connsiteX27" fmla="*/ 844550 w 844550"/>
              <a:gd name="connsiteY27" fmla="*/ 422515 h 844550"/>
              <a:gd name="connsiteX28" fmla="*/ 844550 w 844550"/>
              <a:gd name="connsiteY28" fmla="*/ 456329 h 844550"/>
              <a:gd name="connsiteX29" fmla="*/ 844550 w 844550"/>
              <a:gd name="connsiteY29" fmla="*/ 490384 h 844550"/>
              <a:gd name="connsiteX30" fmla="*/ 490384 w 844550"/>
              <a:gd name="connsiteY30" fmla="*/ 844550 h 844550"/>
              <a:gd name="connsiteX31" fmla="*/ 456329 w 844550"/>
              <a:gd name="connsiteY31" fmla="*/ 844550 h 844550"/>
              <a:gd name="connsiteX32" fmla="*/ 422515 w 844550"/>
              <a:gd name="connsiteY32" fmla="*/ 844550 h 844550"/>
              <a:gd name="connsiteX33" fmla="*/ 422275 w 844550"/>
              <a:gd name="connsiteY33" fmla="*/ 844550 h 844550"/>
              <a:gd name="connsiteX34" fmla="*/ 408901 w 844550"/>
              <a:gd name="connsiteY34" fmla="*/ 844550 h 844550"/>
              <a:gd name="connsiteX35" fmla="*/ 395287 w 844550"/>
              <a:gd name="connsiteY35" fmla="*/ 844550 h 844550"/>
              <a:gd name="connsiteX36" fmla="*/ 844550 w 844550"/>
              <a:gd name="connsiteY36" fmla="*/ 395287 h 844550"/>
              <a:gd name="connsiteX37" fmla="*/ 817562 w 844550"/>
              <a:gd name="connsiteY37" fmla="*/ 258762 h 844550"/>
              <a:gd name="connsiteX38" fmla="*/ 817562 w 844550"/>
              <a:gd name="connsiteY38" fmla="*/ 272391 h 844550"/>
              <a:gd name="connsiteX39" fmla="*/ 525145 w 844550"/>
              <a:gd name="connsiteY39" fmla="*/ 564808 h 844550"/>
              <a:gd name="connsiteX40" fmla="*/ 462620 w 844550"/>
              <a:gd name="connsiteY40" fmla="*/ 627334 h 844550"/>
              <a:gd name="connsiteX41" fmla="*/ 502670 w 844550"/>
              <a:gd name="connsiteY41" fmla="*/ 587332 h 844550"/>
              <a:gd name="connsiteX42" fmla="*/ 817336 w 844550"/>
              <a:gd name="connsiteY42" fmla="*/ 273050 h 844550"/>
              <a:gd name="connsiteX43" fmla="*/ 830943 w 844550"/>
              <a:gd name="connsiteY43" fmla="*/ 300231 h 844550"/>
              <a:gd name="connsiteX44" fmla="*/ 844420 w 844550"/>
              <a:gd name="connsiteY44" fmla="*/ 327152 h 844550"/>
              <a:gd name="connsiteX45" fmla="*/ 844550 w 844550"/>
              <a:gd name="connsiteY45" fmla="*/ 327025 h 844550"/>
              <a:gd name="connsiteX46" fmla="*/ 844550 w 844550"/>
              <a:gd name="connsiteY46" fmla="*/ 327412 h 844550"/>
              <a:gd name="connsiteX47" fmla="*/ 844550 w 844550"/>
              <a:gd name="connsiteY47" fmla="*/ 333835 h 844550"/>
              <a:gd name="connsiteX48" fmla="*/ 844550 w 844550"/>
              <a:gd name="connsiteY48" fmla="*/ 339725 h 844550"/>
              <a:gd name="connsiteX49" fmla="*/ 844550 w 844550"/>
              <a:gd name="connsiteY49" fmla="*/ 340644 h 844550"/>
              <a:gd name="connsiteX50" fmla="*/ 844550 w 844550"/>
              <a:gd name="connsiteY50" fmla="*/ 372129 h 844550"/>
              <a:gd name="connsiteX51" fmla="*/ 844550 w 844550"/>
              <a:gd name="connsiteY51" fmla="*/ 394301 h 844550"/>
              <a:gd name="connsiteX52" fmla="*/ 394300 w 844550"/>
              <a:gd name="connsiteY52" fmla="*/ 844550 h 844550"/>
              <a:gd name="connsiteX53" fmla="*/ 372129 w 844550"/>
              <a:gd name="connsiteY53" fmla="*/ 844550 h 844550"/>
              <a:gd name="connsiteX54" fmla="*/ 340644 w 844550"/>
              <a:gd name="connsiteY54" fmla="*/ 844550 h 844550"/>
              <a:gd name="connsiteX55" fmla="*/ 339725 w 844550"/>
              <a:gd name="connsiteY55" fmla="*/ 844550 h 844550"/>
              <a:gd name="connsiteX56" fmla="*/ 340184 w 844550"/>
              <a:gd name="connsiteY56" fmla="*/ 844091 h 844550"/>
              <a:gd name="connsiteX57" fmla="*/ 333834 w 844550"/>
              <a:gd name="connsiteY57" fmla="*/ 837741 h 844550"/>
              <a:gd name="connsiteX58" fmla="*/ 327025 w 844550"/>
              <a:gd name="connsiteY58" fmla="*/ 830931 h 844550"/>
              <a:gd name="connsiteX59" fmla="*/ 495195 w 844550"/>
              <a:gd name="connsiteY59" fmla="*/ 667186 h 844550"/>
              <a:gd name="connsiteX60" fmla="*/ 518273 w 844550"/>
              <a:gd name="connsiteY60" fmla="*/ 644715 h 844550"/>
              <a:gd name="connsiteX61" fmla="*/ 498152 w 844550"/>
              <a:gd name="connsiteY61" fmla="*/ 664283 h 844550"/>
              <a:gd name="connsiteX62" fmla="*/ 327478 w 844550"/>
              <a:gd name="connsiteY62" fmla="*/ 830263 h 844550"/>
              <a:gd name="connsiteX63" fmla="*/ 300264 w 844550"/>
              <a:gd name="connsiteY63" fmla="*/ 828564 h 844550"/>
              <a:gd name="connsiteX64" fmla="*/ 273211 w 844550"/>
              <a:gd name="connsiteY64" fmla="*/ 816743 h 844550"/>
              <a:gd name="connsiteX65" fmla="*/ 272391 w 844550"/>
              <a:gd name="connsiteY65" fmla="*/ 817562 h 844550"/>
              <a:gd name="connsiteX66" fmla="*/ 258762 w 844550"/>
              <a:gd name="connsiteY66" fmla="*/ 817562 h 844550"/>
              <a:gd name="connsiteX67" fmla="*/ 817562 w 844550"/>
              <a:gd name="connsiteY67" fmla="*/ 258762 h 844550"/>
              <a:gd name="connsiteX68" fmla="*/ 788987 w 844550"/>
              <a:gd name="connsiteY68" fmla="*/ 204787 h 844550"/>
              <a:gd name="connsiteX69" fmla="*/ 788987 w 844550"/>
              <a:gd name="connsiteY69" fmla="*/ 218410 h 844550"/>
              <a:gd name="connsiteX70" fmla="*/ 687430 w 844550"/>
              <a:gd name="connsiteY70" fmla="*/ 320243 h 844550"/>
              <a:gd name="connsiteX71" fmla="*/ 650659 w 844550"/>
              <a:gd name="connsiteY71" fmla="*/ 357114 h 844550"/>
              <a:gd name="connsiteX72" fmla="*/ 689459 w 844550"/>
              <a:gd name="connsiteY72" fmla="*/ 318314 h 844550"/>
              <a:gd name="connsiteX73" fmla="*/ 790286 w 844550"/>
              <a:gd name="connsiteY73" fmla="*/ 217487 h 844550"/>
              <a:gd name="connsiteX74" fmla="*/ 817562 w 844550"/>
              <a:gd name="connsiteY74" fmla="*/ 258401 h 844550"/>
              <a:gd name="connsiteX75" fmla="*/ 258401 w 844550"/>
              <a:gd name="connsiteY75" fmla="*/ 817562 h 844550"/>
              <a:gd name="connsiteX76" fmla="*/ 237944 w 844550"/>
              <a:gd name="connsiteY76" fmla="*/ 803924 h 844550"/>
              <a:gd name="connsiteX77" fmla="*/ 217920 w 844550"/>
              <a:gd name="connsiteY77" fmla="*/ 790575 h 844550"/>
              <a:gd name="connsiteX78" fmla="*/ 211580 w 844550"/>
              <a:gd name="connsiteY78" fmla="*/ 790575 h 844550"/>
              <a:gd name="connsiteX79" fmla="*/ 204787 w 844550"/>
              <a:gd name="connsiteY79" fmla="*/ 790575 h 844550"/>
              <a:gd name="connsiteX80" fmla="*/ 788987 w 844550"/>
              <a:gd name="connsiteY80" fmla="*/ 204787 h 844550"/>
              <a:gd name="connsiteX81" fmla="*/ 761793 w 844550"/>
              <a:gd name="connsiteY81" fmla="*/ 163512 h 844550"/>
              <a:gd name="connsiteX82" fmla="*/ 788987 w 844550"/>
              <a:gd name="connsiteY82" fmla="*/ 204407 h 844550"/>
              <a:gd name="connsiteX83" fmla="*/ 204304 w 844550"/>
              <a:gd name="connsiteY83" fmla="*/ 790575 h 844550"/>
              <a:gd name="connsiteX84" fmla="*/ 163512 w 844550"/>
              <a:gd name="connsiteY84" fmla="*/ 763312 h 844550"/>
              <a:gd name="connsiteX85" fmla="*/ 761793 w 844550"/>
              <a:gd name="connsiteY85" fmla="*/ 163512 h 844550"/>
              <a:gd name="connsiteX86" fmla="*/ 708695 w 844550"/>
              <a:gd name="connsiteY86" fmla="*/ 109537 h 844550"/>
              <a:gd name="connsiteX87" fmla="*/ 715504 w 844550"/>
              <a:gd name="connsiteY87" fmla="*/ 111239 h 844550"/>
              <a:gd name="connsiteX88" fmla="*/ 721879 w 844550"/>
              <a:gd name="connsiteY88" fmla="*/ 122395 h 844550"/>
              <a:gd name="connsiteX89" fmla="*/ 722037 w 844550"/>
              <a:gd name="connsiteY89" fmla="*/ 122237 h 844550"/>
              <a:gd name="connsiteX90" fmla="*/ 749300 w 844550"/>
              <a:gd name="connsiteY90" fmla="*/ 149501 h 844550"/>
              <a:gd name="connsiteX91" fmla="*/ 748817 w 844550"/>
              <a:gd name="connsiteY91" fmla="*/ 149984 h 844550"/>
              <a:gd name="connsiteX92" fmla="*/ 755192 w 844550"/>
              <a:gd name="connsiteY92" fmla="*/ 161140 h 844550"/>
              <a:gd name="connsiteX93" fmla="*/ 762000 w 844550"/>
              <a:gd name="connsiteY93" fmla="*/ 162842 h 844550"/>
              <a:gd name="connsiteX94" fmla="*/ 162842 w 844550"/>
              <a:gd name="connsiteY94" fmla="*/ 762000 h 844550"/>
              <a:gd name="connsiteX95" fmla="*/ 161140 w 844550"/>
              <a:gd name="connsiteY95" fmla="*/ 755191 h 844550"/>
              <a:gd name="connsiteX96" fmla="*/ 149984 w 844550"/>
              <a:gd name="connsiteY96" fmla="*/ 748817 h 844550"/>
              <a:gd name="connsiteX97" fmla="*/ 149500 w 844550"/>
              <a:gd name="connsiteY97" fmla="*/ 749300 h 844550"/>
              <a:gd name="connsiteX98" fmla="*/ 122237 w 844550"/>
              <a:gd name="connsiteY98" fmla="*/ 722037 h 844550"/>
              <a:gd name="connsiteX99" fmla="*/ 122558 w 844550"/>
              <a:gd name="connsiteY99" fmla="*/ 721716 h 844550"/>
              <a:gd name="connsiteX100" fmla="*/ 111239 w 844550"/>
              <a:gd name="connsiteY100" fmla="*/ 710397 h 844550"/>
              <a:gd name="connsiteX101" fmla="*/ 109537 w 844550"/>
              <a:gd name="connsiteY101" fmla="*/ 708695 h 844550"/>
              <a:gd name="connsiteX102" fmla="*/ 708695 w 844550"/>
              <a:gd name="connsiteY102" fmla="*/ 109537 h 844550"/>
              <a:gd name="connsiteX103" fmla="*/ 667399 w 844550"/>
              <a:gd name="connsiteY103" fmla="*/ 80962 h 844550"/>
              <a:gd name="connsiteX104" fmla="*/ 674218 w 844550"/>
              <a:gd name="connsiteY104" fmla="*/ 80962 h 844550"/>
              <a:gd name="connsiteX105" fmla="*/ 680762 w 844550"/>
              <a:gd name="connsiteY105" fmla="*/ 80962 h 844550"/>
              <a:gd name="connsiteX106" fmla="*/ 681037 w 844550"/>
              <a:gd name="connsiteY106" fmla="*/ 80962 h 844550"/>
              <a:gd name="connsiteX107" fmla="*/ 680899 w 844550"/>
              <a:gd name="connsiteY107" fmla="*/ 81100 h 844550"/>
              <a:gd name="connsiteX108" fmla="*/ 694393 w 844550"/>
              <a:gd name="connsiteY108" fmla="*/ 94594 h 844550"/>
              <a:gd name="connsiteX109" fmla="*/ 708025 w 844550"/>
              <a:gd name="connsiteY109" fmla="*/ 108226 h 844550"/>
              <a:gd name="connsiteX110" fmla="*/ 108225 w 844550"/>
              <a:gd name="connsiteY110" fmla="*/ 708025 h 844550"/>
              <a:gd name="connsiteX111" fmla="*/ 94594 w 844550"/>
              <a:gd name="connsiteY111" fmla="*/ 694393 h 844550"/>
              <a:gd name="connsiteX112" fmla="*/ 81100 w 844550"/>
              <a:gd name="connsiteY112" fmla="*/ 680899 h 844550"/>
              <a:gd name="connsiteX113" fmla="*/ 80962 w 844550"/>
              <a:gd name="connsiteY113" fmla="*/ 681037 h 844550"/>
              <a:gd name="connsiteX114" fmla="*/ 80962 w 844550"/>
              <a:gd name="connsiteY114" fmla="*/ 680761 h 844550"/>
              <a:gd name="connsiteX115" fmla="*/ 80962 w 844550"/>
              <a:gd name="connsiteY115" fmla="*/ 674218 h 844550"/>
              <a:gd name="connsiteX116" fmla="*/ 80962 w 844550"/>
              <a:gd name="connsiteY116" fmla="*/ 667399 h 844550"/>
              <a:gd name="connsiteX117" fmla="*/ 667399 w 844550"/>
              <a:gd name="connsiteY117" fmla="*/ 80962 h 844550"/>
              <a:gd name="connsiteX118" fmla="*/ 285750 w 844550"/>
              <a:gd name="connsiteY118" fmla="*/ 26987 h 844550"/>
              <a:gd name="connsiteX119" fmla="*/ 26987 w 844550"/>
              <a:gd name="connsiteY119" fmla="*/ 285750 h 844550"/>
              <a:gd name="connsiteX120" fmla="*/ 285750 w 844550"/>
              <a:gd name="connsiteY120" fmla="*/ 26987 h 844550"/>
              <a:gd name="connsiteX121" fmla="*/ 312737 w 844550"/>
              <a:gd name="connsiteY121" fmla="*/ 14287 h 844550"/>
              <a:gd name="connsiteX122" fmla="*/ 14287 w 844550"/>
              <a:gd name="connsiteY122" fmla="*/ 312737 h 844550"/>
              <a:gd name="connsiteX123" fmla="*/ 27853 w 844550"/>
              <a:gd name="connsiteY123" fmla="*/ 285605 h 844550"/>
              <a:gd name="connsiteX124" fmla="*/ 285605 w 844550"/>
              <a:gd name="connsiteY124" fmla="*/ 27853 h 844550"/>
              <a:gd name="connsiteX125" fmla="*/ 312737 w 844550"/>
              <a:gd name="connsiteY125" fmla="*/ 14287 h 844550"/>
              <a:gd name="connsiteX126" fmla="*/ 503725 w 844550"/>
              <a:gd name="connsiteY126" fmla="*/ 0 h 844550"/>
              <a:gd name="connsiteX127" fmla="*/ 544512 w 844550"/>
              <a:gd name="connsiteY127" fmla="*/ 13613 h 844550"/>
              <a:gd name="connsiteX128" fmla="*/ 189302 w 844550"/>
              <a:gd name="connsiteY128" fmla="*/ 369274 h 844550"/>
              <a:gd name="connsiteX129" fmla="*/ 166722 w 844550"/>
              <a:gd name="connsiteY129" fmla="*/ 391884 h 844550"/>
              <a:gd name="connsiteX130" fmla="*/ 186521 w 844550"/>
              <a:gd name="connsiteY130" fmla="*/ 372084 h 844550"/>
              <a:gd name="connsiteX131" fmla="*/ 544319 w 844550"/>
              <a:gd name="connsiteY131" fmla="*/ 14287 h 844550"/>
              <a:gd name="connsiteX132" fmla="*/ 557909 w 844550"/>
              <a:gd name="connsiteY132" fmla="*/ 21082 h 844550"/>
              <a:gd name="connsiteX133" fmla="*/ 571177 w 844550"/>
              <a:gd name="connsiteY133" fmla="*/ 27716 h 844550"/>
              <a:gd name="connsiteX134" fmla="*/ 571906 w 844550"/>
              <a:gd name="connsiteY134" fmla="*/ 26987 h 844550"/>
              <a:gd name="connsiteX135" fmla="*/ 612775 w 844550"/>
              <a:gd name="connsiteY135" fmla="*/ 40610 h 844550"/>
              <a:gd name="connsiteX136" fmla="*/ 612029 w 844550"/>
              <a:gd name="connsiteY136" fmla="*/ 41355 h 844550"/>
              <a:gd name="connsiteX137" fmla="*/ 623776 w 844550"/>
              <a:gd name="connsiteY137" fmla="*/ 48086 h 844550"/>
              <a:gd name="connsiteX138" fmla="*/ 625375 w 844550"/>
              <a:gd name="connsiteY138" fmla="*/ 54498 h 844550"/>
              <a:gd name="connsiteX139" fmla="*/ 625899 w 844550"/>
              <a:gd name="connsiteY139" fmla="*/ 53975 h 844550"/>
              <a:gd name="connsiteX140" fmla="*/ 666750 w 844550"/>
              <a:gd name="connsiteY140" fmla="*/ 81209 h 844550"/>
              <a:gd name="connsiteX141" fmla="*/ 81209 w 844550"/>
              <a:gd name="connsiteY141" fmla="*/ 666750 h 844550"/>
              <a:gd name="connsiteX142" fmla="*/ 53975 w 844550"/>
              <a:gd name="connsiteY142" fmla="*/ 625898 h 844550"/>
              <a:gd name="connsiteX143" fmla="*/ 54451 w 844550"/>
              <a:gd name="connsiteY143" fmla="*/ 625421 h 844550"/>
              <a:gd name="connsiteX144" fmla="*/ 53163 w 844550"/>
              <a:gd name="connsiteY144" fmla="*/ 620251 h 844550"/>
              <a:gd name="connsiteX145" fmla="*/ 41275 w 844550"/>
              <a:gd name="connsiteY145" fmla="*/ 613440 h 844550"/>
              <a:gd name="connsiteX146" fmla="*/ 511446 w 844550"/>
              <a:gd name="connsiteY146" fmla="*/ 141991 h 844550"/>
              <a:gd name="connsiteX147" fmla="*/ 530582 w 844550"/>
              <a:gd name="connsiteY147" fmla="*/ 122803 h 844550"/>
              <a:gd name="connsiteX148" fmla="*/ 510942 w 844550"/>
              <a:gd name="connsiteY148" fmla="*/ 142443 h 844550"/>
              <a:gd name="connsiteX149" fmla="*/ 40610 w 844550"/>
              <a:gd name="connsiteY149" fmla="*/ 612775 h 844550"/>
              <a:gd name="connsiteX150" fmla="*/ 26987 w 844550"/>
              <a:gd name="connsiteY150" fmla="*/ 571906 h 844550"/>
              <a:gd name="connsiteX151" fmla="*/ 27823 w 844550"/>
              <a:gd name="connsiteY151" fmla="*/ 571069 h 844550"/>
              <a:gd name="connsiteX152" fmla="*/ 26178 w 844550"/>
              <a:gd name="connsiteY152" fmla="*/ 557909 h 844550"/>
              <a:gd name="connsiteX153" fmla="*/ 14377 w 844550"/>
              <a:gd name="connsiteY153" fmla="*/ 544422 h 844550"/>
              <a:gd name="connsiteX154" fmla="*/ 14287 w 844550"/>
              <a:gd name="connsiteY154" fmla="*/ 544513 h 844550"/>
              <a:gd name="connsiteX155" fmla="*/ 14287 w 844550"/>
              <a:gd name="connsiteY155" fmla="*/ 544319 h 844550"/>
              <a:gd name="connsiteX156" fmla="*/ 14287 w 844550"/>
              <a:gd name="connsiteY156" fmla="*/ 503674 h 844550"/>
              <a:gd name="connsiteX157" fmla="*/ 503725 w 844550"/>
              <a:gd name="connsiteY157" fmla="*/ 0 h 844550"/>
              <a:gd name="connsiteX158" fmla="*/ 395031 w 844550"/>
              <a:gd name="connsiteY158" fmla="*/ 0 h 844550"/>
              <a:gd name="connsiteX159" fmla="*/ 395288 w 844550"/>
              <a:gd name="connsiteY159" fmla="*/ 0 h 844550"/>
              <a:gd name="connsiteX160" fmla="*/ 413761 w 844550"/>
              <a:gd name="connsiteY160" fmla="*/ 0 h 844550"/>
              <a:gd name="connsiteX161" fmla="*/ 421821 w 844550"/>
              <a:gd name="connsiteY161" fmla="*/ 0 h 844550"/>
              <a:gd name="connsiteX162" fmla="*/ 422275 w 844550"/>
              <a:gd name="connsiteY162" fmla="*/ 0 h 844550"/>
              <a:gd name="connsiteX163" fmla="*/ 454138 w 844550"/>
              <a:gd name="connsiteY163" fmla="*/ 0 h 844550"/>
              <a:gd name="connsiteX164" fmla="*/ 476036 w 844550"/>
              <a:gd name="connsiteY164" fmla="*/ 0 h 844550"/>
              <a:gd name="connsiteX165" fmla="*/ 476250 w 844550"/>
              <a:gd name="connsiteY165" fmla="*/ 0 h 844550"/>
              <a:gd name="connsiteX166" fmla="*/ 489637 w 844550"/>
              <a:gd name="connsiteY166" fmla="*/ 0 h 844550"/>
              <a:gd name="connsiteX167" fmla="*/ 503238 w 844550"/>
              <a:gd name="connsiteY167" fmla="*/ 0 h 844550"/>
              <a:gd name="connsiteX168" fmla="*/ 13601 w 844550"/>
              <a:gd name="connsiteY168" fmla="*/ 503238 h 844550"/>
              <a:gd name="connsiteX169" fmla="*/ 6800 w 844550"/>
              <a:gd name="connsiteY169" fmla="*/ 489637 h 844550"/>
              <a:gd name="connsiteX170" fmla="*/ 71 w 844550"/>
              <a:gd name="connsiteY170" fmla="*/ 476179 h 844550"/>
              <a:gd name="connsiteX171" fmla="*/ 0 w 844550"/>
              <a:gd name="connsiteY171" fmla="*/ 476250 h 844550"/>
              <a:gd name="connsiteX172" fmla="*/ 0 w 844550"/>
              <a:gd name="connsiteY172" fmla="*/ 476036 h 844550"/>
              <a:gd name="connsiteX173" fmla="*/ 0 w 844550"/>
              <a:gd name="connsiteY173" fmla="*/ 454138 h 844550"/>
              <a:gd name="connsiteX174" fmla="*/ 0 w 844550"/>
              <a:gd name="connsiteY174" fmla="*/ 422275 h 844550"/>
              <a:gd name="connsiteX175" fmla="*/ 0 w 844550"/>
              <a:gd name="connsiteY175" fmla="*/ 421821 h 844550"/>
              <a:gd name="connsiteX176" fmla="*/ 0 w 844550"/>
              <a:gd name="connsiteY176" fmla="*/ 408653 h 844550"/>
              <a:gd name="connsiteX177" fmla="*/ 0 w 844550"/>
              <a:gd name="connsiteY177" fmla="*/ 395288 h 844550"/>
              <a:gd name="connsiteX178" fmla="*/ 0 w 844550"/>
              <a:gd name="connsiteY178" fmla="*/ 395031 h 844550"/>
              <a:gd name="connsiteX179" fmla="*/ 51 w 844550"/>
              <a:gd name="connsiteY179" fmla="*/ 394980 h 844550"/>
              <a:gd name="connsiteX180" fmla="*/ 6815 w 844550"/>
              <a:gd name="connsiteY180" fmla="*/ 354396 h 844550"/>
              <a:gd name="connsiteX181" fmla="*/ 13630 w 844550"/>
              <a:gd name="connsiteY181" fmla="*/ 313504 h 844550"/>
              <a:gd name="connsiteX182" fmla="*/ 313504 w 844550"/>
              <a:gd name="connsiteY182" fmla="*/ 13631 h 844550"/>
              <a:gd name="connsiteX183" fmla="*/ 354396 w 844550"/>
              <a:gd name="connsiteY183" fmla="*/ 1704 h 844550"/>
              <a:gd name="connsiteX184" fmla="*/ 395020 w 844550"/>
              <a:gd name="connsiteY184" fmla="*/ 11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844550" h="844550">
                <a:moveTo>
                  <a:pt x="749300" y="695325"/>
                </a:moveTo>
                <a:cubicBezTo>
                  <a:pt x="742355" y="702072"/>
                  <a:pt x="731937" y="712192"/>
                  <a:pt x="721519" y="722313"/>
                </a:cubicBezTo>
                <a:lnTo>
                  <a:pt x="714607" y="729027"/>
                </a:lnTo>
                <a:lnTo>
                  <a:pt x="717178" y="726529"/>
                </a:lnTo>
                <a:cubicBezTo>
                  <a:pt x="724991" y="718939"/>
                  <a:pt x="735410" y="708819"/>
                  <a:pt x="749300" y="695325"/>
                </a:cubicBezTo>
                <a:close/>
                <a:moveTo>
                  <a:pt x="803275" y="627062"/>
                </a:moveTo>
                <a:cubicBezTo>
                  <a:pt x="789598" y="654314"/>
                  <a:pt x="775921" y="667940"/>
                  <a:pt x="748568" y="695192"/>
                </a:cubicBezTo>
                <a:cubicBezTo>
                  <a:pt x="748568" y="695192"/>
                  <a:pt x="748568" y="695192"/>
                  <a:pt x="725488" y="718187"/>
                </a:cubicBezTo>
                <a:lnTo>
                  <a:pt x="714607" y="729027"/>
                </a:lnTo>
                <a:lnTo>
                  <a:pt x="693860" y="749697"/>
                </a:lnTo>
                <a:cubicBezTo>
                  <a:pt x="666506" y="763323"/>
                  <a:pt x="652829" y="790575"/>
                  <a:pt x="625475" y="790575"/>
                </a:cubicBezTo>
                <a:close/>
                <a:moveTo>
                  <a:pt x="844550" y="490537"/>
                </a:moveTo>
                <a:cubicBezTo>
                  <a:pt x="844550" y="497345"/>
                  <a:pt x="844550" y="500749"/>
                  <a:pt x="844550" y="504153"/>
                </a:cubicBezTo>
                <a:lnTo>
                  <a:pt x="844550" y="517525"/>
                </a:lnTo>
                <a:lnTo>
                  <a:pt x="844550" y="517769"/>
                </a:lnTo>
                <a:lnTo>
                  <a:pt x="844407" y="517906"/>
                </a:lnTo>
                <a:lnTo>
                  <a:pt x="824111" y="571914"/>
                </a:lnTo>
                <a:cubicBezTo>
                  <a:pt x="817298" y="588911"/>
                  <a:pt x="810485" y="605907"/>
                  <a:pt x="803672" y="626303"/>
                </a:cubicBezTo>
                <a:cubicBezTo>
                  <a:pt x="803672" y="626303"/>
                  <a:pt x="803672" y="626303"/>
                  <a:pt x="626534" y="789471"/>
                </a:cubicBezTo>
                <a:cubicBezTo>
                  <a:pt x="612907" y="803069"/>
                  <a:pt x="595874" y="813267"/>
                  <a:pt x="577139" y="820065"/>
                </a:cubicBezTo>
                <a:lnTo>
                  <a:pt x="518674" y="830067"/>
                </a:lnTo>
                <a:lnTo>
                  <a:pt x="517769" y="830934"/>
                </a:lnTo>
                <a:cubicBezTo>
                  <a:pt x="504153" y="844550"/>
                  <a:pt x="504153" y="844550"/>
                  <a:pt x="490537" y="844550"/>
                </a:cubicBezTo>
                <a:cubicBezTo>
                  <a:pt x="490537" y="844550"/>
                  <a:pt x="490537" y="844550"/>
                  <a:pt x="844550" y="490537"/>
                </a:cubicBezTo>
                <a:close/>
                <a:moveTo>
                  <a:pt x="844550" y="395287"/>
                </a:moveTo>
                <a:cubicBezTo>
                  <a:pt x="844550" y="402094"/>
                  <a:pt x="844550" y="405497"/>
                  <a:pt x="844550" y="408901"/>
                </a:cubicBezTo>
                <a:lnTo>
                  <a:pt x="844550" y="422275"/>
                </a:lnTo>
                <a:lnTo>
                  <a:pt x="844550" y="422515"/>
                </a:lnTo>
                <a:lnTo>
                  <a:pt x="844550" y="456329"/>
                </a:lnTo>
                <a:cubicBezTo>
                  <a:pt x="844550" y="466546"/>
                  <a:pt x="844550" y="476762"/>
                  <a:pt x="844550" y="490384"/>
                </a:cubicBezTo>
                <a:cubicBezTo>
                  <a:pt x="844550" y="490384"/>
                  <a:pt x="844550" y="490384"/>
                  <a:pt x="490384" y="844550"/>
                </a:cubicBezTo>
                <a:cubicBezTo>
                  <a:pt x="476762" y="844550"/>
                  <a:pt x="466546" y="844550"/>
                  <a:pt x="456329" y="844550"/>
                </a:cubicBezTo>
                <a:lnTo>
                  <a:pt x="422515" y="844550"/>
                </a:lnTo>
                <a:lnTo>
                  <a:pt x="422275" y="844550"/>
                </a:lnTo>
                <a:lnTo>
                  <a:pt x="408901" y="844550"/>
                </a:lnTo>
                <a:cubicBezTo>
                  <a:pt x="405497" y="844550"/>
                  <a:pt x="402094" y="844550"/>
                  <a:pt x="395287" y="844550"/>
                </a:cubicBezTo>
                <a:cubicBezTo>
                  <a:pt x="395287" y="844550"/>
                  <a:pt x="395287" y="844550"/>
                  <a:pt x="844550" y="395287"/>
                </a:cubicBezTo>
                <a:close/>
                <a:moveTo>
                  <a:pt x="817562" y="258762"/>
                </a:moveTo>
                <a:cubicBezTo>
                  <a:pt x="817562" y="258762"/>
                  <a:pt x="817562" y="272391"/>
                  <a:pt x="817562" y="272391"/>
                </a:cubicBezTo>
                <a:cubicBezTo>
                  <a:pt x="817562" y="272391"/>
                  <a:pt x="817562" y="272391"/>
                  <a:pt x="525145" y="564808"/>
                </a:cubicBezTo>
                <a:lnTo>
                  <a:pt x="462620" y="627334"/>
                </a:lnTo>
                <a:lnTo>
                  <a:pt x="502670" y="587332"/>
                </a:lnTo>
                <a:cubicBezTo>
                  <a:pt x="579210" y="510885"/>
                  <a:pt x="681264" y="408956"/>
                  <a:pt x="817336" y="273050"/>
                </a:cubicBezTo>
                <a:cubicBezTo>
                  <a:pt x="824140" y="279845"/>
                  <a:pt x="827541" y="290038"/>
                  <a:pt x="830943" y="300231"/>
                </a:cubicBezTo>
                <a:lnTo>
                  <a:pt x="844420" y="327152"/>
                </a:lnTo>
                <a:lnTo>
                  <a:pt x="844550" y="327025"/>
                </a:lnTo>
                <a:lnTo>
                  <a:pt x="844550" y="327412"/>
                </a:lnTo>
                <a:lnTo>
                  <a:pt x="844550" y="333835"/>
                </a:lnTo>
                <a:lnTo>
                  <a:pt x="844550" y="339725"/>
                </a:lnTo>
                <a:lnTo>
                  <a:pt x="844550" y="340644"/>
                </a:lnTo>
                <a:lnTo>
                  <a:pt x="844550" y="372129"/>
                </a:lnTo>
                <a:cubicBezTo>
                  <a:pt x="844550" y="380657"/>
                  <a:pt x="844550" y="387479"/>
                  <a:pt x="844550" y="394301"/>
                </a:cubicBezTo>
                <a:cubicBezTo>
                  <a:pt x="844550" y="394301"/>
                  <a:pt x="844550" y="394301"/>
                  <a:pt x="394300" y="844550"/>
                </a:cubicBezTo>
                <a:cubicBezTo>
                  <a:pt x="387479" y="844550"/>
                  <a:pt x="380657" y="844550"/>
                  <a:pt x="372129" y="844550"/>
                </a:cubicBezTo>
                <a:lnTo>
                  <a:pt x="340644" y="844550"/>
                </a:lnTo>
                <a:lnTo>
                  <a:pt x="339725" y="844550"/>
                </a:lnTo>
                <a:lnTo>
                  <a:pt x="340184" y="844091"/>
                </a:lnTo>
                <a:lnTo>
                  <a:pt x="333834" y="837741"/>
                </a:lnTo>
                <a:cubicBezTo>
                  <a:pt x="330430" y="834336"/>
                  <a:pt x="327025" y="830931"/>
                  <a:pt x="327025" y="830931"/>
                </a:cubicBezTo>
                <a:cubicBezTo>
                  <a:pt x="327025" y="830931"/>
                  <a:pt x="327025" y="830931"/>
                  <a:pt x="495195" y="667186"/>
                </a:cubicBezTo>
                <a:lnTo>
                  <a:pt x="518273" y="644715"/>
                </a:lnTo>
                <a:lnTo>
                  <a:pt x="498152" y="664283"/>
                </a:lnTo>
                <a:cubicBezTo>
                  <a:pt x="448667" y="712407"/>
                  <a:pt x="392112" y="767407"/>
                  <a:pt x="327478" y="830263"/>
                </a:cubicBezTo>
                <a:cubicBezTo>
                  <a:pt x="320675" y="830263"/>
                  <a:pt x="310469" y="830263"/>
                  <a:pt x="300264" y="828564"/>
                </a:cubicBezTo>
                <a:lnTo>
                  <a:pt x="273211" y="816743"/>
                </a:lnTo>
                <a:lnTo>
                  <a:pt x="272391" y="817562"/>
                </a:lnTo>
                <a:cubicBezTo>
                  <a:pt x="272391" y="817562"/>
                  <a:pt x="258762" y="817562"/>
                  <a:pt x="258762" y="817562"/>
                </a:cubicBezTo>
                <a:cubicBezTo>
                  <a:pt x="258762" y="817562"/>
                  <a:pt x="258762" y="817562"/>
                  <a:pt x="817562" y="258762"/>
                </a:cubicBezTo>
                <a:close/>
                <a:moveTo>
                  <a:pt x="788987" y="204787"/>
                </a:moveTo>
                <a:cubicBezTo>
                  <a:pt x="788987" y="204787"/>
                  <a:pt x="788987" y="218410"/>
                  <a:pt x="788987" y="218410"/>
                </a:cubicBezTo>
                <a:cubicBezTo>
                  <a:pt x="788987" y="218410"/>
                  <a:pt x="788987" y="218410"/>
                  <a:pt x="687430" y="320243"/>
                </a:cubicBezTo>
                <a:lnTo>
                  <a:pt x="650659" y="357114"/>
                </a:lnTo>
                <a:lnTo>
                  <a:pt x="689459" y="318314"/>
                </a:lnTo>
                <a:cubicBezTo>
                  <a:pt x="720924" y="286849"/>
                  <a:pt x="754486" y="253287"/>
                  <a:pt x="790286" y="217487"/>
                </a:cubicBezTo>
                <a:cubicBezTo>
                  <a:pt x="803924" y="231125"/>
                  <a:pt x="803924" y="244763"/>
                  <a:pt x="817562" y="258401"/>
                </a:cubicBezTo>
                <a:cubicBezTo>
                  <a:pt x="817562" y="258401"/>
                  <a:pt x="817562" y="258401"/>
                  <a:pt x="258401" y="817562"/>
                </a:cubicBezTo>
                <a:cubicBezTo>
                  <a:pt x="251582" y="810743"/>
                  <a:pt x="244763" y="807334"/>
                  <a:pt x="237944" y="803924"/>
                </a:cubicBezTo>
                <a:lnTo>
                  <a:pt x="217920" y="790575"/>
                </a:lnTo>
                <a:lnTo>
                  <a:pt x="211580" y="790575"/>
                </a:lnTo>
                <a:cubicBezTo>
                  <a:pt x="208183" y="790575"/>
                  <a:pt x="204787" y="790575"/>
                  <a:pt x="204787" y="790575"/>
                </a:cubicBezTo>
                <a:cubicBezTo>
                  <a:pt x="204787" y="790575"/>
                  <a:pt x="204787" y="790575"/>
                  <a:pt x="788987" y="204787"/>
                </a:cubicBezTo>
                <a:close/>
                <a:moveTo>
                  <a:pt x="761793" y="163512"/>
                </a:moveTo>
                <a:cubicBezTo>
                  <a:pt x="775390" y="177144"/>
                  <a:pt x="775390" y="190776"/>
                  <a:pt x="788987" y="204407"/>
                </a:cubicBezTo>
                <a:cubicBezTo>
                  <a:pt x="788987" y="204407"/>
                  <a:pt x="788987" y="204407"/>
                  <a:pt x="204304" y="790575"/>
                </a:cubicBezTo>
                <a:cubicBezTo>
                  <a:pt x="190706" y="776943"/>
                  <a:pt x="177109" y="763312"/>
                  <a:pt x="163512" y="763312"/>
                </a:cubicBezTo>
                <a:cubicBezTo>
                  <a:pt x="163512" y="763312"/>
                  <a:pt x="163512" y="763312"/>
                  <a:pt x="761793" y="163512"/>
                </a:cubicBezTo>
                <a:close/>
                <a:moveTo>
                  <a:pt x="708695" y="109537"/>
                </a:moveTo>
                <a:cubicBezTo>
                  <a:pt x="708695" y="109537"/>
                  <a:pt x="712099" y="109537"/>
                  <a:pt x="715504" y="111239"/>
                </a:cubicBezTo>
                <a:lnTo>
                  <a:pt x="721879" y="122395"/>
                </a:lnTo>
                <a:lnTo>
                  <a:pt x="722037" y="122237"/>
                </a:lnTo>
                <a:cubicBezTo>
                  <a:pt x="735668" y="122237"/>
                  <a:pt x="735668" y="135869"/>
                  <a:pt x="749300" y="149501"/>
                </a:cubicBezTo>
                <a:lnTo>
                  <a:pt x="748817" y="149984"/>
                </a:lnTo>
                <a:lnTo>
                  <a:pt x="755192" y="161140"/>
                </a:lnTo>
                <a:cubicBezTo>
                  <a:pt x="758596" y="162842"/>
                  <a:pt x="762000" y="162842"/>
                  <a:pt x="762000" y="162842"/>
                </a:cubicBezTo>
                <a:cubicBezTo>
                  <a:pt x="762000" y="162842"/>
                  <a:pt x="762000" y="162842"/>
                  <a:pt x="162842" y="762000"/>
                </a:cubicBezTo>
                <a:cubicBezTo>
                  <a:pt x="162842" y="762000"/>
                  <a:pt x="162842" y="758596"/>
                  <a:pt x="161140" y="755191"/>
                </a:cubicBezTo>
                <a:lnTo>
                  <a:pt x="149984" y="748817"/>
                </a:lnTo>
                <a:lnTo>
                  <a:pt x="149500" y="749300"/>
                </a:lnTo>
                <a:cubicBezTo>
                  <a:pt x="135869" y="735668"/>
                  <a:pt x="135869" y="735668"/>
                  <a:pt x="122237" y="722037"/>
                </a:cubicBezTo>
                <a:lnTo>
                  <a:pt x="122558" y="721716"/>
                </a:lnTo>
                <a:lnTo>
                  <a:pt x="111239" y="710397"/>
                </a:lnTo>
                <a:cubicBezTo>
                  <a:pt x="109537" y="708695"/>
                  <a:pt x="109537" y="708695"/>
                  <a:pt x="109537" y="708695"/>
                </a:cubicBezTo>
                <a:cubicBezTo>
                  <a:pt x="109537" y="708695"/>
                  <a:pt x="109537" y="708695"/>
                  <a:pt x="708695" y="109537"/>
                </a:cubicBezTo>
                <a:close/>
                <a:moveTo>
                  <a:pt x="667399" y="80962"/>
                </a:moveTo>
                <a:cubicBezTo>
                  <a:pt x="667399" y="80962"/>
                  <a:pt x="670809" y="80962"/>
                  <a:pt x="674218" y="80962"/>
                </a:cubicBezTo>
                <a:lnTo>
                  <a:pt x="680762" y="80962"/>
                </a:lnTo>
                <a:lnTo>
                  <a:pt x="681037" y="80962"/>
                </a:lnTo>
                <a:lnTo>
                  <a:pt x="680899" y="81100"/>
                </a:lnTo>
                <a:lnTo>
                  <a:pt x="694393" y="94594"/>
                </a:lnTo>
                <a:cubicBezTo>
                  <a:pt x="697801" y="98002"/>
                  <a:pt x="701209" y="101410"/>
                  <a:pt x="708025" y="108226"/>
                </a:cubicBezTo>
                <a:cubicBezTo>
                  <a:pt x="708025" y="108226"/>
                  <a:pt x="708025" y="108226"/>
                  <a:pt x="108225" y="708025"/>
                </a:cubicBezTo>
                <a:cubicBezTo>
                  <a:pt x="101410" y="701209"/>
                  <a:pt x="98002" y="697801"/>
                  <a:pt x="94594" y="694393"/>
                </a:cubicBezTo>
                <a:lnTo>
                  <a:pt x="81100" y="680899"/>
                </a:lnTo>
                <a:lnTo>
                  <a:pt x="80962" y="681037"/>
                </a:lnTo>
                <a:lnTo>
                  <a:pt x="80962" y="680761"/>
                </a:lnTo>
                <a:lnTo>
                  <a:pt x="80962" y="674218"/>
                </a:lnTo>
                <a:cubicBezTo>
                  <a:pt x="80962" y="670809"/>
                  <a:pt x="80962" y="667399"/>
                  <a:pt x="80962" y="667399"/>
                </a:cubicBezTo>
                <a:cubicBezTo>
                  <a:pt x="80962" y="667399"/>
                  <a:pt x="80962" y="667399"/>
                  <a:pt x="667399" y="80962"/>
                </a:cubicBezTo>
                <a:close/>
                <a:moveTo>
                  <a:pt x="285750" y="26987"/>
                </a:moveTo>
                <a:cubicBezTo>
                  <a:pt x="285750" y="26987"/>
                  <a:pt x="285750" y="26987"/>
                  <a:pt x="26987" y="285750"/>
                </a:cubicBezTo>
                <a:cubicBezTo>
                  <a:pt x="67844" y="163178"/>
                  <a:pt x="163178" y="67844"/>
                  <a:pt x="285750" y="26987"/>
                </a:cubicBezTo>
                <a:close/>
                <a:moveTo>
                  <a:pt x="312737" y="14287"/>
                </a:moveTo>
                <a:cubicBezTo>
                  <a:pt x="312737" y="14287"/>
                  <a:pt x="312737" y="14287"/>
                  <a:pt x="14287" y="312737"/>
                </a:cubicBezTo>
                <a:cubicBezTo>
                  <a:pt x="14287" y="312737"/>
                  <a:pt x="14287" y="299171"/>
                  <a:pt x="27853" y="285605"/>
                </a:cubicBezTo>
                <a:cubicBezTo>
                  <a:pt x="27853" y="285605"/>
                  <a:pt x="27853" y="285605"/>
                  <a:pt x="285605" y="27853"/>
                </a:cubicBezTo>
                <a:cubicBezTo>
                  <a:pt x="299171" y="14287"/>
                  <a:pt x="312737" y="14287"/>
                  <a:pt x="312737" y="14287"/>
                </a:cubicBezTo>
                <a:close/>
                <a:moveTo>
                  <a:pt x="503725" y="0"/>
                </a:moveTo>
                <a:cubicBezTo>
                  <a:pt x="517321" y="13613"/>
                  <a:pt x="530916" y="13613"/>
                  <a:pt x="544512" y="13613"/>
                </a:cubicBezTo>
                <a:cubicBezTo>
                  <a:pt x="544512" y="13613"/>
                  <a:pt x="544512" y="13613"/>
                  <a:pt x="189302" y="369274"/>
                </a:cubicBezTo>
                <a:lnTo>
                  <a:pt x="166722" y="391884"/>
                </a:lnTo>
                <a:lnTo>
                  <a:pt x="186521" y="372084"/>
                </a:lnTo>
                <a:cubicBezTo>
                  <a:pt x="264810" y="293796"/>
                  <a:pt x="378684" y="179922"/>
                  <a:pt x="544319" y="14287"/>
                </a:cubicBezTo>
                <a:cubicBezTo>
                  <a:pt x="551114" y="14287"/>
                  <a:pt x="554512" y="17685"/>
                  <a:pt x="557909" y="21082"/>
                </a:cubicBezTo>
                <a:lnTo>
                  <a:pt x="571177" y="27716"/>
                </a:lnTo>
                <a:lnTo>
                  <a:pt x="571906" y="26987"/>
                </a:lnTo>
                <a:cubicBezTo>
                  <a:pt x="585529" y="26987"/>
                  <a:pt x="599152" y="40610"/>
                  <a:pt x="612775" y="40610"/>
                </a:cubicBezTo>
                <a:lnTo>
                  <a:pt x="612029" y="41355"/>
                </a:lnTo>
                <a:lnTo>
                  <a:pt x="623776" y="48086"/>
                </a:lnTo>
                <a:lnTo>
                  <a:pt x="625375" y="54498"/>
                </a:lnTo>
                <a:lnTo>
                  <a:pt x="625899" y="53975"/>
                </a:lnTo>
                <a:cubicBezTo>
                  <a:pt x="639516" y="53975"/>
                  <a:pt x="653133" y="67592"/>
                  <a:pt x="666750" y="81209"/>
                </a:cubicBezTo>
                <a:cubicBezTo>
                  <a:pt x="666750" y="81209"/>
                  <a:pt x="666750" y="81209"/>
                  <a:pt x="81209" y="666750"/>
                </a:cubicBezTo>
                <a:cubicBezTo>
                  <a:pt x="67592" y="653133"/>
                  <a:pt x="53975" y="639516"/>
                  <a:pt x="53975" y="625898"/>
                </a:cubicBezTo>
                <a:lnTo>
                  <a:pt x="54451" y="625421"/>
                </a:lnTo>
                <a:lnTo>
                  <a:pt x="53163" y="620251"/>
                </a:lnTo>
                <a:cubicBezTo>
                  <a:pt x="51464" y="616846"/>
                  <a:pt x="48068" y="613440"/>
                  <a:pt x="41275" y="613440"/>
                </a:cubicBezTo>
                <a:cubicBezTo>
                  <a:pt x="41275" y="613440"/>
                  <a:pt x="41275" y="613440"/>
                  <a:pt x="511446" y="141991"/>
                </a:cubicBezTo>
                <a:lnTo>
                  <a:pt x="530582" y="122803"/>
                </a:lnTo>
                <a:lnTo>
                  <a:pt x="510942" y="142443"/>
                </a:lnTo>
                <a:cubicBezTo>
                  <a:pt x="431738" y="221647"/>
                  <a:pt x="290932" y="362453"/>
                  <a:pt x="40610" y="612775"/>
                </a:cubicBezTo>
                <a:cubicBezTo>
                  <a:pt x="40610" y="599152"/>
                  <a:pt x="26987" y="585529"/>
                  <a:pt x="26987" y="571906"/>
                </a:cubicBezTo>
                <a:lnTo>
                  <a:pt x="27823" y="571069"/>
                </a:lnTo>
                <a:lnTo>
                  <a:pt x="26178" y="557909"/>
                </a:lnTo>
                <a:lnTo>
                  <a:pt x="14377" y="544422"/>
                </a:lnTo>
                <a:lnTo>
                  <a:pt x="14287" y="544513"/>
                </a:lnTo>
                <a:lnTo>
                  <a:pt x="14287" y="544319"/>
                </a:lnTo>
                <a:lnTo>
                  <a:pt x="14287" y="503674"/>
                </a:lnTo>
                <a:cubicBezTo>
                  <a:pt x="14287" y="503674"/>
                  <a:pt x="14287" y="503674"/>
                  <a:pt x="503725" y="0"/>
                </a:cubicBezTo>
                <a:close/>
                <a:moveTo>
                  <a:pt x="395031" y="0"/>
                </a:moveTo>
                <a:lnTo>
                  <a:pt x="395288" y="0"/>
                </a:lnTo>
                <a:lnTo>
                  <a:pt x="413761" y="0"/>
                </a:lnTo>
                <a:lnTo>
                  <a:pt x="421821" y="0"/>
                </a:lnTo>
                <a:lnTo>
                  <a:pt x="422275" y="0"/>
                </a:lnTo>
                <a:lnTo>
                  <a:pt x="454138" y="0"/>
                </a:lnTo>
                <a:lnTo>
                  <a:pt x="476036" y="0"/>
                </a:lnTo>
                <a:lnTo>
                  <a:pt x="476250" y="0"/>
                </a:lnTo>
                <a:lnTo>
                  <a:pt x="489637" y="0"/>
                </a:lnTo>
                <a:cubicBezTo>
                  <a:pt x="493037" y="0"/>
                  <a:pt x="496437" y="0"/>
                  <a:pt x="503238" y="0"/>
                </a:cubicBezTo>
                <a:cubicBezTo>
                  <a:pt x="503238" y="0"/>
                  <a:pt x="503238" y="0"/>
                  <a:pt x="13601" y="503238"/>
                </a:cubicBezTo>
                <a:cubicBezTo>
                  <a:pt x="13601" y="496437"/>
                  <a:pt x="10201" y="493037"/>
                  <a:pt x="6800" y="489637"/>
                </a:cubicBezTo>
                <a:lnTo>
                  <a:pt x="71" y="476179"/>
                </a:lnTo>
                <a:lnTo>
                  <a:pt x="0" y="476250"/>
                </a:lnTo>
                <a:lnTo>
                  <a:pt x="0" y="476036"/>
                </a:lnTo>
                <a:lnTo>
                  <a:pt x="0" y="454138"/>
                </a:lnTo>
                <a:lnTo>
                  <a:pt x="0" y="422275"/>
                </a:lnTo>
                <a:lnTo>
                  <a:pt x="0" y="421821"/>
                </a:lnTo>
                <a:lnTo>
                  <a:pt x="0" y="408653"/>
                </a:lnTo>
                <a:lnTo>
                  <a:pt x="0" y="395288"/>
                </a:lnTo>
                <a:lnTo>
                  <a:pt x="0" y="395031"/>
                </a:lnTo>
                <a:lnTo>
                  <a:pt x="51" y="394980"/>
                </a:lnTo>
                <a:lnTo>
                  <a:pt x="6815" y="354396"/>
                </a:lnTo>
                <a:cubicBezTo>
                  <a:pt x="10223" y="340765"/>
                  <a:pt x="13630" y="327135"/>
                  <a:pt x="13630" y="313504"/>
                </a:cubicBezTo>
                <a:cubicBezTo>
                  <a:pt x="13630" y="313504"/>
                  <a:pt x="13630" y="313504"/>
                  <a:pt x="313504" y="13631"/>
                </a:cubicBezTo>
                <a:cubicBezTo>
                  <a:pt x="327135" y="6815"/>
                  <a:pt x="340765" y="3408"/>
                  <a:pt x="354396" y="1704"/>
                </a:cubicBezTo>
                <a:lnTo>
                  <a:pt x="395020" y="1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en-US" altLang="zh-CN" sz="7200" b="1" dirty="0" smtClean="0">
                <a:solidFill>
                  <a:srgbClr val="F83003"/>
                </a:solidFill>
              </a:rPr>
              <a:t>3</a:t>
            </a:r>
            <a:endParaRPr lang="zh-CN" altLang="en-US" sz="7200" b="1" dirty="0">
              <a:solidFill>
                <a:srgbClr val="F83003"/>
              </a:solidFill>
            </a:endParaRPr>
          </a:p>
        </p:txBody>
      </p:sp>
      <p:sp>
        <p:nvSpPr>
          <p:cNvPr id="21" name="Oval 91"/>
          <p:cNvSpPr>
            <a:spLocks noChangeArrowheads="1"/>
          </p:cNvSpPr>
          <p:nvPr/>
        </p:nvSpPr>
        <p:spPr bwMode="auto">
          <a:xfrm>
            <a:off x="6319158" y="1848476"/>
            <a:ext cx="993775" cy="995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任意多边形 21"/>
          <p:cNvSpPr/>
          <p:nvPr/>
        </p:nvSpPr>
        <p:spPr bwMode="auto">
          <a:xfrm>
            <a:off x="6387420" y="1931026"/>
            <a:ext cx="842963" cy="844551"/>
          </a:xfrm>
          <a:custGeom>
            <a:avLst/>
            <a:gdLst>
              <a:gd name="connsiteX0" fmla="*/ 829483 w 842963"/>
              <a:gd name="connsiteY0" fmla="*/ 504049 h 844551"/>
              <a:gd name="connsiteX1" fmla="*/ 829347 w 842963"/>
              <a:gd name="connsiteY1" fmla="*/ 504127 h 844551"/>
              <a:gd name="connsiteX2" fmla="*/ 790202 w 842963"/>
              <a:gd name="connsiteY2" fmla="*/ 544894 h 844551"/>
              <a:gd name="connsiteX3" fmla="*/ 766282 w 842963"/>
              <a:gd name="connsiteY3" fmla="*/ 569804 h 844551"/>
              <a:gd name="connsiteX4" fmla="*/ 774934 w 842963"/>
              <a:gd name="connsiteY4" fmla="*/ 560803 h 844551"/>
              <a:gd name="connsiteX5" fmla="*/ 815976 w 842963"/>
              <a:gd name="connsiteY5" fmla="*/ 244475 h 844551"/>
              <a:gd name="connsiteX6" fmla="*/ 815976 w 842963"/>
              <a:gd name="connsiteY6" fmla="*/ 271765 h 844551"/>
              <a:gd name="connsiteX7" fmla="*/ 748023 w 842963"/>
              <a:gd name="connsiteY7" fmla="*/ 339990 h 844551"/>
              <a:gd name="connsiteX8" fmla="*/ 727029 w 842963"/>
              <a:gd name="connsiteY8" fmla="*/ 361069 h 844551"/>
              <a:gd name="connsiteX9" fmla="*/ 816634 w 842963"/>
              <a:gd name="connsiteY9" fmla="*/ 271463 h 844551"/>
              <a:gd name="connsiteX10" fmla="*/ 830263 w 842963"/>
              <a:gd name="connsiteY10" fmla="*/ 312351 h 844551"/>
              <a:gd name="connsiteX11" fmla="*/ 829528 w 842963"/>
              <a:gd name="connsiteY11" fmla="*/ 313106 h 844551"/>
              <a:gd name="connsiteX12" fmla="*/ 836154 w 842963"/>
              <a:gd name="connsiteY12" fmla="*/ 326357 h 844551"/>
              <a:gd name="connsiteX13" fmla="*/ 842879 w 842963"/>
              <a:gd name="connsiteY13" fmla="*/ 339807 h 844551"/>
              <a:gd name="connsiteX14" fmla="*/ 842963 w 842963"/>
              <a:gd name="connsiteY14" fmla="*/ 339725 h 844551"/>
              <a:gd name="connsiteX15" fmla="*/ 842963 w 842963"/>
              <a:gd name="connsiteY15" fmla="*/ 339976 h 844551"/>
              <a:gd name="connsiteX16" fmla="*/ 842963 w 842963"/>
              <a:gd name="connsiteY16" fmla="*/ 367013 h 844551"/>
              <a:gd name="connsiteX17" fmla="*/ 842963 w 842963"/>
              <a:gd name="connsiteY17" fmla="*/ 394301 h 844551"/>
              <a:gd name="connsiteX18" fmla="*/ 542279 w 842963"/>
              <a:gd name="connsiteY18" fmla="*/ 695933 h 844551"/>
              <a:gd name="connsiteX19" fmla="*/ 529868 w 842963"/>
              <a:gd name="connsiteY19" fmla="*/ 708383 h 844551"/>
              <a:gd name="connsiteX20" fmla="*/ 539688 w 842963"/>
              <a:gd name="connsiteY20" fmla="*/ 698563 h 844551"/>
              <a:gd name="connsiteX21" fmla="*/ 842963 w 842963"/>
              <a:gd name="connsiteY21" fmla="*/ 395288 h 844551"/>
              <a:gd name="connsiteX22" fmla="*/ 842963 w 842963"/>
              <a:gd name="connsiteY22" fmla="*/ 402095 h 844551"/>
              <a:gd name="connsiteX23" fmla="*/ 842963 w 842963"/>
              <a:gd name="connsiteY23" fmla="*/ 407988 h 844551"/>
              <a:gd name="connsiteX24" fmla="*/ 842963 w 842963"/>
              <a:gd name="connsiteY24" fmla="*/ 408902 h 844551"/>
              <a:gd name="connsiteX25" fmla="*/ 842963 w 842963"/>
              <a:gd name="connsiteY25" fmla="*/ 419925 h 844551"/>
              <a:gd name="connsiteX26" fmla="*/ 842963 w 842963"/>
              <a:gd name="connsiteY26" fmla="*/ 421630 h 844551"/>
              <a:gd name="connsiteX27" fmla="*/ 842963 w 842963"/>
              <a:gd name="connsiteY27" fmla="*/ 489843 h 844551"/>
              <a:gd name="connsiteX28" fmla="*/ 693549 w 842963"/>
              <a:gd name="connsiteY28" fmla="*/ 633730 h 844551"/>
              <a:gd name="connsiteX29" fmla="*/ 636816 w 842963"/>
              <a:gd name="connsiteY29" fmla="*/ 688366 h 844551"/>
              <a:gd name="connsiteX30" fmla="*/ 638299 w 842963"/>
              <a:gd name="connsiteY30" fmla="*/ 686942 h 844551"/>
              <a:gd name="connsiteX31" fmla="*/ 842963 w 842963"/>
              <a:gd name="connsiteY31" fmla="*/ 490538 h 844551"/>
              <a:gd name="connsiteX32" fmla="*/ 841261 w 842963"/>
              <a:gd name="connsiteY32" fmla="*/ 497332 h 844551"/>
              <a:gd name="connsiteX33" fmla="*/ 830193 w 842963"/>
              <a:gd name="connsiteY33" fmla="*/ 503644 h 844551"/>
              <a:gd name="connsiteX34" fmla="*/ 820013 w 842963"/>
              <a:gd name="connsiteY34" fmla="*/ 562852 h 844551"/>
              <a:gd name="connsiteX35" fmla="*/ 789264 w 842963"/>
              <a:gd name="connsiteY35" fmla="*/ 612246 h 844551"/>
              <a:gd name="connsiteX36" fmla="*/ 720079 w 842963"/>
              <a:gd name="connsiteY36" fmla="*/ 686977 h 844551"/>
              <a:gd name="connsiteX37" fmla="*/ 695777 w 842963"/>
              <a:gd name="connsiteY37" fmla="*/ 713226 h 844551"/>
              <a:gd name="connsiteX38" fmla="*/ 788988 w 842963"/>
              <a:gd name="connsiteY38" fmla="*/ 612775 h 844551"/>
              <a:gd name="connsiteX39" fmla="*/ 748110 w 842963"/>
              <a:gd name="connsiteY39" fmla="*/ 680549 h 844551"/>
              <a:gd name="connsiteX40" fmla="*/ 747690 w 842963"/>
              <a:gd name="connsiteY40" fmla="*/ 681072 h 844551"/>
              <a:gd name="connsiteX41" fmla="*/ 720726 w 842963"/>
              <a:gd name="connsiteY41" fmla="*/ 720289 h 844551"/>
              <a:gd name="connsiteX42" fmla="*/ 693738 w 842963"/>
              <a:gd name="connsiteY42" fmla="*/ 749301 h 844551"/>
              <a:gd name="connsiteX43" fmla="*/ 716509 w 842963"/>
              <a:gd name="connsiteY43" fmla="*/ 720503 h 844551"/>
              <a:gd name="connsiteX44" fmla="*/ 747482 w 842963"/>
              <a:gd name="connsiteY44" fmla="*/ 681330 h 844551"/>
              <a:gd name="connsiteX45" fmla="*/ 747259 w 842963"/>
              <a:gd name="connsiteY45" fmla="*/ 681608 h 844551"/>
              <a:gd name="connsiteX46" fmla="*/ 693606 w 842963"/>
              <a:gd name="connsiteY46" fmla="*/ 748324 h 844551"/>
              <a:gd name="connsiteX47" fmla="*/ 659540 w 842963"/>
              <a:gd name="connsiteY47" fmla="*/ 768656 h 844551"/>
              <a:gd name="connsiteX48" fmla="*/ 625835 w 842963"/>
              <a:gd name="connsiteY48" fmla="*/ 788773 h 844551"/>
              <a:gd name="connsiteX49" fmla="*/ 625268 w 842963"/>
              <a:gd name="connsiteY49" fmla="*/ 789385 h 844551"/>
              <a:gd name="connsiteX50" fmla="*/ 570603 w 842963"/>
              <a:gd name="connsiteY50" fmla="*/ 809824 h 844551"/>
              <a:gd name="connsiteX51" fmla="*/ 516318 w 842963"/>
              <a:gd name="connsiteY51" fmla="*/ 830121 h 844551"/>
              <a:gd name="connsiteX52" fmla="*/ 516182 w 842963"/>
              <a:gd name="connsiteY52" fmla="*/ 830263 h 844551"/>
              <a:gd name="connsiteX53" fmla="*/ 515938 w 842963"/>
              <a:gd name="connsiteY53" fmla="*/ 830263 h 844551"/>
              <a:gd name="connsiteX54" fmla="*/ 502566 w 842963"/>
              <a:gd name="connsiteY54" fmla="*/ 830263 h 844551"/>
              <a:gd name="connsiteX55" fmla="*/ 489467 w 842963"/>
              <a:gd name="connsiteY55" fmla="*/ 830263 h 844551"/>
              <a:gd name="connsiteX56" fmla="*/ 488797 w 842963"/>
              <a:gd name="connsiteY56" fmla="*/ 830909 h 844551"/>
              <a:gd name="connsiteX57" fmla="*/ 454742 w 842963"/>
              <a:gd name="connsiteY57" fmla="*/ 842846 h 844551"/>
              <a:gd name="connsiteX58" fmla="*/ 420940 w 842963"/>
              <a:gd name="connsiteY58" fmla="*/ 844538 h 844551"/>
              <a:gd name="connsiteX59" fmla="*/ 420928 w 842963"/>
              <a:gd name="connsiteY59" fmla="*/ 844551 h 844551"/>
              <a:gd name="connsiteX60" fmla="*/ 420688 w 842963"/>
              <a:gd name="connsiteY60" fmla="*/ 844551 h 844551"/>
              <a:gd name="connsiteX61" fmla="*/ 407314 w 842963"/>
              <a:gd name="connsiteY61" fmla="*/ 844551 h 844551"/>
              <a:gd name="connsiteX62" fmla="*/ 393700 w 842963"/>
              <a:gd name="connsiteY62" fmla="*/ 844551 h 844551"/>
              <a:gd name="connsiteX63" fmla="*/ 393731 w 842963"/>
              <a:gd name="connsiteY63" fmla="*/ 844519 h 844551"/>
              <a:gd name="connsiteX64" fmla="*/ 372027 w 842963"/>
              <a:gd name="connsiteY64" fmla="*/ 842845 h 844551"/>
              <a:gd name="connsiteX65" fmla="*/ 339725 w 842963"/>
              <a:gd name="connsiteY65" fmla="*/ 830906 h 844551"/>
              <a:gd name="connsiteX66" fmla="*/ 754381 w 842963"/>
              <a:gd name="connsiteY66" fmla="*/ 426185 h 844551"/>
              <a:gd name="connsiteX67" fmla="*/ 761084 w 842963"/>
              <a:gd name="connsiteY67" fmla="*/ 419642 h 844551"/>
              <a:gd name="connsiteX68" fmla="*/ 719939 w 842963"/>
              <a:gd name="connsiteY68" fmla="*/ 459675 h 844551"/>
              <a:gd name="connsiteX69" fmla="*/ 339057 w 842963"/>
              <a:gd name="connsiteY69" fmla="*/ 830263 h 844551"/>
              <a:gd name="connsiteX70" fmla="*/ 332247 w 842963"/>
              <a:gd name="connsiteY70" fmla="*/ 830263 h 844551"/>
              <a:gd name="connsiteX71" fmla="*/ 325980 w 842963"/>
              <a:gd name="connsiteY71" fmla="*/ 830263 h 844551"/>
              <a:gd name="connsiteX72" fmla="*/ 325438 w 842963"/>
              <a:gd name="connsiteY72" fmla="*/ 830263 h 844551"/>
              <a:gd name="connsiteX73" fmla="*/ 325544 w 842963"/>
              <a:gd name="connsiteY73" fmla="*/ 830154 h 844551"/>
              <a:gd name="connsiteX74" fmla="*/ 298721 w 842963"/>
              <a:gd name="connsiteY74" fmla="*/ 823449 h 844551"/>
              <a:gd name="connsiteX75" fmla="*/ 272917 w 842963"/>
              <a:gd name="connsiteY75" fmla="*/ 816997 h 844551"/>
              <a:gd name="connsiteX76" fmla="*/ 272353 w 842963"/>
              <a:gd name="connsiteY76" fmla="*/ 817563 h 844551"/>
              <a:gd name="connsiteX77" fmla="*/ 258763 w 842963"/>
              <a:gd name="connsiteY77" fmla="*/ 803918 h 844551"/>
              <a:gd name="connsiteX78" fmla="*/ 815976 w 842963"/>
              <a:gd name="connsiteY78" fmla="*/ 244475 h 844551"/>
              <a:gd name="connsiteX79" fmla="*/ 625899 w 842963"/>
              <a:gd name="connsiteY79" fmla="*/ 39688 h 844551"/>
              <a:gd name="connsiteX80" fmla="*/ 666750 w 842963"/>
              <a:gd name="connsiteY80" fmla="*/ 66951 h 844551"/>
              <a:gd name="connsiteX81" fmla="*/ 343532 w 842963"/>
              <a:gd name="connsiteY81" fmla="*/ 398040 h 844551"/>
              <a:gd name="connsiteX82" fmla="*/ 311305 w 842963"/>
              <a:gd name="connsiteY82" fmla="*/ 431052 h 844551"/>
              <a:gd name="connsiteX83" fmla="*/ 327712 w 842963"/>
              <a:gd name="connsiteY83" fmla="*/ 414264 h 844551"/>
              <a:gd name="connsiteX84" fmla="*/ 665849 w 842963"/>
              <a:gd name="connsiteY84" fmla="*/ 68263 h 844551"/>
              <a:gd name="connsiteX85" fmla="*/ 679451 w 842963"/>
              <a:gd name="connsiteY85" fmla="*/ 81865 h 844551"/>
              <a:gd name="connsiteX86" fmla="*/ 358436 w 842963"/>
              <a:gd name="connsiteY86" fmla="*/ 395584 h 844551"/>
              <a:gd name="connsiteX87" fmla="*/ 317570 w 842963"/>
              <a:gd name="connsiteY87" fmla="*/ 435521 h 844551"/>
              <a:gd name="connsiteX88" fmla="*/ 350150 w 842963"/>
              <a:gd name="connsiteY88" fmla="*/ 403715 h 844551"/>
              <a:gd name="connsiteX89" fmla="*/ 680763 w 842963"/>
              <a:gd name="connsiteY89" fmla="*/ 80963 h 844551"/>
              <a:gd name="connsiteX90" fmla="*/ 708026 w 842963"/>
              <a:gd name="connsiteY90" fmla="*/ 94580 h 844551"/>
              <a:gd name="connsiteX91" fmla="*/ 707139 w 842963"/>
              <a:gd name="connsiteY91" fmla="*/ 95466 h 844551"/>
              <a:gd name="connsiteX92" fmla="*/ 708810 w 842963"/>
              <a:gd name="connsiteY92" fmla="*/ 107165 h 844551"/>
              <a:gd name="connsiteX93" fmla="*/ 719744 w 842963"/>
              <a:gd name="connsiteY93" fmla="*/ 108727 h 844551"/>
              <a:gd name="connsiteX94" fmla="*/ 720519 w 842963"/>
              <a:gd name="connsiteY94" fmla="*/ 107950 h 844551"/>
              <a:gd name="connsiteX95" fmla="*/ 747713 w 842963"/>
              <a:gd name="connsiteY95" fmla="*/ 148887 h 844551"/>
              <a:gd name="connsiteX96" fmla="*/ 254745 w 842963"/>
              <a:gd name="connsiteY96" fmla="*/ 643612 h 844551"/>
              <a:gd name="connsiteX97" fmla="*/ 251639 w 842963"/>
              <a:gd name="connsiteY97" fmla="*/ 646729 h 844551"/>
              <a:gd name="connsiteX98" fmla="*/ 255862 w 842963"/>
              <a:gd name="connsiteY98" fmla="*/ 642500 h 844551"/>
              <a:gd name="connsiteX99" fmla="*/ 748383 w 842963"/>
              <a:gd name="connsiteY99" fmla="*/ 149225 h 844551"/>
              <a:gd name="connsiteX100" fmla="*/ 762000 w 842963"/>
              <a:gd name="connsiteY100" fmla="*/ 162863 h 844551"/>
              <a:gd name="connsiteX101" fmla="*/ 615721 w 842963"/>
              <a:gd name="connsiteY101" fmla="*/ 306036 h 844551"/>
              <a:gd name="connsiteX102" fmla="*/ 612069 w 842963"/>
              <a:gd name="connsiteY102" fmla="*/ 309610 h 844551"/>
              <a:gd name="connsiteX103" fmla="*/ 656145 w 842963"/>
              <a:gd name="connsiteY103" fmla="*/ 266583 h 844551"/>
              <a:gd name="connsiteX104" fmla="*/ 761725 w 842963"/>
              <a:gd name="connsiteY104" fmla="*/ 163513 h 844551"/>
              <a:gd name="connsiteX105" fmla="*/ 770245 w 842963"/>
              <a:gd name="connsiteY105" fmla="*/ 182237 h 844551"/>
              <a:gd name="connsiteX106" fmla="*/ 788818 w 842963"/>
              <a:gd name="connsiteY106" fmla="*/ 190670 h 844551"/>
              <a:gd name="connsiteX107" fmla="*/ 788988 w 842963"/>
              <a:gd name="connsiteY107" fmla="*/ 190500 h 844551"/>
              <a:gd name="connsiteX108" fmla="*/ 788988 w 842963"/>
              <a:gd name="connsiteY108" fmla="*/ 190747 h 844551"/>
              <a:gd name="connsiteX109" fmla="*/ 788988 w 842963"/>
              <a:gd name="connsiteY109" fmla="*/ 202402 h 844551"/>
              <a:gd name="connsiteX110" fmla="*/ 788988 w 842963"/>
              <a:gd name="connsiteY110" fmla="*/ 203525 h 844551"/>
              <a:gd name="connsiteX111" fmla="*/ 802374 w 842963"/>
              <a:gd name="connsiteY111" fmla="*/ 223657 h 844551"/>
              <a:gd name="connsiteX112" fmla="*/ 815976 w 842963"/>
              <a:gd name="connsiteY112" fmla="*/ 244114 h 844551"/>
              <a:gd name="connsiteX113" fmla="*/ 258294 w 842963"/>
              <a:gd name="connsiteY113" fmla="*/ 803275 h 844551"/>
              <a:gd name="connsiteX114" fmla="*/ 217488 w 842963"/>
              <a:gd name="connsiteY114" fmla="*/ 789637 h 844551"/>
              <a:gd name="connsiteX115" fmla="*/ 523911 w 842963"/>
              <a:gd name="connsiteY115" fmla="*/ 475086 h 844551"/>
              <a:gd name="connsiteX116" fmla="*/ 527129 w 842963"/>
              <a:gd name="connsiteY116" fmla="*/ 471782 h 844551"/>
              <a:gd name="connsiteX117" fmla="*/ 482092 w 842963"/>
              <a:gd name="connsiteY117" fmla="*/ 517821 h 844551"/>
              <a:gd name="connsiteX118" fmla="*/ 216823 w 842963"/>
              <a:gd name="connsiteY118" fmla="*/ 788988 h 844551"/>
              <a:gd name="connsiteX119" fmla="*/ 210011 w 842963"/>
              <a:gd name="connsiteY119" fmla="*/ 782187 h 844551"/>
              <a:gd name="connsiteX120" fmla="*/ 203462 w 842963"/>
              <a:gd name="connsiteY120" fmla="*/ 775648 h 844551"/>
              <a:gd name="connsiteX121" fmla="*/ 202820 w 842963"/>
              <a:gd name="connsiteY121" fmla="*/ 776288 h 844551"/>
              <a:gd name="connsiteX122" fmla="*/ 182373 w 842963"/>
              <a:gd name="connsiteY122" fmla="*/ 767777 h 844551"/>
              <a:gd name="connsiteX123" fmla="*/ 162194 w 842963"/>
              <a:gd name="connsiteY123" fmla="*/ 749300 h 844551"/>
              <a:gd name="connsiteX124" fmla="*/ 156033 w 842963"/>
              <a:gd name="connsiteY124" fmla="*/ 749300 h 844551"/>
              <a:gd name="connsiteX125" fmla="*/ 149432 w 842963"/>
              <a:gd name="connsiteY125" fmla="*/ 749300 h 844551"/>
              <a:gd name="connsiteX126" fmla="*/ 149225 w 842963"/>
              <a:gd name="connsiteY126" fmla="*/ 749300 h 844551"/>
              <a:gd name="connsiteX127" fmla="*/ 149333 w 842963"/>
              <a:gd name="connsiteY127" fmla="*/ 749192 h 844551"/>
              <a:gd name="connsiteX128" fmla="*/ 130736 w 842963"/>
              <a:gd name="connsiteY128" fmla="*/ 728832 h 844551"/>
              <a:gd name="connsiteX129" fmla="*/ 122238 w 842963"/>
              <a:gd name="connsiteY129" fmla="*/ 708363 h 844551"/>
              <a:gd name="connsiteX130" fmla="*/ 374637 w 842963"/>
              <a:gd name="connsiteY130" fmla="*/ 455064 h 844551"/>
              <a:gd name="connsiteX131" fmla="*/ 405212 w 842963"/>
              <a:gd name="connsiteY131" fmla="*/ 424380 h 844551"/>
              <a:gd name="connsiteX132" fmla="*/ 399350 w 842963"/>
              <a:gd name="connsiteY132" fmla="*/ 430242 h 844551"/>
              <a:gd name="connsiteX133" fmla="*/ 121567 w 842963"/>
              <a:gd name="connsiteY133" fmla="*/ 708025 h 844551"/>
              <a:gd name="connsiteX134" fmla="*/ 107950 w 842963"/>
              <a:gd name="connsiteY134" fmla="*/ 694408 h 844551"/>
              <a:gd name="connsiteX135" fmla="*/ 429324 w 842963"/>
              <a:gd name="connsiteY135" fmla="*/ 373033 h 844551"/>
              <a:gd name="connsiteX136" fmla="*/ 475905 w 842963"/>
              <a:gd name="connsiteY136" fmla="*/ 326453 h 844551"/>
              <a:gd name="connsiteX137" fmla="*/ 454985 w 842963"/>
              <a:gd name="connsiteY137" fmla="*/ 347350 h 844551"/>
              <a:gd name="connsiteX138" fmla="*/ 108226 w 842963"/>
              <a:gd name="connsiteY138" fmla="*/ 693738 h 844551"/>
              <a:gd name="connsiteX139" fmla="*/ 94595 w 842963"/>
              <a:gd name="connsiteY139" fmla="*/ 685227 h 844551"/>
              <a:gd name="connsiteX140" fmla="*/ 81068 w 842963"/>
              <a:gd name="connsiteY140" fmla="*/ 666648 h 844551"/>
              <a:gd name="connsiteX141" fmla="*/ 80963 w 842963"/>
              <a:gd name="connsiteY141" fmla="*/ 666751 h 844551"/>
              <a:gd name="connsiteX142" fmla="*/ 81066 w 842963"/>
              <a:gd name="connsiteY142" fmla="*/ 666645 h 844551"/>
              <a:gd name="connsiteX143" fmla="*/ 80963 w 842963"/>
              <a:gd name="connsiteY143" fmla="*/ 666504 h 844551"/>
              <a:gd name="connsiteX144" fmla="*/ 80973 w 842963"/>
              <a:gd name="connsiteY144" fmla="*/ 666493 h 844551"/>
              <a:gd name="connsiteX145" fmla="*/ 62486 w 842963"/>
              <a:gd name="connsiteY145" fmla="*/ 646303 h 844551"/>
              <a:gd name="connsiteX146" fmla="*/ 53975 w 842963"/>
              <a:gd name="connsiteY146" fmla="*/ 625856 h 844551"/>
              <a:gd name="connsiteX147" fmla="*/ 625899 w 842963"/>
              <a:gd name="connsiteY147" fmla="*/ 39688 h 844551"/>
              <a:gd name="connsiteX148" fmla="*/ 558284 w 842963"/>
              <a:gd name="connsiteY148" fmla="*/ 12700 h 844551"/>
              <a:gd name="connsiteX149" fmla="*/ 590639 w 842963"/>
              <a:gd name="connsiteY149" fmla="*/ 26338 h 844551"/>
              <a:gd name="connsiteX150" fmla="*/ 612308 w 842963"/>
              <a:gd name="connsiteY150" fmla="*/ 39688 h 844551"/>
              <a:gd name="connsiteX151" fmla="*/ 618665 w 842963"/>
              <a:gd name="connsiteY151" fmla="*/ 39688 h 844551"/>
              <a:gd name="connsiteX152" fmla="*/ 625476 w 842963"/>
              <a:gd name="connsiteY152" fmla="*/ 39688 h 844551"/>
              <a:gd name="connsiteX153" fmla="*/ 53311 w 842963"/>
              <a:gd name="connsiteY153" fmla="*/ 625476 h 844551"/>
              <a:gd name="connsiteX154" fmla="*/ 46500 w 842963"/>
              <a:gd name="connsiteY154" fmla="*/ 613556 h 844551"/>
              <a:gd name="connsiteX155" fmla="*/ 41164 w 842963"/>
              <a:gd name="connsiteY155" fmla="*/ 612222 h 844551"/>
              <a:gd name="connsiteX156" fmla="*/ 40611 w 842963"/>
              <a:gd name="connsiteY156" fmla="*/ 612775 h 844551"/>
              <a:gd name="connsiteX157" fmla="*/ 40458 w 842963"/>
              <a:gd name="connsiteY157" fmla="*/ 612046 h 844551"/>
              <a:gd name="connsiteX158" fmla="*/ 39688 w 842963"/>
              <a:gd name="connsiteY158" fmla="*/ 611853 h 844551"/>
              <a:gd name="connsiteX159" fmla="*/ 40291 w 842963"/>
              <a:gd name="connsiteY159" fmla="*/ 611251 h 844551"/>
              <a:gd name="connsiteX160" fmla="*/ 33799 w 842963"/>
              <a:gd name="connsiteY160" fmla="*/ 580385 h 844551"/>
              <a:gd name="connsiteX161" fmla="*/ 26988 w 842963"/>
              <a:gd name="connsiteY161" fmla="*/ 558223 h 844551"/>
              <a:gd name="connsiteX162" fmla="*/ 558284 w 842963"/>
              <a:gd name="connsiteY162" fmla="*/ 12700 h 844551"/>
              <a:gd name="connsiteX163" fmla="*/ 285462 w 842963"/>
              <a:gd name="connsiteY163" fmla="*/ 12700 h 844551"/>
              <a:gd name="connsiteX164" fmla="*/ 285751 w 842963"/>
              <a:gd name="connsiteY164" fmla="*/ 12700 h 844551"/>
              <a:gd name="connsiteX165" fmla="*/ 304215 w 842963"/>
              <a:gd name="connsiteY165" fmla="*/ 12700 h 844551"/>
              <a:gd name="connsiteX166" fmla="*/ 312738 w 842963"/>
              <a:gd name="connsiteY166" fmla="*/ 12700 h 844551"/>
              <a:gd name="connsiteX167" fmla="*/ 12700 w 842963"/>
              <a:gd name="connsiteY167" fmla="*/ 312738 h 844551"/>
              <a:gd name="connsiteX168" fmla="*/ 26338 w 842963"/>
              <a:gd name="connsiteY168" fmla="*/ 285462 h 844551"/>
              <a:gd name="connsiteX169" fmla="*/ 27839 w 842963"/>
              <a:gd name="connsiteY169" fmla="*/ 283881 h 844551"/>
              <a:gd name="connsiteX170" fmla="*/ 67420 w 842963"/>
              <a:gd name="connsiteY170" fmla="*/ 197009 h 844551"/>
              <a:gd name="connsiteX171" fmla="*/ 199355 w 842963"/>
              <a:gd name="connsiteY171" fmla="*/ 55364 h 844551"/>
              <a:gd name="connsiteX172" fmla="*/ 285207 w 842963"/>
              <a:gd name="connsiteY172" fmla="*/ 12969 h 844551"/>
              <a:gd name="connsiteX173" fmla="*/ 393547 w 842963"/>
              <a:gd name="connsiteY173" fmla="*/ 0 h 844551"/>
              <a:gd name="connsiteX174" fmla="*/ 393700 w 842963"/>
              <a:gd name="connsiteY174" fmla="*/ 0 h 844551"/>
              <a:gd name="connsiteX175" fmla="*/ 407118 w 842963"/>
              <a:gd name="connsiteY175" fmla="*/ 0 h 844551"/>
              <a:gd name="connsiteX176" fmla="*/ 420688 w 842963"/>
              <a:gd name="connsiteY176" fmla="*/ 0 h 844551"/>
              <a:gd name="connsiteX177" fmla="*/ 138860 w 842963"/>
              <a:gd name="connsiteY177" fmla="*/ 282891 h 844551"/>
              <a:gd name="connsiteX178" fmla="*/ 120217 w 842963"/>
              <a:gd name="connsiteY178" fmla="*/ 301605 h 844551"/>
              <a:gd name="connsiteX179" fmla="*/ 177956 w 842963"/>
              <a:gd name="connsiteY179" fmla="*/ 243866 h 844551"/>
              <a:gd name="connsiteX180" fmla="*/ 421822 w 842963"/>
              <a:gd name="connsiteY180" fmla="*/ 0 h 844551"/>
              <a:gd name="connsiteX181" fmla="*/ 449036 w 842963"/>
              <a:gd name="connsiteY181" fmla="*/ 0 h 844551"/>
              <a:gd name="connsiteX182" fmla="*/ 476036 w 842963"/>
              <a:gd name="connsiteY182" fmla="*/ 0 h 844551"/>
              <a:gd name="connsiteX183" fmla="*/ 476250 w 842963"/>
              <a:gd name="connsiteY183" fmla="*/ 0 h 844551"/>
              <a:gd name="connsiteX184" fmla="*/ 489637 w 842963"/>
              <a:gd name="connsiteY184" fmla="*/ 0 h 844551"/>
              <a:gd name="connsiteX185" fmla="*/ 503238 w 842963"/>
              <a:gd name="connsiteY185" fmla="*/ 0 h 844551"/>
              <a:gd name="connsiteX186" fmla="*/ 290935 w 842963"/>
              <a:gd name="connsiteY186" fmla="*/ 206946 h 844551"/>
              <a:gd name="connsiteX187" fmla="*/ 266013 w 842963"/>
              <a:gd name="connsiteY187" fmla="*/ 231239 h 844551"/>
              <a:gd name="connsiteX188" fmla="*/ 270160 w 842963"/>
              <a:gd name="connsiteY188" fmla="*/ 227204 h 844551"/>
              <a:gd name="connsiteX189" fmla="*/ 503675 w 842963"/>
              <a:gd name="connsiteY189" fmla="*/ 0 h 844551"/>
              <a:gd name="connsiteX190" fmla="*/ 524094 w 842963"/>
              <a:gd name="connsiteY190" fmla="*/ 6806 h 844551"/>
              <a:gd name="connsiteX191" fmla="*/ 543144 w 842963"/>
              <a:gd name="connsiteY191" fmla="*/ 13156 h 844551"/>
              <a:gd name="connsiteX192" fmla="*/ 543600 w 842963"/>
              <a:gd name="connsiteY192" fmla="*/ 12700 h 844551"/>
              <a:gd name="connsiteX193" fmla="*/ 557213 w 842963"/>
              <a:gd name="connsiteY193" fmla="*/ 12700 h 844551"/>
              <a:gd name="connsiteX194" fmla="*/ 26313 w 842963"/>
              <a:gd name="connsiteY194" fmla="*/ 557213 h 844551"/>
              <a:gd name="connsiteX195" fmla="*/ 12700 w 842963"/>
              <a:gd name="connsiteY195" fmla="*/ 543600 h 844551"/>
              <a:gd name="connsiteX196" fmla="*/ 13482 w 842963"/>
              <a:gd name="connsiteY196" fmla="*/ 542818 h 844551"/>
              <a:gd name="connsiteX197" fmla="*/ 11911 w 842963"/>
              <a:gd name="connsiteY197" fmla="*/ 522392 h 844551"/>
              <a:gd name="connsiteX198" fmla="*/ 129 w 842963"/>
              <a:gd name="connsiteY198" fmla="*/ 490412 h 844551"/>
              <a:gd name="connsiteX199" fmla="*/ 0 w 842963"/>
              <a:gd name="connsiteY199" fmla="*/ 490538 h 844551"/>
              <a:gd name="connsiteX200" fmla="*/ 0 w 842963"/>
              <a:gd name="connsiteY200" fmla="*/ 490062 h 844551"/>
              <a:gd name="connsiteX201" fmla="*/ 0 w 842963"/>
              <a:gd name="connsiteY201" fmla="*/ 483725 h 844551"/>
              <a:gd name="connsiteX202" fmla="*/ 0 w 842963"/>
              <a:gd name="connsiteY202" fmla="*/ 476912 h 844551"/>
              <a:gd name="connsiteX203" fmla="*/ 318907 w 842963"/>
              <a:gd name="connsiteY203" fmla="*/ 157418 h 844551"/>
              <a:gd name="connsiteX204" fmla="*/ 359744 w 842963"/>
              <a:gd name="connsiteY204" fmla="*/ 116506 h 844551"/>
              <a:gd name="connsiteX205" fmla="*/ 321492 w 842963"/>
              <a:gd name="connsiteY205" fmla="*/ 154758 h 844551"/>
              <a:gd name="connsiteX206" fmla="*/ 0 w 842963"/>
              <a:gd name="connsiteY206" fmla="*/ 476250 h 844551"/>
              <a:gd name="connsiteX207" fmla="*/ 0 w 842963"/>
              <a:gd name="connsiteY207" fmla="*/ 449036 h 844551"/>
              <a:gd name="connsiteX208" fmla="*/ 0 w 842963"/>
              <a:gd name="connsiteY208" fmla="*/ 422275 h 844551"/>
              <a:gd name="connsiteX209" fmla="*/ 0 w 842963"/>
              <a:gd name="connsiteY209" fmla="*/ 421822 h 844551"/>
              <a:gd name="connsiteX210" fmla="*/ 0 w 842963"/>
              <a:gd name="connsiteY210" fmla="*/ 403545 h 844551"/>
              <a:gd name="connsiteX211" fmla="*/ 0 w 842963"/>
              <a:gd name="connsiteY211" fmla="*/ 395288 h 844551"/>
              <a:gd name="connsiteX212" fmla="*/ 0 w 842963"/>
              <a:gd name="connsiteY212" fmla="*/ 395032 h 844551"/>
              <a:gd name="connsiteX213" fmla="*/ 11 w 842963"/>
              <a:gd name="connsiteY213" fmla="*/ 395020 h 844551"/>
              <a:gd name="connsiteX214" fmla="*/ 1697 w 842963"/>
              <a:gd name="connsiteY214" fmla="*/ 354396 h 844551"/>
              <a:gd name="connsiteX215" fmla="*/ 13576 w 842963"/>
              <a:gd name="connsiteY215" fmla="*/ 313504 h 844551"/>
              <a:gd name="connsiteX216" fmla="*/ 312245 w 842963"/>
              <a:gd name="connsiteY216" fmla="*/ 13630 h 844551"/>
              <a:gd name="connsiteX217" fmla="*/ 352973 w 842963"/>
              <a:gd name="connsiteY217" fmla="*/ 1704 h 844551"/>
              <a:gd name="connsiteX218" fmla="*/ 393541 w 842963"/>
              <a:gd name="connsiteY218" fmla="*/ 7 h 84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42963" h="844551">
                <a:moveTo>
                  <a:pt x="829483" y="504049"/>
                </a:moveTo>
                <a:lnTo>
                  <a:pt x="829347" y="504127"/>
                </a:lnTo>
                <a:cubicBezTo>
                  <a:pt x="829347" y="504127"/>
                  <a:pt x="829347" y="504127"/>
                  <a:pt x="790202" y="544894"/>
                </a:cubicBezTo>
                <a:lnTo>
                  <a:pt x="766282" y="569804"/>
                </a:lnTo>
                <a:lnTo>
                  <a:pt x="774934" y="560803"/>
                </a:lnTo>
                <a:close/>
                <a:moveTo>
                  <a:pt x="815976" y="244475"/>
                </a:moveTo>
                <a:cubicBezTo>
                  <a:pt x="815976" y="258120"/>
                  <a:pt x="815976" y="258120"/>
                  <a:pt x="815976" y="271765"/>
                </a:cubicBezTo>
                <a:cubicBezTo>
                  <a:pt x="815976" y="271765"/>
                  <a:pt x="815976" y="271765"/>
                  <a:pt x="748023" y="339990"/>
                </a:cubicBezTo>
                <a:lnTo>
                  <a:pt x="727029" y="361069"/>
                </a:lnTo>
                <a:lnTo>
                  <a:pt x="816634" y="271463"/>
                </a:lnTo>
                <a:cubicBezTo>
                  <a:pt x="830263" y="285092"/>
                  <a:pt x="830263" y="298721"/>
                  <a:pt x="830263" y="312351"/>
                </a:cubicBezTo>
                <a:lnTo>
                  <a:pt x="829528" y="313106"/>
                </a:lnTo>
                <a:lnTo>
                  <a:pt x="836154" y="326357"/>
                </a:lnTo>
                <a:lnTo>
                  <a:pt x="842879" y="339807"/>
                </a:lnTo>
                <a:lnTo>
                  <a:pt x="842963" y="339725"/>
                </a:lnTo>
                <a:lnTo>
                  <a:pt x="842963" y="339976"/>
                </a:lnTo>
                <a:lnTo>
                  <a:pt x="842963" y="367013"/>
                </a:lnTo>
                <a:cubicBezTo>
                  <a:pt x="842963" y="377246"/>
                  <a:pt x="842963" y="387479"/>
                  <a:pt x="842963" y="394301"/>
                </a:cubicBezTo>
                <a:cubicBezTo>
                  <a:pt x="842963" y="394301"/>
                  <a:pt x="842963" y="394301"/>
                  <a:pt x="542279" y="695933"/>
                </a:cubicBezTo>
                <a:lnTo>
                  <a:pt x="529868" y="708383"/>
                </a:lnTo>
                <a:lnTo>
                  <a:pt x="539688" y="698563"/>
                </a:lnTo>
                <a:cubicBezTo>
                  <a:pt x="606047" y="632204"/>
                  <a:pt x="702569" y="535683"/>
                  <a:pt x="842963" y="395288"/>
                </a:cubicBezTo>
                <a:cubicBezTo>
                  <a:pt x="842963" y="395288"/>
                  <a:pt x="842963" y="398691"/>
                  <a:pt x="842963" y="402095"/>
                </a:cubicBezTo>
                <a:lnTo>
                  <a:pt x="842963" y="407988"/>
                </a:lnTo>
                <a:lnTo>
                  <a:pt x="842963" y="408902"/>
                </a:lnTo>
                <a:lnTo>
                  <a:pt x="842963" y="419925"/>
                </a:lnTo>
                <a:cubicBezTo>
                  <a:pt x="842963" y="421630"/>
                  <a:pt x="842963" y="421630"/>
                  <a:pt x="842963" y="421630"/>
                </a:cubicBezTo>
                <a:cubicBezTo>
                  <a:pt x="842963" y="435273"/>
                  <a:pt x="842963" y="462558"/>
                  <a:pt x="842963" y="489843"/>
                </a:cubicBezTo>
                <a:cubicBezTo>
                  <a:pt x="842963" y="489843"/>
                  <a:pt x="842963" y="489843"/>
                  <a:pt x="693549" y="633730"/>
                </a:cubicBezTo>
                <a:lnTo>
                  <a:pt x="636816" y="688366"/>
                </a:lnTo>
                <a:lnTo>
                  <a:pt x="638299" y="686942"/>
                </a:lnTo>
                <a:cubicBezTo>
                  <a:pt x="688083" y="639168"/>
                  <a:pt x="754460" y="575469"/>
                  <a:pt x="842963" y="490538"/>
                </a:cubicBezTo>
                <a:cubicBezTo>
                  <a:pt x="842963" y="490538"/>
                  <a:pt x="842963" y="493935"/>
                  <a:pt x="841261" y="497332"/>
                </a:cubicBezTo>
                <a:lnTo>
                  <a:pt x="830193" y="503644"/>
                </a:lnTo>
                <a:lnTo>
                  <a:pt x="820013" y="562852"/>
                </a:lnTo>
                <a:cubicBezTo>
                  <a:pt x="813180" y="581588"/>
                  <a:pt x="802930" y="598620"/>
                  <a:pt x="789264" y="612246"/>
                </a:cubicBezTo>
                <a:cubicBezTo>
                  <a:pt x="789264" y="612246"/>
                  <a:pt x="789264" y="612246"/>
                  <a:pt x="720079" y="686977"/>
                </a:cubicBezTo>
                <a:lnTo>
                  <a:pt x="695777" y="713226"/>
                </a:lnTo>
                <a:lnTo>
                  <a:pt x="788988" y="612775"/>
                </a:lnTo>
                <a:cubicBezTo>
                  <a:pt x="788988" y="639885"/>
                  <a:pt x="761736" y="666995"/>
                  <a:pt x="748110" y="680549"/>
                </a:cubicBezTo>
                <a:lnTo>
                  <a:pt x="747690" y="681072"/>
                </a:lnTo>
                <a:lnTo>
                  <a:pt x="720726" y="720289"/>
                </a:lnTo>
                <a:cubicBezTo>
                  <a:pt x="710606" y="732235"/>
                  <a:pt x="700485" y="742475"/>
                  <a:pt x="693738" y="749301"/>
                </a:cubicBezTo>
                <a:cubicBezTo>
                  <a:pt x="693738" y="749301"/>
                  <a:pt x="693738" y="749301"/>
                  <a:pt x="716509" y="720503"/>
                </a:cubicBezTo>
                <a:lnTo>
                  <a:pt x="747482" y="681330"/>
                </a:lnTo>
                <a:lnTo>
                  <a:pt x="747259" y="681608"/>
                </a:lnTo>
                <a:cubicBezTo>
                  <a:pt x="744704" y="684785"/>
                  <a:pt x="734484" y="697493"/>
                  <a:pt x="693606" y="748324"/>
                </a:cubicBezTo>
                <a:cubicBezTo>
                  <a:pt x="679980" y="755101"/>
                  <a:pt x="669760" y="761878"/>
                  <a:pt x="659540" y="768656"/>
                </a:cubicBezTo>
                <a:lnTo>
                  <a:pt x="625835" y="788773"/>
                </a:lnTo>
                <a:lnTo>
                  <a:pt x="625268" y="789385"/>
                </a:lnTo>
                <a:cubicBezTo>
                  <a:pt x="604769" y="796198"/>
                  <a:pt x="587686" y="803011"/>
                  <a:pt x="570603" y="809824"/>
                </a:cubicBezTo>
                <a:lnTo>
                  <a:pt x="516318" y="830121"/>
                </a:lnTo>
                <a:lnTo>
                  <a:pt x="516182" y="830263"/>
                </a:lnTo>
                <a:lnTo>
                  <a:pt x="515938" y="830263"/>
                </a:lnTo>
                <a:lnTo>
                  <a:pt x="502566" y="830263"/>
                </a:lnTo>
                <a:lnTo>
                  <a:pt x="489467" y="830263"/>
                </a:lnTo>
                <a:lnTo>
                  <a:pt x="488797" y="830909"/>
                </a:lnTo>
                <a:cubicBezTo>
                  <a:pt x="475175" y="837730"/>
                  <a:pt x="464959" y="841140"/>
                  <a:pt x="454742" y="842846"/>
                </a:cubicBezTo>
                <a:lnTo>
                  <a:pt x="420940" y="844538"/>
                </a:lnTo>
                <a:lnTo>
                  <a:pt x="420928" y="844551"/>
                </a:lnTo>
                <a:lnTo>
                  <a:pt x="420688" y="844551"/>
                </a:lnTo>
                <a:lnTo>
                  <a:pt x="407314" y="844551"/>
                </a:lnTo>
                <a:cubicBezTo>
                  <a:pt x="403910" y="844551"/>
                  <a:pt x="400507" y="844551"/>
                  <a:pt x="393700" y="844551"/>
                </a:cubicBezTo>
                <a:lnTo>
                  <a:pt x="393731" y="844519"/>
                </a:lnTo>
                <a:lnTo>
                  <a:pt x="372027" y="842845"/>
                </a:lnTo>
                <a:cubicBezTo>
                  <a:pt x="363527" y="841139"/>
                  <a:pt x="353326" y="837728"/>
                  <a:pt x="339725" y="830906"/>
                </a:cubicBezTo>
                <a:cubicBezTo>
                  <a:pt x="339725" y="830906"/>
                  <a:pt x="339725" y="830906"/>
                  <a:pt x="754381" y="426185"/>
                </a:cubicBezTo>
                <a:lnTo>
                  <a:pt x="761084" y="419642"/>
                </a:lnTo>
                <a:lnTo>
                  <a:pt x="719939" y="459675"/>
                </a:lnTo>
                <a:cubicBezTo>
                  <a:pt x="646125" y="531494"/>
                  <a:pt x="528022" y="646406"/>
                  <a:pt x="339057" y="830263"/>
                </a:cubicBezTo>
                <a:cubicBezTo>
                  <a:pt x="339057" y="830263"/>
                  <a:pt x="335652" y="830263"/>
                  <a:pt x="332247" y="830263"/>
                </a:cubicBezTo>
                <a:lnTo>
                  <a:pt x="325980" y="830263"/>
                </a:lnTo>
                <a:lnTo>
                  <a:pt x="325438" y="830263"/>
                </a:lnTo>
                <a:lnTo>
                  <a:pt x="325544" y="830154"/>
                </a:lnTo>
                <a:lnTo>
                  <a:pt x="298721" y="823449"/>
                </a:lnTo>
                <a:lnTo>
                  <a:pt x="272917" y="816997"/>
                </a:lnTo>
                <a:lnTo>
                  <a:pt x="272353" y="817563"/>
                </a:lnTo>
                <a:cubicBezTo>
                  <a:pt x="272353" y="817563"/>
                  <a:pt x="258763" y="817563"/>
                  <a:pt x="258763" y="803918"/>
                </a:cubicBezTo>
                <a:cubicBezTo>
                  <a:pt x="258763" y="803918"/>
                  <a:pt x="258763" y="803918"/>
                  <a:pt x="815976" y="244475"/>
                </a:cubicBezTo>
                <a:close/>
                <a:moveTo>
                  <a:pt x="625899" y="39688"/>
                </a:moveTo>
                <a:cubicBezTo>
                  <a:pt x="639516" y="53320"/>
                  <a:pt x="653133" y="66951"/>
                  <a:pt x="666750" y="66951"/>
                </a:cubicBezTo>
                <a:cubicBezTo>
                  <a:pt x="666750" y="66951"/>
                  <a:pt x="666750" y="66951"/>
                  <a:pt x="343532" y="398040"/>
                </a:cubicBezTo>
                <a:lnTo>
                  <a:pt x="311305" y="431052"/>
                </a:lnTo>
                <a:lnTo>
                  <a:pt x="327712" y="414264"/>
                </a:lnTo>
                <a:cubicBezTo>
                  <a:pt x="409961" y="330101"/>
                  <a:pt x="519627" y="217885"/>
                  <a:pt x="665849" y="68263"/>
                </a:cubicBezTo>
                <a:cubicBezTo>
                  <a:pt x="665849" y="68263"/>
                  <a:pt x="679451" y="81865"/>
                  <a:pt x="679451" y="81865"/>
                </a:cubicBezTo>
                <a:cubicBezTo>
                  <a:pt x="679451" y="81865"/>
                  <a:pt x="679451" y="81865"/>
                  <a:pt x="358436" y="395584"/>
                </a:cubicBezTo>
                <a:lnTo>
                  <a:pt x="317570" y="435521"/>
                </a:lnTo>
                <a:lnTo>
                  <a:pt x="350150" y="403715"/>
                </a:lnTo>
                <a:cubicBezTo>
                  <a:pt x="432554" y="323270"/>
                  <a:pt x="540184" y="218199"/>
                  <a:pt x="680763" y="80963"/>
                </a:cubicBezTo>
                <a:cubicBezTo>
                  <a:pt x="680763" y="80963"/>
                  <a:pt x="694394" y="94580"/>
                  <a:pt x="708026" y="94580"/>
                </a:cubicBezTo>
                <a:lnTo>
                  <a:pt x="707139" y="95466"/>
                </a:lnTo>
                <a:lnTo>
                  <a:pt x="708810" y="107165"/>
                </a:lnTo>
                <a:lnTo>
                  <a:pt x="719744" y="108727"/>
                </a:lnTo>
                <a:lnTo>
                  <a:pt x="720519" y="107950"/>
                </a:lnTo>
                <a:cubicBezTo>
                  <a:pt x="720519" y="121596"/>
                  <a:pt x="734116" y="135241"/>
                  <a:pt x="747713" y="148887"/>
                </a:cubicBezTo>
                <a:cubicBezTo>
                  <a:pt x="747713" y="148887"/>
                  <a:pt x="747713" y="148887"/>
                  <a:pt x="254745" y="643612"/>
                </a:cubicBezTo>
                <a:lnTo>
                  <a:pt x="251639" y="646729"/>
                </a:lnTo>
                <a:lnTo>
                  <a:pt x="255862" y="642500"/>
                </a:lnTo>
                <a:cubicBezTo>
                  <a:pt x="338802" y="559432"/>
                  <a:pt x="486251" y="411758"/>
                  <a:pt x="748383" y="149225"/>
                </a:cubicBezTo>
                <a:cubicBezTo>
                  <a:pt x="748383" y="149225"/>
                  <a:pt x="762000" y="149225"/>
                  <a:pt x="762000" y="162863"/>
                </a:cubicBezTo>
                <a:cubicBezTo>
                  <a:pt x="762000" y="162863"/>
                  <a:pt x="762000" y="162863"/>
                  <a:pt x="615721" y="306036"/>
                </a:cubicBezTo>
                <a:lnTo>
                  <a:pt x="612069" y="309610"/>
                </a:lnTo>
                <a:lnTo>
                  <a:pt x="656145" y="266583"/>
                </a:lnTo>
                <a:cubicBezTo>
                  <a:pt x="689093" y="234418"/>
                  <a:pt x="724237" y="200109"/>
                  <a:pt x="761725" y="163513"/>
                </a:cubicBezTo>
                <a:cubicBezTo>
                  <a:pt x="761725" y="170322"/>
                  <a:pt x="765133" y="177130"/>
                  <a:pt x="770245" y="182237"/>
                </a:cubicBezTo>
                <a:lnTo>
                  <a:pt x="788818" y="190670"/>
                </a:lnTo>
                <a:lnTo>
                  <a:pt x="788988" y="190500"/>
                </a:lnTo>
                <a:lnTo>
                  <a:pt x="788988" y="190747"/>
                </a:lnTo>
                <a:lnTo>
                  <a:pt x="788988" y="202402"/>
                </a:lnTo>
                <a:lnTo>
                  <a:pt x="788988" y="203525"/>
                </a:lnTo>
                <a:lnTo>
                  <a:pt x="802374" y="223657"/>
                </a:lnTo>
                <a:cubicBezTo>
                  <a:pt x="805775" y="230476"/>
                  <a:pt x="809175" y="237295"/>
                  <a:pt x="815976" y="244114"/>
                </a:cubicBezTo>
                <a:cubicBezTo>
                  <a:pt x="815976" y="244114"/>
                  <a:pt x="815976" y="244114"/>
                  <a:pt x="258294" y="803275"/>
                </a:cubicBezTo>
                <a:cubicBezTo>
                  <a:pt x="244692" y="803275"/>
                  <a:pt x="231090" y="789637"/>
                  <a:pt x="217488" y="789637"/>
                </a:cubicBezTo>
                <a:cubicBezTo>
                  <a:pt x="217488" y="789637"/>
                  <a:pt x="217488" y="789637"/>
                  <a:pt x="523911" y="475086"/>
                </a:cubicBezTo>
                <a:lnTo>
                  <a:pt x="527129" y="471782"/>
                </a:lnTo>
                <a:lnTo>
                  <a:pt x="482092" y="517821"/>
                </a:lnTo>
                <a:cubicBezTo>
                  <a:pt x="411269" y="590218"/>
                  <a:pt x="324104" y="679322"/>
                  <a:pt x="216823" y="788988"/>
                </a:cubicBezTo>
                <a:cubicBezTo>
                  <a:pt x="216823" y="788988"/>
                  <a:pt x="213417" y="785588"/>
                  <a:pt x="210011" y="782187"/>
                </a:cubicBezTo>
                <a:lnTo>
                  <a:pt x="203462" y="775648"/>
                </a:lnTo>
                <a:lnTo>
                  <a:pt x="202820" y="776288"/>
                </a:lnTo>
                <a:cubicBezTo>
                  <a:pt x="196004" y="776288"/>
                  <a:pt x="189188" y="772884"/>
                  <a:pt x="182373" y="767777"/>
                </a:cubicBezTo>
                <a:lnTo>
                  <a:pt x="162194" y="749300"/>
                </a:lnTo>
                <a:lnTo>
                  <a:pt x="156033" y="749300"/>
                </a:lnTo>
                <a:lnTo>
                  <a:pt x="149432" y="749300"/>
                </a:lnTo>
                <a:lnTo>
                  <a:pt x="149225" y="749300"/>
                </a:lnTo>
                <a:lnTo>
                  <a:pt x="149333" y="749192"/>
                </a:lnTo>
                <a:lnTo>
                  <a:pt x="130736" y="728832"/>
                </a:lnTo>
                <a:cubicBezTo>
                  <a:pt x="125637" y="722009"/>
                  <a:pt x="122238" y="715186"/>
                  <a:pt x="122238" y="708363"/>
                </a:cubicBezTo>
                <a:cubicBezTo>
                  <a:pt x="122238" y="708363"/>
                  <a:pt x="122238" y="708363"/>
                  <a:pt x="374637" y="455064"/>
                </a:cubicBezTo>
                <a:lnTo>
                  <a:pt x="405212" y="424380"/>
                </a:lnTo>
                <a:lnTo>
                  <a:pt x="399350" y="430242"/>
                </a:lnTo>
                <a:cubicBezTo>
                  <a:pt x="325187" y="504405"/>
                  <a:pt x="233909" y="595683"/>
                  <a:pt x="121567" y="708025"/>
                </a:cubicBezTo>
                <a:cubicBezTo>
                  <a:pt x="107950" y="708025"/>
                  <a:pt x="107950" y="708025"/>
                  <a:pt x="107950" y="694408"/>
                </a:cubicBezTo>
                <a:cubicBezTo>
                  <a:pt x="107950" y="694408"/>
                  <a:pt x="107950" y="694408"/>
                  <a:pt x="429324" y="373033"/>
                </a:cubicBezTo>
                <a:lnTo>
                  <a:pt x="475905" y="326453"/>
                </a:lnTo>
                <a:lnTo>
                  <a:pt x="454985" y="347350"/>
                </a:lnTo>
                <a:cubicBezTo>
                  <a:pt x="370639" y="431606"/>
                  <a:pt x="258176" y="543948"/>
                  <a:pt x="108226" y="693738"/>
                </a:cubicBezTo>
                <a:cubicBezTo>
                  <a:pt x="101411" y="693738"/>
                  <a:pt x="98003" y="690334"/>
                  <a:pt x="94595" y="685227"/>
                </a:cubicBezTo>
                <a:lnTo>
                  <a:pt x="81068" y="666648"/>
                </a:lnTo>
                <a:lnTo>
                  <a:pt x="80963" y="666751"/>
                </a:lnTo>
                <a:lnTo>
                  <a:pt x="81066" y="666645"/>
                </a:lnTo>
                <a:lnTo>
                  <a:pt x="80963" y="666504"/>
                </a:lnTo>
                <a:lnTo>
                  <a:pt x="80973" y="666493"/>
                </a:lnTo>
                <a:lnTo>
                  <a:pt x="62486" y="646303"/>
                </a:lnTo>
                <a:cubicBezTo>
                  <a:pt x="57379" y="639488"/>
                  <a:pt x="53975" y="632672"/>
                  <a:pt x="53975" y="625856"/>
                </a:cubicBezTo>
                <a:cubicBezTo>
                  <a:pt x="53975" y="625856"/>
                  <a:pt x="53975" y="625856"/>
                  <a:pt x="625899" y="39688"/>
                </a:cubicBezTo>
                <a:close/>
                <a:moveTo>
                  <a:pt x="558284" y="12700"/>
                </a:moveTo>
                <a:cubicBezTo>
                  <a:pt x="571907" y="19519"/>
                  <a:pt x="582124" y="22928"/>
                  <a:pt x="590639" y="26338"/>
                </a:cubicBezTo>
                <a:lnTo>
                  <a:pt x="612308" y="39688"/>
                </a:lnTo>
                <a:lnTo>
                  <a:pt x="618665" y="39688"/>
                </a:lnTo>
                <a:cubicBezTo>
                  <a:pt x="622071" y="39688"/>
                  <a:pt x="625476" y="39688"/>
                  <a:pt x="625476" y="39688"/>
                </a:cubicBezTo>
                <a:cubicBezTo>
                  <a:pt x="625476" y="39688"/>
                  <a:pt x="625476" y="39688"/>
                  <a:pt x="53311" y="625476"/>
                </a:cubicBezTo>
                <a:cubicBezTo>
                  <a:pt x="53311" y="618665"/>
                  <a:pt x="49905" y="615259"/>
                  <a:pt x="46500" y="613556"/>
                </a:cubicBezTo>
                <a:lnTo>
                  <a:pt x="41164" y="612222"/>
                </a:lnTo>
                <a:lnTo>
                  <a:pt x="40611" y="612775"/>
                </a:lnTo>
                <a:lnTo>
                  <a:pt x="40458" y="612046"/>
                </a:lnTo>
                <a:lnTo>
                  <a:pt x="39688" y="611853"/>
                </a:lnTo>
                <a:lnTo>
                  <a:pt x="40291" y="611251"/>
                </a:lnTo>
                <a:lnTo>
                  <a:pt x="33799" y="580385"/>
                </a:lnTo>
                <a:cubicBezTo>
                  <a:pt x="30394" y="571861"/>
                  <a:pt x="26988" y="565042"/>
                  <a:pt x="26988" y="558223"/>
                </a:cubicBezTo>
                <a:cubicBezTo>
                  <a:pt x="26988" y="558223"/>
                  <a:pt x="26988" y="558223"/>
                  <a:pt x="558284" y="12700"/>
                </a:cubicBezTo>
                <a:close/>
                <a:moveTo>
                  <a:pt x="285462" y="12700"/>
                </a:moveTo>
                <a:lnTo>
                  <a:pt x="285751" y="12700"/>
                </a:lnTo>
                <a:lnTo>
                  <a:pt x="304215" y="12700"/>
                </a:lnTo>
                <a:cubicBezTo>
                  <a:pt x="309329" y="12700"/>
                  <a:pt x="312738" y="12700"/>
                  <a:pt x="312738" y="12700"/>
                </a:cubicBezTo>
                <a:cubicBezTo>
                  <a:pt x="312738" y="12700"/>
                  <a:pt x="312738" y="12700"/>
                  <a:pt x="12700" y="312738"/>
                </a:cubicBezTo>
                <a:cubicBezTo>
                  <a:pt x="12700" y="299100"/>
                  <a:pt x="12700" y="285462"/>
                  <a:pt x="26338" y="285462"/>
                </a:cubicBezTo>
                <a:lnTo>
                  <a:pt x="27839" y="283881"/>
                </a:lnTo>
                <a:lnTo>
                  <a:pt x="67420" y="197009"/>
                </a:lnTo>
                <a:cubicBezTo>
                  <a:pt x="100616" y="140692"/>
                  <a:pt x="145730" y="91202"/>
                  <a:pt x="199355" y="55364"/>
                </a:cubicBezTo>
                <a:lnTo>
                  <a:pt x="285207" y="12969"/>
                </a:lnTo>
                <a:close/>
                <a:moveTo>
                  <a:pt x="393547" y="0"/>
                </a:moveTo>
                <a:lnTo>
                  <a:pt x="393700" y="0"/>
                </a:lnTo>
                <a:lnTo>
                  <a:pt x="407118" y="0"/>
                </a:lnTo>
                <a:cubicBezTo>
                  <a:pt x="410510" y="0"/>
                  <a:pt x="413903" y="0"/>
                  <a:pt x="420688" y="0"/>
                </a:cubicBezTo>
                <a:cubicBezTo>
                  <a:pt x="420688" y="0"/>
                  <a:pt x="420688" y="0"/>
                  <a:pt x="138860" y="282891"/>
                </a:cubicBezTo>
                <a:lnTo>
                  <a:pt x="120217" y="301605"/>
                </a:lnTo>
                <a:lnTo>
                  <a:pt x="177956" y="243866"/>
                </a:lnTo>
                <a:cubicBezTo>
                  <a:pt x="237275" y="184547"/>
                  <a:pt x="316366" y="105456"/>
                  <a:pt x="421822" y="0"/>
                </a:cubicBezTo>
                <a:cubicBezTo>
                  <a:pt x="428625" y="0"/>
                  <a:pt x="438831" y="0"/>
                  <a:pt x="449036" y="0"/>
                </a:cubicBezTo>
                <a:lnTo>
                  <a:pt x="476036" y="0"/>
                </a:lnTo>
                <a:lnTo>
                  <a:pt x="476250" y="0"/>
                </a:lnTo>
                <a:lnTo>
                  <a:pt x="489637" y="0"/>
                </a:lnTo>
                <a:cubicBezTo>
                  <a:pt x="493038" y="0"/>
                  <a:pt x="496438" y="0"/>
                  <a:pt x="503238" y="0"/>
                </a:cubicBezTo>
                <a:cubicBezTo>
                  <a:pt x="503238" y="0"/>
                  <a:pt x="503238" y="0"/>
                  <a:pt x="290935" y="206946"/>
                </a:cubicBezTo>
                <a:lnTo>
                  <a:pt x="266013" y="231239"/>
                </a:lnTo>
                <a:lnTo>
                  <a:pt x="270160" y="227204"/>
                </a:lnTo>
                <a:cubicBezTo>
                  <a:pt x="332504" y="166545"/>
                  <a:pt x="409236" y="91887"/>
                  <a:pt x="503675" y="0"/>
                </a:cubicBezTo>
                <a:cubicBezTo>
                  <a:pt x="510481" y="0"/>
                  <a:pt x="517288" y="3403"/>
                  <a:pt x="524094" y="6806"/>
                </a:cubicBezTo>
                <a:lnTo>
                  <a:pt x="543144" y="13156"/>
                </a:lnTo>
                <a:lnTo>
                  <a:pt x="543600" y="12700"/>
                </a:lnTo>
                <a:cubicBezTo>
                  <a:pt x="557213" y="12700"/>
                  <a:pt x="557213" y="12700"/>
                  <a:pt x="557213" y="12700"/>
                </a:cubicBezTo>
                <a:cubicBezTo>
                  <a:pt x="557213" y="12700"/>
                  <a:pt x="557213" y="12700"/>
                  <a:pt x="26313" y="557213"/>
                </a:cubicBezTo>
                <a:cubicBezTo>
                  <a:pt x="26313" y="557213"/>
                  <a:pt x="12700" y="543600"/>
                  <a:pt x="12700" y="543600"/>
                </a:cubicBezTo>
                <a:lnTo>
                  <a:pt x="13482" y="542818"/>
                </a:lnTo>
                <a:lnTo>
                  <a:pt x="11911" y="522392"/>
                </a:lnTo>
                <a:lnTo>
                  <a:pt x="129" y="490412"/>
                </a:lnTo>
                <a:lnTo>
                  <a:pt x="0" y="490538"/>
                </a:lnTo>
                <a:lnTo>
                  <a:pt x="0" y="490062"/>
                </a:lnTo>
                <a:lnTo>
                  <a:pt x="0" y="483725"/>
                </a:lnTo>
                <a:cubicBezTo>
                  <a:pt x="0" y="480319"/>
                  <a:pt x="0" y="476912"/>
                  <a:pt x="0" y="476912"/>
                </a:cubicBezTo>
                <a:cubicBezTo>
                  <a:pt x="0" y="476912"/>
                  <a:pt x="0" y="476912"/>
                  <a:pt x="318907" y="157418"/>
                </a:cubicBezTo>
                <a:lnTo>
                  <a:pt x="359744" y="116506"/>
                </a:lnTo>
                <a:lnTo>
                  <a:pt x="321492" y="154758"/>
                </a:lnTo>
                <a:cubicBezTo>
                  <a:pt x="251148" y="225103"/>
                  <a:pt x="148828" y="327422"/>
                  <a:pt x="0" y="476250"/>
                </a:cubicBezTo>
                <a:cubicBezTo>
                  <a:pt x="0" y="469447"/>
                  <a:pt x="0" y="459241"/>
                  <a:pt x="0" y="449036"/>
                </a:cubicBezTo>
                <a:lnTo>
                  <a:pt x="0" y="422275"/>
                </a:lnTo>
                <a:lnTo>
                  <a:pt x="0" y="421822"/>
                </a:lnTo>
                <a:lnTo>
                  <a:pt x="0" y="403545"/>
                </a:lnTo>
                <a:lnTo>
                  <a:pt x="0" y="395288"/>
                </a:lnTo>
                <a:lnTo>
                  <a:pt x="0" y="395032"/>
                </a:lnTo>
                <a:lnTo>
                  <a:pt x="11" y="395020"/>
                </a:lnTo>
                <a:lnTo>
                  <a:pt x="1697" y="354396"/>
                </a:lnTo>
                <a:cubicBezTo>
                  <a:pt x="3394" y="340766"/>
                  <a:pt x="6788" y="327135"/>
                  <a:pt x="13576" y="313504"/>
                </a:cubicBezTo>
                <a:cubicBezTo>
                  <a:pt x="13576" y="313504"/>
                  <a:pt x="13576" y="313504"/>
                  <a:pt x="312245" y="13630"/>
                </a:cubicBezTo>
                <a:cubicBezTo>
                  <a:pt x="325821" y="6815"/>
                  <a:pt x="339397" y="3408"/>
                  <a:pt x="352973" y="1704"/>
                </a:cubicBezTo>
                <a:lnTo>
                  <a:pt x="393541" y="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en-US" altLang="zh-CN" sz="7200" b="1" dirty="0" smtClean="0">
                <a:solidFill>
                  <a:srgbClr val="EBAC07"/>
                </a:solidFill>
              </a:rPr>
              <a:t>2</a:t>
            </a:r>
            <a:endParaRPr lang="zh-CN" altLang="en-US" sz="7200" b="1" dirty="0">
              <a:solidFill>
                <a:srgbClr val="EBAC07"/>
              </a:solidFill>
            </a:endParaRPr>
          </a:p>
        </p:txBody>
      </p:sp>
      <p:sp>
        <p:nvSpPr>
          <p:cNvPr id="23" name="Oval 121"/>
          <p:cNvSpPr>
            <a:spLocks noChangeArrowheads="1"/>
          </p:cNvSpPr>
          <p:nvPr/>
        </p:nvSpPr>
        <p:spPr bwMode="auto">
          <a:xfrm>
            <a:off x="7149420" y="2856539"/>
            <a:ext cx="993775" cy="995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151"/>
          <p:cNvSpPr>
            <a:spLocks noChangeArrowheads="1"/>
          </p:cNvSpPr>
          <p:nvPr/>
        </p:nvSpPr>
        <p:spPr bwMode="auto">
          <a:xfrm>
            <a:off x="8782958" y="4913939"/>
            <a:ext cx="993775" cy="993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任意多边形 25"/>
          <p:cNvSpPr/>
          <p:nvPr/>
        </p:nvSpPr>
        <p:spPr bwMode="auto">
          <a:xfrm>
            <a:off x="8865508" y="4982201"/>
            <a:ext cx="842963" cy="844551"/>
          </a:xfrm>
          <a:custGeom>
            <a:avLst/>
            <a:gdLst>
              <a:gd name="connsiteX0" fmla="*/ 842963 w 842963"/>
              <a:gd name="connsiteY0" fmla="*/ 490538 h 844551"/>
              <a:gd name="connsiteX1" fmla="*/ 829347 w 842963"/>
              <a:gd name="connsiteY1" fmla="*/ 517770 h 844551"/>
              <a:gd name="connsiteX2" fmla="*/ 752891 w 842963"/>
              <a:gd name="connsiteY2" fmla="*/ 594226 h 844551"/>
              <a:gd name="connsiteX3" fmla="*/ 697562 w 842963"/>
              <a:gd name="connsiteY3" fmla="*/ 649556 h 844551"/>
              <a:gd name="connsiteX4" fmla="*/ 726510 w 842963"/>
              <a:gd name="connsiteY4" fmla="*/ 620753 h 844551"/>
              <a:gd name="connsiteX5" fmla="*/ 830262 w 842963"/>
              <a:gd name="connsiteY5" fmla="*/ 517525 h 844551"/>
              <a:gd name="connsiteX6" fmla="*/ 789263 w 842963"/>
              <a:gd name="connsiteY6" fmla="*/ 626304 h 844551"/>
              <a:gd name="connsiteX7" fmla="*/ 787348 w 842963"/>
              <a:gd name="connsiteY7" fmla="*/ 628210 h 844551"/>
              <a:gd name="connsiteX8" fmla="*/ 768549 w 842963"/>
              <a:gd name="connsiteY8" fmla="*/ 659540 h 844551"/>
              <a:gd name="connsiteX9" fmla="*/ 748110 w 842963"/>
              <a:gd name="connsiteY9" fmla="*/ 693606 h 844551"/>
              <a:gd name="connsiteX10" fmla="*/ 747046 w 842963"/>
              <a:gd name="connsiteY10" fmla="*/ 694457 h 844551"/>
              <a:gd name="connsiteX11" fmla="*/ 746539 w 842963"/>
              <a:gd name="connsiteY11" fmla="*/ 694863 h 844551"/>
              <a:gd name="connsiteX12" fmla="*/ 718701 w 842963"/>
              <a:gd name="connsiteY12" fmla="*/ 721520 h 844551"/>
              <a:gd name="connsiteX13" fmla="*/ 679450 w 842963"/>
              <a:gd name="connsiteY13" fmla="*/ 749301 h 844551"/>
              <a:gd name="connsiteX14" fmla="*/ 708249 w 842963"/>
              <a:gd name="connsiteY14" fmla="*/ 725861 h 844551"/>
              <a:gd name="connsiteX15" fmla="*/ 734448 w 842963"/>
              <a:gd name="connsiteY15" fmla="*/ 704535 h 844551"/>
              <a:gd name="connsiteX16" fmla="*/ 719368 w 842963"/>
              <a:gd name="connsiteY16" fmla="*/ 716600 h 844551"/>
              <a:gd name="connsiteX17" fmla="*/ 679980 w 842963"/>
              <a:gd name="connsiteY17" fmla="*/ 748110 h 844551"/>
              <a:gd name="connsiteX18" fmla="*/ 637824 w 842963"/>
              <a:gd name="connsiteY18" fmla="*/ 784517 h 844551"/>
              <a:gd name="connsiteX19" fmla="*/ 625912 w 842963"/>
              <a:gd name="connsiteY19" fmla="*/ 788830 h 844551"/>
              <a:gd name="connsiteX20" fmla="*/ 625267 w 842963"/>
              <a:gd name="connsiteY20" fmla="*/ 789471 h 844551"/>
              <a:gd name="connsiteX21" fmla="*/ 565477 w 842963"/>
              <a:gd name="connsiteY21" fmla="*/ 820065 h 844551"/>
              <a:gd name="connsiteX22" fmla="*/ 517091 w 842963"/>
              <a:gd name="connsiteY22" fmla="*/ 830026 h 844551"/>
              <a:gd name="connsiteX23" fmla="*/ 516182 w 842963"/>
              <a:gd name="connsiteY23" fmla="*/ 830935 h 844551"/>
              <a:gd name="connsiteX24" fmla="*/ 488950 w 842963"/>
              <a:gd name="connsiteY24" fmla="*/ 844551 h 844551"/>
              <a:gd name="connsiteX25" fmla="*/ 842963 w 842963"/>
              <a:gd name="connsiteY25" fmla="*/ 490538 h 844551"/>
              <a:gd name="connsiteX26" fmla="*/ 830262 w 842963"/>
              <a:gd name="connsiteY26" fmla="*/ 327025 h 844551"/>
              <a:gd name="connsiteX27" fmla="*/ 830262 w 842963"/>
              <a:gd name="connsiteY27" fmla="*/ 340644 h 844551"/>
              <a:gd name="connsiteX28" fmla="*/ 829917 w 842963"/>
              <a:gd name="connsiteY28" fmla="*/ 340998 h 844551"/>
              <a:gd name="connsiteX29" fmla="*/ 841263 w 842963"/>
              <a:gd name="connsiteY29" fmla="*/ 367013 h 844551"/>
              <a:gd name="connsiteX30" fmla="*/ 842963 w 842963"/>
              <a:gd name="connsiteY30" fmla="*/ 394300 h 844551"/>
              <a:gd name="connsiteX31" fmla="*/ 542279 w 842963"/>
              <a:gd name="connsiteY31" fmla="*/ 695933 h 844551"/>
              <a:gd name="connsiteX32" fmla="*/ 529844 w 842963"/>
              <a:gd name="connsiteY32" fmla="*/ 708407 h 844551"/>
              <a:gd name="connsiteX33" fmla="*/ 539688 w 842963"/>
              <a:gd name="connsiteY33" fmla="*/ 698563 h 844551"/>
              <a:gd name="connsiteX34" fmla="*/ 842963 w 842963"/>
              <a:gd name="connsiteY34" fmla="*/ 395288 h 844551"/>
              <a:gd name="connsiteX35" fmla="*/ 842963 w 842963"/>
              <a:gd name="connsiteY35" fmla="*/ 422516 h 844551"/>
              <a:gd name="connsiteX36" fmla="*/ 842962 w 842963"/>
              <a:gd name="connsiteY36" fmla="*/ 422517 h 844551"/>
              <a:gd name="connsiteX37" fmla="*/ 842962 w 842963"/>
              <a:gd name="connsiteY37" fmla="*/ 456329 h 844551"/>
              <a:gd name="connsiteX38" fmla="*/ 842962 w 842963"/>
              <a:gd name="connsiteY38" fmla="*/ 490384 h 844551"/>
              <a:gd name="connsiteX39" fmla="*/ 488796 w 842963"/>
              <a:gd name="connsiteY39" fmla="*/ 844550 h 844551"/>
              <a:gd name="connsiteX40" fmla="*/ 449633 w 842963"/>
              <a:gd name="connsiteY40" fmla="*/ 844550 h 844551"/>
              <a:gd name="connsiteX41" fmla="*/ 420929 w 842963"/>
              <a:gd name="connsiteY41" fmla="*/ 844550 h 844551"/>
              <a:gd name="connsiteX42" fmla="*/ 420928 w 842963"/>
              <a:gd name="connsiteY42" fmla="*/ 844551 h 844551"/>
              <a:gd name="connsiteX43" fmla="*/ 393700 w 842963"/>
              <a:gd name="connsiteY43" fmla="*/ 844551 h 844551"/>
              <a:gd name="connsiteX44" fmla="*/ 393701 w 842963"/>
              <a:gd name="connsiteY44" fmla="*/ 844550 h 844551"/>
              <a:gd name="connsiteX45" fmla="*/ 366927 w 842963"/>
              <a:gd name="connsiteY45" fmla="*/ 844550 h 844551"/>
              <a:gd name="connsiteX46" fmla="*/ 339725 w 842963"/>
              <a:gd name="connsiteY46" fmla="*/ 844550 h 844551"/>
              <a:gd name="connsiteX47" fmla="*/ 459265 w 842963"/>
              <a:gd name="connsiteY47" fmla="*/ 721302 h 844551"/>
              <a:gd name="connsiteX48" fmla="*/ 468967 w 842963"/>
              <a:gd name="connsiteY48" fmla="*/ 711299 h 844551"/>
              <a:gd name="connsiteX49" fmla="*/ 425541 w 842963"/>
              <a:gd name="connsiteY49" fmla="*/ 755850 h 844551"/>
              <a:gd name="connsiteX50" fmla="*/ 339081 w 842963"/>
              <a:gd name="connsiteY50" fmla="*/ 844550 h 844551"/>
              <a:gd name="connsiteX51" fmla="*/ 325437 w 842963"/>
              <a:gd name="connsiteY51" fmla="*/ 830931 h 844551"/>
              <a:gd name="connsiteX52" fmla="*/ 830262 w 842963"/>
              <a:gd name="connsiteY52" fmla="*/ 327025 h 844551"/>
              <a:gd name="connsiteX53" fmla="*/ 789652 w 842963"/>
              <a:gd name="connsiteY53" fmla="*/ 217488 h 844551"/>
              <a:gd name="connsiteX54" fmla="*/ 803275 w 842963"/>
              <a:gd name="connsiteY54" fmla="*/ 258402 h 844551"/>
              <a:gd name="connsiteX55" fmla="*/ 802717 w 842963"/>
              <a:gd name="connsiteY55" fmla="*/ 258975 h 844551"/>
              <a:gd name="connsiteX56" fmla="*/ 814272 w 842963"/>
              <a:gd name="connsiteY56" fmla="*/ 265578 h 844551"/>
              <a:gd name="connsiteX57" fmla="*/ 815921 w 842963"/>
              <a:gd name="connsiteY57" fmla="*/ 272175 h 844551"/>
              <a:gd name="connsiteX58" fmla="*/ 816633 w 842963"/>
              <a:gd name="connsiteY58" fmla="*/ 271463 h 844551"/>
              <a:gd name="connsiteX59" fmla="*/ 830262 w 842963"/>
              <a:gd name="connsiteY59" fmla="*/ 325980 h 844551"/>
              <a:gd name="connsiteX60" fmla="*/ 325979 w 842963"/>
              <a:gd name="connsiteY60" fmla="*/ 830263 h 844551"/>
              <a:gd name="connsiteX61" fmla="*/ 293609 w 842963"/>
              <a:gd name="connsiteY61" fmla="*/ 828560 h 844551"/>
              <a:gd name="connsiteX62" fmla="*/ 271638 w 842963"/>
              <a:gd name="connsiteY62" fmla="*/ 816729 h 844551"/>
              <a:gd name="connsiteX63" fmla="*/ 270804 w 842963"/>
              <a:gd name="connsiteY63" fmla="*/ 817563 h 844551"/>
              <a:gd name="connsiteX64" fmla="*/ 258878 w 842963"/>
              <a:gd name="connsiteY64" fmla="*/ 817563 h 844551"/>
              <a:gd name="connsiteX65" fmla="*/ 258356 w 842963"/>
              <a:gd name="connsiteY65" fmla="*/ 817563 h 844551"/>
              <a:gd name="connsiteX66" fmla="*/ 257175 w 842963"/>
              <a:gd name="connsiteY66" fmla="*/ 817563 h 844551"/>
              <a:gd name="connsiteX67" fmla="*/ 257640 w 842963"/>
              <a:gd name="connsiteY67" fmla="*/ 817086 h 844551"/>
              <a:gd name="connsiteX68" fmla="*/ 237921 w 842963"/>
              <a:gd name="connsiteY68" fmla="*/ 803925 h 844551"/>
              <a:gd name="connsiteX69" fmla="*/ 217487 w 842963"/>
              <a:gd name="connsiteY69" fmla="*/ 790287 h 844551"/>
              <a:gd name="connsiteX70" fmla="*/ 789652 w 842963"/>
              <a:gd name="connsiteY70" fmla="*/ 217488 h 844551"/>
              <a:gd name="connsiteX71" fmla="*/ 706877 w 842963"/>
              <a:gd name="connsiteY71" fmla="*/ 122238 h 844551"/>
              <a:gd name="connsiteX72" fmla="*/ 727295 w 842963"/>
              <a:gd name="connsiteY72" fmla="*/ 130758 h 844551"/>
              <a:gd name="connsiteX73" fmla="*/ 747569 w 842963"/>
              <a:gd name="connsiteY73" fmla="*/ 149369 h 844551"/>
              <a:gd name="connsiteX74" fmla="*/ 747713 w 842963"/>
              <a:gd name="connsiteY74" fmla="*/ 149225 h 844551"/>
              <a:gd name="connsiteX75" fmla="*/ 747713 w 842963"/>
              <a:gd name="connsiteY75" fmla="*/ 149501 h 844551"/>
              <a:gd name="connsiteX76" fmla="*/ 747713 w 842963"/>
              <a:gd name="connsiteY76" fmla="*/ 156033 h 844551"/>
              <a:gd name="connsiteX77" fmla="*/ 747713 w 842963"/>
              <a:gd name="connsiteY77" fmla="*/ 162842 h 844551"/>
              <a:gd name="connsiteX78" fmla="*/ 604918 w 842963"/>
              <a:gd name="connsiteY78" fmla="*/ 309121 h 844551"/>
              <a:gd name="connsiteX79" fmla="*/ 589553 w 842963"/>
              <a:gd name="connsiteY79" fmla="*/ 324861 h 844551"/>
              <a:gd name="connsiteX80" fmla="*/ 644396 w 842963"/>
              <a:gd name="connsiteY80" fmla="*/ 268825 h 844551"/>
              <a:gd name="connsiteX81" fmla="*/ 747466 w 842963"/>
              <a:gd name="connsiteY81" fmla="*/ 163513 h 844551"/>
              <a:gd name="connsiteX82" fmla="*/ 766190 w 842963"/>
              <a:gd name="connsiteY82" fmla="*/ 183909 h 844551"/>
              <a:gd name="connsiteX83" fmla="*/ 774576 w 842963"/>
              <a:gd name="connsiteY83" fmla="*/ 204008 h 844551"/>
              <a:gd name="connsiteX84" fmla="*/ 775365 w 842963"/>
              <a:gd name="connsiteY84" fmla="*/ 203200 h 844551"/>
              <a:gd name="connsiteX85" fmla="*/ 788988 w 842963"/>
              <a:gd name="connsiteY85" fmla="*/ 216823 h 844551"/>
              <a:gd name="connsiteX86" fmla="*/ 216823 w 842963"/>
              <a:gd name="connsiteY86" fmla="*/ 788988 h 844551"/>
              <a:gd name="connsiteX87" fmla="*/ 203200 w 842963"/>
              <a:gd name="connsiteY87" fmla="*/ 788988 h 844551"/>
              <a:gd name="connsiteX88" fmla="*/ 444582 w 842963"/>
              <a:gd name="connsiteY88" fmla="*/ 541858 h 844551"/>
              <a:gd name="connsiteX89" fmla="*/ 491877 w 842963"/>
              <a:gd name="connsiteY89" fmla="*/ 493437 h 844551"/>
              <a:gd name="connsiteX90" fmla="*/ 467933 w 842963"/>
              <a:gd name="connsiteY90" fmla="*/ 517915 h 844551"/>
              <a:gd name="connsiteX91" fmla="*/ 202776 w 842963"/>
              <a:gd name="connsiteY91" fmla="*/ 788988 h 844551"/>
              <a:gd name="connsiteX92" fmla="*/ 161925 w 842963"/>
              <a:gd name="connsiteY92" fmla="*/ 761794 h 844551"/>
              <a:gd name="connsiteX93" fmla="*/ 162269 w 842963"/>
              <a:gd name="connsiteY93" fmla="*/ 761442 h 844551"/>
              <a:gd name="connsiteX94" fmla="*/ 156026 w 842963"/>
              <a:gd name="connsiteY94" fmla="*/ 755192 h 844551"/>
              <a:gd name="connsiteX95" fmla="*/ 149464 w 842963"/>
              <a:gd name="connsiteY95" fmla="*/ 748622 h 844551"/>
              <a:gd name="connsiteX96" fmla="*/ 148786 w 842963"/>
              <a:gd name="connsiteY96" fmla="*/ 749301 h 844551"/>
              <a:gd name="connsiteX97" fmla="*/ 107950 w 842963"/>
              <a:gd name="connsiteY97" fmla="*/ 722038 h 844551"/>
              <a:gd name="connsiteX98" fmla="*/ 706877 w 842963"/>
              <a:gd name="connsiteY98" fmla="*/ 122238 h 844551"/>
              <a:gd name="connsiteX99" fmla="*/ 625855 w 842963"/>
              <a:gd name="connsiteY99" fmla="*/ 53975 h 844551"/>
              <a:gd name="connsiteX100" fmla="*/ 646302 w 842963"/>
              <a:gd name="connsiteY100" fmla="*/ 62485 h 844551"/>
              <a:gd name="connsiteX101" fmla="*/ 666481 w 842963"/>
              <a:gd name="connsiteY101" fmla="*/ 80963 h 844551"/>
              <a:gd name="connsiteX102" fmla="*/ 667535 w 842963"/>
              <a:gd name="connsiteY102" fmla="*/ 80963 h 844551"/>
              <a:gd name="connsiteX103" fmla="*/ 679243 w 842963"/>
              <a:gd name="connsiteY103" fmla="*/ 80963 h 844551"/>
              <a:gd name="connsiteX104" fmla="*/ 679450 w 842963"/>
              <a:gd name="connsiteY104" fmla="*/ 80963 h 844551"/>
              <a:gd name="connsiteX105" fmla="*/ 679323 w 842963"/>
              <a:gd name="connsiteY105" fmla="*/ 81091 h 844551"/>
              <a:gd name="connsiteX106" fmla="*/ 687741 w 842963"/>
              <a:gd name="connsiteY106" fmla="*/ 94595 h 844551"/>
              <a:gd name="connsiteX107" fmla="*/ 706278 w 842963"/>
              <a:gd name="connsiteY107" fmla="*/ 108110 h 844551"/>
              <a:gd name="connsiteX108" fmla="*/ 706438 w 842963"/>
              <a:gd name="connsiteY108" fmla="*/ 107950 h 844551"/>
              <a:gd name="connsiteX109" fmla="*/ 706438 w 842963"/>
              <a:gd name="connsiteY109" fmla="*/ 121567 h 844551"/>
              <a:gd name="connsiteX110" fmla="*/ 107950 w 842963"/>
              <a:gd name="connsiteY110" fmla="*/ 720725 h 844551"/>
              <a:gd name="connsiteX111" fmla="*/ 107950 w 842963"/>
              <a:gd name="connsiteY111" fmla="*/ 708810 h 844551"/>
              <a:gd name="connsiteX112" fmla="*/ 107950 w 842963"/>
              <a:gd name="connsiteY112" fmla="*/ 707819 h 844551"/>
              <a:gd name="connsiteX113" fmla="*/ 89460 w 842963"/>
              <a:gd name="connsiteY113" fmla="*/ 689283 h 844551"/>
              <a:gd name="connsiteX114" fmla="*/ 80962 w 842963"/>
              <a:gd name="connsiteY114" fmla="*/ 680763 h 844551"/>
              <a:gd name="connsiteX115" fmla="*/ 401866 w 842963"/>
              <a:gd name="connsiteY115" fmla="*/ 359044 h 844551"/>
              <a:gd name="connsiteX116" fmla="*/ 473163 w 842963"/>
              <a:gd name="connsiteY116" fmla="*/ 287565 h 844551"/>
              <a:gd name="connsiteX117" fmla="*/ 426680 w 842963"/>
              <a:gd name="connsiteY117" fmla="*/ 334119 h 844551"/>
              <a:gd name="connsiteX118" fmla="*/ 80292 w 842963"/>
              <a:gd name="connsiteY118" fmla="*/ 681038 h 844551"/>
              <a:gd name="connsiteX119" fmla="*/ 66675 w 842963"/>
              <a:gd name="connsiteY119" fmla="*/ 667400 h 844551"/>
              <a:gd name="connsiteX120" fmla="*/ 212954 w 842963"/>
              <a:gd name="connsiteY120" fmla="*/ 524227 h 844551"/>
              <a:gd name="connsiteX121" fmla="*/ 216608 w 842963"/>
              <a:gd name="connsiteY121" fmla="*/ 520649 h 844551"/>
              <a:gd name="connsiteX122" fmla="*/ 172530 w 842963"/>
              <a:gd name="connsiteY122" fmla="*/ 563680 h 844551"/>
              <a:gd name="connsiteX123" fmla="*/ 66950 w 842963"/>
              <a:gd name="connsiteY123" fmla="*/ 666750 h 844551"/>
              <a:gd name="connsiteX124" fmla="*/ 39687 w 842963"/>
              <a:gd name="connsiteY124" fmla="*/ 625899 h 844551"/>
              <a:gd name="connsiteX125" fmla="*/ 625855 w 842963"/>
              <a:gd name="connsiteY125" fmla="*/ 53975 h 844551"/>
              <a:gd name="connsiteX126" fmla="*/ 556780 w 842963"/>
              <a:gd name="connsiteY126" fmla="*/ 26988 h 844551"/>
              <a:gd name="connsiteX127" fmla="*/ 583984 w 842963"/>
              <a:gd name="connsiteY127" fmla="*/ 33799 h 844551"/>
              <a:gd name="connsiteX128" fmla="*/ 610981 w 842963"/>
              <a:gd name="connsiteY128" fmla="*/ 40559 h 844551"/>
              <a:gd name="connsiteX129" fmla="*/ 611852 w 842963"/>
              <a:gd name="connsiteY129" fmla="*/ 39688 h 844551"/>
              <a:gd name="connsiteX130" fmla="*/ 625475 w 842963"/>
              <a:gd name="connsiteY130" fmla="*/ 53311 h 844551"/>
              <a:gd name="connsiteX131" fmla="*/ 39687 w 842963"/>
              <a:gd name="connsiteY131" fmla="*/ 625476 h 844551"/>
              <a:gd name="connsiteX132" fmla="*/ 39687 w 842963"/>
              <a:gd name="connsiteY132" fmla="*/ 618664 h 844551"/>
              <a:gd name="connsiteX133" fmla="*/ 39687 w 842963"/>
              <a:gd name="connsiteY133" fmla="*/ 612423 h 844551"/>
              <a:gd name="connsiteX134" fmla="*/ 26302 w 842963"/>
              <a:gd name="connsiteY134" fmla="*/ 590638 h 844551"/>
              <a:gd name="connsiteX135" fmla="*/ 12700 w 842963"/>
              <a:gd name="connsiteY135" fmla="*/ 558284 h 844551"/>
              <a:gd name="connsiteX136" fmla="*/ 556780 w 842963"/>
              <a:gd name="connsiteY136" fmla="*/ 26988 h 844551"/>
              <a:gd name="connsiteX137" fmla="*/ 285462 w 842963"/>
              <a:gd name="connsiteY137" fmla="*/ 12700 h 844551"/>
              <a:gd name="connsiteX138" fmla="*/ 285750 w 842963"/>
              <a:gd name="connsiteY138" fmla="*/ 12700 h 844551"/>
              <a:gd name="connsiteX139" fmla="*/ 299100 w 842963"/>
              <a:gd name="connsiteY139" fmla="*/ 12700 h 844551"/>
              <a:gd name="connsiteX140" fmla="*/ 312738 w 842963"/>
              <a:gd name="connsiteY140" fmla="*/ 12700 h 844551"/>
              <a:gd name="connsiteX141" fmla="*/ 12700 w 842963"/>
              <a:gd name="connsiteY141" fmla="*/ 312738 h 844551"/>
              <a:gd name="connsiteX142" fmla="*/ 12700 w 842963"/>
              <a:gd name="connsiteY142" fmla="*/ 304214 h 844551"/>
              <a:gd name="connsiteX143" fmla="*/ 12700 w 842963"/>
              <a:gd name="connsiteY143" fmla="*/ 285750 h 844551"/>
              <a:gd name="connsiteX144" fmla="*/ 12700 w 842963"/>
              <a:gd name="connsiteY144" fmla="*/ 285462 h 844551"/>
              <a:gd name="connsiteX145" fmla="*/ 12978 w 842963"/>
              <a:gd name="connsiteY145" fmla="*/ 285184 h 844551"/>
              <a:gd name="connsiteX146" fmla="*/ 55364 w 842963"/>
              <a:gd name="connsiteY146" fmla="*/ 198928 h 844551"/>
              <a:gd name="connsiteX147" fmla="*/ 197009 w 842963"/>
              <a:gd name="connsiteY147" fmla="*/ 61123 h 844551"/>
              <a:gd name="connsiteX148" fmla="*/ 285116 w 842963"/>
              <a:gd name="connsiteY148" fmla="*/ 13046 h 844551"/>
              <a:gd name="connsiteX149" fmla="*/ 490061 w 842963"/>
              <a:gd name="connsiteY149" fmla="*/ 0 h 844551"/>
              <a:gd name="connsiteX150" fmla="*/ 522392 w 842963"/>
              <a:gd name="connsiteY150" fmla="*/ 11911 h 844551"/>
              <a:gd name="connsiteX151" fmla="*/ 542817 w 842963"/>
              <a:gd name="connsiteY151" fmla="*/ 13482 h 844551"/>
              <a:gd name="connsiteX152" fmla="*/ 543600 w 842963"/>
              <a:gd name="connsiteY152" fmla="*/ 12700 h 844551"/>
              <a:gd name="connsiteX153" fmla="*/ 557213 w 842963"/>
              <a:gd name="connsiteY153" fmla="*/ 26313 h 844551"/>
              <a:gd name="connsiteX154" fmla="*/ 12700 w 842963"/>
              <a:gd name="connsiteY154" fmla="*/ 557213 h 844551"/>
              <a:gd name="connsiteX155" fmla="*/ 12700 w 842963"/>
              <a:gd name="connsiteY155" fmla="*/ 543600 h 844551"/>
              <a:gd name="connsiteX156" fmla="*/ 13156 w 842963"/>
              <a:gd name="connsiteY156" fmla="*/ 543143 h 844551"/>
              <a:gd name="connsiteX157" fmla="*/ 6806 w 842963"/>
              <a:gd name="connsiteY157" fmla="*/ 524094 h 844551"/>
              <a:gd name="connsiteX158" fmla="*/ 0 w 842963"/>
              <a:gd name="connsiteY158" fmla="*/ 503674 h 844551"/>
              <a:gd name="connsiteX159" fmla="*/ 490061 w 842963"/>
              <a:gd name="connsiteY159" fmla="*/ 0 h 844551"/>
              <a:gd name="connsiteX160" fmla="*/ 393547 w 842963"/>
              <a:gd name="connsiteY160" fmla="*/ 0 h 844551"/>
              <a:gd name="connsiteX161" fmla="*/ 393700 w 842963"/>
              <a:gd name="connsiteY161" fmla="*/ 0 h 844551"/>
              <a:gd name="connsiteX162" fmla="*/ 407117 w 842963"/>
              <a:gd name="connsiteY162" fmla="*/ 0 h 844551"/>
              <a:gd name="connsiteX163" fmla="*/ 420688 w 842963"/>
              <a:gd name="connsiteY163" fmla="*/ 0 h 844551"/>
              <a:gd name="connsiteX164" fmla="*/ 138860 w 842963"/>
              <a:gd name="connsiteY164" fmla="*/ 282891 h 844551"/>
              <a:gd name="connsiteX165" fmla="*/ 120214 w 842963"/>
              <a:gd name="connsiteY165" fmla="*/ 301607 h 844551"/>
              <a:gd name="connsiteX166" fmla="*/ 177956 w 842963"/>
              <a:gd name="connsiteY166" fmla="*/ 243865 h 844551"/>
              <a:gd name="connsiteX167" fmla="*/ 421821 w 842963"/>
              <a:gd name="connsiteY167" fmla="*/ 0 h 844551"/>
              <a:gd name="connsiteX168" fmla="*/ 449036 w 842963"/>
              <a:gd name="connsiteY168" fmla="*/ 0 h 844551"/>
              <a:gd name="connsiteX169" fmla="*/ 475368 w 842963"/>
              <a:gd name="connsiteY169" fmla="*/ 0 h 844551"/>
              <a:gd name="connsiteX170" fmla="*/ 476250 w 842963"/>
              <a:gd name="connsiteY170" fmla="*/ 0 h 844551"/>
              <a:gd name="connsiteX171" fmla="*/ 482159 w 842963"/>
              <a:gd name="connsiteY171" fmla="*/ 0 h 844551"/>
              <a:gd name="connsiteX172" fmla="*/ 488950 w 842963"/>
              <a:gd name="connsiteY172" fmla="*/ 0 h 844551"/>
              <a:gd name="connsiteX173" fmla="*/ 0 w 842963"/>
              <a:gd name="connsiteY173" fmla="*/ 503238 h 844551"/>
              <a:gd name="connsiteX174" fmla="*/ 0 w 842963"/>
              <a:gd name="connsiteY174" fmla="*/ 489637 h 844551"/>
              <a:gd name="connsiteX175" fmla="*/ 0 w 842963"/>
              <a:gd name="connsiteY175" fmla="*/ 476250 h 844551"/>
              <a:gd name="connsiteX176" fmla="*/ 0 w 842963"/>
              <a:gd name="connsiteY176" fmla="*/ 476036 h 844551"/>
              <a:gd name="connsiteX177" fmla="*/ 0 w 842963"/>
              <a:gd name="connsiteY177" fmla="*/ 449035 h 844551"/>
              <a:gd name="connsiteX178" fmla="*/ 0 w 842963"/>
              <a:gd name="connsiteY178" fmla="*/ 422275 h 844551"/>
              <a:gd name="connsiteX179" fmla="*/ 0 w 842963"/>
              <a:gd name="connsiteY179" fmla="*/ 421821 h 844551"/>
              <a:gd name="connsiteX180" fmla="*/ 0 w 842963"/>
              <a:gd name="connsiteY180" fmla="*/ 408653 h 844551"/>
              <a:gd name="connsiteX181" fmla="*/ 0 w 842963"/>
              <a:gd name="connsiteY181" fmla="*/ 395288 h 844551"/>
              <a:gd name="connsiteX182" fmla="*/ 0 w 842963"/>
              <a:gd name="connsiteY182" fmla="*/ 395031 h 844551"/>
              <a:gd name="connsiteX183" fmla="*/ 11 w 842963"/>
              <a:gd name="connsiteY183" fmla="*/ 395020 h 844551"/>
              <a:gd name="connsiteX184" fmla="*/ 1697 w 842963"/>
              <a:gd name="connsiteY184" fmla="*/ 354396 h 844551"/>
              <a:gd name="connsiteX185" fmla="*/ 13576 w 842963"/>
              <a:gd name="connsiteY185" fmla="*/ 313504 h 844551"/>
              <a:gd name="connsiteX186" fmla="*/ 312245 w 842963"/>
              <a:gd name="connsiteY186" fmla="*/ 13630 h 844551"/>
              <a:gd name="connsiteX187" fmla="*/ 352972 w 842963"/>
              <a:gd name="connsiteY187" fmla="*/ 1704 h 844551"/>
              <a:gd name="connsiteX188" fmla="*/ 393540 w 842963"/>
              <a:gd name="connsiteY188" fmla="*/ 6 h 84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842963" h="844551">
                <a:moveTo>
                  <a:pt x="842963" y="490538"/>
                </a:moveTo>
                <a:cubicBezTo>
                  <a:pt x="829347" y="504154"/>
                  <a:pt x="829347" y="504154"/>
                  <a:pt x="829347" y="517770"/>
                </a:cubicBezTo>
                <a:cubicBezTo>
                  <a:pt x="829347" y="517770"/>
                  <a:pt x="829347" y="517770"/>
                  <a:pt x="752891" y="594226"/>
                </a:cubicBezTo>
                <a:lnTo>
                  <a:pt x="697562" y="649556"/>
                </a:lnTo>
                <a:lnTo>
                  <a:pt x="726510" y="620753"/>
                </a:lnTo>
                <a:cubicBezTo>
                  <a:pt x="756592" y="590823"/>
                  <a:pt x="790972" y="556617"/>
                  <a:pt x="830262" y="517525"/>
                </a:cubicBezTo>
                <a:cubicBezTo>
                  <a:pt x="830262" y="558317"/>
                  <a:pt x="816596" y="585511"/>
                  <a:pt x="789263" y="626304"/>
                </a:cubicBezTo>
                <a:lnTo>
                  <a:pt x="787348" y="628210"/>
                </a:lnTo>
                <a:lnTo>
                  <a:pt x="768549" y="659540"/>
                </a:lnTo>
                <a:cubicBezTo>
                  <a:pt x="761736" y="669760"/>
                  <a:pt x="754923" y="679979"/>
                  <a:pt x="748110" y="693606"/>
                </a:cubicBezTo>
                <a:cubicBezTo>
                  <a:pt x="748110" y="693606"/>
                  <a:pt x="748110" y="693606"/>
                  <a:pt x="747046" y="694457"/>
                </a:cubicBezTo>
                <a:lnTo>
                  <a:pt x="746539" y="694863"/>
                </a:lnTo>
                <a:lnTo>
                  <a:pt x="718701" y="721520"/>
                </a:lnTo>
                <a:cubicBezTo>
                  <a:pt x="706755" y="731938"/>
                  <a:pt x="693103" y="742356"/>
                  <a:pt x="679450" y="749301"/>
                </a:cubicBezTo>
                <a:cubicBezTo>
                  <a:pt x="679450" y="749301"/>
                  <a:pt x="679450" y="749301"/>
                  <a:pt x="708249" y="725861"/>
                </a:cubicBezTo>
                <a:lnTo>
                  <a:pt x="734448" y="704535"/>
                </a:lnTo>
                <a:lnTo>
                  <a:pt x="719368" y="716600"/>
                </a:lnTo>
                <a:cubicBezTo>
                  <a:pt x="709787" y="724265"/>
                  <a:pt x="697012" y="734484"/>
                  <a:pt x="679980" y="748110"/>
                </a:cubicBezTo>
                <a:cubicBezTo>
                  <a:pt x="669760" y="758330"/>
                  <a:pt x="651876" y="776214"/>
                  <a:pt x="637824" y="784517"/>
                </a:cubicBezTo>
                <a:lnTo>
                  <a:pt x="625912" y="788830"/>
                </a:lnTo>
                <a:lnTo>
                  <a:pt x="625267" y="789471"/>
                </a:lnTo>
                <a:cubicBezTo>
                  <a:pt x="604768" y="803069"/>
                  <a:pt x="584268" y="813267"/>
                  <a:pt x="565477" y="820065"/>
                </a:cubicBezTo>
                <a:lnTo>
                  <a:pt x="517091" y="830026"/>
                </a:lnTo>
                <a:lnTo>
                  <a:pt x="516182" y="830935"/>
                </a:lnTo>
                <a:cubicBezTo>
                  <a:pt x="502566" y="844551"/>
                  <a:pt x="488950" y="844551"/>
                  <a:pt x="488950" y="844551"/>
                </a:cubicBezTo>
                <a:cubicBezTo>
                  <a:pt x="488950" y="844551"/>
                  <a:pt x="488950" y="844551"/>
                  <a:pt x="842963" y="490538"/>
                </a:cubicBezTo>
                <a:close/>
                <a:moveTo>
                  <a:pt x="830262" y="327025"/>
                </a:moveTo>
                <a:cubicBezTo>
                  <a:pt x="830262" y="327025"/>
                  <a:pt x="830262" y="340644"/>
                  <a:pt x="830262" y="340644"/>
                </a:cubicBezTo>
                <a:lnTo>
                  <a:pt x="829917" y="340998"/>
                </a:lnTo>
                <a:lnTo>
                  <a:pt x="841263" y="367013"/>
                </a:lnTo>
                <a:cubicBezTo>
                  <a:pt x="842963" y="377246"/>
                  <a:pt x="842963" y="387479"/>
                  <a:pt x="842963" y="394300"/>
                </a:cubicBezTo>
                <a:cubicBezTo>
                  <a:pt x="842963" y="394300"/>
                  <a:pt x="842963" y="394300"/>
                  <a:pt x="542279" y="695933"/>
                </a:cubicBezTo>
                <a:lnTo>
                  <a:pt x="529844" y="708407"/>
                </a:lnTo>
                <a:lnTo>
                  <a:pt x="539688" y="698563"/>
                </a:lnTo>
                <a:cubicBezTo>
                  <a:pt x="606047" y="632204"/>
                  <a:pt x="702569" y="535682"/>
                  <a:pt x="842963" y="395288"/>
                </a:cubicBezTo>
                <a:cubicBezTo>
                  <a:pt x="842963" y="408902"/>
                  <a:pt x="842963" y="408902"/>
                  <a:pt x="842963" y="422516"/>
                </a:cubicBezTo>
                <a:lnTo>
                  <a:pt x="842962" y="422517"/>
                </a:lnTo>
                <a:lnTo>
                  <a:pt x="842962" y="456329"/>
                </a:lnTo>
                <a:cubicBezTo>
                  <a:pt x="842962" y="466546"/>
                  <a:pt x="842962" y="476762"/>
                  <a:pt x="842962" y="490384"/>
                </a:cubicBezTo>
                <a:cubicBezTo>
                  <a:pt x="842962" y="490384"/>
                  <a:pt x="842962" y="490384"/>
                  <a:pt x="488796" y="844550"/>
                </a:cubicBezTo>
                <a:cubicBezTo>
                  <a:pt x="475174" y="844550"/>
                  <a:pt x="461552" y="844550"/>
                  <a:pt x="449633" y="844550"/>
                </a:cubicBezTo>
                <a:lnTo>
                  <a:pt x="420929" y="844550"/>
                </a:lnTo>
                <a:lnTo>
                  <a:pt x="420928" y="844551"/>
                </a:lnTo>
                <a:cubicBezTo>
                  <a:pt x="407314" y="844551"/>
                  <a:pt x="407314" y="844551"/>
                  <a:pt x="393700" y="844551"/>
                </a:cubicBezTo>
                <a:lnTo>
                  <a:pt x="393701" y="844550"/>
                </a:lnTo>
                <a:lnTo>
                  <a:pt x="366927" y="844550"/>
                </a:lnTo>
                <a:cubicBezTo>
                  <a:pt x="356726" y="844550"/>
                  <a:pt x="346525" y="844550"/>
                  <a:pt x="339725" y="844550"/>
                </a:cubicBezTo>
                <a:cubicBezTo>
                  <a:pt x="339725" y="844550"/>
                  <a:pt x="339725" y="844550"/>
                  <a:pt x="459265" y="721302"/>
                </a:cubicBezTo>
                <a:lnTo>
                  <a:pt x="468967" y="711299"/>
                </a:lnTo>
                <a:lnTo>
                  <a:pt x="425541" y="755850"/>
                </a:lnTo>
                <a:cubicBezTo>
                  <a:pt x="398560" y="783530"/>
                  <a:pt x="369780" y="813056"/>
                  <a:pt x="339081" y="844550"/>
                </a:cubicBezTo>
                <a:cubicBezTo>
                  <a:pt x="325437" y="844550"/>
                  <a:pt x="325437" y="830931"/>
                  <a:pt x="325437" y="830931"/>
                </a:cubicBezTo>
                <a:cubicBezTo>
                  <a:pt x="325437" y="830931"/>
                  <a:pt x="325437" y="830931"/>
                  <a:pt x="830262" y="327025"/>
                </a:cubicBezTo>
                <a:close/>
                <a:moveTo>
                  <a:pt x="789652" y="217488"/>
                </a:moveTo>
                <a:cubicBezTo>
                  <a:pt x="789652" y="231126"/>
                  <a:pt x="803275" y="244764"/>
                  <a:pt x="803275" y="258402"/>
                </a:cubicBezTo>
                <a:lnTo>
                  <a:pt x="802717" y="258975"/>
                </a:lnTo>
                <a:lnTo>
                  <a:pt x="814272" y="265578"/>
                </a:lnTo>
                <a:lnTo>
                  <a:pt x="815921" y="272175"/>
                </a:lnTo>
                <a:lnTo>
                  <a:pt x="816633" y="271463"/>
                </a:lnTo>
                <a:cubicBezTo>
                  <a:pt x="816633" y="285092"/>
                  <a:pt x="830262" y="312351"/>
                  <a:pt x="830262" y="325980"/>
                </a:cubicBezTo>
                <a:cubicBezTo>
                  <a:pt x="830262" y="325980"/>
                  <a:pt x="830262" y="325980"/>
                  <a:pt x="325979" y="830263"/>
                </a:cubicBezTo>
                <a:cubicBezTo>
                  <a:pt x="312350" y="830263"/>
                  <a:pt x="302128" y="830263"/>
                  <a:pt x="293609" y="828560"/>
                </a:cubicBezTo>
                <a:lnTo>
                  <a:pt x="271638" y="816729"/>
                </a:lnTo>
                <a:lnTo>
                  <a:pt x="270804" y="817563"/>
                </a:lnTo>
                <a:cubicBezTo>
                  <a:pt x="263990" y="817563"/>
                  <a:pt x="260582" y="817563"/>
                  <a:pt x="258878" y="817563"/>
                </a:cubicBezTo>
                <a:lnTo>
                  <a:pt x="258356" y="817563"/>
                </a:lnTo>
                <a:lnTo>
                  <a:pt x="257175" y="817563"/>
                </a:lnTo>
                <a:lnTo>
                  <a:pt x="257640" y="817086"/>
                </a:lnTo>
                <a:lnTo>
                  <a:pt x="237921" y="803925"/>
                </a:lnTo>
                <a:cubicBezTo>
                  <a:pt x="231110" y="800516"/>
                  <a:pt x="224298" y="797106"/>
                  <a:pt x="217487" y="790287"/>
                </a:cubicBezTo>
                <a:cubicBezTo>
                  <a:pt x="217487" y="790287"/>
                  <a:pt x="217487" y="790287"/>
                  <a:pt x="789652" y="217488"/>
                </a:cubicBezTo>
                <a:close/>
                <a:moveTo>
                  <a:pt x="706877" y="122238"/>
                </a:moveTo>
                <a:cubicBezTo>
                  <a:pt x="713683" y="122238"/>
                  <a:pt x="720489" y="125646"/>
                  <a:pt x="727295" y="130758"/>
                </a:cubicBezTo>
                <a:lnTo>
                  <a:pt x="747569" y="149369"/>
                </a:lnTo>
                <a:lnTo>
                  <a:pt x="747713" y="149225"/>
                </a:lnTo>
                <a:lnTo>
                  <a:pt x="747713" y="149501"/>
                </a:lnTo>
                <a:lnTo>
                  <a:pt x="747713" y="156033"/>
                </a:lnTo>
                <a:cubicBezTo>
                  <a:pt x="747713" y="159438"/>
                  <a:pt x="747713" y="162842"/>
                  <a:pt x="747713" y="162842"/>
                </a:cubicBezTo>
                <a:cubicBezTo>
                  <a:pt x="747713" y="162842"/>
                  <a:pt x="747713" y="162842"/>
                  <a:pt x="604918" y="309121"/>
                </a:cubicBezTo>
                <a:lnTo>
                  <a:pt x="589553" y="324861"/>
                </a:lnTo>
                <a:lnTo>
                  <a:pt x="644396" y="268825"/>
                </a:lnTo>
                <a:cubicBezTo>
                  <a:pt x="676560" y="235961"/>
                  <a:pt x="710869" y="200905"/>
                  <a:pt x="747466" y="163513"/>
                </a:cubicBezTo>
                <a:cubicBezTo>
                  <a:pt x="754274" y="170312"/>
                  <a:pt x="761083" y="177110"/>
                  <a:pt x="766190" y="183909"/>
                </a:cubicBezTo>
                <a:lnTo>
                  <a:pt x="774576" y="204008"/>
                </a:lnTo>
                <a:lnTo>
                  <a:pt x="775365" y="203200"/>
                </a:lnTo>
                <a:cubicBezTo>
                  <a:pt x="788988" y="203200"/>
                  <a:pt x="788988" y="203200"/>
                  <a:pt x="788988" y="216823"/>
                </a:cubicBezTo>
                <a:cubicBezTo>
                  <a:pt x="788988" y="216823"/>
                  <a:pt x="788988" y="216823"/>
                  <a:pt x="216823" y="788988"/>
                </a:cubicBezTo>
                <a:cubicBezTo>
                  <a:pt x="203200" y="788988"/>
                  <a:pt x="203200" y="788988"/>
                  <a:pt x="203200" y="788988"/>
                </a:cubicBezTo>
                <a:cubicBezTo>
                  <a:pt x="203200" y="788988"/>
                  <a:pt x="203200" y="788988"/>
                  <a:pt x="444582" y="541858"/>
                </a:cubicBezTo>
                <a:lnTo>
                  <a:pt x="491877" y="493437"/>
                </a:lnTo>
                <a:lnTo>
                  <a:pt x="467933" y="517915"/>
                </a:lnTo>
                <a:cubicBezTo>
                  <a:pt x="397141" y="590287"/>
                  <a:pt x="310012" y="679360"/>
                  <a:pt x="202776" y="788988"/>
                </a:cubicBezTo>
                <a:cubicBezTo>
                  <a:pt x="189159" y="775391"/>
                  <a:pt x="175542" y="761794"/>
                  <a:pt x="161925" y="761794"/>
                </a:cubicBezTo>
                <a:lnTo>
                  <a:pt x="162269" y="761442"/>
                </a:lnTo>
                <a:lnTo>
                  <a:pt x="156026" y="755192"/>
                </a:lnTo>
                <a:lnTo>
                  <a:pt x="149464" y="748622"/>
                </a:lnTo>
                <a:lnTo>
                  <a:pt x="148786" y="749301"/>
                </a:lnTo>
                <a:cubicBezTo>
                  <a:pt x="135174" y="735669"/>
                  <a:pt x="121562" y="722038"/>
                  <a:pt x="107950" y="722038"/>
                </a:cubicBezTo>
                <a:cubicBezTo>
                  <a:pt x="107950" y="722038"/>
                  <a:pt x="107950" y="722038"/>
                  <a:pt x="706877" y="122238"/>
                </a:cubicBezTo>
                <a:close/>
                <a:moveTo>
                  <a:pt x="625855" y="53975"/>
                </a:moveTo>
                <a:cubicBezTo>
                  <a:pt x="632671" y="53975"/>
                  <a:pt x="639487" y="57379"/>
                  <a:pt x="646302" y="62485"/>
                </a:cubicBezTo>
                <a:lnTo>
                  <a:pt x="666481" y="80963"/>
                </a:lnTo>
                <a:lnTo>
                  <a:pt x="667535" y="80963"/>
                </a:lnTo>
                <a:lnTo>
                  <a:pt x="679243" y="80963"/>
                </a:lnTo>
                <a:lnTo>
                  <a:pt x="679450" y="80963"/>
                </a:lnTo>
                <a:lnTo>
                  <a:pt x="679323" y="81091"/>
                </a:lnTo>
                <a:lnTo>
                  <a:pt x="687741" y="94595"/>
                </a:lnTo>
                <a:lnTo>
                  <a:pt x="706278" y="108110"/>
                </a:lnTo>
                <a:lnTo>
                  <a:pt x="706438" y="107950"/>
                </a:lnTo>
                <a:cubicBezTo>
                  <a:pt x="706438" y="107950"/>
                  <a:pt x="706438" y="107950"/>
                  <a:pt x="706438" y="121567"/>
                </a:cubicBezTo>
                <a:cubicBezTo>
                  <a:pt x="706438" y="121567"/>
                  <a:pt x="706438" y="121567"/>
                  <a:pt x="107950" y="720725"/>
                </a:cubicBezTo>
                <a:cubicBezTo>
                  <a:pt x="107950" y="713917"/>
                  <a:pt x="107950" y="710513"/>
                  <a:pt x="107950" y="708810"/>
                </a:cubicBezTo>
                <a:lnTo>
                  <a:pt x="107950" y="707819"/>
                </a:lnTo>
                <a:lnTo>
                  <a:pt x="89460" y="689283"/>
                </a:lnTo>
                <a:cubicBezTo>
                  <a:pt x="84361" y="684171"/>
                  <a:pt x="80962" y="680763"/>
                  <a:pt x="80962" y="680763"/>
                </a:cubicBezTo>
                <a:cubicBezTo>
                  <a:pt x="80962" y="680763"/>
                  <a:pt x="80962" y="680763"/>
                  <a:pt x="401866" y="359044"/>
                </a:cubicBezTo>
                <a:lnTo>
                  <a:pt x="473163" y="287565"/>
                </a:lnTo>
                <a:lnTo>
                  <a:pt x="426680" y="334119"/>
                </a:lnTo>
                <a:cubicBezTo>
                  <a:pt x="342423" y="418505"/>
                  <a:pt x="230081" y="531019"/>
                  <a:pt x="80292" y="681038"/>
                </a:cubicBezTo>
                <a:cubicBezTo>
                  <a:pt x="80292" y="681038"/>
                  <a:pt x="66675" y="667400"/>
                  <a:pt x="66675" y="667400"/>
                </a:cubicBezTo>
                <a:cubicBezTo>
                  <a:pt x="66675" y="667400"/>
                  <a:pt x="66675" y="667400"/>
                  <a:pt x="212954" y="524227"/>
                </a:cubicBezTo>
                <a:lnTo>
                  <a:pt x="216608" y="520649"/>
                </a:lnTo>
                <a:lnTo>
                  <a:pt x="172530" y="563680"/>
                </a:lnTo>
                <a:cubicBezTo>
                  <a:pt x="139582" y="595844"/>
                  <a:pt x="104438" y="630154"/>
                  <a:pt x="66950" y="666750"/>
                </a:cubicBezTo>
                <a:cubicBezTo>
                  <a:pt x="66950" y="653133"/>
                  <a:pt x="53319" y="639516"/>
                  <a:pt x="39687" y="625899"/>
                </a:cubicBezTo>
                <a:cubicBezTo>
                  <a:pt x="39687" y="625899"/>
                  <a:pt x="39687" y="625899"/>
                  <a:pt x="625855" y="53975"/>
                </a:cubicBezTo>
                <a:close/>
                <a:moveTo>
                  <a:pt x="556780" y="26988"/>
                </a:moveTo>
                <a:cubicBezTo>
                  <a:pt x="563581" y="26988"/>
                  <a:pt x="573782" y="30394"/>
                  <a:pt x="583984" y="33799"/>
                </a:cubicBezTo>
                <a:lnTo>
                  <a:pt x="610981" y="40559"/>
                </a:lnTo>
                <a:lnTo>
                  <a:pt x="611852" y="39688"/>
                </a:lnTo>
                <a:cubicBezTo>
                  <a:pt x="611852" y="39688"/>
                  <a:pt x="611852" y="53311"/>
                  <a:pt x="625475" y="53311"/>
                </a:cubicBezTo>
                <a:cubicBezTo>
                  <a:pt x="625475" y="53311"/>
                  <a:pt x="625475" y="53311"/>
                  <a:pt x="39687" y="625476"/>
                </a:cubicBezTo>
                <a:cubicBezTo>
                  <a:pt x="39687" y="625476"/>
                  <a:pt x="39687" y="622070"/>
                  <a:pt x="39687" y="618664"/>
                </a:cubicBezTo>
                <a:lnTo>
                  <a:pt x="39687" y="612423"/>
                </a:lnTo>
                <a:lnTo>
                  <a:pt x="26302" y="590638"/>
                </a:lnTo>
                <a:cubicBezTo>
                  <a:pt x="22901" y="582124"/>
                  <a:pt x="19501" y="571907"/>
                  <a:pt x="12700" y="558284"/>
                </a:cubicBezTo>
                <a:cubicBezTo>
                  <a:pt x="12700" y="558284"/>
                  <a:pt x="12700" y="558284"/>
                  <a:pt x="556780" y="26988"/>
                </a:cubicBezTo>
                <a:close/>
                <a:moveTo>
                  <a:pt x="285462" y="12700"/>
                </a:moveTo>
                <a:lnTo>
                  <a:pt x="285750" y="12700"/>
                </a:lnTo>
                <a:lnTo>
                  <a:pt x="299100" y="12700"/>
                </a:lnTo>
                <a:cubicBezTo>
                  <a:pt x="302509" y="12700"/>
                  <a:pt x="305919" y="12700"/>
                  <a:pt x="312738" y="12700"/>
                </a:cubicBezTo>
                <a:cubicBezTo>
                  <a:pt x="312738" y="12700"/>
                  <a:pt x="312738" y="12700"/>
                  <a:pt x="12700" y="312738"/>
                </a:cubicBezTo>
                <a:cubicBezTo>
                  <a:pt x="12700" y="312738"/>
                  <a:pt x="12700" y="309328"/>
                  <a:pt x="12700" y="304214"/>
                </a:cubicBezTo>
                <a:lnTo>
                  <a:pt x="12700" y="285750"/>
                </a:lnTo>
                <a:lnTo>
                  <a:pt x="12700" y="285462"/>
                </a:lnTo>
                <a:lnTo>
                  <a:pt x="12978" y="285184"/>
                </a:lnTo>
                <a:lnTo>
                  <a:pt x="55364" y="198928"/>
                </a:lnTo>
                <a:cubicBezTo>
                  <a:pt x="91202" y="144745"/>
                  <a:pt x="140692" y="98241"/>
                  <a:pt x="197009" y="61123"/>
                </a:cubicBezTo>
                <a:lnTo>
                  <a:pt x="285116" y="13046"/>
                </a:lnTo>
                <a:close/>
                <a:moveTo>
                  <a:pt x="490061" y="0"/>
                </a:moveTo>
                <a:cubicBezTo>
                  <a:pt x="503674" y="6806"/>
                  <a:pt x="513884" y="10210"/>
                  <a:pt x="522392" y="11911"/>
                </a:cubicBezTo>
                <a:lnTo>
                  <a:pt x="542817" y="13482"/>
                </a:lnTo>
                <a:lnTo>
                  <a:pt x="543600" y="12700"/>
                </a:lnTo>
                <a:cubicBezTo>
                  <a:pt x="543600" y="12700"/>
                  <a:pt x="557213" y="26313"/>
                  <a:pt x="557213" y="26313"/>
                </a:cubicBezTo>
                <a:cubicBezTo>
                  <a:pt x="557213" y="26313"/>
                  <a:pt x="557213" y="26313"/>
                  <a:pt x="12700" y="557213"/>
                </a:cubicBezTo>
                <a:cubicBezTo>
                  <a:pt x="12700" y="557213"/>
                  <a:pt x="12700" y="557213"/>
                  <a:pt x="12700" y="543600"/>
                </a:cubicBezTo>
                <a:lnTo>
                  <a:pt x="13156" y="543143"/>
                </a:lnTo>
                <a:lnTo>
                  <a:pt x="6806" y="524094"/>
                </a:lnTo>
                <a:cubicBezTo>
                  <a:pt x="3403" y="517287"/>
                  <a:pt x="0" y="510481"/>
                  <a:pt x="0" y="503674"/>
                </a:cubicBezTo>
                <a:cubicBezTo>
                  <a:pt x="0" y="503674"/>
                  <a:pt x="0" y="503674"/>
                  <a:pt x="490061" y="0"/>
                </a:cubicBezTo>
                <a:close/>
                <a:moveTo>
                  <a:pt x="393547" y="0"/>
                </a:moveTo>
                <a:lnTo>
                  <a:pt x="393700" y="0"/>
                </a:lnTo>
                <a:lnTo>
                  <a:pt x="407117" y="0"/>
                </a:lnTo>
                <a:cubicBezTo>
                  <a:pt x="410510" y="0"/>
                  <a:pt x="413903" y="0"/>
                  <a:pt x="420688" y="0"/>
                </a:cubicBezTo>
                <a:cubicBezTo>
                  <a:pt x="420688" y="0"/>
                  <a:pt x="420688" y="0"/>
                  <a:pt x="138860" y="282891"/>
                </a:cubicBezTo>
                <a:lnTo>
                  <a:pt x="120214" y="301607"/>
                </a:lnTo>
                <a:lnTo>
                  <a:pt x="177956" y="243865"/>
                </a:lnTo>
                <a:cubicBezTo>
                  <a:pt x="237274" y="184547"/>
                  <a:pt x="316366" y="105455"/>
                  <a:pt x="421821" y="0"/>
                </a:cubicBezTo>
                <a:cubicBezTo>
                  <a:pt x="428625" y="0"/>
                  <a:pt x="438830" y="0"/>
                  <a:pt x="449036" y="0"/>
                </a:cubicBezTo>
                <a:lnTo>
                  <a:pt x="475368" y="0"/>
                </a:lnTo>
                <a:lnTo>
                  <a:pt x="476250" y="0"/>
                </a:lnTo>
                <a:lnTo>
                  <a:pt x="482159" y="0"/>
                </a:lnTo>
                <a:cubicBezTo>
                  <a:pt x="485554" y="0"/>
                  <a:pt x="488950" y="0"/>
                  <a:pt x="488950" y="0"/>
                </a:cubicBezTo>
                <a:cubicBezTo>
                  <a:pt x="488950" y="0"/>
                  <a:pt x="488950" y="0"/>
                  <a:pt x="0" y="503238"/>
                </a:cubicBezTo>
                <a:cubicBezTo>
                  <a:pt x="0" y="496437"/>
                  <a:pt x="0" y="493037"/>
                  <a:pt x="0" y="489637"/>
                </a:cubicBezTo>
                <a:lnTo>
                  <a:pt x="0" y="476250"/>
                </a:lnTo>
                <a:lnTo>
                  <a:pt x="0" y="476036"/>
                </a:lnTo>
                <a:lnTo>
                  <a:pt x="0" y="449035"/>
                </a:lnTo>
                <a:lnTo>
                  <a:pt x="0" y="422275"/>
                </a:lnTo>
                <a:lnTo>
                  <a:pt x="0" y="421821"/>
                </a:lnTo>
                <a:lnTo>
                  <a:pt x="0" y="408653"/>
                </a:lnTo>
                <a:lnTo>
                  <a:pt x="0" y="395288"/>
                </a:lnTo>
                <a:lnTo>
                  <a:pt x="0" y="395031"/>
                </a:lnTo>
                <a:lnTo>
                  <a:pt x="11" y="395020"/>
                </a:lnTo>
                <a:lnTo>
                  <a:pt x="1697" y="354396"/>
                </a:lnTo>
                <a:cubicBezTo>
                  <a:pt x="3394" y="340765"/>
                  <a:pt x="6788" y="327135"/>
                  <a:pt x="13576" y="313504"/>
                </a:cubicBezTo>
                <a:cubicBezTo>
                  <a:pt x="13576" y="313504"/>
                  <a:pt x="13576" y="313504"/>
                  <a:pt x="312245" y="13630"/>
                </a:cubicBezTo>
                <a:cubicBezTo>
                  <a:pt x="325821" y="6815"/>
                  <a:pt x="339396" y="3407"/>
                  <a:pt x="352972" y="1704"/>
                </a:cubicBezTo>
                <a:lnTo>
                  <a:pt x="393540" y="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en-US" altLang="zh-CN" sz="7200" b="1" dirty="0" smtClean="0">
                <a:solidFill>
                  <a:srgbClr val="4C6062"/>
                </a:solidFill>
              </a:rPr>
              <a:t>6</a:t>
            </a:r>
            <a:endParaRPr lang="zh-CN" altLang="en-US" sz="7200" b="1" dirty="0">
              <a:solidFill>
                <a:srgbClr val="4C6062"/>
              </a:solidFill>
            </a:endParaRPr>
          </a:p>
        </p:txBody>
      </p:sp>
      <p:sp>
        <p:nvSpPr>
          <p:cNvPr id="27" name="Oval 181"/>
          <p:cNvSpPr>
            <a:spLocks noChangeArrowheads="1"/>
          </p:cNvSpPr>
          <p:nvPr/>
        </p:nvSpPr>
        <p:spPr bwMode="auto">
          <a:xfrm>
            <a:off x="7285945" y="5417176"/>
            <a:ext cx="708025" cy="7080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任意多边形 27"/>
          <p:cNvSpPr/>
          <p:nvPr/>
        </p:nvSpPr>
        <p:spPr bwMode="auto">
          <a:xfrm>
            <a:off x="7339919" y="5472739"/>
            <a:ext cx="598488" cy="585788"/>
          </a:xfrm>
          <a:custGeom>
            <a:avLst/>
            <a:gdLst>
              <a:gd name="connsiteX0" fmla="*/ 585788 w 598488"/>
              <a:gd name="connsiteY0" fmla="*/ 312737 h 585788"/>
              <a:gd name="connsiteX1" fmla="*/ 585788 w 598488"/>
              <a:gd name="connsiteY1" fmla="*/ 326389 h 585788"/>
              <a:gd name="connsiteX2" fmla="*/ 585788 w 598488"/>
              <a:gd name="connsiteY2" fmla="*/ 339725 h 585788"/>
              <a:gd name="connsiteX3" fmla="*/ 585788 w 598488"/>
              <a:gd name="connsiteY3" fmla="*/ 340042 h 585788"/>
              <a:gd name="connsiteX4" fmla="*/ 585727 w 598488"/>
              <a:gd name="connsiteY4" fmla="*/ 340103 h 585788"/>
              <a:gd name="connsiteX5" fmla="*/ 577244 w 598488"/>
              <a:gd name="connsiteY5" fmla="*/ 392697 h 585788"/>
              <a:gd name="connsiteX6" fmla="*/ 558520 w 598488"/>
              <a:gd name="connsiteY6" fmla="*/ 435252 h 585788"/>
              <a:gd name="connsiteX7" fmla="*/ 558800 w 598488"/>
              <a:gd name="connsiteY7" fmla="*/ 434975 h 585788"/>
              <a:gd name="connsiteX8" fmla="*/ 507207 w 598488"/>
              <a:gd name="connsiteY8" fmla="*/ 506281 h 585788"/>
              <a:gd name="connsiteX9" fmla="*/ 440657 w 598488"/>
              <a:gd name="connsiteY9" fmla="*/ 553207 h 585788"/>
              <a:gd name="connsiteX10" fmla="*/ 435416 w 598488"/>
              <a:gd name="connsiteY10" fmla="*/ 558448 h 585788"/>
              <a:gd name="connsiteX11" fmla="*/ 392697 w 598488"/>
              <a:gd name="connsiteY11" fmla="*/ 577244 h 585788"/>
              <a:gd name="connsiteX12" fmla="*/ 340819 w 598488"/>
              <a:gd name="connsiteY12" fmla="*/ 585612 h 585788"/>
              <a:gd name="connsiteX13" fmla="*/ 340644 w 598488"/>
              <a:gd name="connsiteY13" fmla="*/ 585787 h 585788"/>
              <a:gd name="connsiteX14" fmla="*/ 339731 w 598488"/>
              <a:gd name="connsiteY14" fmla="*/ 585787 h 585788"/>
              <a:gd name="connsiteX15" fmla="*/ 339725 w 598488"/>
              <a:gd name="connsiteY15" fmla="*/ 585788 h 585788"/>
              <a:gd name="connsiteX16" fmla="*/ 339726 w 598488"/>
              <a:gd name="connsiteY16" fmla="*/ 585787 h 585788"/>
              <a:gd name="connsiteX17" fmla="*/ 333834 w 598488"/>
              <a:gd name="connsiteY17" fmla="*/ 585787 h 585788"/>
              <a:gd name="connsiteX18" fmla="*/ 327025 w 598488"/>
              <a:gd name="connsiteY18" fmla="*/ 585787 h 585788"/>
              <a:gd name="connsiteX19" fmla="*/ 585788 w 598488"/>
              <a:gd name="connsiteY19" fmla="*/ 312737 h 585788"/>
              <a:gd name="connsiteX20" fmla="*/ 572158 w 598488"/>
              <a:gd name="connsiteY20" fmla="*/ 190500 h 585788"/>
              <a:gd name="connsiteX21" fmla="*/ 578973 w 598488"/>
              <a:gd name="connsiteY21" fmla="*/ 210946 h 585788"/>
              <a:gd name="connsiteX22" fmla="*/ 585487 w 598488"/>
              <a:gd name="connsiteY22" fmla="*/ 230489 h 585788"/>
              <a:gd name="connsiteX23" fmla="*/ 585788 w 598488"/>
              <a:gd name="connsiteY23" fmla="*/ 230187 h 585788"/>
              <a:gd name="connsiteX24" fmla="*/ 585788 w 598488"/>
              <a:gd name="connsiteY24" fmla="*/ 231392 h 585788"/>
              <a:gd name="connsiteX25" fmla="*/ 585788 w 598488"/>
              <a:gd name="connsiteY25" fmla="*/ 237025 h 585788"/>
              <a:gd name="connsiteX26" fmla="*/ 585788 w 598488"/>
              <a:gd name="connsiteY26" fmla="*/ 243864 h 585788"/>
              <a:gd name="connsiteX27" fmla="*/ 585150 w 598488"/>
              <a:gd name="connsiteY27" fmla="*/ 244532 h 585788"/>
              <a:gd name="connsiteX28" fmla="*/ 584962 w 598488"/>
              <a:gd name="connsiteY28" fmla="*/ 244728 h 585788"/>
              <a:gd name="connsiteX29" fmla="*/ 591694 w 598488"/>
              <a:gd name="connsiteY29" fmla="*/ 271780 h 585788"/>
              <a:gd name="connsiteX30" fmla="*/ 598488 w 598488"/>
              <a:gd name="connsiteY30" fmla="*/ 299085 h 585788"/>
              <a:gd name="connsiteX31" fmla="*/ 584899 w 598488"/>
              <a:gd name="connsiteY31" fmla="*/ 312737 h 585788"/>
              <a:gd name="connsiteX32" fmla="*/ 326708 w 598488"/>
              <a:gd name="connsiteY32" fmla="*/ 585788 h 585788"/>
              <a:gd name="connsiteX33" fmla="*/ 299530 w 598488"/>
              <a:gd name="connsiteY33" fmla="*/ 585788 h 585788"/>
              <a:gd name="connsiteX34" fmla="*/ 258763 w 598488"/>
              <a:gd name="connsiteY34" fmla="*/ 585788 h 585788"/>
              <a:gd name="connsiteX35" fmla="*/ 258764 w 598488"/>
              <a:gd name="connsiteY35" fmla="*/ 585787 h 585788"/>
              <a:gd name="connsiteX36" fmla="*/ 245391 w 598488"/>
              <a:gd name="connsiteY36" fmla="*/ 585787 h 585788"/>
              <a:gd name="connsiteX37" fmla="*/ 231775 w 598488"/>
              <a:gd name="connsiteY37" fmla="*/ 585787 h 585788"/>
              <a:gd name="connsiteX38" fmla="*/ 276026 w 598488"/>
              <a:gd name="connsiteY38" fmla="*/ 541337 h 585788"/>
              <a:gd name="connsiteX39" fmla="*/ 316987 w 598488"/>
              <a:gd name="connsiteY39" fmla="*/ 500193 h 585788"/>
              <a:gd name="connsiteX40" fmla="*/ 293774 w 598488"/>
              <a:gd name="connsiteY40" fmla="*/ 523406 h 585788"/>
              <a:gd name="connsiteX41" fmla="*/ 231392 w 598488"/>
              <a:gd name="connsiteY41" fmla="*/ 585788 h 585788"/>
              <a:gd name="connsiteX42" fmla="*/ 190500 w 598488"/>
              <a:gd name="connsiteY42" fmla="*/ 572158 h 585788"/>
              <a:gd name="connsiteX43" fmla="*/ 572158 w 598488"/>
              <a:gd name="connsiteY43" fmla="*/ 190500 h 585788"/>
              <a:gd name="connsiteX44" fmla="*/ 530891 w 598488"/>
              <a:gd name="connsiteY44" fmla="*/ 122237 h 585788"/>
              <a:gd name="connsiteX45" fmla="*/ 537702 w 598488"/>
              <a:gd name="connsiteY45" fmla="*/ 123937 h 585788"/>
              <a:gd name="connsiteX46" fmla="*/ 544111 w 598488"/>
              <a:gd name="connsiteY46" fmla="*/ 135134 h 585788"/>
              <a:gd name="connsiteX47" fmla="*/ 544314 w 598488"/>
              <a:gd name="connsiteY47" fmla="*/ 134937 h 585788"/>
              <a:gd name="connsiteX48" fmla="*/ 571500 w 598488"/>
              <a:gd name="connsiteY48" fmla="*/ 162180 h 585788"/>
              <a:gd name="connsiteX49" fmla="*/ 307419 w 598488"/>
              <a:gd name="connsiteY49" fmla="*/ 426820 h 585788"/>
              <a:gd name="connsiteX50" fmla="*/ 268319 w 598488"/>
              <a:gd name="connsiteY50" fmla="*/ 466004 h 585788"/>
              <a:gd name="connsiteX51" fmla="*/ 272719 w 598488"/>
              <a:gd name="connsiteY51" fmla="*/ 461614 h 585788"/>
              <a:gd name="connsiteX52" fmla="*/ 571501 w 598488"/>
              <a:gd name="connsiteY52" fmla="*/ 163512 h 585788"/>
              <a:gd name="connsiteX53" fmla="*/ 571501 w 598488"/>
              <a:gd name="connsiteY53" fmla="*/ 190711 h 585788"/>
              <a:gd name="connsiteX54" fmla="*/ 189843 w 598488"/>
              <a:gd name="connsiteY54" fmla="*/ 571500 h 585788"/>
              <a:gd name="connsiteX55" fmla="*/ 176213 w 598488"/>
              <a:gd name="connsiteY55" fmla="*/ 557901 h 585788"/>
              <a:gd name="connsiteX56" fmla="*/ 176985 w 598488"/>
              <a:gd name="connsiteY56" fmla="*/ 557130 h 585788"/>
              <a:gd name="connsiteX57" fmla="*/ 177021 w 598488"/>
              <a:gd name="connsiteY57" fmla="*/ 557094 h 585788"/>
              <a:gd name="connsiteX58" fmla="*/ 156914 w 598488"/>
              <a:gd name="connsiteY58" fmla="*/ 548699 h 585788"/>
              <a:gd name="connsiteX59" fmla="*/ 136525 w 598488"/>
              <a:gd name="connsiteY59" fmla="*/ 529969 h 585788"/>
              <a:gd name="connsiteX60" fmla="*/ 236083 w 598488"/>
              <a:gd name="connsiteY60" fmla="*/ 433525 h 585788"/>
              <a:gd name="connsiteX61" fmla="*/ 242911 w 598488"/>
              <a:gd name="connsiteY61" fmla="*/ 426910 h 585788"/>
              <a:gd name="connsiteX62" fmla="*/ 207793 w 598488"/>
              <a:gd name="connsiteY62" fmla="*/ 460803 h 585788"/>
              <a:gd name="connsiteX63" fmla="*/ 135860 w 598488"/>
              <a:gd name="connsiteY63" fmla="*/ 530225 h 585788"/>
              <a:gd name="connsiteX64" fmla="*/ 122238 w 598488"/>
              <a:gd name="connsiteY64" fmla="*/ 530225 h 585788"/>
              <a:gd name="connsiteX65" fmla="*/ 530891 w 598488"/>
              <a:gd name="connsiteY65" fmla="*/ 122237 h 585788"/>
              <a:gd name="connsiteX66" fmla="*/ 502998 w 598488"/>
              <a:gd name="connsiteY66" fmla="*/ 80962 h 585788"/>
              <a:gd name="connsiteX67" fmla="*/ 530226 w 598488"/>
              <a:gd name="connsiteY67" fmla="*/ 121804 h 585788"/>
              <a:gd name="connsiteX68" fmla="*/ 121805 w 598488"/>
              <a:gd name="connsiteY68" fmla="*/ 530225 h 585788"/>
              <a:gd name="connsiteX69" fmla="*/ 80963 w 598488"/>
              <a:gd name="connsiteY69" fmla="*/ 489383 h 585788"/>
              <a:gd name="connsiteX70" fmla="*/ 502998 w 598488"/>
              <a:gd name="connsiteY70" fmla="*/ 80962 h 585788"/>
              <a:gd name="connsiteX71" fmla="*/ 408397 w 598488"/>
              <a:gd name="connsiteY71" fmla="*/ 12700 h 585788"/>
              <a:gd name="connsiteX72" fmla="*/ 449263 w 598488"/>
              <a:gd name="connsiteY72" fmla="*/ 39985 h 585788"/>
              <a:gd name="connsiteX73" fmla="*/ 230071 w 598488"/>
              <a:gd name="connsiteY73" fmla="*/ 259512 h 585788"/>
              <a:gd name="connsiteX74" fmla="*/ 209305 w 598488"/>
              <a:gd name="connsiteY74" fmla="*/ 280309 h 585788"/>
              <a:gd name="connsiteX75" fmla="*/ 213675 w 598488"/>
              <a:gd name="connsiteY75" fmla="*/ 275939 h 585788"/>
              <a:gd name="connsiteX76" fmla="*/ 449928 w 598488"/>
              <a:gd name="connsiteY76" fmla="*/ 39687 h 585788"/>
              <a:gd name="connsiteX77" fmla="*/ 463550 w 598488"/>
              <a:gd name="connsiteY77" fmla="*/ 53309 h 585788"/>
              <a:gd name="connsiteX78" fmla="*/ 363781 w 598488"/>
              <a:gd name="connsiteY78" fmla="*/ 153078 h 585788"/>
              <a:gd name="connsiteX79" fmla="*/ 361822 w 598488"/>
              <a:gd name="connsiteY79" fmla="*/ 155036 h 585788"/>
              <a:gd name="connsiteX80" fmla="*/ 391209 w 598488"/>
              <a:gd name="connsiteY80" fmla="*/ 125756 h 585788"/>
              <a:gd name="connsiteX81" fmla="*/ 463253 w 598488"/>
              <a:gd name="connsiteY81" fmla="*/ 53975 h 585788"/>
              <a:gd name="connsiteX82" fmla="*/ 476896 w 598488"/>
              <a:gd name="connsiteY82" fmla="*/ 60771 h 585788"/>
              <a:gd name="connsiteX83" fmla="*/ 489333 w 598488"/>
              <a:gd name="connsiteY83" fmla="*/ 66967 h 585788"/>
              <a:gd name="connsiteX84" fmla="*/ 489616 w 598488"/>
              <a:gd name="connsiteY84" fmla="*/ 66675 h 585788"/>
              <a:gd name="connsiteX85" fmla="*/ 490480 w 598488"/>
              <a:gd name="connsiteY85" fmla="*/ 67539 h 585788"/>
              <a:gd name="connsiteX86" fmla="*/ 490538 w 598488"/>
              <a:gd name="connsiteY86" fmla="*/ 67568 h 585788"/>
              <a:gd name="connsiteX87" fmla="*/ 490524 w 598488"/>
              <a:gd name="connsiteY87" fmla="*/ 67582 h 585788"/>
              <a:gd name="connsiteX88" fmla="*/ 496427 w 598488"/>
              <a:gd name="connsiteY88" fmla="*/ 73486 h 585788"/>
              <a:gd name="connsiteX89" fmla="*/ 503238 w 598488"/>
              <a:gd name="connsiteY89" fmla="*/ 80297 h 585788"/>
              <a:gd name="connsiteX90" fmla="*/ 155294 w 598488"/>
              <a:gd name="connsiteY90" fmla="*/ 417016 h 585788"/>
              <a:gd name="connsiteX91" fmla="*/ 85908 w 598488"/>
              <a:gd name="connsiteY91" fmla="*/ 484164 h 585788"/>
              <a:gd name="connsiteX92" fmla="*/ 81260 w 598488"/>
              <a:gd name="connsiteY92" fmla="*/ 488950 h 585788"/>
              <a:gd name="connsiteX93" fmla="*/ 81113 w 598488"/>
              <a:gd name="connsiteY93" fmla="*/ 488804 h 585788"/>
              <a:gd name="connsiteX94" fmla="*/ 80963 w 598488"/>
              <a:gd name="connsiteY94" fmla="*/ 488950 h 585788"/>
              <a:gd name="connsiteX95" fmla="*/ 81109 w 598488"/>
              <a:gd name="connsiteY95" fmla="*/ 488800 h 585788"/>
              <a:gd name="connsiteX96" fmla="*/ 62501 w 598488"/>
              <a:gd name="connsiteY96" fmla="*/ 470260 h 585788"/>
              <a:gd name="connsiteX97" fmla="*/ 53975 w 598488"/>
              <a:gd name="connsiteY97" fmla="*/ 461764 h 585788"/>
              <a:gd name="connsiteX98" fmla="*/ 54757 w 598488"/>
              <a:gd name="connsiteY98" fmla="*/ 460985 h 585788"/>
              <a:gd name="connsiteX99" fmla="*/ 53194 w 598488"/>
              <a:gd name="connsiteY99" fmla="*/ 450043 h 585788"/>
              <a:gd name="connsiteX100" fmla="*/ 41499 w 598488"/>
              <a:gd name="connsiteY100" fmla="*/ 448372 h 585788"/>
              <a:gd name="connsiteX101" fmla="*/ 40610 w 598488"/>
              <a:gd name="connsiteY101" fmla="*/ 449263 h 585788"/>
              <a:gd name="connsiteX102" fmla="*/ 26988 w 598488"/>
              <a:gd name="connsiteY102" fmla="*/ 394692 h 585788"/>
              <a:gd name="connsiteX103" fmla="*/ 408397 w 598488"/>
              <a:gd name="connsiteY103" fmla="*/ 12700 h 585788"/>
              <a:gd name="connsiteX104" fmla="*/ 244751 w 598488"/>
              <a:gd name="connsiteY104" fmla="*/ 0 h 585788"/>
              <a:gd name="connsiteX105" fmla="*/ 299140 w 598488"/>
              <a:gd name="connsiteY105" fmla="*/ 0 h 585788"/>
              <a:gd name="connsiteX106" fmla="*/ 305939 w 598488"/>
              <a:gd name="connsiteY106" fmla="*/ 0 h 585788"/>
              <a:gd name="connsiteX107" fmla="*/ 312547 w 598488"/>
              <a:gd name="connsiteY107" fmla="*/ 0 h 585788"/>
              <a:gd name="connsiteX108" fmla="*/ 312738 w 598488"/>
              <a:gd name="connsiteY108" fmla="*/ 0 h 585788"/>
              <a:gd name="connsiteX109" fmla="*/ 326136 w 598488"/>
              <a:gd name="connsiteY109" fmla="*/ 0 h 585788"/>
              <a:gd name="connsiteX110" fmla="*/ 339725 w 598488"/>
              <a:gd name="connsiteY110" fmla="*/ 0 h 585788"/>
              <a:gd name="connsiteX111" fmla="*/ 260102 w 598488"/>
              <a:gd name="connsiteY111" fmla="*/ 79840 h 585788"/>
              <a:gd name="connsiteX112" fmla="*/ 208293 w 598488"/>
              <a:gd name="connsiteY112" fmla="*/ 131790 h 585788"/>
              <a:gd name="connsiteX113" fmla="*/ 232389 w 598488"/>
              <a:gd name="connsiteY113" fmla="*/ 107794 h 585788"/>
              <a:gd name="connsiteX114" fmla="*/ 340632 w 598488"/>
              <a:gd name="connsiteY114" fmla="*/ 0 h 585788"/>
              <a:gd name="connsiteX115" fmla="*/ 362836 w 598488"/>
              <a:gd name="connsiteY115" fmla="*/ 6803 h 585788"/>
              <a:gd name="connsiteX116" fmla="*/ 393750 w 598488"/>
              <a:gd name="connsiteY116" fmla="*/ 13284 h 585788"/>
              <a:gd name="connsiteX117" fmla="*/ 394357 w 598488"/>
              <a:gd name="connsiteY117" fmla="*/ 12700 h 585788"/>
              <a:gd name="connsiteX118" fmla="*/ 407988 w 598488"/>
              <a:gd name="connsiteY118" fmla="*/ 12700 h 585788"/>
              <a:gd name="connsiteX119" fmla="*/ 26330 w 598488"/>
              <a:gd name="connsiteY119" fmla="*/ 393700 h 585788"/>
              <a:gd name="connsiteX120" fmla="*/ 24626 w 598488"/>
              <a:gd name="connsiteY120" fmla="*/ 391999 h 585788"/>
              <a:gd name="connsiteX121" fmla="*/ 13163 w 598488"/>
              <a:gd name="connsiteY121" fmla="*/ 380555 h 585788"/>
              <a:gd name="connsiteX122" fmla="*/ 12700 w 598488"/>
              <a:gd name="connsiteY122" fmla="*/ 381000 h 585788"/>
              <a:gd name="connsiteX123" fmla="*/ 12700 w 598488"/>
              <a:gd name="connsiteY123" fmla="*/ 380093 h 585788"/>
              <a:gd name="connsiteX124" fmla="*/ 12700 w 598488"/>
              <a:gd name="connsiteY124" fmla="*/ 358888 h 585788"/>
              <a:gd name="connsiteX125" fmla="*/ 12700 w 598488"/>
              <a:gd name="connsiteY125" fmla="*/ 326571 h 585788"/>
              <a:gd name="connsiteX126" fmla="*/ 12919 w 598488"/>
              <a:gd name="connsiteY126" fmla="*/ 326353 h 585788"/>
              <a:gd name="connsiteX127" fmla="*/ 6794 w 598488"/>
              <a:gd name="connsiteY127" fmla="*/ 320212 h 585788"/>
              <a:gd name="connsiteX128" fmla="*/ 0 w 598488"/>
              <a:gd name="connsiteY128" fmla="*/ 313399 h 585788"/>
              <a:gd name="connsiteX129" fmla="*/ 209382 w 598488"/>
              <a:gd name="connsiteY129" fmla="*/ 103446 h 585788"/>
              <a:gd name="connsiteX130" fmla="*/ 242480 w 598488"/>
              <a:gd name="connsiteY130" fmla="*/ 70258 h 585788"/>
              <a:gd name="connsiteX131" fmla="*/ 236386 w 598488"/>
              <a:gd name="connsiteY131" fmla="*/ 76352 h 585788"/>
              <a:gd name="connsiteX132" fmla="*/ 0 w 598488"/>
              <a:gd name="connsiteY132" fmla="*/ 312738 h 585788"/>
              <a:gd name="connsiteX133" fmla="*/ 0 w 598488"/>
              <a:gd name="connsiteY133" fmla="*/ 299140 h 585788"/>
              <a:gd name="connsiteX134" fmla="*/ 13597 w 598488"/>
              <a:gd name="connsiteY134" fmla="*/ 244751 h 585788"/>
              <a:gd name="connsiteX135" fmla="*/ 244751 w 598488"/>
              <a:gd name="connsiteY135" fmla="*/ 0 h 585788"/>
              <a:gd name="connsiteX136" fmla="*/ 244475 w 598488"/>
              <a:gd name="connsiteY136" fmla="*/ 0 h 585788"/>
              <a:gd name="connsiteX137" fmla="*/ 12700 w 598488"/>
              <a:gd name="connsiteY137" fmla="*/ 244475 h 585788"/>
              <a:gd name="connsiteX138" fmla="*/ 12700 w 598488"/>
              <a:gd name="connsiteY138" fmla="*/ 225800 h 585788"/>
              <a:gd name="connsiteX139" fmla="*/ 12700 w 598488"/>
              <a:gd name="connsiteY139" fmla="*/ 217488 h 585788"/>
              <a:gd name="connsiteX140" fmla="*/ 12700 w 598488"/>
              <a:gd name="connsiteY140" fmla="*/ 217311 h 585788"/>
              <a:gd name="connsiteX141" fmla="*/ 12838 w 598488"/>
              <a:gd name="connsiteY141" fmla="*/ 217173 h 585788"/>
              <a:gd name="connsiteX142" fmla="*/ 42778 w 598488"/>
              <a:gd name="connsiteY142" fmla="*/ 149012 h 585788"/>
              <a:gd name="connsiteX143" fmla="*/ 217488 w 598488"/>
              <a:gd name="connsiteY143" fmla="*/ 12700 h 585788"/>
              <a:gd name="connsiteX144" fmla="*/ 80296 w 598488"/>
              <a:gd name="connsiteY144" fmla="*/ 149892 h 585788"/>
              <a:gd name="connsiteX145" fmla="*/ 59197 w 598488"/>
              <a:gd name="connsiteY145" fmla="*/ 170990 h 585788"/>
              <a:gd name="connsiteX146" fmla="*/ 62628 w 598488"/>
              <a:gd name="connsiteY146" fmla="*/ 167572 h 585788"/>
              <a:gd name="connsiteX147" fmla="*/ 217207 w 598488"/>
              <a:gd name="connsiteY147" fmla="*/ 13582 h 585788"/>
              <a:gd name="connsiteX148" fmla="*/ 244475 w 598488"/>
              <a:gd name="connsiteY148" fmla="*/ 0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598488" h="585788">
                <a:moveTo>
                  <a:pt x="585788" y="312737"/>
                </a:moveTo>
                <a:cubicBezTo>
                  <a:pt x="585788" y="319563"/>
                  <a:pt x="585788" y="322976"/>
                  <a:pt x="585788" y="326389"/>
                </a:cubicBezTo>
                <a:lnTo>
                  <a:pt x="585788" y="339725"/>
                </a:lnTo>
                <a:lnTo>
                  <a:pt x="585788" y="340042"/>
                </a:lnTo>
                <a:lnTo>
                  <a:pt x="585727" y="340103"/>
                </a:lnTo>
                <a:lnTo>
                  <a:pt x="577244" y="392697"/>
                </a:lnTo>
                <a:lnTo>
                  <a:pt x="558520" y="435252"/>
                </a:lnTo>
                <a:lnTo>
                  <a:pt x="558800" y="434975"/>
                </a:lnTo>
                <a:cubicBezTo>
                  <a:pt x="545042" y="462139"/>
                  <a:pt x="527844" y="485908"/>
                  <a:pt x="507207" y="506281"/>
                </a:cubicBezTo>
                <a:lnTo>
                  <a:pt x="440657" y="553207"/>
                </a:lnTo>
                <a:lnTo>
                  <a:pt x="435416" y="558448"/>
                </a:lnTo>
                <a:cubicBezTo>
                  <a:pt x="421746" y="565283"/>
                  <a:pt x="408076" y="572118"/>
                  <a:pt x="392697" y="577244"/>
                </a:cubicBezTo>
                <a:lnTo>
                  <a:pt x="340819" y="585612"/>
                </a:lnTo>
                <a:lnTo>
                  <a:pt x="340644" y="585787"/>
                </a:lnTo>
                <a:lnTo>
                  <a:pt x="339731" y="585787"/>
                </a:lnTo>
                <a:lnTo>
                  <a:pt x="339725" y="585788"/>
                </a:lnTo>
                <a:lnTo>
                  <a:pt x="339726" y="585787"/>
                </a:lnTo>
                <a:lnTo>
                  <a:pt x="333834" y="585787"/>
                </a:lnTo>
                <a:cubicBezTo>
                  <a:pt x="330430" y="585787"/>
                  <a:pt x="327025" y="585787"/>
                  <a:pt x="327025" y="585787"/>
                </a:cubicBezTo>
                <a:cubicBezTo>
                  <a:pt x="327025" y="585787"/>
                  <a:pt x="327025" y="585787"/>
                  <a:pt x="585788" y="312737"/>
                </a:cubicBezTo>
                <a:close/>
                <a:moveTo>
                  <a:pt x="572158" y="190500"/>
                </a:moveTo>
                <a:cubicBezTo>
                  <a:pt x="572158" y="197315"/>
                  <a:pt x="575565" y="204130"/>
                  <a:pt x="578973" y="210946"/>
                </a:cubicBezTo>
                <a:lnTo>
                  <a:pt x="585487" y="230489"/>
                </a:lnTo>
                <a:lnTo>
                  <a:pt x="585788" y="230187"/>
                </a:lnTo>
                <a:lnTo>
                  <a:pt x="585788" y="231392"/>
                </a:lnTo>
                <a:lnTo>
                  <a:pt x="585788" y="237025"/>
                </a:lnTo>
                <a:cubicBezTo>
                  <a:pt x="585788" y="240445"/>
                  <a:pt x="585788" y="243864"/>
                  <a:pt x="585788" y="243864"/>
                </a:cubicBezTo>
                <a:cubicBezTo>
                  <a:pt x="585788" y="243864"/>
                  <a:pt x="585788" y="243864"/>
                  <a:pt x="585150" y="244532"/>
                </a:cubicBezTo>
                <a:lnTo>
                  <a:pt x="584962" y="244728"/>
                </a:lnTo>
                <a:lnTo>
                  <a:pt x="591694" y="271780"/>
                </a:lnTo>
                <a:cubicBezTo>
                  <a:pt x="595091" y="282019"/>
                  <a:pt x="598488" y="292259"/>
                  <a:pt x="598488" y="299085"/>
                </a:cubicBezTo>
                <a:cubicBezTo>
                  <a:pt x="598488" y="299085"/>
                  <a:pt x="598488" y="312737"/>
                  <a:pt x="584899" y="312737"/>
                </a:cubicBezTo>
                <a:cubicBezTo>
                  <a:pt x="584899" y="312737"/>
                  <a:pt x="584899" y="312737"/>
                  <a:pt x="326708" y="585788"/>
                </a:cubicBezTo>
                <a:cubicBezTo>
                  <a:pt x="313119" y="585788"/>
                  <a:pt x="313119" y="585788"/>
                  <a:pt x="299530" y="585788"/>
                </a:cubicBezTo>
                <a:cubicBezTo>
                  <a:pt x="285941" y="585788"/>
                  <a:pt x="272352" y="585788"/>
                  <a:pt x="258763" y="585788"/>
                </a:cubicBezTo>
                <a:lnTo>
                  <a:pt x="258764" y="585787"/>
                </a:lnTo>
                <a:lnTo>
                  <a:pt x="245391" y="585787"/>
                </a:lnTo>
                <a:cubicBezTo>
                  <a:pt x="241987" y="585787"/>
                  <a:pt x="238583" y="585787"/>
                  <a:pt x="231775" y="585787"/>
                </a:cubicBezTo>
                <a:cubicBezTo>
                  <a:pt x="231775" y="585787"/>
                  <a:pt x="231775" y="585787"/>
                  <a:pt x="276026" y="541337"/>
                </a:cubicBezTo>
                <a:lnTo>
                  <a:pt x="316987" y="500193"/>
                </a:lnTo>
                <a:lnTo>
                  <a:pt x="293774" y="523406"/>
                </a:lnTo>
                <a:cubicBezTo>
                  <a:pt x="274307" y="542873"/>
                  <a:pt x="253542" y="563639"/>
                  <a:pt x="231392" y="585788"/>
                </a:cubicBezTo>
                <a:cubicBezTo>
                  <a:pt x="217761" y="572158"/>
                  <a:pt x="204130" y="572158"/>
                  <a:pt x="190500" y="572158"/>
                </a:cubicBezTo>
                <a:cubicBezTo>
                  <a:pt x="190500" y="572158"/>
                  <a:pt x="190500" y="572158"/>
                  <a:pt x="572158" y="190500"/>
                </a:cubicBezTo>
                <a:close/>
                <a:moveTo>
                  <a:pt x="530891" y="122237"/>
                </a:moveTo>
                <a:cubicBezTo>
                  <a:pt x="530891" y="122237"/>
                  <a:pt x="534297" y="122237"/>
                  <a:pt x="537702" y="123937"/>
                </a:cubicBezTo>
                <a:lnTo>
                  <a:pt x="544111" y="135134"/>
                </a:lnTo>
                <a:lnTo>
                  <a:pt x="544314" y="134937"/>
                </a:lnTo>
                <a:cubicBezTo>
                  <a:pt x="544314" y="134937"/>
                  <a:pt x="557907" y="148559"/>
                  <a:pt x="571500" y="162180"/>
                </a:cubicBezTo>
                <a:cubicBezTo>
                  <a:pt x="571500" y="162180"/>
                  <a:pt x="571500" y="162180"/>
                  <a:pt x="307419" y="426820"/>
                </a:cubicBezTo>
                <a:lnTo>
                  <a:pt x="268319" y="466004"/>
                </a:lnTo>
                <a:lnTo>
                  <a:pt x="272719" y="461614"/>
                </a:lnTo>
                <a:cubicBezTo>
                  <a:pt x="330622" y="403842"/>
                  <a:pt x="423268" y="311407"/>
                  <a:pt x="571501" y="163512"/>
                </a:cubicBezTo>
                <a:cubicBezTo>
                  <a:pt x="571501" y="177111"/>
                  <a:pt x="571501" y="177111"/>
                  <a:pt x="571501" y="190711"/>
                </a:cubicBezTo>
                <a:cubicBezTo>
                  <a:pt x="571501" y="190711"/>
                  <a:pt x="571501" y="190711"/>
                  <a:pt x="189843" y="571500"/>
                </a:cubicBezTo>
                <a:cubicBezTo>
                  <a:pt x="189843" y="557901"/>
                  <a:pt x="176213" y="557901"/>
                  <a:pt x="176213" y="557901"/>
                </a:cubicBezTo>
                <a:cubicBezTo>
                  <a:pt x="176213" y="557901"/>
                  <a:pt x="176213" y="557901"/>
                  <a:pt x="176985" y="557130"/>
                </a:cubicBezTo>
                <a:lnTo>
                  <a:pt x="177021" y="557094"/>
                </a:lnTo>
                <a:lnTo>
                  <a:pt x="156914" y="548699"/>
                </a:lnTo>
                <a:cubicBezTo>
                  <a:pt x="150118" y="543590"/>
                  <a:pt x="143321" y="536780"/>
                  <a:pt x="136525" y="529969"/>
                </a:cubicBezTo>
                <a:cubicBezTo>
                  <a:pt x="136525" y="529969"/>
                  <a:pt x="136525" y="529969"/>
                  <a:pt x="236083" y="433525"/>
                </a:cubicBezTo>
                <a:lnTo>
                  <a:pt x="242911" y="426910"/>
                </a:lnTo>
                <a:lnTo>
                  <a:pt x="207793" y="460803"/>
                </a:lnTo>
                <a:cubicBezTo>
                  <a:pt x="185345" y="482467"/>
                  <a:pt x="161401" y="505576"/>
                  <a:pt x="135860" y="530225"/>
                </a:cubicBezTo>
                <a:cubicBezTo>
                  <a:pt x="135860" y="530225"/>
                  <a:pt x="122238" y="530225"/>
                  <a:pt x="122238" y="530225"/>
                </a:cubicBezTo>
                <a:cubicBezTo>
                  <a:pt x="122238" y="530225"/>
                  <a:pt x="122238" y="530225"/>
                  <a:pt x="530891" y="122237"/>
                </a:cubicBezTo>
                <a:close/>
                <a:moveTo>
                  <a:pt x="502998" y="80962"/>
                </a:moveTo>
                <a:cubicBezTo>
                  <a:pt x="516612" y="94576"/>
                  <a:pt x="516612" y="108190"/>
                  <a:pt x="530226" y="121804"/>
                </a:cubicBezTo>
                <a:cubicBezTo>
                  <a:pt x="530226" y="121804"/>
                  <a:pt x="530226" y="121804"/>
                  <a:pt x="121805" y="530225"/>
                </a:cubicBezTo>
                <a:cubicBezTo>
                  <a:pt x="108191" y="516611"/>
                  <a:pt x="94577" y="502997"/>
                  <a:pt x="80963" y="489383"/>
                </a:cubicBezTo>
                <a:cubicBezTo>
                  <a:pt x="80963" y="489383"/>
                  <a:pt x="80963" y="489383"/>
                  <a:pt x="502998" y="80962"/>
                </a:cubicBezTo>
                <a:close/>
                <a:moveTo>
                  <a:pt x="408397" y="12700"/>
                </a:moveTo>
                <a:cubicBezTo>
                  <a:pt x="422019" y="26342"/>
                  <a:pt x="435641" y="26342"/>
                  <a:pt x="449263" y="39985"/>
                </a:cubicBezTo>
                <a:cubicBezTo>
                  <a:pt x="449263" y="39985"/>
                  <a:pt x="449263" y="39985"/>
                  <a:pt x="230071" y="259512"/>
                </a:cubicBezTo>
                <a:lnTo>
                  <a:pt x="209305" y="280309"/>
                </a:lnTo>
                <a:lnTo>
                  <a:pt x="213675" y="275939"/>
                </a:lnTo>
                <a:cubicBezTo>
                  <a:pt x="271142" y="218472"/>
                  <a:pt x="347764" y="141850"/>
                  <a:pt x="449928" y="39687"/>
                </a:cubicBezTo>
                <a:cubicBezTo>
                  <a:pt x="449928" y="39687"/>
                  <a:pt x="463550" y="39687"/>
                  <a:pt x="463550" y="53309"/>
                </a:cubicBezTo>
                <a:cubicBezTo>
                  <a:pt x="463550" y="53309"/>
                  <a:pt x="463550" y="53309"/>
                  <a:pt x="363781" y="153078"/>
                </a:cubicBezTo>
                <a:lnTo>
                  <a:pt x="361822" y="155036"/>
                </a:lnTo>
                <a:lnTo>
                  <a:pt x="391209" y="125756"/>
                </a:lnTo>
                <a:cubicBezTo>
                  <a:pt x="413692" y="103355"/>
                  <a:pt x="437673" y="79462"/>
                  <a:pt x="463253" y="53975"/>
                </a:cubicBezTo>
                <a:cubicBezTo>
                  <a:pt x="470075" y="53975"/>
                  <a:pt x="473485" y="57373"/>
                  <a:pt x="476896" y="60771"/>
                </a:cubicBezTo>
                <a:lnTo>
                  <a:pt x="489333" y="66967"/>
                </a:lnTo>
                <a:lnTo>
                  <a:pt x="489616" y="66675"/>
                </a:lnTo>
                <a:lnTo>
                  <a:pt x="490480" y="67539"/>
                </a:lnTo>
                <a:lnTo>
                  <a:pt x="490538" y="67568"/>
                </a:lnTo>
                <a:lnTo>
                  <a:pt x="490524" y="67582"/>
                </a:lnTo>
                <a:lnTo>
                  <a:pt x="496427" y="73486"/>
                </a:lnTo>
                <a:cubicBezTo>
                  <a:pt x="499833" y="76891"/>
                  <a:pt x="503238" y="80297"/>
                  <a:pt x="503238" y="80297"/>
                </a:cubicBezTo>
                <a:cubicBezTo>
                  <a:pt x="503238" y="80297"/>
                  <a:pt x="503238" y="80297"/>
                  <a:pt x="155294" y="417016"/>
                </a:cubicBezTo>
                <a:lnTo>
                  <a:pt x="85908" y="484164"/>
                </a:lnTo>
                <a:lnTo>
                  <a:pt x="81260" y="488950"/>
                </a:lnTo>
                <a:lnTo>
                  <a:pt x="81113" y="488804"/>
                </a:lnTo>
                <a:lnTo>
                  <a:pt x="80963" y="488950"/>
                </a:lnTo>
                <a:lnTo>
                  <a:pt x="81109" y="488800"/>
                </a:lnTo>
                <a:lnTo>
                  <a:pt x="62501" y="470260"/>
                </a:lnTo>
                <a:cubicBezTo>
                  <a:pt x="57385" y="465163"/>
                  <a:pt x="53975" y="461764"/>
                  <a:pt x="53975" y="461764"/>
                </a:cubicBezTo>
                <a:lnTo>
                  <a:pt x="54757" y="460985"/>
                </a:lnTo>
                <a:lnTo>
                  <a:pt x="53194" y="450043"/>
                </a:lnTo>
                <a:lnTo>
                  <a:pt x="41499" y="448372"/>
                </a:lnTo>
                <a:lnTo>
                  <a:pt x="40610" y="449263"/>
                </a:lnTo>
                <a:cubicBezTo>
                  <a:pt x="40610" y="435621"/>
                  <a:pt x="26988" y="421978"/>
                  <a:pt x="26988" y="394692"/>
                </a:cubicBezTo>
                <a:cubicBezTo>
                  <a:pt x="26988" y="394692"/>
                  <a:pt x="26988" y="394692"/>
                  <a:pt x="408397" y="12700"/>
                </a:cubicBezTo>
                <a:close/>
                <a:moveTo>
                  <a:pt x="244751" y="0"/>
                </a:moveTo>
                <a:cubicBezTo>
                  <a:pt x="258349" y="0"/>
                  <a:pt x="285543" y="0"/>
                  <a:pt x="299140" y="0"/>
                </a:cubicBezTo>
                <a:cubicBezTo>
                  <a:pt x="299140" y="0"/>
                  <a:pt x="302540" y="0"/>
                  <a:pt x="305939" y="0"/>
                </a:cubicBezTo>
                <a:lnTo>
                  <a:pt x="312547" y="0"/>
                </a:lnTo>
                <a:lnTo>
                  <a:pt x="312738" y="0"/>
                </a:lnTo>
                <a:lnTo>
                  <a:pt x="326136" y="0"/>
                </a:lnTo>
                <a:cubicBezTo>
                  <a:pt x="329533" y="0"/>
                  <a:pt x="332930" y="0"/>
                  <a:pt x="339725" y="0"/>
                </a:cubicBezTo>
                <a:cubicBezTo>
                  <a:pt x="339725" y="0"/>
                  <a:pt x="339725" y="0"/>
                  <a:pt x="260102" y="79840"/>
                </a:cubicBezTo>
                <a:lnTo>
                  <a:pt x="208293" y="131790"/>
                </a:lnTo>
                <a:lnTo>
                  <a:pt x="232389" y="107794"/>
                </a:lnTo>
                <a:cubicBezTo>
                  <a:pt x="263773" y="76540"/>
                  <a:pt x="299641" y="40821"/>
                  <a:pt x="340632" y="0"/>
                </a:cubicBezTo>
                <a:cubicBezTo>
                  <a:pt x="347464" y="0"/>
                  <a:pt x="354296" y="3402"/>
                  <a:pt x="362836" y="6803"/>
                </a:cubicBezTo>
                <a:lnTo>
                  <a:pt x="393750" y="13284"/>
                </a:lnTo>
                <a:lnTo>
                  <a:pt x="394357" y="12700"/>
                </a:lnTo>
                <a:cubicBezTo>
                  <a:pt x="394357" y="12700"/>
                  <a:pt x="394357" y="12700"/>
                  <a:pt x="407988" y="12700"/>
                </a:cubicBezTo>
                <a:cubicBezTo>
                  <a:pt x="407988" y="12700"/>
                  <a:pt x="407988" y="12700"/>
                  <a:pt x="26330" y="393700"/>
                </a:cubicBezTo>
                <a:cubicBezTo>
                  <a:pt x="26330" y="393700"/>
                  <a:pt x="26330" y="393700"/>
                  <a:pt x="24626" y="391999"/>
                </a:cubicBezTo>
                <a:lnTo>
                  <a:pt x="13163" y="380555"/>
                </a:lnTo>
                <a:lnTo>
                  <a:pt x="12700" y="381000"/>
                </a:lnTo>
                <a:lnTo>
                  <a:pt x="12700" y="380093"/>
                </a:lnTo>
                <a:lnTo>
                  <a:pt x="12700" y="358888"/>
                </a:lnTo>
                <a:cubicBezTo>
                  <a:pt x="12700" y="350384"/>
                  <a:pt x="12700" y="340178"/>
                  <a:pt x="12700" y="326571"/>
                </a:cubicBezTo>
                <a:lnTo>
                  <a:pt x="12919" y="326353"/>
                </a:lnTo>
                <a:lnTo>
                  <a:pt x="6794" y="320212"/>
                </a:lnTo>
                <a:cubicBezTo>
                  <a:pt x="3397" y="316805"/>
                  <a:pt x="0" y="313399"/>
                  <a:pt x="0" y="313399"/>
                </a:cubicBezTo>
                <a:cubicBezTo>
                  <a:pt x="0" y="313399"/>
                  <a:pt x="0" y="313399"/>
                  <a:pt x="209382" y="103446"/>
                </a:cubicBezTo>
                <a:lnTo>
                  <a:pt x="242480" y="70258"/>
                </a:lnTo>
                <a:lnTo>
                  <a:pt x="236386" y="76352"/>
                </a:lnTo>
                <a:cubicBezTo>
                  <a:pt x="190574" y="122163"/>
                  <a:pt x="117277" y="195461"/>
                  <a:pt x="0" y="312738"/>
                </a:cubicBezTo>
                <a:cubicBezTo>
                  <a:pt x="0" y="299140"/>
                  <a:pt x="0" y="299140"/>
                  <a:pt x="0" y="299140"/>
                </a:cubicBezTo>
                <a:cubicBezTo>
                  <a:pt x="0" y="271946"/>
                  <a:pt x="13597" y="258349"/>
                  <a:pt x="13597" y="244751"/>
                </a:cubicBezTo>
                <a:cubicBezTo>
                  <a:pt x="13597" y="244751"/>
                  <a:pt x="13597" y="244751"/>
                  <a:pt x="244751" y="0"/>
                </a:cubicBezTo>
                <a:close/>
                <a:moveTo>
                  <a:pt x="244475" y="0"/>
                </a:moveTo>
                <a:cubicBezTo>
                  <a:pt x="244475" y="0"/>
                  <a:pt x="244475" y="0"/>
                  <a:pt x="12700" y="244475"/>
                </a:cubicBezTo>
                <a:cubicBezTo>
                  <a:pt x="12700" y="237684"/>
                  <a:pt x="12700" y="230893"/>
                  <a:pt x="12700" y="225800"/>
                </a:cubicBezTo>
                <a:lnTo>
                  <a:pt x="12700" y="217488"/>
                </a:lnTo>
                <a:lnTo>
                  <a:pt x="12700" y="217311"/>
                </a:lnTo>
                <a:lnTo>
                  <a:pt x="12838" y="217173"/>
                </a:lnTo>
                <a:lnTo>
                  <a:pt x="42778" y="149012"/>
                </a:lnTo>
                <a:cubicBezTo>
                  <a:pt x="81816" y="84376"/>
                  <a:pt x="145812" y="33179"/>
                  <a:pt x="217488" y="12700"/>
                </a:cubicBezTo>
                <a:cubicBezTo>
                  <a:pt x="217488" y="12700"/>
                  <a:pt x="217488" y="12700"/>
                  <a:pt x="80296" y="149892"/>
                </a:cubicBezTo>
                <a:lnTo>
                  <a:pt x="59197" y="170990"/>
                </a:lnTo>
                <a:lnTo>
                  <a:pt x="62628" y="167572"/>
                </a:lnTo>
                <a:cubicBezTo>
                  <a:pt x="92585" y="137729"/>
                  <a:pt x="140517" y="89980"/>
                  <a:pt x="217207" y="13582"/>
                </a:cubicBezTo>
                <a:cubicBezTo>
                  <a:pt x="230841" y="13582"/>
                  <a:pt x="230841" y="0"/>
                  <a:pt x="244475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en-US" altLang="zh-CN" sz="5400" b="1" dirty="0" smtClean="0">
                <a:solidFill>
                  <a:srgbClr val="F83003"/>
                </a:solidFill>
              </a:rPr>
              <a:t>7</a:t>
            </a:r>
            <a:endParaRPr lang="zh-CN" altLang="en-US" sz="5400" b="1" dirty="0">
              <a:solidFill>
                <a:srgbClr val="F83003"/>
              </a:solidFill>
            </a:endParaRPr>
          </a:p>
        </p:txBody>
      </p:sp>
      <p:sp>
        <p:nvSpPr>
          <p:cNvPr id="29" name="Oval 202"/>
          <p:cNvSpPr>
            <a:spLocks noChangeArrowheads="1"/>
          </p:cNvSpPr>
          <p:nvPr/>
        </p:nvSpPr>
        <p:spPr bwMode="auto">
          <a:xfrm>
            <a:off x="5774645" y="4001126"/>
            <a:ext cx="708025" cy="7080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任意多边形 29"/>
          <p:cNvSpPr/>
          <p:nvPr/>
        </p:nvSpPr>
        <p:spPr bwMode="auto">
          <a:xfrm>
            <a:off x="5841320" y="4069389"/>
            <a:ext cx="585788" cy="585788"/>
          </a:xfrm>
          <a:custGeom>
            <a:avLst/>
            <a:gdLst>
              <a:gd name="connsiteX0" fmla="*/ 546101 w 585788"/>
              <a:gd name="connsiteY0" fmla="*/ 434975 h 585788"/>
              <a:gd name="connsiteX1" fmla="*/ 436563 w 585788"/>
              <a:gd name="connsiteY1" fmla="*/ 544513 h 585788"/>
              <a:gd name="connsiteX2" fmla="*/ 546101 w 585788"/>
              <a:gd name="connsiteY2" fmla="*/ 434975 h 585788"/>
              <a:gd name="connsiteX3" fmla="*/ 573088 w 585788"/>
              <a:gd name="connsiteY3" fmla="*/ 231775 h 585788"/>
              <a:gd name="connsiteX4" fmla="*/ 573088 w 585788"/>
              <a:gd name="connsiteY4" fmla="*/ 245391 h 585788"/>
              <a:gd name="connsiteX5" fmla="*/ 572865 w 585788"/>
              <a:gd name="connsiteY5" fmla="*/ 245622 h 585788"/>
              <a:gd name="connsiteX6" fmla="*/ 584090 w 585788"/>
              <a:gd name="connsiteY6" fmla="*/ 264954 h 585788"/>
              <a:gd name="connsiteX7" fmla="*/ 585788 w 585788"/>
              <a:gd name="connsiteY7" fmla="*/ 285432 h 585788"/>
              <a:gd name="connsiteX8" fmla="*/ 585788 w 585788"/>
              <a:gd name="connsiteY8" fmla="*/ 299085 h 585788"/>
              <a:gd name="connsiteX9" fmla="*/ 585788 w 585788"/>
              <a:gd name="connsiteY9" fmla="*/ 312737 h 585788"/>
              <a:gd name="connsiteX10" fmla="*/ 585788 w 585788"/>
              <a:gd name="connsiteY10" fmla="*/ 312737 h 585788"/>
              <a:gd name="connsiteX11" fmla="*/ 585788 w 585788"/>
              <a:gd name="connsiteY11" fmla="*/ 312737 h 585788"/>
              <a:gd name="connsiteX12" fmla="*/ 584091 w 585788"/>
              <a:gd name="connsiteY12" fmla="*/ 321270 h 585788"/>
              <a:gd name="connsiteX13" fmla="*/ 572215 w 585788"/>
              <a:gd name="connsiteY13" fmla="*/ 340042 h 585788"/>
              <a:gd name="connsiteX14" fmla="*/ 515881 w 585788"/>
              <a:gd name="connsiteY14" fmla="*/ 396705 h 585788"/>
              <a:gd name="connsiteX15" fmla="*/ 477069 w 585788"/>
              <a:gd name="connsiteY15" fmla="*/ 435744 h 585788"/>
              <a:gd name="connsiteX16" fmla="*/ 573088 w 585788"/>
              <a:gd name="connsiteY16" fmla="*/ 339725 h 585788"/>
              <a:gd name="connsiteX17" fmla="*/ 545820 w 585788"/>
              <a:gd name="connsiteY17" fmla="*/ 435162 h 585788"/>
              <a:gd name="connsiteX18" fmla="*/ 436750 w 585788"/>
              <a:gd name="connsiteY18" fmla="*/ 544233 h 585788"/>
              <a:gd name="connsiteX19" fmla="*/ 383919 w 585788"/>
              <a:gd name="connsiteY19" fmla="*/ 562979 h 585788"/>
              <a:gd name="connsiteX20" fmla="*/ 342298 w 585788"/>
              <a:gd name="connsiteY20" fmla="*/ 571303 h 585788"/>
              <a:gd name="connsiteX21" fmla="*/ 341471 w 585788"/>
              <a:gd name="connsiteY21" fmla="*/ 572135 h 585788"/>
              <a:gd name="connsiteX22" fmla="*/ 314325 w 585788"/>
              <a:gd name="connsiteY22" fmla="*/ 585787 h 585788"/>
              <a:gd name="connsiteX23" fmla="*/ 496184 w 585788"/>
              <a:gd name="connsiteY23" fmla="*/ 402865 h 585788"/>
              <a:gd name="connsiteX24" fmla="*/ 585363 w 585788"/>
              <a:gd name="connsiteY24" fmla="*/ 313165 h 585788"/>
              <a:gd name="connsiteX25" fmla="*/ 581542 w 585788"/>
              <a:gd name="connsiteY25" fmla="*/ 317004 h 585788"/>
              <a:gd name="connsiteX26" fmla="*/ 314008 w 585788"/>
              <a:gd name="connsiteY26" fmla="*/ 585788 h 585788"/>
              <a:gd name="connsiteX27" fmla="*/ 286830 w 585788"/>
              <a:gd name="connsiteY27" fmla="*/ 585788 h 585788"/>
              <a:gd name="connsiteX28" fmla="*/ 246063 w 585788"/>
              <a:gd name="connsiteY28" fmla="*/ 585788 h 585788"/>
              <a:gd name="connsiteX29" fmla="*/ 325686 w 585788"/>
              <a:gd name="connsiteY29" fmla="*/ 502460 h 585788"/>
              <a:gd name="connsiteX30" fmla="*/ 332197 w 585788"/>
              <a:gd name="connsiteY30" fmla="*/ 495645 h 585788"/>
              <a:gd name="connsiteX31" fmla="*/ 303104 w 585788"/>
              <a:gd name="connsiteY31" fmla="*/ 525870 h 585788"/>
              <a:gd name="connsiteX32" fmla="*/ 245427 w 585788"/>
              <a:gd name="connsiteY32" fmla="*/ 585788 h 585788"/>
              <a:gd name="connsiteX33" fmla="*/ 231775 w 585788"/>
              <a:gd name="connsiteY33" fmla="*/ 572172 h 585788"/>
              <a:gd name="connsiteX34" fmla="*/ 573088 w 585788"/>
              <a:gd name="connsiteY34" fmla="*/ 231775 h 585788"/>
              <a:gd name="connsiteX35" fmla="*/ 531614 w 585788"/>
              <a:gd name="connsiteY35" fmla="*/ 122237 h 585788"/>
              <a:gd name="connsiteX36" fmla="*/ 558800 w 585788"/>
              <a:gd name="connsiteY36" fmla="*/ 163165 h 585788"/>
              <a:gd name="connsiteX37" fmla="*/ 509526 w 585788"/>
              <a:gd name="connsiteY37" fmla="*/ 212619 h 585788"/>
              <a:gd name="connsiteX38" fmla="*/ 463467 w 585788"/>
              <a:gd name="connsiteY38" fmla="*/ 258846 h 585788"/>
              <a:gd name="connsiteX39" fmla="*/ 489220 w 585788"/>
              <a:gd name="connsiteY39" fmla="*/ 233092 h 585788"/>
              <a:gd name="connsiteX40" fmla="*/ 558801 w 585788"/>
              <a:gd name="connsiteY40" fmla="*/ 163512 h 585788"/>
              <a:gd name="connsiteX41" fmla="*/ 558801 w 585788"/>
              <a:gd name="connsiteY41" fmla="*/ 170327 h 585788"/>
              <a:gd name="connsiteX42" fmla="*/ 558801 w 585788"/>
              <a:gd name="connsiteY42" fmla="*/ 176868 h 585788"/>
              <a:gd name="connsiteX43" fmla="*/ 559458 w 585788"/>
              <a:gd name="connsiteY43" fmla="*/ 176212 h 585788"/>
              <a:gd name="connsiteX44" fmla="*/ 573088 w 585788"/>
              <a:gd name="connsiteY44" fmla="*/ 230734 h 585788"/>
              <a:gd name="connsiteX45" fmla="*/ 232322 w 585788"/>
              <a:gd name="connsiteY45" fmla="*/ 571500 h 585788"/>
              <a:gd name="connsiteX46" fmla="*/ 199950 w 585788"/>
              <a:gd name="connsiteY46" fmla="*/ 569796 h 585788"/>
              <a:gd name="connsiteX47" fmla="*/ 177978 w 585788"/>
              <a:gd name="connsiteY47" fmla="*/ 557966 h 585788"/>
              <a:gd name="connsiteX48" fmla="*/ 177143 w 585788"/>
              <a:gd name="connsiteY48" fmla="*/ 558800 h 585788"/>
              <a:gd name="connsiteX49" fmla="*/ 170328 w 585788"/>
              <a:gd name="connsiteY49" fmla="*/ 558800 h 585788"/>
              <a:gd name="connsiteX50" fmla="*/ 164604 w 585788"/>
              <a:gd name="connsiteY50" fmla="*/ 558800 h 585788"/>
              <a:gd name="connsiteX51" fmla="*/ 163513 w 585788"/>
              <a:gd name="connsiteY51" fmla="*/ 558800 h 585788"/>
              <a:gd name="connsiteX52" fmla="*/ 163950 w 585788"/>
              <a:gd name="connsiteY52" fmla="*/ 558363 h 585788"/>
              <a:gd name="connsiteX53" fmla="*/ 144214 w 585788"/>
              <a:gd name="connsiteY53" fmla="*/ 545158 h 585788"/>
              <a:gd name="connsiteX54" fmla="*/ 123825 w 585788"/>
              <a:gd name="connsiteY54" fmla="*/ 531515 h 585788"/>
              <a:gd name="connsiteX55" fmla="*/ 531614 w 585788"/>
              <a:gd name="connsiteY55" fmla="*/ 122237 h 585788"/>
              <a:gd name="connsiteX56" fmla="*/ 437198 w 585788"/>
              <a:gd name="connsiteY56" fmla="*/ 41275 h 585788"/>
              <a:gd name="connsiteX57" fmla="*/ 444024 w 585788"/>
              <a:gd name="connsiteY57" fmla="*/ 41275 h 585788"/>
              <a:gd name="connsiteX58" fmla="*/ 450553 w 585788"/>
              <a:gd name="connsiteY58" fmla="*/ 41275 h 585788"/>
              <a:gd name="connsiteX59" fmla="*/ 450850 w 585788"/>
              <a:gd name="connsiteY59" fmla="*/ 41275 h 585788"/>
              <a:gd name="connsiteX60" fmla="*/ 450701 w 585788"/>
              <a:gd name="connsiteY60" fmla="*/ 41423 h 585788"/>
              <a:gd name="connsiteX61" fmla="*/ 464196 w 585788"/>
              <a:gd name="connsiteY61" fmla="*/ 54868 h 585788"/>
              <a:gd name="connsiteX62" fmla="*/ 477638 w 585788"/>
              <a:gd name="connsiteY62" fmla="*/ 68262 h 585788"/>
              <a:gd name="connsiteX63" fmla="*/ 483727 w 585788"/>
              <a:gd name="connsiteY63" fmla="*/ 68262 h 585788"/>
              <a:gd name="connsiteX64" fmla="*/ 490298 w 585788"/>
              <a:gd name="connsiteY64" fmla="*/ 68262 h 585788"/>
              <a:gd name="connsiteX65" fmla="*/ 490538 w 585788"/>
              <a:gd name="connsiteY65" fmla="*/ 68262 h 585788"/>
              <a:gd name="connsiteX66" fmla="*/ 490413 w 585788"/>
              <a:gd name="connsiteY66" fmla="*/ 68387 h 585788"/>
              <a:gd name="connsiteX67" fmla="*/ 509017 w 585788"/>
              <a:gd name="connsiteY67" fmla="*/ 88683 h 585788"/>
              <a:gd name="connsiteX68" fmla="*/ 517382 w 585788"/>
              <a:gd name="connsiteY68" fmla="*/ 108759 h 585788"/>
              <a:gd name="connsiteX69" fmla="*/ 518191 w 585788"/>
              <a:gd name="connsiteY69" fmla="*/ 107950 h 585788"/>
              <a:gd name="connsiteX70" fmla="*/ 531813 w 585788"/>
              <a:gd name="connsiteY70" fmla="*/ 121572 h 585788"/>
              <a:gd name="connsiteX71" fmla="*/ 123160 w 585788"/>
              <a:gd name="connsiteY71" fmla="*/ 530225 h 585788"/>
              <a:gd name="connsiteX72" fmla="*/ 116349 w 585788"/>
              <a:gd name="connsiteY72" fmla="*/ 528522 h 585788"/>
              <a:gd name="connsiteX73" fmla="*/ 109716 w 585788"/>
              <a:gd name="connsiteY73" fmla="*/ 516914 h 585788"/>
              <a:gd name="connsiteX74" fmla="*/ 109105 w 585788"/>
              <a:gd name="connsiteY74" fmla="*/ 517525 h 585788"/>
              <a:gd name="connsiteX75" fmla="*/ 88684 w 585788"/>
              <a:gd name="connsiteY75" fmla="*/ 509017 h 585788"/>
              <a:gd name="connsiteX76" fmla="*/ 68388 w 585788"/>
              <a:gd name="connsiteY76" fmla="*/ 490412 h 585788"/>
              <a:gd name="connsiteX77" fmla="*/ 68263 w 585788"/>
              <a:gd name="connsiteY77" fmla="*/ 490537 h 585788"/>
              <a:gd name="connsiteX78" fmla="*/ 68263 w 585788"/>
              <a:gd name="connsiteY78" fmla="*/ 490297 h 585788"/>
              <a:gd name="connsiteX79" fmla="*/ 68263 w 585788"/>
              <a:gd name="connsiteY79" fmla="*/ 483726 h 585788"/>
              <a:gd name="connsiteX80" fmla="*/ 68263 w 585788"/>
              <a:gd name="connsiteY80" fmla="*/ 476915 h 585788"/>
              <a:gd name="connsiteX81" fmla="*/ 168032 w 585788"/>
              <a:gd name="connsiteY81" fmla="*/ 377146 h 585788"/>
              <a:gd name="connsiteX82" fmla="*/ 169678 w 585788"/>
              <a:gd name="connsiteY82" fmla="*/ 375500 h 585788"/>
              <a:gd name="connsiteX83" fmla="*/ 140603 w 585788"/>
              <a:gd name="connsiteY83" fmla="*/ 404469 h 585788"/>
              <a:gd name="connsiteX84" fmla="*/ 68560 w 585788"/>
              <a:gd name="connsiteY84" fmla="*/ 476250 h 585788"/>
              <a:gd name="connsiteX85" fmla="*/ 54917 w 585788"/>
              <a:gd name="connsiteY85" fmla="*/ 462657 h 585788"/>
              <a:gd name="connsiteX86" fmla="*/ 41375 w 585788"/>
              <a:gd name="connsiteY86" fmla="*/ 449164 h 585788"/>
              <a:gd name="connsiteX87" fmla="*/ 41275 w 585788"/>
              <a:gd name="connsiteY87" fmla="*/ 449263 h 585788"/>
              <a:gd name="connsiteX88" fmla="*/ 41275 w 585788"/>
              <a:gd name="connsiteY88" fmla="*/ 449064 h 585788"/>
              <a:gd name="connsiteX89" fmla="*/ 41275 w 585788"/>
              <a:gd name="connsiteY89" fmla="*/ 442463 h 585788"/>
              <a:gd name="connsiteX90" fmla="*/ 41275 w 585788"/>
              <a:gd name="connsiteY90" fmla="*/ 435664 h 585788"/>
              <a:gd name="connsiteX91" fmla="*/ 437198 w 585788"/>
              <a:gd name="connsiteY91" fmla="*/ 41275 h 585788"/>
              <a:gd name="connsiteX92" fmla="*/ 231847 w 585788"/>
              <a:gd name="connsiteY92" fmla="*/ 0 h 585788"/>
              <a:gd name="connsiteX93" fmla="*/ 286400 w 585788"/>
              <a:gd name="connsiteY93" fmla="*/ 0 h 585788"/>
              <a:gd name="connsiteX94" fmla="*/ 293219 w 585788"/>
              <a:gd name="connsiteY94" fmla="*/ 0 h 585788"/>
              <a:gd name="connsiteX95" fmla="*/ 299773 w 585788"/>
              <a:gd name="connsiteY95" fmla="*/ 0 h 585788"/>
              <a:gd name="connsiteX96" fmla="*/ 300038 w 585788"/>
              <a:gd name="connsiteY96" fmla="*/ 0 h 585788"/>
              <a:gd name="connsiteX97" fmla="*/ 313399 w 585788"/>
              <a:gd name="connsiteY97" fmla="*/ 0 h 585788"/>
              <a:gd name="connsiteX98" fmla="*/ 327025 w 585788"/>
              <a:gd name="connsiteY98" fmla="*/ 0 h 585788"/>
              <a:gd name="connsiteX99" fmla="*/ 189061 w 585788"/>
              <a:gd name="connsiteY99" fmla="*/ 137963 h 585788"/>
              <a:gd name="connsiteX100" fmla="*/ 109269 w 585788"/>
              <a:gd name="connsiteY100" fmla="*/ 217755 h 585788"/>
              <a:gd name="connsiteX101" fmla="*/ 138346 w 585788"/>
              <a:gd name="connsiteY101" fmla="*/ 188799 h 585788"/>
              <a:gd name="connsiteX102" fmla="*/ 327932 w 585788"/>
              <a:gd name="connsiteY102" fmla="*/ 0 h 585788"/>
              <a:gd name="connsiteX103" fmla="*/ 350136 w 585788"/>
              <a:gd name="connsiteY103" fmla="*/ 1701 h 585788"/>
              <a:gd name="connsiteX104" fmla="*/ 381262 w 585788"/>
              <a:gd name="connsiteY104" fmla="*/ 13120 h 585788"/>
              <a:gd name="connsiteX105" fmla="*/ 381681 w 585788"/>
              <a:gd name="connsiteY105" fmla="*/ 12700 h 585788"/>
              <a:gd name="connsiteX106" fmla="*/ 395288 w 585788"/>
              <a:gd name="connsiteY106" fmla="*/ 12700 h 585788"/>
              <a:gd name="connsiteX107" fmla="*/ 302270 w 585788"/>
              <a:gd name="connsiteY107" fmla="*/ 106105 h 585788"/>
              <a:gd name="connsiteX108" fmla="*/ 296996 w 585788"/>
              <a:gd name="connsiteY108" fmla="*/ 111401 h 585788"/>
              <a:gd name="connsiteX109" fmla="*/ 328560 w 585788"/>
              <a:gd name="connsiteY109" fmla="*/ 79838 h 585788"/>
              <a:gd name="connsiteX110" fmla="*/ 395698 w 585788"/>
              <a:gd name="connsiteY110" fmla="*/ 12700 h 585788"/>
              <a:gd name="connsiteX111" fmla="*/ 436563 w 585788"/>
              <a:gd name="connsiteY111" fmla="*/ 39943 h 585788"/>
              <a:gd name="connsiteX112" fmla="*/ 41531 w 585788"/>
              <a:gd name="connsiteY112" fmla="*/ 434975 h 585788"/>
              <a:gd name="connsiteX113" fmla="*/ 22801 w 585788"/>
              <a:gd name="connsiteY113" fmla="*/ 414542 h 585788"/>
              <a:gd name="connsiteX114" fmla="*/ 14634 w 585788"/>
              <a:gd name="connsiteY114" fmla="*/ 394940 h 585788"/>
              <a:gd name="connsiteX115" fmla="*/ 14288 w 585788"/>
              <a:gd name="connsiteY115" fmla="*/ 395288 h 585788"/>
              <a:gd name="connsiteX116" fmla="*/ 14288 w 585788"/>
              <a:gd name="connsiteY116" fmla="*/ 394109 h 585788"/>
              <a:gd name="connsiteX117" fmla="*/ 14288 w 585788"/>
              <a:gd name="connsiteY117" fmla="*/ 388456 h 585788"/>
              <a:gd name="connsiteX118" fmla="*/ 14288 w 585788"/>
              <a:gd name="connsiteY118" fmla="*/ 381624 h 585788"/>
              <a:gd name="connsiteX119" fmla="*/ 103983 w 585788"/>
              <a:gd name="connsiteY119" fmla="*/ 291554 h 585788"/>
              <a:gd name="connsiteX120" fmla="*/ 164033 w 585788"/>
              <a:gd name="connsiteY120" fmla="*/ 231255 h 585788"/>
              <a:gd name="connsiteX121" fmla="*/ 135437 w 585788"/>
              <a:gd name="connsiteY121" fmla="*/ 259731 h 585788"/>
              <a:gd name="connsiteX122" fmla="*/ 13664 w 585788"/>
              <a:gd name="connsiteY122" fmla="*/ 381000 h 585788"/>
              <a:gd name="connsiteX123" fmla="*/ 1708 w 585788"/>
              <a:gd name="connsiteY123" fmla="*/ 348683 h 585788"/>
              <a:gd name="connsiteX124" fmla="*/ 32 w 585788"/>
              <a:gd name="connsiteY124" fmla="*/ 326992 h 585788"/>
              <a:gd name="connsiteX125" fmla="*/ 0 w 585788"/>
              <a:gd name="connsiteY125" fmla="*/ 327025 h 585788"/>
              <a:gd name="connsiteX126" fmla="*/ 0 w 585788"/>
              <a:gd name="connsiteY126" fmla="*/ 326571 h 585788"/>
              <a:gd name="connsiteX127" fmla="*/ 0 w 585788"/>
              <a:gd name="connsiteY127" fmla="*/ 313399 h 585788"/>
              <a:gd name="connsiteX128" fmla="*/ 0 w 585788"/>
              <a:gd name="connsiteY128" fmla="*/ 300038 h 585788"/>
              <a:gd name="connsiteX129" fmla="*/ 0 w 585788"/>
              <a:gd name="connsiteY129" fmla="*/ 299773 h 585788"/>
              <a:gd name="connsiteX130" fmla="*/ 0 w 585788"/>
              <a:gd name="connsiteY130" fmla="*/ 298333 h 585788"/>
              <a:gd name="connsiteX131" fmla="*/ 0 w 585788"/>
              <a:gd name="connsiteY131" fmla="*/ 286400 h 585788"/>
              <a:gd name="connsiteX132" fmla="*/ 0 w 585788"/>
              <a:gd name="connsiteY132" fmla="*/ 231847 h 585788"/>
              <a:gd name="connsiteX133" fmla="*/ 231847 w 585788"/>
              <a:gd name="connsiteY133" fmla="*/ 0 h 585788"/>
              <a:gd name="connsiteX134" fmla="*/ 204507 w 585788"/>
              <a:gd name="connsiteY134" fmla="*/ 0 h 585788"/>
              <a:gd name="connsiteX135" fmla="*/ 204788 w 585788"/>
              <a:gd name="connsiteY135" fmla="*/ 0 h 585788"/>
              <a:gd name="connsiteX136" fmla="*/ 223254 w 585788"/>
              <a:gd name="connsiteY136" fmla="*/ 0 h 585788"/>
              <a:gd name="connsiteX137" fmla="*/ 231775 w 585788"/>
              <a:gd name="connsiteY137" fmla="*/ 0 h 585788"/>
              <a:gd name="connsiteX138" fmla="*/ 0 w 585788"/>
              <a:gd name="connsiteY138" fmla="*/ 231775 h 585788"/>
              <a:gd name="connsiteX139" fmla="*/ 0 w 585788"/>
              <a:gd name="connsiteY139" fmla="*/ 223254 h 585788"/>
              <a:gd name="connsiteX140" fmla="*/ 0 w 585788"/>
              <a:gd name="connsiteY140" fmla="*/ 204788 h 585788"/>
              <a:gd name="connsiteX141" fmla="*/ 0 w 585788"/>
              <a:gd name="connsiteY141" fmla="*/ 204507 h 585788"/>
              <a:gd name="connsiteX142" fmla="*/ 220 w 585788"/>
              <a:gd name="connsiteY142" fmla="*/ 204288 h 585788"/>
              <a:gd name="connsiteX143" fmla="*/ 30078 w 585788"/>
              <a:gd name="connsiteY143" fmla="*/ 136312 h 585788"/>
              <a:gd name="connsiteX144" fmla="*/ 136312 w 585788"/>
              <a:gd name="connsiteY144" fmla="*/ 30078 h 585788"/>
              <a:gd name="connsiteX145" fmla="*/ 204287 w 585788"/>
              <a:gd name="connsiteY145" fmla="*/ 220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85788" h="585788">
                <a:moveTo>
                  <a:pt x="546101" y="434975"/>
                </a:moveTo>
                <a:cubicBezTo>
                  <a:pt x="518717" y="476052"/>
                  <a:pt x="477640" y="517129"/>
                  <a:pt x="436563" y="544513"/>
                </a:cubicBezTo>
                <a:cubicBezTo>
                  <a:pt x="436563" y="544513"/>
                  <a:pt x="436563" y="544513"/>
                  <a:pt x="546101" y="434975"/>
                </a:cubicBezTo>
                <a:close/>
                <a:moveTo>
                  <a:pt x="573088" y="231775"/>
                </a:moveTo>
                <a:cubicBezTo>
                  <a:pt x="573088" y="231775"/>
                  <a:pt x="573088" y="231775"/>
                  <a:pt x="573088" y="245391"/>
                </a:cubicBezTo>
                <a:lnTo>
                  <a:pt x="572865" y="245622"/>
                </a:lnTo>
                <a:lnTo>
                  <a:pt x="584090" y="264954"/>
                </a:lnTo>
                <a:cubicBezTo>
                  <a:pt x="585788" y="271780"/>
                  <a:pt x="585788" y="278606"/>
                  <a:pt x="585788" y="285432"/>
                </a:cubicBezTo>
                <a:cubicBezTo>
                  <a:pt x="585788" y="292259"/>
                  <a:pt x="585788" y="295672"/>
                  <a:pt x="585788" y="299085"/>
                </a:cubicBezTo>
                <a:lnTo>
                  <a:pt x="585788" y="312737"/>
                </a:lnTo>
                <a:lnTo>
                  <a:pt x="585788" y="312737"/>
                </a:lnTo>
                <a:lnTo>
                  <a:pt x="585788" y="312737"/>
                </a:lnTo>
                <a:lnTo>
                  <a:pt x="584091" y="321270"/>
                </a:lnTo>
                <a:cubicBezTo>
                  <a:pt x="582395" y="326389"/>
                  <a:pt x="579001" y="333216"/>
                  <a:pt x="572215" y="340042"/>
                </a:cubicBezTo>
                <a:cubicBezTo>
                  <a:pt x="572215" y="340042"/>
                  <a:pt x="572215" y="340042"/>
                  <a:pt x="515881" y="396705"/>
                </a:cubicBezTo>
                <a:lnTo>
                  <a:pt x="477069" y="435744"/>
                </a:lnTo>
                <a:lnTo>
                  <a:pt x="573088" y="339725"/>
                </a:lnTo>
                <a:cubicBezTo>
                  <a:pt x="573088" y="366992"/>
                  <a:pt x="559454" y="394260"/>
                  <a:pt x="545820" y="435162"/>
                </a:cubicBezTo>
                <a:cubicBezTo>
                  <a:pt x="545820" y="435162"/>
                  <a:pt x="545820" y="435162"/>
                  <a:pt x="436750" y="544233"/>
                </a:cubicBezTo>
                <a:cubicBezTo>
                  <a:pt x="416299" y="551050"/>
                  <a:pt x="399257" y="557866"/>
                  <a:pt x="383919" y="562979"/>
                </a:cubicBezTo>
                <a:lnTo>
                  <a:pt x="342298" y="571303"/>
                </a:lnTo>
                <a:lnTo>
                  <a:pt x="341471" y="572135"/>
                </a:lnTo>
                <a:cubicBezTo>
                  <a:pt x="327898" y="585787"/>
                  <a:pt x="314325" y="585787"/>
                  <a:pt x="314325" y="585787"/>
                </a:cubicBezTo>
                <a:cubicBezTo>
                  <a:pt x="314325" y="585787"/>
                  <a:pt x="314325" y="585787"/>
                  <a:pt x="496184" y="402865"/>
                </a:cubicBezTo>
                <a:lnTo>
                  <a:pt x="585363" y="313165"/>
                </a:lnTo>
                <a:lnTo>
                  <a:pt x="581542" y="317004"/>
                </a:lnTo>
                <a:cubicBezTo>
                  <a:pt x="568802" y="329803"/>
                  <a:pt x="517843" y="381000"/>
                  <a:pt x="314008" y="585788"/>
                </a:cubicBezTo>
                <a:cubicBezTo>
                  <a:pt x="300419" y="585788"/>
                  <a:pt x="300419" y="585788"/>
                  <a:pt x="286830" y="585788"/>
                </a:cubicBezTo>
                <a:cubicBezTo>
                  <a:pt x="273241" y="585788"/>
                  <a:pt x="259652" y="585788"/>
                  <a:pt x="246063" y="585788"/>
                </a:cubicBezTo>
                <a:cubicBezTo>
                  <a:pt x="246063" y="585788"/>
                  <a:pt x="246063" y="585788"/>
                  <a:pt x="325686" y="502460"/>
                </a:cubicBezTo>
                <a:lnTo>
                  <a:pt x="332197" y="495645"/>
                </a:lnTo>
                <a:lnTo>
                  <a:pt x="303104" y="525870"/>
                </a:lnTo>
                <a:cubicBezTo>
                  <a:pt x="285105" y="544568"/>
                  <a:pt x="265906" y="564513"/>
                  <a:pt x="245427" y="585788"/>
                </a:cubicBezTo>
                <a:cubicBezTo>
                  <a:pt x="231775" y="572172"/>
                  <a:pt x="231775" y="572172"/>
                  <a:pt x="231775" y="572172"/>
                </a:cubicBezTo>
                <a:cubicBezTo>
                  <a:pt x="231775" y="572172"/>
                  <a:pt x="231775" y="572172"/>
                  <a:pt x="573088" y="231775"/>
                </a:cubicBezTo>
                <a:close/>
                <a:moveTo>
                  <a:pt x="531614" y="122237"/>
                </a:moveTo>
                <a:cubicBezTo>
                  <a:pt x="545207" y="135879"/>
                  <a:pt x="545207" y="149522"/>
                  <a:pt x="558800" y="163165"/>
                </a:cubicBezTo>
                <a:cubicBezTo>
                  <a:pt x="558800" y="163165"/>
                  <a:pt x="558800" y="163165"/>
                  <a:pt x="509526" y="212619"/>
                </a:cubicBezTo>
                <a:lnTo>
                  <a:pt x="463467" y="258846"/>
                </a:lnTo>
                <a:lnTo>
                  <a:pt x="489220" y="233092"/>
                </a:lnTo>
                <a:cubicBezTo>
                  <a:pt x="510934" y="211379"/>
                  <a:pt x="534096" y="188217"/>
                  <a:pt x="558801" y="163512"/>
                </a:cubicBezTo>
                <a:cubicBezTo>
                  <a:pt x="558801" y="163512"/>
                  <a:pt x="558801" y="166919"/>
                  <a:pt x="558801" y="170327"/>
                </a:cubicBezTo>
                <a:lnTo>
                  <a:pt x="558801" y="176868"/>
                </a:lnTo>
                <a:lnTo>
                  <a:pt x="559458" y="176212"/>
                </a:lnTo>
                <a:cubicBezTo>
                  <a:pt x="573088" y="189842"/>
                  <a:pt x="573088" y="203473"/>
                  <a:pt x="573088" y="230734"/>
                </a:cubicBezTo>
                <a:cubicBezTo>
                  <a:pt x="573088" y="230734"/>
                  <a:pt x="573088" y="230734"/>
                  <a:pt x="232322" y="571500"/>
                </a:cubicBezTo>
                <a:cubicBezTo>
                  <a:pt x="218692" y="571500"/>
                  <a:pt x="208469" y="571500"/>
                  <a:pt x="199950" y="569796"/>
                </a:cubicBezTo>
                <a:lnTo>
                  <a:pt x="177978" y="557966"/>
                </a:lnTo>
                <a:lnTo>
                  <a:pt x="177143" y="558800"/>
                </a:lnTo>
                <a:cubicBezTo>
                  <a:pt x="177143" y="558800"/>
                  <a:pt x="173736" y="558800"/>
                  <a:pt x="170328" y="558800"/>
                </a:cubicBezTo>
                <a:lnTo>
                  <a:pt x="164604" y="558800"/>
                </a:lnTo>
                <a:lnTo>
                  <a:pt x="163513" y="558800"/>
                </a:lnTo>
                <a:lnTo>
                  <a:pt x="163950" y="558363"/>
                </a:lnTo>
                <a:lnTo>
                  <a:pt x="144214" y="545158"/>
                </a:lnTo>
                <a:cubicBezTo>
                  <a:pt x="137418" y="541747"/>
                  <a:pt x="130621" y="538337"/>
                  <a:pt x="123825" y="531515"/>
                </a:cubicBezTo>
                <a:cubicBezTo>
                  <a:pt x="123825" y="531515"/>
                  <a:pt x="123825" y="531515"/>
                  <a:pt x="531614" y="122237"/>
                </a:cubicBezTo>
                <a:close/>
                <a:moveTo>
                  <a:pt x="437198" y="41275"/>
                </a:moveTo>
                <a:cubicBezTo>
                  <a:pt x="437198" y="41275"/>
                  <a:pt x="440611" y="41275"/>
                  <a:pt x="444024" y="41275"/>
                </a:cubicBezTo>
                <a:lnTo>
                  <a:pt x="450553" y="41275"/>
                </a:lnTo>
                <a:lnTo>
                  <a:pt x="450850" y="41275"/>
                </a:lnTo>
                <a:lnTo>
                  <a:pt x="450701" y="41423"/>
                </a:lnTo>
                <a:lnTo>
                  <a:pt x="464196" y="54868"/>
                </a:lnTo>
                <a:lnTo>
                  <a:pt x="477638" y="68262"/>
                </a:lnTo>
                <a:lnTo>
                  <a:pt x="483727" y="68262"/>
                </a:lnTo>
                <a:lnTo>
                  <a:pt x="490298" y="68262"/>
                </a:lnTo>
                <a:lnTo>
                  <a:pt x="490538" y="68262"/>
                </a:lnTo>
                <a:lnTo>
                  <a:pt x="490413" y="68387"/>
                </a:lnTo>
                <a:lnTo>
                  <a:pt x="509017" y="88683"/>
                </a:lnTo>
                <a:lnTo>
                  <a:pt x="517382" y="108759"/>
                </a:lnTo>
                <a:lnTo>
                  <a:pt x="518191" y="107950"/>
                </a:lnTo>
                <a:cubicBezTo>
                  <a:pt x="531813" y="107950"/>
                  <a:pt x="531813" y="121572"/>
                  <a:pt x="531813" y="121572"/>
                </a:cubicBezTo>
                <a:cubicBezTo>
                  <a:pt x="531813" y="121572"/>
                  <a:pt x="531813" y="121572"/>
                  <a:pt x="123160" y="530225"/>
                </a:cubicBezTo>
                <a:cubicBezTo>
                  <a:pt x="123160" y="530225"/>
                  <a:pt x="119754" y="530225"/>
                  <a:pt x="116349" y="528522"/>
                </a:cubicBezTo>
                <a:lnTo>
                  <a:pt x="109716" y="516914"/>
                </a:lnTo>
                <a:lnTo>
                  <a:pt x="109105" y="517525"/>
                </a:lnTo>
                <a:cubicBezTo>
                  <a:pt x="102298" y="517525"/>
                  <a:pt x="95491" y="514122"/>
                  <a:pt x="88684" y="509017"/>
                </a:cubicBezTo>
                <a:lnTo>
                  <a:pt x="68388" y="490412"/>
                </a:lnTo>
                <a:lnTo>
                  <a:pt x="68263" y="490537"/>
                </a:lnTo>
                <a:lnTo>
                  <a:pt x="68263" y="490297"/>
                </a:lnTo>
                <a:lnTo>
                  <a:pt x="68263" y="483726"/>
                </a:lnTo>
                <a:cubicBezTo>
                  <a:pt x="68263" y="480321"/>
                  <a:pt x="68263" y="476915"/>
                  <a:pt x="68263" y="476915"/>
                </a:cubicBezTo>
                <a:cubicBezTo>
                  <a:pt x="68263" y="476915"/>
                  <a:pt x="68263" y="476915"/>
                  <a:pt x="168032" y="377146"/>
                </a:cubicBezTo>
                <a:lnTo>
                  <a:pt x="169678" y="375500"/>
                </a:lnTo>
                <a:lnTo>
                  <a:pt x="140603" y="404469"/>
                </a:lnTo>
                <a:cubicBezTo>
                  <a:pt x="118121" y="426869"/>
                  <a:pt x="94140" y="450763"/>
                  <a:pt x="68560" y="476250"/>
                </a:cubicBezTo>
                <a:cubicBezTo>
                  <a:pt x="61739" y="469454"/>
                  <a:pt x="58328" y="466056"/>
                  <a:pt x="54917" y="462657"/>
                </a:cubicBezTo>
                <a:lnTo>
                  <a:pt x="41375" y="449164"/>
                </a:lnTo>
                <a:lnTo>
                  <a:pt x="41275" y="449263"/>
                </a:lnTo>
                <a:lnTo>
                  <a:pt x="41275" y="449064"/>
                </a:lnTo>
                <a:lnTo>
                  <a:pt x="41275" y="442463"/>
                </a:lnTo>
                <a:cubicBezTo>
                  <a:pt x="41275" y="439064"/>
                  <a:pt x="41275" y="435664"/>
                  <a:pt x="41275" y="435664"/>
                </a:cubicBezTo>
                <a:cubicBezTo>
                  <a:pt x="41275" y="435664"/>
                  <a:pt x="41275" y="435664"/>
                  <a:pt x="437198" y="41275"/>
                </a:cubicBezTo>
                <a:close/>
                <a:moveTo>
                  <a:pt x="231847" y="0"/>
                </a:moveTo>
                <a:cubicBezTo>
                  <a:pt x="259124" y="0"/>
                  <a:pt x="272762" y="0"/>
                  <a:pt x="286400" y="0"/>
                </a:cubicBezTo>
                <a:cubicBezTo>
                  <a:pt x="286400" y="0"/>
                  <a:pt x="289809" y="0"/>
                  <a:pt x="293219" y="0"/>
                </a:cubicBezTo>
                <a:lnTo>
                  <a:pt x="299773" y="0"/>
                </a:lnTo>
                <a:lnTo>
                  <a:pt x="300038" y="0"/>
                </a:lnTo>
                <a:lnTo>
                  <a:pt x="313399" y="0"/>
                </a:lnTo>
                <a:cubicBezTo>
                  <a:pt x="316805" y="0"/>
                  <a:pt x="320212" y="0"/>
                  <a:pt x="327025" y="0"/>
                </a:cubicBezTo>
                <a:cubicBezTo>
                  <a:pt x="327025" y="0"/>
                  <a:pt x="327025" y="0"/>
                  <a:pt x="189061" y="137963"/>
                </a:cubicBezTo>
                <a:lnTo>
                  <a:pt x="109269" y="217755"/>
                </a:lnTo>
                <a:lnTo>
                  <a:pt x="138346" y="188799"/>
                </a:lnTo>
                <a:cubicBezTo>
                  <a:pt x="184462" y="142875"/>
                  <a:pt x="245949" y="81643"/>
                  <a:pt x="327932" y="0"/>
                </a:cubicBezTo>
                <a:cubicBezTo>
                  <a:pt x="334764" y="0"/>
                  <a:pt x="341596" y="0"/>
                  <a:pt x="350136" y="1701"/>
                </a:cubicBezTo>
                <a:lnTo>
                  <a:pt x="381262" y="13120"/>
                </a:lnTo>
                <a:lnTo>
                  <a:pt x="381681" y="12700"/>
                </a:lnTo>
                <a:cubicBezTo>
                  <a:pt x="381681" y="12700"/>
                  <a:pt x="395288" y="12700"/>
                  <a:pt x="395288" y="12700"/>
                </a:cubicBezTo>
                <a:cubicBezTo>
                  <a:pt x="395288" y="12700"/>
                  <a:pt x="395288" y="12700"/>
                  <a:pt x="302270" y="106105"/>
                </a:cubicBezTo>
                <a:lnTo>
                  <a:pt x="296996" y="111401"/>
                </a:lnTo>
                <a:lnTo>
                  <a:pt x="328560" y="79838"/>
                </a:lnTo>
                <a:cubicBezTo>
                  <a:pt x="349511" y="58886"/>
                  <a:pt x="371860" y="36538"/>
                  <a:pt x="395698" y="12700"/>
                </a:cubicBezTo>
                <a:cubicBezTo>
                  <a:pt x="409319" y="12700"/>
                  <a:pt x="422941" y="26322"/>
                  <a:pt x="436563" y="39943"/>
                </a:cubicBezTo>
                <a:cubicBezTo>
                  <a:pt x="436563" y="39943"/>
                  <a:pt x="436563" y="39943"/>
                  <a:pt x="41531" y="434975"/>
                </a:cubicBezTo>
                <a:cubicBezTo>
                  <a:pt x="34721" y="428164"/>
                  <a:pt x="27910" y="421353"/>
                  <a:pt x="22801" y="414542"/>
                </a:cubicBezTo>
                <a:lnTo>
                  <a:pt x="14634" y="394940"/>
                </a:lnTo>
                <a:lnTo>
                  <a:pt x="14288" y="395288"/>
                </a:lnTo>
                <a:lnTo>
                  <a:pt x="14288" y="394109"/>
                </a:lnTo>
                <a:lnTo>
                  <a:pt x="14288" y="388456"/>
                </a:lnTo>
                <a:cubicBezTo>
                  <a:pt x="14288" y="385040"/>
                  <a:pt x="14288" y="381624"/>
                  <a:pt x="14288" y="381624"/>
                </a:cubicBezTo>
                <a:cubicBezTo>
                  <a:pt x="14288" y="381624"/>
                  <a:pt x="14288" y="381624"/>
                  <a:pt x="103983" y="291554"/>
                </a:cubicBezTo>
                <a:lnTo>
                  <a:pt x="164033" y="231255"/>
                </a:lnTo>
                <a:lnTo>
                  <a:pt x="135437" y="259731"/>
                </a:lnTo>
                <a:cubicBezTo>
                  <a:pt x="100130" y="294892"/>
                  <a:pt x="59779" y="335076"/>
                  <a:pt x="13664" y="381000"/>
                </a:cubicBezTo>
                <a:cubicBezTo>
                  <a:pt x="6832" y="367393"/>
                  <a:pt x="3416" y="357187"/>
                  <a:pt x="1708" y="348683"/>
                </a:cubicBezTo>
                <a:lnTo>
                  <a:pt x="32" y="326992"/>
                </a:lnTo>
                <a:lnTo>
                  <a:pt x="0" y="327025"/>
                </a:lnTo>
                <a:lnTo>
                  <a:pt x="0" y="326571"/>
                </a:lnTo>
                <a:lnTo>
                  <a:pt x="0" y="313399"/>
                </a:lnTo>
                <a:lnTo>
                  <a:pt x="0" y="300038"/>
                </a:lnTo>
                <a:lnTo>
                  <a:pt x="0" y="299773"/>
                </a:lnTo>
                <a:lnTo>
                  <a:pt x="0" y="298333"/>
                </a:lnTo>
                <a:cubicBezTo>
                  <a:pt x="0" y="296628"/>
                  <a:pt x="0" y="293219"/>
                  <a:pt x="0" y="286400"/>
                </a:cubicBezTo>
                <a:cubicBezTo>
                  <a:pt x="0" y="272762"/>
                  <a:pt x="0" y="259123"/>
                  <a:pt x="0" y="231847"/>
                </a:cubicBezTo>
                <a:cubicBezTo>
                  <a:pt x="0" y="231847"/>
                  <a:pt x="0" y="231847"/>
                  <a:pt x="231847" y="0"/>
                </a:cubicBezTo>
                <a:close/>
                <a:moveTo>
                  <a:pt x="204507" y="0"/>
                </a:moveTo>
                <a:lnTo>
                  <a:pt x="204788" y="0"/>
                </a:lnTo>
                <a:lnTo>
                  <a:pt x="223254" y="0"/>
                </a:lnTo>
                <a:cubicBezTo>
                  <a:pt x="228366" y="0"/>
                  <a:pt x="231775" y="0"/>
                  <a:pt x="231775" y="0"/>
                </a:cubicBezTo>
                <a:cubicBezTo>
                  <a:pt x="231775" y="0"/>
                  <a:pt x="231775" y="0"/>
                  <a:pt x="0" y="231775"/>
                </a:cubicBezTo>
                <a:cubicBezTo>
                  <a:pt x="0" y="231775"/>
                  <a:pt x="0" y="228366"/>
                  <a:pt x="0" y="223254"/>
                </a:cubicBezTo>
                <a:lnTo>
                  <a:pt x="0" y="204788"/>
                </a:lnTo>
                <a:lnTo>
                  <a:pt x="0" y="204507"/>
                </a:lnTo>
                <a:lnTo>
                  <a:pt x="220" y="204288"/>
                </a:lnTo>
                <a:lnTo>
                  <a:pt x="30078" y="136312"/>
                </a:lnTo>
                <a:cubicBezTo>
                  <a:pt x="56103" y="93221"/>
                  <a:pt x="93221" y="56103"/>
                  <a:pt x="136312" y="30078"/>
                </a:cubicBezTo>
                <a:lnTo>
                  <a:pt x="204287" y="22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en-US" altLang="zh-CN" sz="5400" b="1" dirty="0" smtClean="0">
                <a:solidFill>
                  <a:srgbClr val="A2B932"/>
                </a:solidFill>
              </a:rPr>
              <a:t>8</a:t>
            </a:r>
            <a:endParaRPr lang="zh-CN" altLang="en-US" sz="5400" b="1" dirty="0">
              <a:solidFill>
                <a:srgbClr val="A2B932"/>
              </a:solidFill>
            </a:endParaRPr>
          </a:p>
        </p:txBody>
      </p:sp>
      <p:sp>
        <p:nvSpPr>
          <p:cNvPr id="31" name="Oval 224"/>
          <p:cNvSpPr>
            <a:spLocks noChangeArrowheads="1"/>
          </p:cNvSpPr>
          <p:nvPr/>
        </p:nvSpPr>
        <p:spPr bwMode="auto">
          <a:xfrm>
            <a:off x="10416495" y="4504364"/>
            <a:ext cx="708025" cy="709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任意多边形 31"/>
          <p:cNvSpPr/>
          <p:nvPr/>
        </p:nvSpPr>
        <p:spPr bwMode="auto">
          <a:xfrm>
            <a:off x="10484758" y="4559926"/>
            <a:ext cx="585788" cy="598488"/>
          </a:xfrm>
          <a:custGeom>
            <a:avLst/>
            <a:gdLst>
              <a:gd name="connsiteX0" fmla="*/ 558800 w 585788"/>
              <a:gd name="connsiteY0" fmla="*/ 176213 h 598488"/>
              <a:gd name="connsiteX1" fmla="*/ 558800 w 585788"/>
              <a:gd name="connsiteY1" fmla="*/ 189843 h 598488"/>
              <a:gd name="connsiteX2" fmla="*/ 558055 w 585788"/>
              <a:gd name="connsiteY2" fmla="*/ 190589 h 598488"/>
              <a:gd name="connsiteX3" fmla="*/ 558005 w 585788"/>
              <a:gd name="connsiteY3" fmla="*/ 190639 h 598488"/>
              <a:gd name="connsiteX4" fmla="*/ 569803 w 585788"/>
              <a:gd name="connsiteY4" fmla="*/ 210946 h 598488"/>
              <a:gd name="connsiteX5" fmla="*/ 571500 w 585788"/>
              <a:gd name="connsiteY5" fmla="*/ 231392 h 598488"/>
              <a:gd name="connsiteX6" fmla="*/ 344131 w 585788"/>
              <a:gd name="connsiteY6" fmla="*/ 468810 h 598488"/>
              <a:gd name="connsiteX7" fmla="*/ 313558 w 585788"/>
              <a:gd name="connsiteY7" fmla="*/ 500734 h 598488"/>
              <a:gd name="connsiteX8" fmla="*/ 314880 w 585788"/>
              <a:gd name="connsiteY8" fmla="*/ 499359 h 598488"/>
              <a:gd name="connsiteX9" fmla="*/ 572172 w 585788"/>
              <a:gd name="connsiteY9" fmla="*/ 231775 h 598488"/>
              <a:gd name="connsiteX10" fmla="*/ 578980 w 585788"/>
              <a:gd name="connsiteY10" fmla="*/ 245391 h 598488"/>
              <a:gd name="connsiteX11" fmla="*/ 585705 w 585788"/>
              <a:gd name="connsiteY11" fmla="*/ 258841 h 598488"/>
              <a:gd name="connsiteX12" fmla="*/ 585787 w 585788"/>
              <a:gd name="connsiteY12" fmla="*/ 258763 h 598488"/>
              <a:gd name="connsiteX13" fmla="*/ 585787 w 585788"/>
              <a:gd name="connsiteY13" fmla="*/ 259005 h 598488"/>
              <a:gd name="connsiteX14" fmla="*/ 585788 w 585788"/>
              <a:gd name="connsiteY14" fmla="*/ 259007 h 598488"/>
              <a:gd name="connsiteX15" fmla="*/ 585787 w 585788"/>
              <a:gd name="connsiteY15" fmla="*/ 259008 h 598488"/>
              <a:gd name="connsiteX16" fmla="*/ 585787 w 585788"/>
              <a:gd name="connsiteY16" fmla="*/ 299530 h 598488"/>
              <a:gd name="connsiteX17" fmla="*/ 585787 w 585788"/>
              <a:gd name="connsiteY17" fmla="*/ 326708 h 598488"/>
              <a:gd name="connsiteX18" fmla="*/ 551815 w 585788"/>
              <a:gd name="connsiteY18" fmla="*/ 360680 h 598488"/>
              <a:gd name="connsiteX19" fmla="*/ 531245 w 585788"/>
              <a:gd name="connsiteY19" fmla="*/ 381250 h 598488"/>
              <a:gd name="connsiteX20" fmla="*/ 585787 w 585788"/>
              <a:gd name="connsiteY20" fmla="*/ 327025 h 598488"/>
              <a:gd name="connsiteX21" fmla="*/ 585787 w 585788"/>
              <a:gd name="connsiteY21" fmla="*/ 333811 h 598488"/>
              <a:gd name="connsiteX22" fmla="*/ 585787 w 585788"/>
              <a:gd name="connsiteY22" fmla="*/ 339725 h 598488"/>
              <a:gd name="connsiteX23" fmla="*/ 585787 w 585788"/>
              <a:gd name="connsiteY23" fmla="*/ 340598 h 598488"/>
              <a:gd name="connsiteX24" fmla="*/ 585243 w 585788"/>
              <a:gd name="connsiteY24" fmla="*/ 341138 h 598488"/>
              <a:gd name="connsiteX25" fmla="*/ 565414 w 585788"/>
              <a:gd name="connsiteY25" fmla="*/ 392697 h 598488"/>
              <a:gd name="connsiteX26" fmla="*/ 545041 w 585788"/>
              <a:gd name="connsiteY26" fmla="*/ 435416 h 598488"/>
              <a:gd name="connsiteX27" fmla="*/ 543343 w 585788"/>
              <a:gd name="connsiteY27" fmla="*/ 437339 h 598488"/>
              <a:gd name="connsiteX28" fmla="*/ 541316 w 585788"/>
              <a:gd name="connsiteY28" fmla="*/ 439634 h 598488"/>
              <a:gd name="connsiteX29" fmla="*/ 495597 w 585788"/>
              <a:gd name="connsiteY29" fmla="*/ 506281 h 598488"/>
              <a:gd name="connsiteX30" fmla="*/ 440402 w 585788"/>
              <a:gd name="connsiteY30" fmla="*/ 553900 h 598488"/>
              <a:gd name="connsiteX31" fmla="*/ 436386 w 585788"/>
              <a:gd name="connsiteY31" fmla="*/ 558448 h 598488"/>
              <a:gd name="connsiteX32" fmla="*/ 341312 w 585788"/>
              <a:gd name="connsiteY32" fmla="*/ 585788 h 598488"/>
              <a:gd name="connsiteX33" fmla="*/ 514848 w 585788"/>
              <a:gd name="connsiteY33" fmla="*/ 411124 h 598488"/>
              <a:gd name="connsiteX34" fmla="*/ 482113 w 585788"/>
              <a:gd name="connsiteY34" fmla="*/ 443669 h 598488"/>
              <a:gd name="connsiteX35" fmla="*/ 340042 w 585788"/>
              <a:gd name="connsiteY35" fmla="*/ 584915 h 598488"/>
              <a:gd name="connsiteX36" fmla="*/ 326342 w 585788"/>
              <a:gd name="connsiteY36" fmla="*/ 586153 h 598488"/>
              <a:gd name="connsiteX37" fmla="*/ 314007 w 585788"/>
              <a:gd name="connsiteY37" fmla="*/ 598488 h 598488"/>
              <a:gd name="connsiteX38" fmla="*/ 312737 w 585788"/>
              <a:gd name="connsiteY38" fmla="*/ 598488 h 598488"/>
              <a:gd name="connsiteX39" fmla="*/ 300418 w 585788"/>
              <a:gd name="connsiteY39" fmla="*/ 598488 h 598488"/>
              <a:gd name="connsiteX40" fmla="*/ 286829 w 585788"/>
              <a:gd name="connsiteY40" fmla="*/ 598488 h 598488"/>
              <a:gd name="connsiteX41" fmla="*/ 266446 w 585788"/>
              <a:gd name="connsiteY41" fmla="*/ 591694 h 598488"/>
              <a:gd name="connsiteX42" fmla="*/ 246251 w 585788"/>
              <a:gd name="connsiteY42" fmla="*/ 584962 h 598488"/>
              <a:gd name="connsiteX43" fmla="*/ 245391 w 585788"/>
              <a:gd name="connsiteY43" fmla="*/ 585788 h 598488"/>
              <a:gd name="connsiteX44" fmla="*/ 238583 w 585788"/>
              <a:gd name="connsiteY44" fmla="*/ 585788 h 598488"/>
              <a:gd name="connsiteX45" fmla="*/ 232103 w 585788"/>
              <a:gd name="connsiteY45" fmla="*/ 585788 h 598488"/>
              <a:gd name="connsiteX46" fmla="*/ 231775 w 585788"/>
              <a:gd name="connsiteY46" fmla="*/ 585788 h 598488"/>
              <a:gd name="connsiteX47" fmla="*/ 231830 w 585788"/>
              <a:gd name="connsiteY47" fmla="*/ 585731 h 598488"/>
              <a:gd name="connsiteX48" fmla="*/ 199861 w 585788"/>
              <a:gd name="connsiteY48" fmla="*/ 578973 h 598488"/>
              <a:gd name="connsiteX49" fmla="*/ 177800 w 585788"/>
              <a:gd name="connsiteY49" fmla="*/ 572158 h 598488"/>
              <a:gd name="connsiteX50" fmla="*/ 491013 w 585788"/>
              <a:gd name="connsiteY50" fmla="*/ 257681 h 598488"/>
              <a:gd name="connsiteX51" fmla="*/ 503515 w 585788"/>
              <a:gd name="connsiteY51" fmla="*/ 245128 h 598488"/>
              <a:gd name="connsiteX52" fmla="*/ 465622 w 585788"/>
              <a:gd name="connsiteY52" fmla="*/ 283021 h 598488"/>
              <a:gd name="connsiteX53" fmla="*/ 177142 w 585788"/>
              <a:gd name="connsiteY53" fmla="*/ 571501 h 598488"/>
              <a:gd name="connsiteX54" fmla="*/ 163512 w 585788"/>
              <a:gd name="connsiteY54" fmla="*/ 571501 h 598488"/>
              <a:gd name="connsiteX55" fmla="*/ 558800 w 585788"/>
              <a:gd name="connsiteY55" fmla="*/ 176213 h 598488"/>
              <a:gd name="connsiteX56" fmla="*/ 518190 w 585788"/>
              <a:gd name="connsiteY56" fmla="*/ 122238 h 598488"/>
              <a:gd name="connsiteX57" fmla="*/ 530109 w 585788"/>
              <a:gd name="connsiteY57" fmla="*/ 129049 h 598488"/>
              <a:gd name="connsiteX58" fmla="*/ 531621 w 585788"/>
              <a:gd name="connsiteY58" fmla="*/ 135097 h 598488"/>
              <a:gd name="connsiteX59" fmla="*/ 545157 w 585788"/>
              <a:gd name="connsiteY59" fmla="*/ 155402 h 598488"/>
              <a:gd name="connsiteX60" fmla="*/ 558800 w 585788"/>
              <a:gd name="connsiteY60" fmla="*/ 175866 h 598488"/>
              <a:gd name="connsiteX61" fmla="*/ 163165 w 585788"/>
              <a:gd name="connsiteY61" fmla="*/ 571501 h 598488"/>
              <a:gd name="connsiteX62" fmla="*/ 122237 w 585788"/>
              <a:gd name="connsiteY62" fmla="*/ 544216 h 598488"/>
              <a:gd name="connsiteX63" fmla="*/ 122915 w 585788"/>
              <a:gd name="connsiteY63" fmla="*/ 543538 h 598488"/>
              <a:gd name="connsiteX64" fmla="*/ 121456 w 585788"/>
              <a:gd name="connsiteY64" fmla="*/ 537702 h 598488"/>
              <a:gd name="connsiteX65" fmla="*/ 109537 w 585788"/>
              <a:gd name="connsiteY65" fmla="*/ 530891 h 598488"/>
              <a:gd name="connsiteX66" fmla="*/ 518190 w 585788"/>
              <a:gd name="connsiteY66" fmla="*/ 122238 h 598488"/>
              <a:gd name="connsiteX67" fmla="*/ 449064 w 585788"/>
              <a:gd name="connsiteY67" fmla="*/ 53975 h 598488"/>
              <a:gd name="connsiteX68" fmla="*/ 476250 w 585788"/>
              <a:gd name="connsiteY68" fmla="*/ 81260 h 598488"/>
              <a:gd name="connsiteX69" fmla="*/ 376692 w 585788"/>
              <a:gd name="connsiteY69" fmla="*/ 181181 h 598488"/>
              <a:gd name="connsiteX70" fmla="*/ 375466 w 585788"/>
              <a:gd name="connsiteY70" fmla="*/ 182412 h 598488"/>
              <a:gd name="connsiteX71" fmla="*/ 404982 w 585788"/>
              <a:gd name="connsiteY71" fmla="*/ 152896 h 598488"/>
              <a:gd name="connsiteX72" fmla="*/ 476915 w 585788"/>
              <a:gd name="connsiteY72" fmla="*/ 80963 h 598488"/>
              <a:gd name="connsiteX73" fmla="*/ 488834 w 585788"/>
              <a:gd name="connsiteY73" fmla="*/ 80963 h 598488"/>
              <a:gd name="connsiteX74" fmla="*/ 490339 w 585788"/>
              <a:gd name="connsiteY74" fmla="*/ 80963 h 598488"/>
              <a:gd name="connsiteX75" fmla="*/ 490537 w 585788"/>
              <a:gd name="connsiteY75" fmla="*/ 80963 h 598488"/>
              <a:gd name="connsiteX76" fmla="*/ 490435 w 585788"/>
              <a:gd name="connsiteY76" fmla="*/ 81068 h 598488"/>
              <a:gd name="connsiteX77" fmla="*/ 509029 w 585788"/>
              <a:gd name="connsiteY77" fmla="*/ 101384 h 598488"/>
              <a:gd name="connsiteX78" fmla="*/ 517525 w 585788"/>
              <a:gd name="connsiteY78" fmla="*/ 121805 h 598488"/>
              <a:gd name="connsiteX79" fmla="*/ 109736 w 585788"/>
              <a:gd name="connsiteY79" fmla="*/ 530226 h 598488"/>
              <a:gd name="connsiteX80" fmla="*/ 82550 w 585788"/>
              <a:gd name="connsiteY80" fmla="*/ 502998 h 598488"/>
              <a:gd name="connsiteX81" fmla="*/ 355737 w 585788"/>
              <a:gd name="connsiteY81" fmla="*/ 220267 h 598488"/>
              <a:gd name="connsiteX82" fmla="*/ 362532 w 585788"/>
              <a:gd name="connsiteY82" fmla="*/ 213235 h 598488"/>
              <a:gd name="connsiteX83" fmla="*/ 318137 w 585788"/>
              <a:gd name="connsiteY83" fmla="*/ 259110 h 598488"/>
              <a:gd name="connsiteX84" fmla="*/ 81884 w 585788"/>
              <a:gd name="connsiteY84" fmla="*/ 503238 h 598488"/>
              <a:gd name="connsiteX85" fmla="*/ 69965 w 585788"/>
              <a:gd name="connsiteY85" fmla="*/ 496427 h 598488"/>
              <a:gd name="connsiteX86" fmla="*/ 68486 w 585788"/>
              <a:gd name="connsiteY86" fmla="*/ 490513 h 598488"/>
              <a:gd name="connsiteX87" fmla="*/ 68461 w 585788"/>
              <a:gd name="connsiteY87" fmla="*/ 490538 h 598488"/>
              <a:gd name="connsiteX88" fmla="*/ 41275 w 585788"/>
              <a:gd name="connsiteY88" fmla="*/ 463253 h 598488"/>
              <a:gd name="connsiteX89" fmla="*/ 449064 w 585788"/>
              <a:gd name="connsiteY89" fmla="*/ 53975 h 598488"/>
              <a:gd name="connsiteX90" fmla="*/ 395697 w 585788"/>
              <a:gd name="connsiteY90" fmla="*/ 26988 h 598488"/>
              <a:gd name="connsiteX91" fmla="*/ 416129 w 585788"/>
              <a:gd name="connsiteY91" fmla="*/ 33799 h 598488"/>
              <a:gd name="connsiteX92" fmla="*/ 435209 w 585788"/>
              <a:gd name="connsiteY92" fmla="*/ 40159 h 598488"/>
              <a:gd name="connsiteX93" fmla="*/ 435663 w 585788"/>
              <a:gd name="connsiteY93" fmla="*/ 39688 h 598488"/>
              <a:gd name="connsiteX94" fmla="*/ 449263 w 585788"/>
              <a:gd name="connsiteY94" fmla="*/ 53310 h 598488"/>
              <a:gd name="connsiteX95" fmla="*/ 41275 w 585788"/>
              <a:gd name="connsiteY95" fmla="*/ 461963 h 598488"/>
              <a:gd name="connsiteX96" fmla="*/ 41275 w 585788"/>
              <a:gd name="connsiteY96" fmla="*/ 455152 h 598488"/>
              <a:gd name="connsiteX97" fmla="*/ 41275 w 585788"/>
              <a:gd name="connsiteY97" fmla="*/ 448880 h 598488"/>
              <a:gd name="connsiteX98" fmla="*/ 27909 w 585788"/>
              <a:gd name="connsiteY98" fmla="*/ 428830 h 598488"/>
              <a:gd name="connsiteX99" fmla="*/ 14287 w 585788"/>
              <a:gd name="connsiteY99" fmla="*/ 408397 h 598488"/>
              <a:gd name="connsiteX100" fmla="*/ 395697 w 585788"/>
              <a:gd name="connsiteY100" fmla="*/ 26988 h 598488"/>
              <a:gd name="connsiteX101" fmla="*/ 204507 w 585788"/>
              <a:gd name="connsiteY101" fmla="*/ 12700 h 598488"/>
              <a:gd name="connsiteX102" fmla="*/ 204788 w 585788"/>
              <a:gd name="connsiteY102" fmla="*/ 12700 h 598488"/>
              <a:gd name="connsiteX103" fmla="*/ 223254 w 585788"/>
              <a:gd name="connsiteY103" fmla="*/ 12700 h 598488"/>
              <a:gd name="connsiteX104" fmla="*/ 231775 w 585788"/>
              <a:gd name="connsiteY104" fmla="*/ 12700 h 598488"/>
              <a:gd name="connsiteX105" fmla="*/ 0 w 585788"/>
              <a:gd name="connsiteY105" fmla="*/ 244475 h 598488"/>
              <a:gd name="connsiteX106" fmla="*/ 0 w 585788"/>
              <a:gd name="connsiteY106" fmla="*/ 235954 h 598488"/>
              <a:gd name="connsiteX107" fmla="*/ 0 w 585788"/>
              <a:gd name="connsiteY107" fmla="*/ 217488 h 598488"/>
              <a:gd name="connsiteX108" fmla="*/ 0 w 585788"/>
              <a:gd name="connsiteY108" fmla="*/ 217207 h 598488"/>
              <a:gd name="connsiteX109" fmla="*/ 308 w 585788"/>
              <a:gd name="connsiteY109" fmla="*/ 216899 h 598488"/>
              <a:gd name="connsiteX110" fmla="*/ 35838 w 585788"/>
              <a:gd name="connsiteY110" fmla="*/ 149012 h 598488"/>
              <a:gd name="connsiteX111" fmla="*/ 138232 w 585788"/>
              <a:gd name="connsiteY111" fmla="*/ 42778 h 598488"/>
              <a:gd name="connsiteX112" fmla="*/ 204276 w 585788"/>
              <a:gd name="connsiteY112" fmla="*/ 12931 h 598488"/>
              <a:gd name="connsiteX113" fmla="*/ 286400 w 585788"/>
              <a:gd name="connsiteY113" fmla="*/ 0 h 598488"/>
              <a:gd name="connsiteX114" fmla="*/ 298333 w 585788"/>
              <a:gd name="connsiteY114" fmla="*/ 0 h 598488"/>
              <a:gd name="connsiteX115" fmla="*/ 299773 w 585788"/>
              <a:gd name="connsiteY115" fmla="*/ 0 h 598488"/>
              <a:gd name="connsiteX116" fmla="*/ 300038 w 585788"/>
              <a:gd name="connsiteY116" fmla="*/ 0 h 598488"/>
              <a:gd name="connsiteX117" fmla="*/ 299917 w 585788"/>
              <a:gd name="connsiteY117" fmla="*/ 126 h 598488"/>
              <a:gd name="connsiteX118" fmla="*/ 313399 w 585788"/>
              <a:gd name="connsiteY118" fmla="*/ 11890 h 598488"/>
              <a:gd name="connsiteX119" fmla="*/ 325834 w 585788"/>
              <a:gd name="connsiteY119" fmla="*/ 13440 h 598488"/>
              <a:gd name="connsiteX120" fmla="*/ 326571 w 585788"/>
              <a:gd name="connsiteY120" fmla="*/ 12700 h 598488"/>
              <a:gd name="connsiteX121" fmla="*/ 381000 w 585788"/>
              <a:gd name="connsiteY121" fmla="*/ 12700 h 598488"/>
              <a:gd name="connsiteX122" fmla="*/ 134875 w 585788"/>
              <a:gd name="connsiteY122" fmla="*/ 269004 h 598488"/>
              <a:gd name="connsiteX123" fmla="*/ 102090 w 585788"/>
              <a:gd name="connsiteY123" fmla="*/ 303145 h 598488"/>
              <a:gd name="connsiteX124" fmla="*/ 103982 w 585788"/>
              <a:gd name="connsiteY124" fmla="*/ 301179 h 598488"/>
              <a:gd name="connsiteX125" fmla="*/ 381680 w 585788"/>
              <a:gd name="connsiteY125" fmla="*/ 12700 h 598488"/>
              <a:gd name="connsiteX126" fmla="*/ 395287 w 585788"/>
              <a:gd name="connsiteY126" fmla="*/ 26330 h 598488"/>
              <a:gd name="connsiteX127" fmla="*/ 14287 w 585788"/>
              <a:gd name="connsiteY127" fmla="*/ 407988 h 598488"/>
              <a:gd name="connsiteX128" fmla="*/ 14287 w 585788"/>
              <a:gd name="connsiteY128" fmla="*/ 396061 h 598488"/>
              <a:gd name="connsiteX129" fmla="*/ 14287 w 585788"/>
              <a:gd name="connsiteY129" fmla="*/ 394580 h 598488"/>
              <a:gd name="connsiteX130" fmla="*/ 13607 w 585788"/>
              <a:gd name="connsiteY130" fmla="*/ 395288 h 598488"/>
              <a:gd name="connsiteX131" fmla="*/ 0 w 585788"/>
              <a:gd name="connsiteY131" fmla="*/ 340632 h 598488"/>
              <a:gd name="connsiteX132" fmla="*/ 79729 w 585788"/>
              <a:gd name="connsiteY132" fmla="*/ 260571 h 598488"/>
              <a:gd name="connsiteX133" fmla="*/ 131760 w 585788"/>
              <a:gd name="connsiteY133" fmla="*/ 208323 h 598488"/>
              <a:gd name="connsiteX134" fmla="*/ 107944 w 585788"/>
              <a:gd name="connsiteY134" fmla="*/ 232074 h 598488"/>
              <a:gd name="connsiteX135" fmla="*/ 0 w 585788"/>
              <a:gd name="connsiteY135" fmla="*/ 339725 h 598488"/>
              <a:gd name="connsiteX136" fmla="*/ 0 w 585788"/>
              <a:gd name="connsiteY136" fmla="*/ 326136 h 598488"/>
              <a:gd name="connsiteX137" fmla="*/ 0 w 585788"/>
              <a:gd name="connsiteY137" fmla="*/ 312738 h 598488"/>
              <a:gd name="connsiteX138" fmla="*/ 0 w 585788"/>
              <a:gd name="connsiteY138" fmla="*/ 312547 h 598488"/>
              <a:gd name="connsiteX139" fmla="*/ 0 w 585788"/>
              <a:gd name="connsiteY139" fmla="*/ 305939 h 598488"/>
              <a:gd name="connsiteX140" fmla="*/ 0 w 585788"/>
              <a:gd name="connsiteY140" fmla="*/ 299140 h 598488"/>
              <a:gd name="connsiteX141" fmla="*/ 0 w 585788"/>
              <a:gd name="connsiteY141" fmla="*/ 244751 h 598488"/>
              <a:gd name="connsiteX142" fmla="*/ 231847 w 585788"/>
              <a:gd name="connsiteY142" fmla="*/ 13597 h 598488"/>
              <a:gd name="connsiteX143" fmla="*/ 286400 w 585788"/>
              <a:gd name="connsiteY143" fmla="*/ 0 h 59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85788" h="598488">
                <a:moveTo>
                  <a:pt x="558800" y="176213"/>
                </a:moveTo>
                <a:cubicBezTo>
                  <a:pt x="558800" y="176213"/>
                  <a:pt x="558800" y="189843"/>
                  <a:pt x="558800" y="189843"/>
                </a:cubicBezTo>
                <a:cubicBezTo>
                  <a:pt x="558800" y="189843"/>
                  <a:pt x="558800" y="189843"/>
                  <a:pt x="558055" y="190589"/>
                </a:cubicBezTo>
                <a:lnTo>
                  <a:pt x="558005" y="190639"/>
                </a:lnTo>
                <a:lnTo>
                  <a:pt x="569803" y="210946"/>
                </a:lnTo>
                <a:cubicBezTo>
                  <a:pt x="571500" y="217761"/>
                  <a:pt x="571500" y="224576"/>
                  <a:pt x="571500" y="231392"/>
                </a:cubicBezTo>
                <a:cubicBezTo>
                  <a:pt x="571500" y="231392"/>
                  <a:pt x="571500" y="231392"/>
                  <a:pt x="344131" y="468810"/>
                </a:cubicBezTo>
                <a:lnTo>
                  <a:pt x="313558" y="500734"/>
                </a:lnTo>
                <a:lnTo>
                  <a:pt x="314880" y="499359"/>
                </a:lnTo>
                <a:cubicBezTo>
                  <a:pt x="364743" y="447502"/>
                  <a:pt x="444523" y="364530"/>
                  <a:pt x="572172" y="231775"/>
                </a:cubicBezTo>
                <a:cubicBezTo>
                  <a:pt x="572172" y="238583"/>
                  <a:pt x="575576" y="241987"/>
                  <a:pt x="578980" y="245391"/>
                </a:cubicBezTo>
                <a:lnTo>
                  <a:pt x="585705" y="258841"/>
                </a:lnTo>
                <a:lnTo>
                  <a:pt x="585787" y="258763"/>
                </a:lnTo>
                <a:lnTo>
                  <a:pt x="585787" y="259005"/>
                </a:lnTo>
                <a:lnTo>
                  <a:pt x="585788" y="259007"/>
                </a:lnTo>
                <a:lnTo>
                  <a:pt x="585787" y="259008"/>
                </a:lnTo>
                <a:lnTo>
                  <a:pt x="585787" y="299530"/>
                </a:lnTo>
                <a:cubicBezTo>
                  <a:pt x="585787" y="313119"/>
                  <a:pt x="585787" y="313119"/>
                  <a:pt x="585787" y="326708"/>
                </a:cubicBezTo>
                <a:cubicBezTo>
                  <a:pt x="585787" y="326708"/>
                  <a:pt x="585787" y="326708"/>
                  <a:pt x="551815" y="360680"/>
                </a:cubicBezTo>
                <a:lnTo>
                  <a:pt x="531245" y="381250"/>
                </a:lnTo>
                <a:lnTo>
                  <a:pt x="585787" y="327025"/>
                </a:lnTo>
                <a:cubicBezTo>
                  <a:pt x="585787" y="327025"/>
                  <a:pt x="585787" y="330418"/>
                  <a:pt x="585787" y="333811"/>
                </a:cubicBezTo>
                <a:lnTo>
                  <a:pt x="585787" y="339725"/>
                </a:lnTo>
                <a:lnTo>
                  <a:pt x="585787" y="340598"/>
                </a:lnTo>
                <a:lnTo>
                  <a:pt x="585243" y="341138"/>
                </a:lnTo>
                <a:lnTo>
                  <a:pt x="565414" y="392697"/>
                </a:lnTo>
                <a:cubicBezTo>
                  <a:pt x="558623" y="408076"/>
                  <a:pt x="551832" y="421746"/>
                  <a:pt x="545041" y="435416"/>
                </a:cubicBezTo>
                <a:cubicBezTo>
                  <a:pt x="545041" y="435416"/>
                  <a:pt x="545041" y="435416"/>
                  <a:pt x="543343" y="437339"/>
                </a:cubicBezTo>
                <a:lnTo>
                  <a:pt x="541316" y="439634"/>
                </a:lnTo>
                <a:lnTo>
                  <a:pt x="495597" y="506281"/>
                </a:lnTo>
                <a:lnTo>
                  <a:pt x="440402" y="553900"/>
                </a:lnTo>
                <a:lnTo>
                  <a:pt x="436386" y="558448"/>
                </a:lnTo>
                <a:cubicBezTo>
                  <a:pt x="409222" y="572118"/>
                  <a:pt x="368476" y="585788"/>
                  <a:pt x="341312" y="585788"/>
                </a:cubicBezTo>
                <a:lnTo>
                  <a:pt x="514848" y="411124"/>
                </a:lnTo>
                <a:lnTo>
                  <a:pt x="482113" y="443669"/>
                </a:lnTo>
                <a:cubicBezTo>
                  <a:pt x="447555" y="478027"/>
                  <a:pt x="401478" y="523836"/>
                  <a:pt x="340042" y="584915"/>
                </a:cubicBezTo>
                <a:lnTo>
                  <a:pt x="326342" y="586153"/>
                </a:lnTo>
                <a:lnTo>
                  <a:pt x="314007" y="598488"/>
                </a:lnTo>
                <a:lnTo>
                  <a:pt x="312737" y="598488"/>
                </a:lnTo>
                <a:lnTo>
                  <a:pt x="300418" y="598488"/>
                </a:lnTo>
                <a:cubicBezTo>
                  <a:pt x="297021" y="598488"/>
                  <a:pt x="293624" y="598488"/>
                  <a:pt x="286829" y="598488"/>
                </a:cubicBezTo>
                <a:cubicBezTo>
                  <a:pt x="280035" y="598488"/>
                  <a:pt x="273240" y="595091"/>
                  <a:pt x="266446" y="591694"/>
                </a:cubicBezTo>
                <a:lnTo>
                  <a:pt x="246251" y="584962"/>
                </a:lnTo>
                <a:lnTo>
                  <a:pt x="245391" y="585788"/>
                </a:lnTo>
                <a:cubicBezTo>
                  <a:pt x="245391" y="585788"/>
                  <a:pt x="241987" y="585788"/>
                  <a:pt x="238583" y="585788"/>
                </a:cubicBezTo>
                <a:lnTo>
                  <a:pt x="232103" y="585788"/>
                </a:lnTo>
                <a:lnTo>
                  <a:pt x="231775" y="585788"/>
                </a:lnTo>
                <a:lnTo>
                  <a:pt x="231830" y="585731"/>
                </a:lnTo>
                <a:lnTo>
                  <a:pt x="199861" y="578973"/>
                </a:lnTo>
                <a:cubicBezTo>
                  <a:pt x="191376" y="575565"/>
                  <a:pt x="184588" y="572158"/>
                  <a:pt x="177800" y="572158"/>
                </a:cubicBezTo>
                <a:cubicBezTo>
                  <a:pt x="177800" y="572158"/>
                  <a:pt x="177800" y="572158"/>
                  <a:pt x="491013" y="257681"/>
                </a:cubicBezTo>
                <a:lnTo>
                  <a:pt x="503515" y="245128"/>
                </a:lnTo>
                <a:lnTo>
                  <a:pt x="465622" y="283021"/>
                </a:lnTo>
                <a:cubicBezTo>
                  <a:pt x="409715" y="338928"/>
                  <a:pt x="320264" y="428379"/>
                  <a:pt x="177142" y="571501"/>
                </a:cubicBezTo>
                <a:cubicBezTo>
                  <a:pt x="177142" y="571501"/>
                  <a:pt x="163512" y="571501"/>
                  <a:pt x="163512" y="571501"/>
                </a:cubicBezTo>
                <a:cubicBezTo>
                  <a:pt x="163512" y="571501"/>
                  <a:pt x="163512" y="571501"/>
                  <a:pt x="558800" y="176213"/>
                </a:cubicBezTo>
                <a:close/>
                <a:moveTo>
                  <a:pt x="518190" y="122238"/>
                </a:moveTo>
                <a:cubicBezTo>
                  <a:pt x="525001" y="122238"/>
                  <a:pt x="528407" y="125643"/>
                  <a:pt x="530109" y="129049"/>
                </a:cubicBezTo>
                <a:lnTo>
                  <a:pt x="531621" y="135097"/>
                </a:lnTo>
                <a:lnTo>
                  <a:pt x="545157" y="155402"/>
                </a:lnTo>
                <a:cubicBezTo>
                  <a:pt x="548568" y="162223"/>
                  <a:pt x="551978" y="169044"/>
                  <a:pt x="558800" y="175866"/>
                </a:cubicBezTo>
                <a:cubicBezTo>
                  <a:pt x="558800" y="175866"/>
                  <a:pt x="558800" y="175866"/>
                  <a:pt x="163165" y="571501"/>
                </a:cubicBezTo>
                <a:cubicBezTo>
                  <a:pt x="149522" y="557859"/>
                  <a:pt x="135879" y="557859"/>
                  <a:pt x="122237" y="544216"/>
                </a:cubicBezTo>
                <a:lnTo>
                  <a:pt x="122915" y="543538"/>
                </a:lnTo>
                <a:lnTo>
                  <a:pt x="121456" y="537702"/>
                </a:lnTo>
                <a:cubicBezTo>
                  <a:pt x="119753" y="534297"/>
                  <a:pt x="116348" y="530891"/>
                  <a:pt x="109537" y="530891"/>
                </a:cubicBezTo>
                <a:cubicBezTo>
                  <a:pt x="109537" y="530891"/>
                  <a:pt x="109537" y="530891"/>
                  <a:pt x="518190" y="122238"/>
                </a:cubicBezTo>
                <a:close/>
                <a:moveTo>
                  <a:pt x="449064" y="53975"/>
                </a:moveTo>
                <a:cubicBezTo>
                  <a:pt x="462657" y="53975"/>
                  <a:pt x="476250" y="67617"/>
                  <a:pt x="476250" y="81260"/>
                </a:cubicBezTo>
                <a:cubicBezTo>
                  <a:pt x="476250" y="81260"/>
                  <a:pt x="476250" y="81260"/>
                  <a:pt x="376692" y="181181"/>
                </a:cubicBezTo>
                <a:lnTo>
                  <a:pt x="375466" y="182412"/>
                </a:lnTo>
                <a:lnTo>
                  <a:pt x="404982" y="152896"/>
                </a:lnTo>
                <a:cubicBezTo>
                  <a:pt x="427430" y="130448"/>
                  <a:pt x="451374" y="106504"/>
                  <a:pt x="476915" y="80963"/>
                </a:cubicBezTo>
                <a:cubicBezTo>
                  <a:pt x="483726" y="80963"/>
                  <a:pt x="487132" y="80963"/>
                  <a:pt x="488834" y="80963"/>
                </a:cubicBezTo>
                <a:lnTo>
                  <a:pt x="490339" y="80963"/>
                </a:lnTo>
                <a:lnTo>
                  <a:pt x="490537" y="80963"/>
                </a:lnTo>
                <a:lnTo>
                  <a:pt x="490435" y="81068"/>
                </a:lnTo>
                <a:lnTo>
                  <a:pt x="509029" y="101384"/>
                </a:lnTo>
                <a:cubicBezTo>
                  <a:pt x="514127" y="108191"/>
                  <a:pt x="517525" y="114998"/>
                  <a:pt x="517525" y="121805"/>
                </a:cubicBezTo>
                <a:cubicBezTo>
                  <a:pt x="517525" y="121805"/>
                  <a:pt x="517525" y="121805"/>
                  <a:pt x="109736" y="530226"/>
                </a:cubicBezTo>
                <a:cubicBezTo>
                  <a:pt x="96143" y="516612"/>
                  <a:pt x="82550" y="516612"/>
                  <a:pt x="82550" y="502998"/>
                </a:cubicBezTo>
                <a:cubicBezTo>
                  <a:pt x="82550" y="502998"/>
                  <a:pt x="82550" y="502998"/>
                  <a:pt x="355737" y="220267"/>
                </a:cubicBezTo>
                <a:lnTo>
                  <a:pt x="362532" y="213235"/>
                </a:lnTo>
                <a:lnTo>
                  <a:pt x="318137" y="259110"/>
                </a:lnTo>
                <a:cubicBezTo>
                  <a:pt x="260670" y="318492"/>
                  <a:pt x="184047" y="397669"/>
                  <a:pt x="81884" y="503238"/>
                </a:cubicBezTo>
                <a:cubicBezTo>
                  <a:pt x="75073" y="503238"/>
                  <a:pt x="71667" y="499833"/>
                  <a:pt x="69965" y="496427"/>
                </a:cubicBezTo>
                <a:lnTo>
                  <a:pt x="68486" y="490513"/>
                </a:lnTo>
                <a:lnTo>
                  <a:pt x="68461" y="490538"/>
                </a:lnTo>
                <a:cubicBezTo>
                  <a:pt x="54868" y="476896"/>
                  <a:pt x="54868" y="476896"/>
                  <a:pt x="41275" y="463253"/>
                </a:cubicBezTo>
                <a:cubicBezTo>
                  <a:pt x="41275" y="463253"/>
                  <a:pt x="41275" y="463253"/>
                  <a:pt x="449064" y="53975"/>
                </a:cubicBezTo>
                <a:close/>
                <a:moveTo>
                  <a:pt x="395697" y="26988"/>
                </a:moveTo>
                <a:cubicBezTo>
                  <a:pt x="402508" y="26988"/>
                  <a:pt x="409318" y="30393"/>
                  <a:pt x="416129" y="33799"/>
                </a:cubicBezTo>
                <a:lnTo>
                  <a:pt x="435209" y="40159"/>
                </a:lnTo>
                <a:lnTo>
                  <a:pt x="435663" y="39688"/>
                </a:lnTo>
                <a:cubicBezTo>
                  <a:pt x="449263" y="53310"/>
                  <a:pt x="449263" y="53310"/>
                  <a:pt x="449263" y="53310"/>
                </a:cubicBezTo>
                <a:cubicBezTo>
                  <a:pt x="449263" y="53310"/>
                  <a:pt x="449263" y="53310"/>
                  <a:pt x="41275" y="461963"/>
                </a:cubicBezTo>
                <a:cubicBezTo>
                  <a:pt x="41275" y="461963"/>
                  <a:pt x="41275" y="458558"/>
                  <a:pt x="41275" y="455152"/>
                </a:cubicBezTo>
                <a:lnTo>
                  <a:pt x="41275" y="448880"/>
                </a:lnTo>
                <a:lnTo>
                  <a:pt x="27909" y="428830"/>
                </a:lnTo>
                <a:cubicBezTo>
                  <a:pt x="24503" y="422019"/>
                  <a:pt x="21098" y="415208"/>
                  <a:pt x="14287" y="408397"/>
                </a:cubicBezTo>
                <a:cubicBezTo>
                  <a:pt x="14287" y="408397"/>
                  <a:pt x="14287" y="408397"/>
                  <a:pt x="395697" y="26988"/>
                </a:cubicBezTo>
                <a:close/>
                <a:moveTo>
                  <a:pt x="204507" y="12700"/>
                </a:moveTo>
                <a:lnTo>
                  <a:pt x="204788" y="12700"/>
                </a:lnTo>
                <a:lnTo>
                  <a:pt x="223254" y="12700"/>
                </a:lnTo>
                <a:cubicBezTo>
                  <a:pt x="228366" y="12700"/>
                  <a:pt x="231775" y="12700"/>
                  <a:pt x="231775" y="12700"/>
                </a:cubicBezTo>
                <a:cubicBezTo>
                  <a:pt x="231775" y="12700"/>
                  <a:pt x="231775" y="12700"/>
                  <a:pt x="0" y="244475"/>
                </a:cubicBezTo>
                <a:cubicBezTo>
                  <a:pt x="0" y="244475"/>
                  <a:pt x="0" y="241066"/>
                  <a:pt x="0" y="235954"/>
                </a:cubicBezTo>
                <a:lnTo>
                  <a:pt x="0" y="217488"/>
                </a:lnTo>
                <a:lnTo>
                  <a:pt x="0" y="217207"/>
                </a:lnTo>
                <a:lnTo>
                  <a:pt x="308" y="216899"/>
                </a:lnTo>
                <a:lnTo>
                  <a:pt x="35838" y="149012"/>
                </a:lnTo>
                <a:cubicBezTo>
                  <a:pt x="63143" y="105921"/>
                  <a:pt x="97274" y="68803"/>
                  <a:pt x="138232" y="42778"/>
                </a:cubicBezTo>
                <a:lnTo>
                  <a:pt x="204276" y="12931"/>
                </a:lnTo>
                <a:close/>
                <a:moveTo>
                  <a:pt x="286400" y="0"/>
                </a:moveTo>
                <a:cubicBezTo>
                  <a:pt x="293219" y="0"/>
                  <a:pt x="296629" y="0"/>
                  <a:pt x="298333" y="0"/>
                </a:cubicBezTo>
                <a:lnTo>
                  <a:pt x="299773" y="0"/>
                </a:lnTo>
                <a:lnTo>
                  <a:pt x="300038" y="0"/>
                </a:lnTo>
                <a:lnTo>
                  <a:pt x="299917" y="126"/>
                </a:lnTo>
                <a:lnTo>
                  <a:pt x="313399" y="11890"/>
                </a:lnTo>
                <a:lnTo>
                  <a:pt x="325834" y="13440"/>
                </a:lnTo>
                <a:lnTo>
                  <a:pt x="326571" y="12700"/>
                </a:lnTo>
                <a:cubicBezTo>
                  <a:pt x="340179" y="12700"/>
                  <a:pt x="367393" y="12700"/>
                  <a:pt x="381000" y="12700"/>
                </a:cubicBezTo>
                <a:cubicBezTo>
                  <a:pt x="381000" y="12700"/>
                  <a:pt x="381000" y="12700"/>
                  <a:pt x="134875" y="269004"/>
                </a:cubicBezTo>
                <a:lnTo>
                  <a:pt x="102090" y="303145"/>
                </a:lnTo>
                <a:lnTo>
                  <a:pt x="103982" y="301179"/>
                </a:lnTo>
                <a:cubicBezTo>
                  <a:pt x="157800" y="245272"/>
                  <a:pt x="243907" y="155821"/>
                  <a:pt x="381680" y="12700"/>
                </a:cubicBezTo>
                <a:cubicBezTo>
                  <a:pt x="381680" y="26330"/>
                  <a:pt x="395287" y="26330"/>
                  <a:pt x="395287" y="26330"/>
                </a:cubicBezTo>
                <a:cubicBezTo>
                  <a:pt x="395287" y="26330"/>
                  <a:pt x="395287" y="26330"/>
                  <a:pt x="14287" y="407988"/>
                </a:cubicBezTo>
                <a:cubicBezTo>
                  <a:pt x="14287" y="401173"/>
                  <a:pt x="14287" y="397765"/>
                  <a:pt x="14287" y="396061"/>
                </a:cubicBezTo>
                <a:lnTo>
                  <a:pt x="14287" y="394580"/>
                </a:lnTo>
                <a:lnTo>
                  <a:pt x="13607" y="395288"/>
                </a:lnTo>
                <a:cubicBezTo>
                  <a:pt x="0" y="367960"/>
                  <a:pt x="0" y="354296"/>
                  <a:pt x="0" y="340632"/>
                </a:cubicBezTo>
                <a:cubicBezTo>
                  <a:pt x="0" y="340632"/>
                  <a:pt x="0" y="340632"/>
                  <a:pt x="79729" y="260571"/>
                </a:cubicBezTo>
                <a:lnTo>
                  <a:pt x="131760" y="208323"/>
                </a:lnTo>
                <a:lnTo>
                  <a:pt x="107944" y="232074"/>
                </a:lnTo>
                <a:cubicBezTo>
                  <a:pt x="76646" y="263287"/>
                  <a:pt x="40878" y="298958"/>
                  <a:pt x="0" y="339725"/>
                </a:cubicBezTo>
                <a:cubicBezTo>
                  <a:pt x="0" y="332930"/>
                  <a:pt x="0" y="329533"/>
                  <a:pt x="0" y="326136"/>
                </a:cubicBezTo>
                <a:lnTo>
                  <a:pt x="0" y="312738"/>
                </a:lnTo>
                <a:lnTo>
                  <a:pt x="0" y="312547"/>
                </a:lnTo>
                <a:lnTo>
                  <a:pt x="0" y="305939"/>
                </a:lnTo>
                <a:cubicBezTo>
                  <a:pt x="0" y="302540"/>
                  <a:pt x="0" y="299140"/>
                  <a:pt x="0" y="299140"/>
                </a:cubicBezTo>
                <a:cubicBezTo>
                  <a:pt x="0" y="285543"/>
                  <a:pt x="0" y="258349"/>
                  <a:pt x="0" y="244751"/>
                </a:cubicBezTo>
                <a:cubicBezTo>
                  <a:pt x="0" y="244751"/>
                  <a:pt x="0" y="244751"/>
                  <a:pt x="231847" y="13597"/>
                </a:cubicBezTo>
                <a:cubicBezTo>
                  <a:pt x="259124" y="13597"/>
                  <a:pt x="272762" y="0"/>
                  <a:pt x="28640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en-US" altLang="zh-CN" sz="5400" b="1" dirty="0" smtClean="0">
                <a:solidFill>
                  <a:srgbClr val="EBAC07"/>
                </a:solidFill>
              </a:rPr>
              <a:t>5</a:t>
            </a:r>
            <a:endParaRPr lang="zh-CN" altLang="en-US" sz="5400" b="1" dirty="0">
              <a:solidFill>
                <a:srgbClr val="EBAC07"/>
              </a:solidFill>
            </a:endParaRPr>
          </a:p>
        </p:txBody>
      </p:sp>
      <p:sp>
        <p:nvSpPr>
          <p:cNvPr id="33" name="文本框 253"/>
          <p:cNvSpPr txBox="1"/>
          <p:nvPr/>
        </p:nvSpPr>
        <p:spPr>
          <a:xfrm>
            <a:off x="1000343" y="2183122"/>
            <a:ext cx="37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12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53" name="任意多边形 52"/>
          <p:cNvSpPr/>
          <p:nvPr/>
        </p:nvSpPr>
        <p:spPr bwMode="auto">
          <a:xfrm>
            <a:off x="7231798" y="2931511"/>
            <a:ext cx="844550" cy="844550"/>
          </a:xfrm>
          <a:custGeom>
            <a:avLst/>
            <a:gdLst>
              <a:gd name="connsiteX0" fmla="*/ 749300 w 844550"/>
              <a:gd name="connsiteY0" fmla="*/ 681037 h 844550"/>
              <a:gd name="connsiteX1" fmla="*/ 681037 w 844550"/>
              <a:gd name="connsiteY1" fmla="*/ 749300 h 844550"/>
              <a:gd name="connsiteX2" fmla="*/ 749300 w 844550"/>
              <a:gd name="connsiteY2" fmla="*/ 681037 h 844550"/>
              <a:gd name="connsiteX3" fmla="*/ 790575 w 844550"/>
              <a:gd name="connsiteY3" fmla="*/ 625475 h 844550"/>
              <a:gd name="connsiteX4" fmla="*/ 749697 w 844550"/>
              <a:gd name="connsiteY4" fmla="*/ 679979 h 844550"/>
              <a:gd name="connsiteX5" fmla="*/ 681567 w 844550"/>
              <a:gd name="connsiteY5" fmla="*/ 748110 h 844550"/>
              <a:gd name="connsiteX6" fmla="*/ 627062 w 844550"/>
              <a:gd name="connsiteY6" fmla="*/ 788988 h 844550"/>
              <a:gd name="connsiteX7" fmla="*/ 832296 w 844550"/>
              <a:gd name="connsiteY7" fmla="*/ 502791 h 844550"/>
              <a:gd name="connsiteX8" fmla="*/ 830934 w 844550"/>
              <a:gd name="connsiteY8" fmla="*/ 517769 h 844550"/>
              <a:gd name="connsiteX9" fmla="*/ 830025 w 844550"/>
              <a:gd name="connsiteY9" fmla="*/ 518678 h 844550"/>
              <a:gd name="connsiteX10" fmla="*/ 820065 w 844550"/>
              <a:gd name="connsiteY10" fmla="*/ 566815 h 844550"/>
              <a:gd name="connsiteX11" fmla="*/ 789471 w 844550"/>
              <a:gd name="connsiteY11" fmla="*/ 626304 h 844550"/>
              <a:gd name="connsiteX12" fmla="*/ 626303 w 844550"/>
              <a:gd name="connsiteY12" fmla="*/ 789471 h 844550"/>
              <a:gd name="connsiteX13" fmla="*/ 566815 w 844550"/>
              <a:gd name="connsiteY13" fmla="*/ 820065 h 844550"/>
              <a:gd name="connsiteX14" fmla="*/ 518678 w 844550"/>
              <a:gd name="connsiteY14" fmla="*/ 830024 h 844550"/>
              <a:gd name="connsiteX15" fmla="*/ 517769 w 844550"/>
              <a:gd name="connsiteY15" fmla="*/ 830934 h 844550"/>
              <a:gd name="connsiteX16" fmla="*/ 502791 w 844550"/>
              <a:gd name="connsiteY16" fmla="*/ 832296 h 844550"/>
              <a:gd name="connsiteX17" fmla="*/ 509205 w 844550"/>
              <a:gd name="connsiteY17" fmla="*/ 825881 h 844550"/>
              <a:gd name="connsiteX18" fmla="*/ 782235 w 844550"/>
              <a:gd name="connsiteY18" fmla="*/ 552852 h 844550"/>
              <a:gd name="connsiteX19" fmla="*/ 708464 w 844550"/>
              <a:gd name="connsiteY19" fmla="*/ 107950 h 844550"/>
              <a:gd name="connsiteX20" fmla="*/ 749300 w 844550"/>
              <a:gd name="connsiteY20" fmla="*/ 148887 h 844550"/>
              <a:gd name="connsiteX21" fmla="*/ 554678 w 844550"/>
              <a:gd name="connsiteY21" fmla="*/ 343992 h 844550"/>
              <a:gd name="connsiteX22" fmla="*/ 501245 w 844550"/>
              <a:gd name="connsiteY22" fmla="*/ 397557 h 844550"/>
              <a:gd name="connsiteX23" fmla="*/ 551752 w 844550"/>
              <a:gd name="connsiteY23" fmla="*/ 346994 h 844550"/>
              <a:gd name="connsiteX24" fmla="*/ 749300 w 844550"/>
              <a:gd name="connsiteY24" fmla="*/ 149225 h 844550"/>
              <a:gd name="connsiteX25" fmla="*/ 749300 w 844550"/>
              <a:gd name="connsiteY25" fmla="*/ 162842 h 844550"/>
              <a:gd name="connsiteX26" fmla="*/ 435580 w 844550"/>
              <a:gd name="connsiteY26" fmla="*/ 484217 h 844550"/>
              <a:gd name="connsiteX27" fmla="*/ 385566 w 844550"/>
              <a:gd name="connsiteY27" fmla="*/ 535451 h 844550"/>
              <a:gd name="connsiteX28" fmla="*/ 410537 w 844550"/>
              <a:gd name="connsiteY28" fmla="*/ 509900 h 844550"/>
              <a:gd name="connsiteX29" fmla="*/ 749053 w 844550"/>
              <a:gd name="connsiteY29" fmla="*/ 163512 h 844550"/>
              <a:gd name="connsiteX30" fmla="*/ 767777 w 844550"/>
              <a:gd name="connsiteY30" fmla="*/ 183938 h 844550"/>
              <a:gd name="connsiteX31" fmla="*/ 776141 w 844550"/>
              <a:gd name="connsiteY31" fmla="*/ 204012 h 844550"/>
              <a:gd name="connsiteX32" fmla="*/ 776952 w 844550"/>
              <a:gd name="connsiteY32" fmla="*/ 203200 h 844550"/>
              <a:gd name="connsiteX33" fmla="*/ 790575 w 844550"/>
              <a:gd name="connsiteY33" fmla="*/ 216823 h 844550"/>
              <a:gd name="connsiteX34" fmla="*/ 789771 w 844550"/>
              <a:gd name="connsiteY34" fmla="*/ 217627 h 844550"/>
              <a:gd name="connsiteX35" fmla="*/ 801577 w 844550"/>
              <a:gd name="connsiteY35" fmla="*/ 237890 h 844550"/>
              <a:gd name="connsiteX36" fmla="*/ 803275 w 844550"/>
              <a:gd name="connsiteY36" fmla="*/ 258293 h 844550"/>
              <a:gd name="connsiteX37" fmla="*/ 574010 w 844550"/>
              <a:gd name="connsiteY37" fmla="*/ 493565 h 844550"/>
              <a:gd name="connsiteX38" fmla="*/ 525857 w 844550"/>
              <a:gd name="connsiteY38" fmla="*/ 542980 h 844550"/>
              <a:gd name="connsiteX39" fmla="*/ 551179 w 844550"/>
              <a:gd name="connsiteY39" fmla="*/ 517099 h 844550"/>
              <a:gd name="connsiteX40" fmla="*/ 803933 w 844550"/>
              <a:gd name="connsiteY40" fmla="*/ 258762 h 844550"/>
              <a:gd name="connsiteX41" fmla="*/ 817562 w 844550"/>
              <a:gd name="connsiteY41" fmla="*/ 272352 h 844550"/>
              <a:gd name="connsiteX42" fmla="*/ 817090 w 844550"/>
              <a:gd name="connsiteY42" fmla="*/ 272823 h 844550"/>
              <a:gd name="connsiteX43" fmla="*/ 823468 w 844550"/>
              <a:gd name="connsiteY43" fmla="*/ 293609 h 844550"/>
              <a:gd name="connsiteX44" fmla="*/ 830263 w 844550"/>
              <a:gd name="connsiteY44" fmla="*/ 325979 h 844550"/>
              <a:gd name="connsiteX45" fmla="*/ 493392 w 844550"/>
              <a:gd name="connsiteY45" fmla="*/ 663809 h 844550"/>
              <a:gd name="connsiteX46" fmla="*/ 462952 w 844550"/>
              <a:gd name="connsiteY46" fmla="*/ 694336 h 844550"/>
              <a:gd name="connsiteX47" fmla="*/ 490553 w 844550"/>
              <a:gd name="connsiteY47" fmla="*/ 666735 h 844550"/>
              <a:gd name="connsiteX48" fmla="*/ 830263 w 844550"/>
              <a:gd name="connsiteY48" fmla="*/ 327025 h 844550"/>
              <a:gd name="connsiteX49" fmla="*/ 830263 w 844550"/>
              <a:gd name="connsiteY49" fmla="*/ 333825 h 844550"/>
              <a:gd name="connsiteX50" fmla="*/ 830263 w 844550"/>
              <a:gd name="connsiteY50" fmla="*/ 340413 h 844550"/>
              <a:gd name="connsiteX51" fmla="*/ 830949 w 844550"/>
              <a:gd name="connsiteY51" fmla="*/ 339725 h 844550"/>
              <a:gd name="connsiteX52" fmla="*/ 842850 w 844550"/>
              <a:gd name="connsiteY52" fmla="*/ 367013 h 844550"/>
              <a:gd name="connsiteX53" fmla="*/ 844515 w 844550"/>
              <a:gd name="connsiteY53" fmla="*/ 393735 h 844550"/>
              <a:gd name="connsiteX54" fmla="*/ 844550 w 844550"/>
              <a:gd name="connsiteY54" fmla="*/ 393700 h 844550"/>
              <a:gd name="connsiteX55" fmla="*/ 844550 w 844550"/>
              <a:gd name="connsiteY55" fmla="*/ 394301 h 844550"/>
              <a:gd name="connsiteX56" fmla="*/ 844550 w 844550"/>
              <a:gd name="connsiteY56" fmla="*/ 407362 h 844550"/>
              <a:gd name="connsiteX57" fmla="*/ 844550 w 844550"/>
              <a:gd name="connsiteY57" fmla="*/ 421024 h 844550"/>
              <a:gd name="connsiteX58" fmla="*/ 496804 w 844550"/>
              <a:gd name="connsiteY58" fmla="*/ 769999 h 844550"/>
              <a:gd name="connsiteX59" fmla="*/ 490458 w 844550"/>
              <a:gd name="connsiteY59" fmla="*/ 776367 h 844550"/>
              <a:gd name="connsiteX60" fmla="*/ 525369 w 844550"/>
              <a:gd name="connsiteY60" fmla="*/ 741456 h 844550"/>
              <a:gd name="connsiteX61" fmla="*/ 844550 w 844550"/>
              <a:gd name="connsiteY61" fmla="*/ 422275 h 844550"/>
              <a:gd name="connsiteX62" fmla="*/ 844550 w 844550"/>
              <a:gd name="connsiteY62" fmla="*/ 490384 h 844550"/>
              <a:gd name="connsiteX63" fmla="*/ 844014 w 844550"/>
              <a:gd name="connsiteY63" fmla="*/ 490920 h 844550"/>
              <a:gd name="connsiteX64" fmla="*/ 844550 w 844550"/>
              <a:gd name="connsiteY64" fmla="*/ 490537 h 844550"/>
              <a:gd name="connsiteX65" fmla="*/ 832296 w 844550"/>
              <a:gd name="connsiteY65" fmla="*/ 502791 h 844550"/>
              <a:gd name="connsiteX66" fmla="*/ 832311 w 844550"/>
              <a:gd name="connsiteY66" fmla="*/ 502623 h 844550"/>
              <a:gd name="connsiteX67" fmla="*/ 825874 w 844550"/>
              <a:gd name="connsiteY67" fmla="*/ 509060 h 844550"/>
              <a:gd name="connsiteX68" fmla="*/ 552726 w 844550"/>
              <a:gd name="connsiteY68" fmla="*/ 782208 h 844550"/>
              <a:gd name="connsiteX69" fmla="*/ 502623 w 844550"/>
              <a:gd name="connsiteY69" fmla="*/ 832311 h 844550"/>
              <a:gd name="connsiteX70" fmla="*/ 502791 w 844550"/>
              <a:gd name="connsiteY70" fmla="*/ 832296 h 844550"/>
              <a:gd name="connsiteX71" fmla="*/ 496068 w 844550"/>
              <a:gd name="connsiteY71" fmla="*/ 839019 h 844550"/>
              <a:gd name="connsiteX72" fmla="*/ 490537 w 844550"/>
              <a:gd name="connsiteY72" fmla="*/ 844550 h 844550"/>
              <a:gd name="connsiteX73" fmla="*/ 490919 w 844550"/>
              <a:gd name="connsiteY73" fmla="*/ 844015 h 844550"/>
              <a:gd name="connsiteX74" fmla="*/ 490384 w 844550"/>
              <a:gd name="connsiteY74" fmla="*/ 844550 h 844550"/>
              <a:gd name="connsiteX75" fmla="*/ 451221 w 844550"/>
              <a:gd name="connsiteY75" fmla="*/ 844550 h 844550"/>
              <a:gd name="connsiteX76" fmla="*/ 422515 w 844550"/>
              <a:gd name="connsiteY76" fmla="*/ 844550 h 844550"/>
              <a:gd name="connsiteX77" fmla="*/ 422275 w 844550"/>
              <a:gd name="connsiteY77" fmla="*/ 844550 h 844550"/>
              <a:gd name="connsiteX78" fmla="*/ 408901 w 844550"/>
              <a:gd name="connsiteY78" fmla="*/ 844550 h 844550"/>
              <a:gd name="connsiteX79" fmla="*/ 395716 w 844550"/>
              <a:gd name="connsiteY79" fmla="*/ 844550 h 844550"/>
              <a:gd name="connsiteX80" fmla="*/ 395287 w 844550"/>
              <a:gd name="connsiteY80" fmla="*/ 844550 h 844550"/>
              <a:gd name="connsiteX81" fmla="*/ 395312 w 844550"/>
              <a:gd name="connsiteY81" fmla="*/ 844525 h 844550"/>
              <a:gd name="connsiteX82" fmla="*/ 368514 w 844550"/>
              <a:gd name="connsiteY82" fmla="*/ 842845 h 844550"/>
              <a:gd name="connsiteX83" fmla="*/ 341312 w 844550"/>
              <a:gd name="connsiteY83" fmla="*/ 830906 h 844550"/>
              <a:gd name="connsiteX84" fmla="*/ 744761 w 844550"/>
              <a:gd name="connsiteY84" fmla="*/ 426185 h 844550"/>
              <a:gd name="connsiteX85" fmla="*/ 762764 w 844550"/>
              <a:gd name="connsiteY85" fmla="*/ 408125 h 844550"/>
              <a:gd name="connsiteX86" fmla="*/ 710723 w 844550"/>
              <a:gd name="connsiteY86" fmla="*/ 460166 h 844550"/>
              <a:gd name="connsiteX87" fmla="*/ 340626 w 844550"/>
              <a:gd name="connsiteY87" fmla="*/ 830263 h 844550"/>
              <a:gd name="connsiteX88" fmla="*/ 327025 w 844550"/>
              <a:gd name="connsiteY88" fmla="*/ 830263 h 844550"/>
              <a:gd name="connsiteX89" fmla="*/ 327093 w 844550"/>
              <a:gd name="connsiteY89" fmla="*/ 830195 h 844550"/>
              <a:gd name="connsiteX90" fmla="*/ 295134 w 844550"/>
              <a:gd name="connsiteY90" fmla="*/ 823447 h 844550"/>
              <a:gd name="connsiteX91" fmla="*/ 273050 w 844550"/>
              <a:gd name="connsiteY91" fmla="*/ 816633 h 844550"/>
              <a:gd name="connsiteX92" fmla="*/ 502390 w 844550"/>
              <a:gd name="connsiteY92" fmla="*/ 586639 h 844550"/>
              <a:gd name="connsiteX93" fmla="*/ 504150 w 844550"/>
              <a:gd name="connsiteY93" fmla="*/ 584874 h 844550"/>
              <a:gd name="connsiteX94" fmla="*/ 452340 w 844550"/>
              <a:gd name="connsiteY94" fmla="*/ 636537 h 844550"/>
              <a:gd name="connsiteX95" fmla="*/ 272391 w 844550"/>
              <a:gd name="connsiteY95" fmla="*/ 815975 h 844550"/>
              <a:gd name="connsiteX96" fmla="*/ 260465 w 844550"/>
              <a:gd name="connsiteY96" fmla="*/ 815975 h 844550"/>
              <a:gd name="connsiteX97" fmla="*/ 259833 w 844550"/>
              <a:gd name="connsiteY97" fmla="*/ 815975 h 844550"/>
              <a:gd name="connsiteX98" fmla="*/ 258762 w 844550"/>
              <a:gd name="connsiteY98" fmla="*/ 815975 h 844550"/>
              <a:gd name="connsiteX99" fmla="*/ 259185 w 844550"/>
              <a:gd name="connsiteY99" fmla="*/ 815543 h 844550"/>
              <a:gd name="connsiteX100" fmla="*/ 239454 w 844550"/>
              <a:gd name="connsiteY100" fmla="*/ 802373 h 844550"/>
              <a:gd name="connsiteX101" fmla="*/ 219075 w 844550"/>
              <a:gd name="connsiteY101" fmla="*/ 788771 h 844550"/>
              <a:gd name="connsiteX102" fmla="*/ 525139 w 844550"/>
              <a:gd name="connsiteY102" fmla="*/ 482347 h 844550"/>
              <a:gd name="connsiteX103" fmla="*/ 600624 w 844550"/>
              <a:gd name="connsiteY103" fmla="*/ 406774 h 844550"/>
              <a:gd name="connsiteX104" fmla="*/ 549193 w 844550"/>
              <a:gd name="connsiteY104" fmla="*/ 458205 h 844550"/>
              <a:gd name="connsiteX105" fmla="*/ 218410 w 844550"/>
              <a:gd name="connsiteY105" fmla="*/ 788988 h 844550"/>
              <a:gd name="connsiteX106" fmla="*/ 206490 w 844550"/>
              <a:gd name="connsiteY106" fmla="*/ 787285 h 844550"/>
              <a:gd name="connsiteX107" fmla="*/ 204849 w 844550"/>
              <a:gd name="connsiteY107" fmla="*/ 775801 h 844550"/>
              <a:gd name="connsiteX108" fmla="*/ 204363 w 844550"/>
              <a:gd name="connsiteY108" fmla="*/ 776287 h 844550"/>
              <a:gd name="connsiteX109" fmla="*/ 163512 w 844550"/>
              <a:gd name="connsiteY109" fmla="*/ 762670 h 844550"/>
              <a:gd name="connsiteX110" fmla="*/ 164323 w 844550"/>
              <a:gd name="connsiteY110" fmla="*/ 761840 h 844550"/>
              <a:gd name="connsiteX111" fmla="*/ 157613 w 844550"/>
              <a:gd name="connsiteY111" fmla="*/ 750085 h 844550"/>
              <a:gd name="connsiteX112" fmla="*/ 151193 w 844550"/>
              <a:gd name="connsiteY112" fmla="*/ 748478 h 844550"/>
              <a:gd name="connsiteX113" fmla="*/ 150373 w 844550"/>
              <a:gd name="connsiteY113" fmla="*/ 749300 h 844550"/>
              <a:gd name="connsiteX114" fmla="*/ 109537 w 844550"/>
              <a:gd name="connsiteY114" fmla="*/ 708363 h 844550"/>
              <a:gd name="connsiteX115" fmla="*/ 708464 w 844550"/>
              <a:gd name="connsiteY115" fmla="*/ 107950 h 844550"/>
              <a:gd name="connsiteX116" fmla="*/ 627486 w 844550"/>
              <a:gd name="connsiteY116" fmla="*/ 53975 h 844550"/>
              <a:gd name="connsiteX117" fmla="*/ 668337 w 844550"/>
              <a:gd name="connsiteY117" fmla="*/ 67592 h 844550"/>
              <a:gd name="connsiteX118" fmla="*/ 667451 w 844550"/>
              <a:gd name="connsiteY118" fmla="*/ 68478 h 844550"/>
              <a:gd name="connsiteX119" fmla="*/ 669122 w 844550"/>
              <a:gd name="connsiteY119" fmla="*/ 80177 h 844550"/>
              <a:gd name="connsiteX120" fmla="*/ 680056 w 844550"/>
              <a:gd name="connsiteY120" fmla="*/ 81739 h 844550"/>
              <a:gd name="connsiteX121" fmla="*/ 680831 w 844550"/>
              <a:gd name="connsiteY121" fmla="*/ 80962 h 844550"/>
              <a:gd name="connsiteX122" fmla="*/ 689329 w 844550"/>
              <a:gd name="connsiteY122" fmla="*/ 94594 h 844550"/>
              <a:gd name="connsiteX123" fmla="*/ 707866 w 844550"/>
              <a:gd name="connsiteY123" fmla="*/ 108109 h 844550"/>
              <a:gd name="connsiteX124" fmla="*/ 708025 w 844550"/>
              <a:gd name="connsiteY124" fmla="*/ 108225 h 844550"/>
              <a:gd name="connsiteX125" fmla="*/ 109744 w 844550"/>
              <a:gd name="connsiteY125" fmla="*/ 708025 h 844550"/>
              <a:gd name="connsiteX126" fmla="*/ 109657 w 844550"/>
              <a:gd name="connsiteY126" fmla="*/ 707905 h 844550"/>
              <a:gd name="connsiteX127" fmla="*/ 96147 w 844550"/>
              <a:gd name="connsiteY127" fmla="*/ 689281 h 844550"/>
              <a:gd name="connsiteX128" fmla="*/ 82550 w 844550"/>
              <a:gd name="connsiteY128" fmla="*/ 680762 h 844550"/>
              <a:gd name="connsiteX129" fmla="*/ 228614 w 844550"/>
              <a:gd name="connsiteY129" fmla="*/ 534326 h 844550"/>
              <a:gd name="connsiteX130" fmla="*/ 238304 w 844550"/>
              <a:gd name="connsiteY130" fmla="*/ 524612 h 844550"/>
              <a:gd name="connsiteX131" fmla="*/ 187346 w 844550"/>
              <a:gd name="connsiteY131" fmla="*/ 575570 h 844550"/>
              <a:gd name="connsiteX132" fmla="*/ 81879 w 844550"/>
              <a:gd name="connsiteY132" fmla="*/ 681037 h 844550"/>
              <a:gd name="connsiteX133" fmla="*/ 68262 w 844550"/>
              <a:gd name="connsiteY133" fmla="*/ 667420 h 844550"/>
              <a:gd name="connsiteX134" fmla="*/ 69117 w 844550"/>
              <a:gd name="connsiteY134" fmla="*/ 666565 h 844550"/>
              <a:gd name="connsiteX135" fmla="*/ 62370 w 844550"/>
              <a:gd name="connsiteY135" fmla="*/ 646324 h 844550"/>
              <a:gd name="connsiteX136" fmla="*/ 55562 w 844550"/>
              <a:gd name="connsiteY136" fmla="*/ 625898 h 844550"/>
              <a:gd name="connsiteX137" fmla="*/ 627486 w 844550"/>
              <a:gd name="connsiteY137" fmla="*/ 53975 h 844550"/>
              <a:gd name="connsiteX138" fmla="*/ 558367 w 844550"/>
              <a:gd name="connsiteY138" fmla="*/ 26987 h 844550"/>
              <a:gd name="connsiteX139" fmla="*/ 585571 w 844550"/>
              <a:gd name="connsiteY139" fmla="*/ 28690 h 844550"/>
              <a:gd name="connsiteX140" fmla="*/ 612595 w 844550"/>
              <a:gd name="connsiteY140" fmla="*/ 40531 h 844550"/>
              <a:gd name="connsiteX141" fmla="*/ 613440 w 844550"/>
              <a:gd name="connsiteY141" fmla="*/ 39687 h 844550"/>
              <a:gd name="connsiteX142" fmla="*/ 627063 w 844550"/>
              <a:gd name="connsiteY142" fmla="*/ 53310 h 844550"/>
              <a:gd name="connsiteX143" fmla="*/ 54898 w 844550"/>
              <a:gd name="connsiteY143" fmla="*/ 625475 h 844550"/>
              <a:gd name="connsiteX144" fmla="*/ 42978 w 844550"/>
              <a:gd name="connsiteY144" fmla="*/ 618663 h 844550"/>
              <a:gd name="connsiteX145" fmla="*/ 41503 w 844550"/>
              <a:gd name="connsiteY145" fmla="*/ 612763 h 844550"/>
              <a:gd name="connsiteX146" fmla="*/ 41491 w 844550"/>
              <a:gd name="connsiteY146" fmla="*/ 612775 h 844550"/>
              <a:gd name="connsiteX147" fmla="*/ 14287 w 844550"/>
              <a:gd name="connsiteY147" fmla="*/ 558283 h 844550"/>
              <a:gd name="connsiteX148" fmla="*/ 558367 w 844550"/>
              <a:gd name="connsiteY148" fmla="*/ 26987 h 844550"/>
              <a:gd name="connsiteX149" fmla="*/ 476912 w 844550"/>
              <a:gd name="connsiteY149" fmla="*/ 0 h 844550"/>
              <a:gd name="connsiteX150" fmla="*/ 488834 w 844550"/>
              <a:gd name="connsiteY150" fmla="*/ 0 h 844550"/>
              <a:gd name="connsiteX151" fmla="*/ 490061 w 844550"/>
              <a:gd name="connsiteY151" fmla="*/ 0 h 844550"/>
              <a:gd name="connsiteX152" fmla="*/ 490538 w 844550"/>
              <a:gd name="connsiteY152" fmla="*/ 0 h 844550"/>
              <a:gd name="connsiteX153" fmla="*/ 490455 w 844550"/>
              <a:gd name="connsiteY153" fmla="*/ 83 h 844550"/>
              <a:gd name="connsiteX154" fmla="*/ 522392 w 844550"/>
              <a:gd name="connsiteY154" fmla="*/ 6806 h 844550"/>
              <a:gd name="connsiteX155" fmla="*/ 544330 w 844550"/>
              <a:gd name="connsiteY155" fmla="*/ 13556 h 844550"/>
              <a:gd name="connsiteX156" fmla="*/ 545187 w 844550"/>
              <a:gd name="connsiteY156" fmla="*/ 12700 h 844550"/>
              <a:gd name="connsiteX157" fmla="*/ 558800 w 844550"/>
              <a:gd name="connsiteY157" fmla="*/ 26313 h 844550"/>
              <a:gd name="connsiteX158" fmla="*/ 14287 w 844550"/>
              <a:gd name="connsiteY158" fmla="*/ 557213 h 844550"/>
              <a:gd name="connsiteX159" fmla="*/ 14287 w 844550"/>
              <a:gd name="connsiteY159" fmla="*/ 550406 h 844550"/>
              <a:gd name="connsiteX160" fmla="*/ 14287 w 844550"/>
              <a:gd name="connsiteY160" fmla="*/ 543839 h 844550"/>
              <a:gd name="connsiteX161" fmla="*/ 13613 w 844550"/>
              <a:gd name="connsiteY161" fmla="*/ 544513 h 844550"/>
              <a:gd name="connsiteX162" fmla="*/ 6806 w 844550"/>
              <a:gd name="connsiteY162" fmla="*/ 522392 h 844550"/>
              <a:gd name="connsiteX163" fmla="*/ 83 w 844550"/>
              <a:gd name="connsiteY163" fmla="*/ 490455 h 844550"/>
              <a:gd name="connsiteX164" fmla="*/ 0 w 844550"/>
              <a:gd name="connsiteY164" fmla="*/ 490538 h 844550"/>
              <a:gd name="connsiteX165" fmla="*/ 0 w 844550"/>
              <a:gd name="connsiteY165" fmla="*/ 490062 h 844550"/>
              <a:gd name="connsiteX166" fmla="*/ 0 w 844550"/>
              <a:gd name="connsiteY166" fmla="*/ 488835 h 844550"/>
              <a:gd name="connsiteX167" fmla="*/ 0 w 844550"/>
              <a:gd name="connsiteY167" fmla="*/ 476912 h 844550"/>
              <a:gd name="connsiteX168" fmla="*/ 476912 w 844550"/>
              <a:gd name="connsiteY168" fmla="*/ 0 h 844550"/>
              <a:gd name="connsiteX169" fmla="*/ 395031 w 844550"/>
              <a:gd name="connsiteY169" fmla="*/ 0 h 844550"/>
              <a:gd name="connsiteX170" fmla="*/ 395288 w 844550"/>
              <a:gd name="connsiteY170" fmla="*/ 0 h 844550"/>
              <a:gd name="connsiteX171" fmla="*/ 408653 w 844550"/>
              <a:gd name="connsiteY171" fmla="*/ 0 h 844550"/>
              <a:gd name="connsiteX172" fmla="*/ 421821 w 844550"/>
              <a:gd name="connsiteY172" fmla="*/ 0 h 844550"/>
              <a:gd name="connsiteX173" fmla="*/ 422275 w 844550"/>
              <a:gd name="connsiteY173" fmla="*/ 0 h 844550"/>
              <a:gd name="connsiteX174" fmla="*/ 449035 w 844550"/>
              <a:gd name="connsiteY174" fmla="*/ 0 h 844550"/>
              <a:gd name="connsiteX175" fmla="*/ 476250 w 844550"/>
              <a:gd name="connsiteY175" fmla="*/ 0 h 844550"/>
              <a:gd name="connsiteX176" fmla="*/ 0 w 844550"/>
              <a:gd name="connsiteY176" fmla="*/ 476250 h 844550"/>
              <a:gd name="connsiteX177" fmla="*/ 0 w 844550"/>
              <a:gd name="connsiteY177" fmla="*/ 449036 h 844550"/>
              <a:gd name="connsiteX178" fmla="*/ 0 w 844550"/>
              <a:gd name="connsiteY178" fmla="*/ 422275 h 844550"/>
              <a:gd name="connsiteX179" fmla="*/ 0 w 844550"/>
              <a:gd name="connsiteY179" fmla="*/ 421821 h 844550"/>
              <a:gd name="connsiteX180" fmla="*/ 0 w 844550"/>
              <a:gd name="connsiteY180" fmla="*/ 408653 h 844550"/>
              <a:gd name="connsiteX181" fmla="*/ 0 w 844550"/>
              <a:gd name="connsiteY181" fmla="*/ 395031 h 844550"/>
              <a:gd name="connsiteX182" fmla="*/ 325496 w 844550"/>
              <a:gd name="connsiteY182" fmla="*/ 69535 h 844550"/>
              <a:gd name="connsiteX183" fmla="*/ 331442 w 844550"/>
              <a:gd name="connsiteY183" fmla="*/ 63589 h 844550"/>
              <a:gd name="connsiteX184" fmla="*/ 298782 w 844550"/>
              <a:gd name="connsiteY184" fmla="*/ 96118 h 844550"/>
              <a:gd name="connsiteX185" fmla="*/ 0 w 844550"/>
              <a:gd name="connsiteY185" fmla="*/ 393700 h 844550"/>
              <a:gd name="connsiteX186" fmla="*/ 13630 w 844550"/>
              <a:gd name="connsiteY186" fmla="*/ 312245 h 844550"/>
              <a:gd name="connsiteX187" fmla="*/ 14287 w 844550"/>
              <a:gd name="connsiteY187" fmla="*/ 311591 h 844550"/>
              <a:gd name="connsiteX188" fmla="*/ 14287 w 844550"/>
              <a:gd name="connsiteY188" fmla="*/ 299100 h 844550"/>
              <a:gd name="connsiteX189" fmla="*/ 14287 w 844550"/>
              <a:gd name="connsiteY189" fmla="*/ 285750 h 844550"/>
              <a:gd name="connsiteX190" fmla="*/ 14287 w 844550"/>
              <a:gd name="connsiteY190" fmla="*/ 285462 h 844550"/>
              <a:gd name="connsiteX191" fmla="*/ 14551 w 844550"/>
              <a:gd name="connsiteY191" fmla="*/ 285198 h 844550"/>
              <a:gd name="connsiteX192" fmla="*/ 56703 w 844550"/>
              <a:gd name="connsiteY192" fmla="*/ 197009 h 844550"/>
              <a:gd name="connsiteX193" fmla="*/ 285750 w 844550"/>
              <a:gd name="connsiteY193" fmla="*/ 12700 h 844550"/>
              <a:gd name="connsiteX194" fmla="*/ 103891 w 844550"/>
              <a:gd name="connsiteY194" fmla="*/ 195622 h 844550"/>
              <a:gd name="connsiteX195" fmla="*/ 63585 w 844550"/>
              <a:gd name="connsiteY195" fmla="*/ 236164 h 844550"/>
              <a:gd name="connsiteX196" fmla="*/ 80879 w 844550"/>
              <a:gd name="connsiteY196" fmla="*/ 218869 h 844550"/>
              <a:gd name="connsiteX197" fmla="*/ 287049 w 844550"/>
              <a:gd name="connsiteY197" fmla="*/ 12700 h 844550"/>
              <a:gd name="connsiteX198" fmla="*/ 314325 w 844550"/>
              <a:gd name="connsiteY198" fmla="*/ 12700 h 844550"/>
              <a:gd name="connsiteX199" fmla="*/ 309637 w 844550"/>
              <a:gd name="connsiteY199" fmla="*/ 17388 h 844550"/>
              <a:gd name="connsiteX200" fmla="*/ 299755 w 844550"/>
              <a:gd name="connsiteY200" fmla="*/ 27269 h 844550"/>
              <a:gd name="connsiteX201" fmla="*/ 313504 w 844550"/>
              <a:gd name="connsiteY201" fmla="*/ 13576 h 844550"/>
              <a:gd name="connsiteX202" fmla="*/ 354396 w 844550"/>
              <a:gd name="connsiteY202" fmla="*/ 1697 h 844550"/>
              <a:gd name="connsiteX203" fmla="*/ 395020 w 844550"/>
              <a:gd name="connsiteY203" fmla="*/ 11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844550" h="844550">
                <a:moveTo>
                  <a:pt x="749300" y="681037"/>
                </a:moveTo>
                <a:cubicBezTo>
                  <a:pt x="735648" y="708342"/>
                  <a:pt x="708342" y="735648"/>
                  <a:pt x="681037" y="749300"/>
                </a:cubicBezTo>
                <a:cubicBezTo>
                  <a:pt x="681037" y="749300"/>
                  <a:pt x="681037" y="749300"/>
                  <a:pt x="749300" y="681037"/>
                </a:cubicBezTo>
                <a:close/>
                <a:moveTo>
                  <a:pt x="790575" y="625475"/>
                </a:moveTo>
                <a:cubicBezTo>
                  <a:pt x="776949" y="639101"/>
                  <a:pt x="763323" y="666353"/>
                  <a:pt x="749697" y="679979"/>
                </a:cubicBezTo>
                <a:cubicBezTo>
                  <a:pt x="749697" y="679979"/>
                  <a:pt x="749697" y="679979"/>
                  <a:pt x="681567" y="748110"/>
                </a:cubicBezTo>
                <a:cubicBezTo>
                  <a:pt x="667940" y="761736"/>
                  <a:pt x="640688" y="775362"/>
                  <a:pt x="627062" y="788988"/>
                </a:cubicBezTo>
                <a:close/>
                <a:moveTo>
                  <a:pt x="832296" y="502791"/>
                </a:moveTo>
                <a:lnTo>
                  <a:pt x="830934" y="517769"/>
                </a:lnTo>
                <a:lnTo>
                  <a:pt x="830025" y="518678"/>
                </a:lnTo>
                <a:lnTo>
                  <a:pt x="820065" y="566815"/>
                </a:lnTo>
                <a:cubicBezTo>
                  <a:pt x="813266" y="585511"/>
                  <a:pt x="803068" y="605907"/>
                  <a:pt x="789471" y="626304"/>
                </a:cubicBezTo>
                <a:cubicBezTo>
                  <a:pt x="789471" y="626304"/>
                  <a:pt x="789471" y="626304"/>
                  <a:pt x="626303" y="789471"/>
                </a:cubicBezTo>
                <a:cubicBezTo>
                  <a:pt x="605907" y="803069"/>
                  <a:pt x="585511" y="813267"/>
                  <a:pt x="566815" y="820065"/>
                </a:cubicBezTo>
                <a:lnTo>
                  <a:pt x="518678" y="830024"/>
                </a:lnTo>
                <a:lnTo>
                  <a:pt x="517769" y="830934"/>
                </a:lnTo>
                <a:lnTo>
                  <a:pt x="502791" y="832296"/>
                </a:lnTo>
                <a:lnTo>
                  <a:pt x="509205" y="825881"/>
                </a:lnTo>
                <a:cubicBezTo>
                  <a:pt x="537208" y="797878"/>
                  <a:pt x="607216" y="727871"/>
                  <a:pt x="782235" y="552852"/>
                </a:cubicBezTo>
                <a:close/>
                <a:moveTo>
                  <a:pt x="708464" y="107950"/>
                </a:moveTo>
                <a:cubicBezTo>
                  <a:pt x="722076" y="121596"/>
                  <a:pt x="735688" y="135241"/>
                  <a:pt x="749300" y="148887"/>
                </a:cubicBezTo>
                <a:cubicBezTo>
                  <a:pt x="749300" y="148887"/>
                  <a:pt x="749300" y="148887"/>
                  <a:pt x="554678" y="343992"/>
                </a:cubicBezTo>
                <a:lnTo>
                  <a:pt x="501245" y="397557"/>
                </a:lnTo>
                <a:lnTo>
                  <a:pt x="551752" y="346994"/>
                </a:lnTo>
                <a:cubicBezTo>
                  <a:pt x="609029" y="289652"/>
                  <a:pt x="674489" y="224120"/>
                  <a:pt x="749300" y="149225"/>
                </a:cubicBezTo>
                <a:cubicBezTo>
                  <a:pt x="749300" y="149225"/>
                  <a:pt x="749300" y="162842"/>
                  <a:pt x="749300" y="162842"/>
                </a:cubicBezTo>
                <a:cubicBezTo>
                  <a:pt x="749300" y="162842"/>
                  <a:pt x="749300" y="162842"/>
                  <a:pt x="435580" y="484217"/>
                </a:cubicBezTo>
                <a:lnTo>
                  <a:pt x="385566" y="535451"/>
                </a:lnTo>
                <a:lnTo>
                  <a:pt x="410537" y="509900"/>
                </a:lnTo>
                <a:cubicBezTo>
                  <a:pt x="492878" y="425643"/>
                  <a:pt x="602667" y="313301"/>
                  <a:pt x="749053" y="163512"/>
                </a:cubicBezTo>
                <a:cubicBezTo>
                  <a:pt x="755862" y="170321"/>
                  <a:pt x="762670" y="177129"/>
                  <a:pt x="767777" y="183938"/>
                </a:cubicBezTo>
                <a:lnTo>
                  <a:pt x="776141" y="204012"/>
                </a:lnTo>
                <a:lnTo>
                  <a:pt x="776952" y="203200"/>
                </a:lnTo>
                <a:cubicBezTo>
                  <a:pt x="790575" y="203200"/>
                  <a:pt x="790575" y="203200"/>
                  <a:pt x="790575" y="216823"/>
                </a:cubicBezTo>
                <a:lnTo>
                  <a:pt x="789771" y="217627"/>
                </a:lnTo>
                <a:lnTo>
                  <a:pt x="801577" y="237890"/>
                </a:lnTo>
                <a:cubicBezTo>
                  <a:pt x="803275" y="244691"/>
                  <a:pt x="803275" y="251492"/>
                  <a:pt x="803275" y="258293"/>
                </a:cubicBezTo>
                <a:cubicBezTo>
                  <a:pt x="803275" y="258293"/>
                  <a:pt x="803275" y="258293"/>
                  <a:pt x="574010" y="493565"/>
                </a:cubicBezTo>
                <a:lnTo>
                  <a:pt x="525857" y="542980"/>
                </a:lnTo>
                <a:lnTo>
                  <a:pt x="551179" y="517099"/>
                </a:lnTo>
                <a:cubicBezTo>
                  <a:pt x="618660" y="448127"/>
                  <a:pt x="701714" y="363239"/>
                  <a:pt x="803933" y="258762"/>
                </a:cubicBezTo>
                <a:cubicBezTo>
                  <a:pt x="817562" y="258762"/>
                  <a:pt x="817562" y="258762"/>
                  <a:pt x="817562" y="272352"/>
                </a:cubicBezTo>
                <a:lnTo>
                  <a:pt x="817090" y="272823"/>
                </a:lnTo>
                <a:lnTo>
                  <a:pt x="823468" y="293609"/>
                </a:lnTo>
                <a:cubicBezTo>
                  <a:pt x="826866" y="302128"/>
                  <a:pt x="830263" y="312350"/>
                  <a:pt x="830263" y="325979"/>
                </a:cubicBezTo>
                <a:cubicBezTo>
                  <a:pt x="830263" y="325979"/>
                  <a:pt x="830263" y="325979"/>
                  <a:pt x="493392" y="663809"/>
                </a:cubicBezTo>
                <a:lnTo>
                  <a:pt x="462952" y="694336"/>
                </a:lnTo>
                <a:lnTo>
                  <a:pt x="490553" y="666735"/>
                </a:lnTo>
                <a:cubicBezTo>
                  <a:pt x="564883" y="592404"/>
                  <a:pt x="673001" y="484287"/>
                  <a:pt x="830263" y="327025"/>
                </a:cubicBezTo>
                <a:cubicBezTo>
                  <a:pt x="830263" y="327025"/>
                  <a:pt x="830263" y="330425"/>
                  <a:pt x="830263" y="333825"/>
                </a:cubicBezTo>
                <a:lnTo>
                  <a:pt x="830263" y="340413"/>
                </a:lnTo>
                <a:lnTo>
                  <a:pt x="830949" y="339725"/>
                </a:lnTo>
                <a:cubicBezTo>
                  <a:pt x="837750" y="346547"/>
                  <a:pt x="841150" y="356780"/>
                  <a:pt x="842850" y="367013"/>
                </a:cubicBezTo>
                <a:lnTo>
                  <a:pt x="844515" y="393735"/>
                </a:lnTo>
                <a:lnTo>
                  <a:pt x="844550" y="393700"/>
                </a:lnTo>
                <a:lnTo>
                  <a:pt x="844550" y="394301"/>
                </a:lnTo>
                <a:lnTo>
                  <a:pt x="844550" y="407362"/>
                </a:lnTo>
                <a:cubicBezTo>
                  <a:pt x="844550" y="410777"/>
                  <a:pt x="844550" y="414193"/>
                  <a:pt x="844550" y="421024"/>
                </a:cubicBezTo>
                <a:cubicBezTo>
                  <a:pt x="844550" y="421024"/>
                  <a:pt x="844550" y="421024"/>
                  <a:pt x="496804" y="769999"/>
                </a:cubicBezTo>
                <a:lnTo>
                  <a:pt x="490458" y="776367"/>
                </a:lnTo>
                <a:lnTo>
                  <a:pt x="525369" y="741456"/>
                </a:lnTo>
                <a:cubicBezTo>
                  <a:pt x="587226" y="679599"/>
                  <a:pt x="686197" y="580628"/>
                  <a:pt x="844550" y="422275"/>
                </a:cubicBezTo>
                <a:cubicBezTo>
                  <a:pt x="844550" y="435897"/>
                  <a:pt x="844550" y="463140"/>
                  <a:pt x="844550" y="490384"/>
                </a:cubicBezTo>
                <a:lnTo>
                  <a:pt x="844014" y="490920"/>
                </a:lnTo>
                <a:lnTo>
                  <a:pt x="844550" y="490537"/>
                </a:lnTo>
                <a:lnTo>
                  <a:pt x="832296" y="502791"/>
                </a:lnTo>
                <a:lnTo>
                  <a:pt x="832311" y="502623"/>
                </a:lnTo>
                <a:lnTo>
                  <a:pt x="825874" y="509060"/>
                </a:lnTo>
                <a:cubicBezTo>
                  <a:pt x="797858" y="537075"/>
                  <a:pt x="727821" y="607113"/>
                  <a:pt x="552726" y="782208"/>
                </a:cubicBezTo>
                <a:lnTo>
                  <a:pt x="502623" y="832311"/>
                </a:lnTo>
                <a:lnTo>
                  <a:pt x="502791" y="832296"/>
                </a:lnTo>
                <a:lnTo>
                  <a:pt x="496068" y="839019"/>
                </a:lnTo>
                <a:cubicBezTo>
                  <a:pt x="490537" y="844550"/>
                  <a:pt x="490537" y="844550"/>
                  <a:pt x="490537" y="844550"/>
                </a:cubicBezTo>
                <a:lnTo>
                  <a:pt x="490919" y="844015"/>
                </a:lnTo>
                <a:lnTo>
                  <a:pt x="490384" y="844550"/>
                </a:lnTo>
                <a:cubicBezTo>
                  <a:pt x="476762" y="844550"/>
                  <a:pt x="463140" y="844550"/>
                  <a:pt x="451221" y="844550"/>
                </a:cubicBezTo>
                <a:lnTo>
                  <a:pt x="422515" y="844550"/>
                </a:lnTo>
                <a:lnTo>
                  <a:pt x="422275" y="844550"/>
                </a:lnTo>
                <a:lnTo>
                  <a:pt x="408901" y="844550"/>
                </a:lnTo>
                <a:lnTo>
                  <a:pt x="395716" y="844550"/>
                </a:lnTo>
                <a:lnTo>
                  <a:pt x="395287" y="844550"/>
                </a:lnTo>
                <a:lnTo>
                  <a:pt x="395312" y="844525"/>
                </a:lnTo>
                <a:lnTo>
                  <a:pt x="368514" y="842845"/>
                </a:lnTo>
                <a:cubicBezTo>
                  <a:pt x="358313" y="841139"/>
                  <a:pt x="348112" y="837728"/>
                  <a:pt x="341312" y="830906"/>
                </a:cubicBezTo>
                <a:cubicBezTo>
                  <a:pt x="341312" y="830906"/>
                  <a:pt x="341312" y="830906"/>
                  <a:pt x="744761" y="426185"/>
                </a:cubicBezTo>
                <a:lnTo>
                  <a:pt x="762764" y="408125"/>
                </a:lnTo>
                <a:lnTo>
                  <a:pt x="710723" y="460166"/>
                </a:lnTo>
                <a:cubicBezTo>
                  <a:pt x="638999" y="531890"/>
                  <a:pt x="524240" y="646649"/>
                  <a:pt x="340626" y="830263"/>
                </a:cubicBezTo>
                <a:cubicBezTo>
                  <a:pt x="340626" y="830263"/>
                  <a:pt x="327025" y="830263"/>
                  <a:pt x="327025" y="830263"/>
                </a:cubicBezTo>
                <a:lnTo>
                  <a:pt x="327093" y="830195"/>
                </a:lnTo>
                <a:lnTo>
                  <a:pt x="295134" y="823447"/>
                </a:lnTo>
                <a:cubicBezTo>
                  <a:pt x="286640" y="820040"/>
                  <a:pt x="279845" y="816633"/>
                  <a:pt x="273050" y="816633"/>
                </a:cubicBezTo>
                <a:cubicBezTo>
                  <a:pt x="273050" y="816633"/>
                  <a:pt x="273050" y="816633"/>
                  <a:pt x="502390" y="586639"/>
                </a:cubicBezTo>
                <a:lnTo>
                  <a:pt x="504150" y="584874"/>
                </a:lnTo>
                <a:lnTo>
                  <a:pt x="452340" y="636537"/>
                </a:lnTo>
                <a:cubicBezTo>
                  <a:pt x="400166" y="688564"/>
                  <a:pt x="340538" y="748022"/>
                  <a:pt x="272391" y="815975"/>
                </a:cubicBezTo>
                <a:cubicBezTo>
                  <a:pt x="265577" y="815975"/>
                  <a:pt x="262169" y="815975"/>
                  <a:pt x="260465" y="815975"/>
                </a:cubicBezTo>
                <a:lnTo>
                  <a:pt x="259833" y="815975"/>
                </a:lnTo>
                <a:lnTo>
                  <a:pt x="258762" y="815975"/>
                </a:lnTo>
                <a:lnTo>
                  <a:pt x="259185" y="815543"/>
                </a:lnTo>
                <a:lnTo>
                  <a:pt x="239454" y="802373"/>
                </a:lnTo>
                <a:cubicBezTo>
                  <a:pt x="232661" y="798973"/>
                  <a:pt x="225868" y="795572"/>
                  <a:pt x="219075" y="788771"/>
                </a:cubicBezTo>
                <a:cubicBezTo>
                  <a:pt x="219075" y="788771"/>
                  <a:pt x="219075" y="788771"/>
                  <a:pt x="525139" y="482347"/>
                </a:cubicBezTo>
                <a:lnTo>
                  <a:pt x="600624" y="406774"/>
                </a:lnTo>
                <a:lnTo>
                  <a:pt x="549193" y="458205"/>
                </a:lnTo>
                <a:cubicBezTo>
                  <a:pt x="468732" y="538666"/>
                  <a:pt x="361451" y="645947"/>
                  <a:pt x="218410" y="788988"/>
                </a:cubicBezTo>
                <a:cubicBezTo>
                  <a:pt x="211598" y="788988"/>
                  <a:pt x="208193" y="788988"/>
                  <a:pt x="206490" y="787285"/>
                </a:cubicBezTo>
                <a:lnTo>
                  <a:pt x="204849" y="775801"/>
                </a:lnTo>
                <a:lnTo>
                  <a:pt x="204363" y="776287"/>
                </a:lnTo>
                <a:cubicBezTo>
                  <a:pt x="190746" y="776287"/>
                  <a:pt x="177129" y="762670"/>
                  <a:pt x="163512" y="762670"/>
                </a:cubicBezTo>
                <a:lnTo>
                  <a:pt x="164323" y="761840"/>
                </a:lnTo>
                <a:lnTo>
                  <a:pt x="157613" y="750085"/>
                </a:lnTo>
                <a:lnTo>
                  <a:pt x="151193" y="748478"/>
                </a:lnTo>
                <a:lnTo>
                  <a:pt x="150373" y="749300"/>
                </a:lnTo>
                <a:cubicBezTo>
                  <a:pt x="136761" y="735654"/>
                  <a:pt x="123149" y="722009"/>
                  <a:pt x="109537" y="708363"/>
                </a:cubicBezTo>
                <a:cubicBezTo>
                  <a:pt x="109537" y="708363"/>
                  <a:pt x="109537" y="708363"/>
                  <a:pt x="708464" y="107950"/>
                </a:cubicBezTo>
                <a:close/>
                <a:moveTo>
                  <a:pt x="627486" y="53975"/>
                </a:moveTo>
                <a:cubicBezTo>
                  <a:pt x="641103" y="53975"/>
                  <a:pt x="654720" y="67592"/>
                  <a:pt x="668337" y="67592"/>
                </a:cubicBezTo>
                <a:lnTo>
                  <a:pt x="667451" y="68478"/>
                </a:lnTo>
                <a:lnTo>
                  <a:pt x="669122" y="80177"/>
                </a:lnTo>
                <a:lnTo>
                  <a:pt x="680056" y="81739"/>
                </a:lnTo>
                <a:lnTo>
                  <a:pt x="680831" y="80962"/>
                </a:lnTo>
                <a:cubicBezTo>
                  <a:pt x="680831" y="87778"/>
                  <a:pt x="684230" y="91186"/>
                  <a:pt x="689329" y="94594"/>
                </a:cubicBezTo>
                <a:lnTo>
                  <a:pt x="707866" y="108109"/>
                </a:lnTo>
                <a:lnTo>
                  <a:pt x="708025" y="108225"/>
                </a:lnTo>
                <a:cubicBezTo>
                  <a:pt x="708025" y="108225"/>
                  <a:pt x="708025" y="108225"/>
                  <a:pt x="109744" y="708025"/>
                </a:cubicBezTo>
                <a:lnTo>
                  <a:pt x="109657" y="707905"/>
                </a:lnTo>
                <a:lnTo>
                  <a:pt x="96147" y="689281"/>
                </a:lnTo>
                <a:cubicBezTo>
                  <a:pt x="92748" y="684170"/>
                  <a:pt x="89349" y="680762"/>
                  <a:pt x="82550" y="680762"/>
                </a:cubicBezTo>
                <a:cubicBezTo>
                  <a:pt x="82550" y="680762"/>
                  <a:pt x="82550" y="680762"/>
                  <a:pt x="228614" y="534326"/>
                </a:cubicBezTo>
                <a:lnTo>
                  <a:pt x="238304" y="524612"/>
                </a:lnTo>
                <a:lnTo>
                  <a:pt x="187346" y="575570"/>
                </a:lnTo>
                <a:cubicBezTo>
                  <a:pt x="154433" y="608483"/>
                  <a:pt x="119326" y="643590"/>
                  <a:pt x="81879" y="681037"/>
                </a:cubicBezTo>
                <a:cubicBezTo>
                  <a:pt x="81879" y="667420"/>
                  <a:pt x="81879" y="667420"/>
                  <a:pt x="68262" y="667420"/>
                </a:cubicBezTo>
                <a:lnTo>
                  <a:pt x="69117" y="666565"/>
                </a:lnTo>
                <a:lnTo>
                  <a:pt x="62370" y="646324"/>
                </a:lnTo>
                <a:cubicBezTo>
                  <a:pt x="58966" y="639516"/>
                  <a:pt x="55562" y="632707"/>
                  <a:pt x="55562" y="625898"/>
                </a:cubicBezTo>
                <a:cubicBezTo>
                  <a:pt x="55562" y="625898"/>
                  <a:pt x="55562" y="625898"/>
                  <a:pt x="627486" y="53975"/>
                </a:cubicBezTo>
                <a:close/>
                <a:moveTo>
                  <a:pt x="558367" y="26987"/>
                </a:moveTo>
                <a:cubicBezTo>
                  <a:pt x="565168" y="26987"/>
                  <a:pt x="575369" y="26987"/>
                  <a:pt x="585571" y="28690"/>
                </a:cubicBezTo>
                <a:lnTo>
                  <a:pt x="612595" y="40531"/>
                </a:lnTo>
                <a:lnTo>
                  <a:pt x="613440" y="39687"/>
                </a:lnTo>
                <a:cubicBezTo>
                  <a:pt x="613440" y="39687"/>
                  <a:pt x="627063" y="39687"/>
                  <a:pt x="627063" y="53310"/>
                </a:cubicBezTo>
                <a:cubicBezTo>
                  <a:pt x="627063" y="53310"/>
                  <a:pt x="627063" y="53310"/>
                  <a:pt x="54898" y="625475"/>
                </a:cubicBezTo>
                <a:cubicBezTo>
                  <a:pt x="48086" y="625475"/>
                  <a:pt x="44681" y="622069"/>
                  <a:pt x="42978" y="618663"/>
                </a:cubicBezTo>
                <a:lnTo>
                  <a:pt x="41503" y="612763"/>
                </a:lnTo>
                <a:lnTo>
                  <a:pt x="41491" y="612775"/>
                </a:lnTo>
                <a:cubicBezTo>
                  <a:pt x="27889" y="599152"/>
                  <a:pt x="27889" y="571906"/>
                  <a:pt x="14287" y="558283"/>
                </a:cubicBezTo>
                <a:cubicBezTo>
                  <a:pt x="14287" y="558283"/>
                  <a:pt x="14287" y="558283"/>
                  <a:pt x="558367" y="26987"/>
                </a:cubicBezTo>
                <a:close/>
                <a:moveTo>
                  <a:pt x="476912" y="0"/>
                </a:moveTo>
                <a:cubicBezTo>
                  <a:pt x="483725" y="0"/>
                  <a:pt x="487131" y="0"/>
                  <a:pt x="488834" y="0"/>
                </a:cubicBezTo>
                <a:lnTo>
                  <a:pt x="490061" y="0"/>
                </a:lnTo>
                <a:lnTo>
                  <a:pt x="490538" y="0"/>
                </a:lnTo>
                <a:lnTo>
                  <a:pt x="490455" y="83"/>
                </a:lnTo>
                <a:lnTo>
                  <a:pt x="522392" y="6806"/>
                </a:lnTo>
                <a:lnTo>
                  <a:pt x="544330" y="13556"/>
                </a:lnTo>
                <a:lnTo>
                  <a:pt x="545187" y="12700"/>
                </a:lnTo>
                <a:cubicBezTo>
                  <a:pt x="545187" y="12700"/>
                  <a:pt x="558800" y="12700"/>
                  <a:pt x="558800" y="26313"/>
                </a:cubicBezTo>
                <a:cubicBezTo>
                  <a:pt x="558800" y="26313"/>
                  <a:pt x="558800" y="26313"/>
                  <a:pt x="14287" y="557213"/>
                </a:cubicBezTo>
                <a:cubicBezTo>
                  <a:pt x="14287" y="557213"/>
                  <a:pt x="14287" y="553810"/>
                  <a:pt x="14287" y="550406"/>
                </a:cubicBezTo>
                <a:lnTo>
                  <a:pt x="14287" y="543839"/>
                </a:lnTo>
                <a:lnTo>
                  <a:pt x="13613" y="544513"/>
                </a:lnTo>
                <a:cubicBezTo>
                  <a:pt x="13613" y="537706"/>
                  <a:pt x="10210" y="530900"/>
                  <a:pt x="6806" y="522392"/>
                </a:cubicBezTo>
                <a:lnTo>
                  <a:pt x="83" y="490455"/>
                </a:lnTo>
                <a:lnTo>
                  <a:pt x="0" y="490538"/>
                </a:lnTo>
                <a:lnTo>
                  <a:pt x="0" y="490062"/>
                </a:lnTo>
                <a:lnTo>
                  <a:pt x="0" y="488835"/>
                </a:lnTo>
                <a:cubicBezTo>
                  <a:pt x="0" y="487131"/>
                  <a:pt x="0" y="483725"/>
                  <a:pt x="0" y="476912"/>
                </a:cubicBezTo>
                <a:cubicBezTo>
                  <a:pt x="0" y="476912"/>
                  <a:pt x="0" y="476912"/>
                  <a:pt x="476912" y="0"/>
                </a:cubicBezTo>
                <a:close/>
                <a:moveTo>
                  <a:pt x="395031" y="0"/>
                </a:moveTo>
                <a:lnTo>
                  <a:pt x="395288" y="0"/>
                </a:lnTo>
                <a:lnTo>
                  <a:pt x="408653" y="0"/>
                </a:lnTo>
                <a:lnTo>
                  <a:pt x="421821" y="0"/>
                </a:lnTo>
                <a:lnTo>
                  <a:pt x="422275" y="0"/>
                </a:lnTo>
                <a:lnTo>
                  <a:pt x="449035" y="0"/>
                </a:lnTo>
                <a:cubicBezTo>
                  <a:pt x="459241" y="0"/>
                  <a:pt x="469446" y="0"/>
                  <a:pt x="476250" y="0"/>
                </a:cubicBezTo>
                <a:cubicBezTo>
                  <a:pt x="476250" y="0"/>
                  <a:pt x="476250" y="0"/>
                  <a:pt x="0" y="476250"/>
                </a:cubicBezTo>
                <a:cubicBezTo>
                  <a:pt x="0" y="469446"/>
                  <a:pt x="0" y="459241"/>
                  <a:pt x="0" y="449036"/>
                </a:cubicBezTo>
                <a:lnTo>
                  <a:pt x="0" y="422275"/>
                </a:lnTo>
                <a:lnTo>
                  <a:pt x="0" y="421821"/>
                </a:lnTo>
                <a:lnTo>
                  <a:pt x="0" y="408653"/>
                </a:lnTo>
                <a:cubicBezTo>
                  <a:pt x="0" y="405248"/>
                  <a:pt x="0" y="401842"/>
                  <a:pt x="0" y="395031"/>
                </a:cubicBezTo>
                <a:cubicBezTo>
                  <a:pt x="0" y="395031"/>
                  <a:pt x="0" y="395031"/>
                  <a:pt x="325496" y="69535"/>
                </a:cubicBezTo>
                <a:lnTo>
                  <a:pt x="331442" y="63589"/>
                </a:lnTo>
                <a:lnTo>
                  <a:pt x="298782" y="96118"/>
                </a:lnTo>
                <a:cubicBezTo>
                  <a:pt x="240878" y="153789"/>
                  <a:pt x="148233" y="246062"/>
                  <a:pt x="0" y="393700"/>
                </a:cubicBezTo>
                <a:cubicBezTo>
                  <a:pt x="0" y="366548"/>
                  <a:pt x="0" y="339396"/>
                  <a:pt x="13630" y="312245"/>
                </a:cubicBezTo>
                <a:lnTo>
                  <a:pt x="14287" y="311591"/>
                </a:lnTo>
                <a:lnTo>
                  <a:pt x="14287" y="299100"/>
                </a:lnTo>
                <a:lnTo>
                  <a:pt x="14287" y="285750"/>
                </a:lnTo>
                <a:lnTo>
                  <a:pt x="14287" y="285462"/>
                </a:lnTo>
                <a:lnTo>
                  <a:pt x="14551" y="285198"/>
                </a:lnTo>
                <a:lnTo>
                  <a:pt x="56703" y="197009"/>
                </a:lnTo>
                <a:cubicBezTo>
                  <a:pt x="110147" y="112534"/>
                  <a:pt x="194131" y="43418"/>
                  <a:pt x="285750" y="12700"/>
                </a:cubicBezTo>
                <a:cubicBezTo>
                  <a:pt x="285750" y="12700"/>
                  <a:pt x="285750" y="12700"/>
                  <a:pt x="103891" y="195622"/>
                </a:cubicBezTo>
                <a:lnTo>
                  <a:pt x="63585" y="236164"/>
                </a:lnTo>
                <a:lnTo>
                  <a:pt x="80879" y="218869"/>
                </a:lnTo>
                <a:cubicBezTo>
                  <a:pt x="120834" y="178914"/>
                  <a:pt x="184763" y="114986"/>
                  <a:pt x="287049" y="12700"/>
                </a:cubicBezTo>
                <a:cubicBezTo>
                  <a:pt x="300687" y="12700"/>
                  <a:pt x="300687" y="12700"/>
                  <a:pt x="314325" y="12700"/>
                </a:cubicBezTo>
                <a:cubicBezTo>
                  <a:pt x="314325" y="12700"/>
                  <a:pt x="314325" y="12700"/>
                  <a:pt x="309637" y="17388"/>
                </a:cubicBezTo>
                <a:lnTo>
                  <a:pt x="299755" y="27269"/>
                </a:lnTo>
                <a:lnTo>
                  <a:pt x="313504" y="13576"/>
                </a:lnTo>
                <a:cubicBezTo>
                  <a:pt x="327135" y="6788"/>
                  <a:pt x="340765" y="3394"/>
                  <a:pt x="354396" y="1697"/>
                </a:cubicBezTo>
                <a:lnTo>
                  <a:pt x="395020" y="1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en-US" altLang="zh-CN" sz="7200" b="1" dirty="0" smtClean="0">
                <a:solidFill>
                  <a:srgbClr val="F83003"/>
                </a:solidFill>
              </a:rPr>
              <a:t>1</a:t>
            </a:r>
            <a:endParaRPr lang="zh-CN" altLang="en-US" sz="7200" b="1" dirty="0">
              <a:solidFill>
                <a:srgbClr val="F83003"/>
              </a:solidFill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8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1149178" y="1626042"/>
            <a:ext cx="6413634" cy="603996"/>
            <a:chOff x="664546" y="1808922"/>
            <a:chExt cx="6413634" cy="603996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546" y="1808922"/>
              <a:ext cx="1052419" cy="563796"/>
            </a:xfrm>
            <a:prstGeom prst="rect">
              <a:avLst/>
            </a:prstGeom>
          </p:spPr>
        </p:pic>
        <p:sp>
          <p:nvSpPr>
            <p:cNvPr id="63" name="文本框 2"/>
            <p:cNvSpPr txBox="1"/>
            <p:nvPr/>
          </p:nvSpPr>
          <p:spPr>
            <a:xfrm>
              <a:off x="1369580" y="1951253"/>
              <a:ext cx="570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6" name="文本框 253"/>
          <p:cNvSpPr txBox="1"/>
          <p:nvPr/>
        </p:nvSpPr>
        <p:spPr>
          <a:xfrm>
            <a:off x="1000343" y="4054726"/>
            <a:ext cx="37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12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1149178" y="3474013"/>
            <a:ext cx="6413634" cy="603996"/>
            <a:chOff x="664546" y="1808922"/>
            <a:chExt cx="6413634" cy="603996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546" y="1808922"/>
              <a:ext cx="1052419" cy="563796"/>
            </a:xfrm>
            <a:prstGeom prst="rect">
              <a:avLst/>
            </a:prstGeom>
          </p:spPr>
        </p:pic>
        <p:sp>
          <p:nvSpPr>
            <p:cNvPr id="69" name="文本框 2"/>
            <p:cNvSpPr txBox="1"/>
            <p:nvPr/>
          </p:nvSpPr>
          <p:spPr>
            <a:xfrm>
              <a:off x="1369580" y="1951253"/>
              <a:ext cx="570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8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4953000" y="2018146"/>
            <a:ext cx="1816100" cy="457200"/>
          </a:xfrm>
          <a:prstGeom prst="rect">
            <a:avLst/>
          </a:prstGeom>
          <a:solidFill>
            <a:srgbClr val="D82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13500" y="1789546"/>
            <a:ext cx="4406900" cy="457200"/>
          </a:xfrm>
          <a:prstGeom prst="rect">
            <a:avLst/>
          </a:prstGeom>
          <a:solidFill>
            <a:srgbClr val="F83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等腰三角形 43"/>
          <p:cNvSpPr/>
          <p:nvPr/>
        </p:nvSpPr>
        <p:spPr>
          <a:xfrm rot="10800000">
            <a:off x="6413500" y="2246744"/>
            <a:ext cx="355600" cy="228601"/>
          </a:xfrm>
          <a:prstGeom prst="triangle">
            <a:avLst>
              <a:gd name="adj" fmla="val 0"/>
            </a:avLst>
          </a:prstGeom>
          <a:solidFill>
            <a:srgbClr val="7D15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53000" y="2790042"/>
            <a:ext cx="1816100" cy="457200"/>
          </a:xfrm>
          <a:prstGeom prst="rect">
            <a:avLst/>
          </a:prstGeom>
          <a:solidFill>
            <a:srgbClr val="AE8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413500" y="2561442"/>
            <a:ext cx="3656775" cy="457200"/>
          </a:xfrm>
          <a:prstGeom prst="rect">
            <a:avLst/>
          </a:prstGeom>
          <a:solidFill>
            <a:srgbClr val="EBA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等腰三角形 46"/>
          <p:cNvSpPr/>
          <p:nvPr/>
        </p:nvSpPr>
        <p:spPr>
          <a:xfrm rot="10800000">
            <a:off x="6413500" y="3018640"/>
            <a:ext cx="355600" cy="228601"/>
          </a:xfrm>
          <a:prstGeom prst="triangle">
            <a:avLst>
              <a:gd name="adj" fmla="val 0"/>
            </a:avLst>
          </a:prstGeom>
          <a:solidFill>
            <a:srgbClr val="784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953000" y="3561938"/>
            <a:ext cx="1816100" cy="457200"/>
          </a:xfrm>
          <a:prstGeom prst="rect">
            <a:avLst/>
          </a:prstGeom>
          <a:solidFill>
            <a:srgbClr val="849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413501" y="3333338"/>
            <a:ext cx="2837180" cy="457200"/>
          </a:xfrm>
          <a:prstGeom prst="rect">
            <a:avLst/>
          </a:prstGeom>
          <a:solidFill>
            <a:srgbClr val="A2B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等腰三角形 53"/>
          <p:cNvSpPr/>
          <p:nvPr/>
        </p:nvSpPr>
        <p:spPr>
          <a:xfrm rot="10800000">
            <a:off x="6413500" y="3790536"/>
            <a:ext cx="355600" cy="228601"/>
          </a:xfrm>
          <a:prstGeom prst="triangle">
            <a:avLst>
              <a:gd name="adj" fmla="val 0"/>
            </a:avLst>
          </a:prstGeom>
          <a:solidFill>
            <a:srgbClr val="434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953000" y="4333834"/>
            <a:ext cx="1816100" cy="457200"/>
          </a:xfrm>
          <a:prstGeom prst="rect">
            <a:avLst/>
          </a:prstGeom>
          <a:solidFill>
            <a:srgbClr val="283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413501" y="4105234"/>
            <a:ext cx="2090420" cy="457200"/>
          </a:xfrm>
          <a:prstGeom prst="rect">
            <a:avLst/>
          </a:prstGeom>
          <a:solidFill>
            <a:srgbClr val="4C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等腰三角形 59"/>
          <p:cNvSpPr/>
          <p:nvPr/>
        </p:nvSpPr>
        <p:spPr>
          <a:xfrm rot="10800000">
            <a:off x="6413500" y="4562432"/>
            <a:ext cx="355600" cy="228601"/>
          </a:xfrm>
          <a:prstGeom prst="triangle">
            <a:avLst>
              <a:gd name="adj" fmla="val 0"/>
            </a:avLst>
          </a:prstGeom>
          <a:solidFill>
            <a:srgbClr val="374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2"/>
          <p:cNvSpPr txBox="1"/>
          <p:nvPr/>
        </p:nvSpPr>
        <p:spPr>
          <a:xfrm>
            <a:off x="10820400" y="1756536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en-US" sz="2800" dirty="0" smtClean="0">
              <a:solidFill>
                <a:srgbClr val="F830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15"/>
          <p:cNvSpPr txBox="1"/>
          <p:nvPr/>
        </p:nvSpPr>
        <p:spPr>
          <a:xfrm>
            <a:off x="10263187" y="2522186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zh-CN" altLang="en-US" sz="2800" dirty="0" smtClean="0">
              <a:solidFill>
                <a:srgbClr val="EBAC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16"/>
          <p:cNvSpPr txBox="1"/>
          <p:nvPr/>
        </p:nvSpPr>
        <p:spPr>
          <a:xfrm>
            <a:off x="9513062" y="3300328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55%</a:t>
            </a:r>
            <a:endParaRPr lang="zh-CN" altLang="en-US" sz="2800" dirty="0" smtClean="0">
              <a:solidFill>
                <a:srgbClr val="A2B9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17"/>
          <p:cNvSpPr txBox="1"/>
          <p:nvPr/>
        </p:nvSpPr>
        <p:spPr>
          <a:xfrm>
            <a:off x="8693468" y="4078470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endParaRPr lang="zh-CN" altLang="en-US" sz="28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18"/>
          <p:cNvSpPr txBox="1"/>
          <p:nvPr/>
        </p:nvSpPr>
        <p:spPr>
          <a:xfrm>
            <a:off x="696266" y="2133009"/>
            <a:ext cx="37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12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664546" y="1454538"/>
            <a:ext cx="6413634" cy="603996"/>
            <a:chOff x="664546" y="1808922"/>
            <a:chExt cx="6413634" cy="603996"/>
          </a:xfrm>
        </p:grpSpPr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546" y="1808922"/>
              <a:ext cx="1052419" cy="563796"/>
            </a:xfrm>
            <a:prstGeom prst="rect">
              <a:avLst/>
            </a:prstGeom>
          </p:spPr>
        </p:pic>
        <p:sp>
          <p:nvSpPr>
            <p:cNvPr id="72" name="文本框 2"/>
            <p:cNvSpPr txBox="1"/>
            <p:nvPr/>
          </p:nvSpPr>
          <p:spPr>
            <a:xfrm>
              <a:off x="1369580" y="1951253"/>
              <a:ext cx="570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4546" y="3494533"/>
            <a:ext cx="6413634" cy="603996"/>
            <a:chOff x="664546" y="1808922"/>
            <a:chExt cx="6413634" cy="603996"/>
          </a:xfrm>
        </p:grpSpPr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546" y="1808922"/>
              <a:ext cx="1052419" cy="563796"/>
            </a:xfrm>
            <a:prstGeom prst="rect">
              <a:avLst/>
            </a:prstGeom>
          </p:spPr>
        </p:pic>
        <p:sp>
          <p:nvSpPr>
            <p:cNvPr id="75" name="文本框 2"/>
            <p:cNvSpPr txBox="1"/>
            <p:nvPr/>
          </p:nvSpPr>
          <p:spPr>
            <a:xfrm>
              <a:off x="1369580" y="1951253"/>
              <a:ext cx="570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6" name="文本框 18"/>
          <p:cNvSpPr txBox="1"/>
          <p:nvPr/>
        </p:nvSpPr>
        <p:spPr>
          <a:xfrm>
            <a:off x="696266" y="4114380"/>
            <a:ext cx="37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12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6225" y="2612261"/>
            <a:ext cx="286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PART ONE</a:t>
            </a:r>
            <a:endParaRPr lang="zh-CN" altLang="en-US" sz="4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832000" y="3700568"/>
            <a:ext cx="57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点击此处添加标题点击此处添加标题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8" y="1439514"/>
            <a:ext cx="5014756" cy="1845514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8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对角圆角矩形 25"/>
          <p:cNvSpPr/>
          <p:nvPr/>
        </p:nvSpPr>
        <p:spPr>
          <a:xfrm>
            <a:off x="6096000" y="1603169"/>
            <a:ext cx="1460665" cy="1460665"/>
          </a:xfrm>
          <a:prstGeom prst="round2DiagRect">
            <a:avLst>
              <a:gd name="adj1" fmla="val 28049"/>
              <a:gd name="adj2" fmla="val 0"/>
            </a:avLst>
          </a:prstGeom>
          <a:solidFill>
            <a:srgbClr val="F83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对角圆角矩形 26"/>
          <p:cNvSpPr/>
          <p:nvPr/>
        </p:nvSpPr>
        <p:spPr>
          <a:xfrm>
            <a:off x="7709065" y="1603169"/>
            <a:ext cx="1460665" cy="1460665"/>
          </a:xfrm>
          <a:prstGeom prst="round2DiagRect">
            <a:avLst>
              <a:gd name="adj1" fmla="val 28049"/>
              <a:gd name="adj2" fmla="val 0"/>
            </a:avLst>
          </a:prstGeom>
          <a:solidFill>
            <a:srgbClr val="EBA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64%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对角圆角矩形 27"/>
          <p:cNvSpPr/>
          <p:nvPr/>
        </p:nvSpPr>
        <p:spPr>
          <a:xfrm>
            <a:off x="9322130" y="1603169"/>
            <a:ext cx="1460665" cy="1460665"/>
          </a:xfrm>
          <a:prstGeom prst="round2DiagRect">
            <a:avLst>
              <a:gd name="adj1" fmla="val 28049"/>
              <a:gd name="adj2" fmla="val 0"/>
            </a:avLst>
          </a:prstGeom>
          <a:solidFill>
            <a:srgbClr val="A2B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53%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72549" y="5665223"/>
            <a:ext cx="906780" cy="373380"/>
          </a:xfrm>
          <a:prstGeom prst="rect">
            <a:avLst/>
          </a:prstGeom>
          <a:solidFill>
            <a:srgbClr val="EBA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172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017676" y="5310893"/>
            <a:ext cx="906780" cy="727710"/>
          </a:xfrm>
          <a:prstGeom prst="rect">
            <a:avLst/>
          </a:prstGeom>
          <a:solidFill>
            <a:srgbClr val="28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257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962803" y="5587118"/>
            <a:ext cx="906780" cy="451485"/>
          </a:xfrm>
          <a:prstGeom prst="rect">
            <a:avLst/>
          </a:prstGeom>
          <a:solidFill>
            <a:srgbClr val="F83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179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907930" y="5006093"/>
            <a:ext cx="906780" cy="1032510"/>
          </a:xfrm>
          <a:prstGeom prst="rect">
            <a:avLst/>
          </a:prstGeom>
          <a:solidFill>
            <a:srgbClr val="A2B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388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4" name="图表 33"/>
          <p:cNvGraphicFramePr/>
          <p:nvPr/>
        </p:nvGraphicFramePr>
        <p:xfrm>
          <a:off x="817336" y="3421260"/>
          <a:ext cx="4630963" cy="289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5" name="矩形 34"/>
          <p:cNvSpPr/>
          <p:nvPr/>
        </p:nvSpPr>
        <p:spPr>
          <a:xfrm>
            <a:off x="6255657" y="3701143"/>
            <a:ext cx="609600" cy="261257"/>
          </a:xfrm>
          <a:prstGeom prst="rect">
            <a:avLst/>
          </a:prstGeom>
          <a:solidFill>
            <a:srgbClr val="EBA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24"/>
          <p:cNvSpPr txBox="1"/>
          <p:nvPr/>
        </p:nvSpPr>
        <p:spPr>
          <a:xfrm>
            <a:off x="5343321" y="370114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25"/>
          <p:cNvSpPr txBox="1"/>
          <p:nvPr/>
        </p:nvSpPr>
        <p:spPr>
          <a:xfrm>
            <a:off x="5343321" y="408001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26"/>
          <p:cNvSpPr txBox="1"/>
          <p:nvPr/>
        </p:nvSpPr>
        <p:spPr>
          <a:xfrm>
            <a:off x="6140532" y="219338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27"/>
          <p:cNvSpPr txBox="1"/>
          <p:nvPr/>
        </p:nvSpPr>
        <p:spPr>
          <a:xfrm>
            <a:off x="7753597" y="219338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28"/>
          <p:cNvSpPr txBox="1"/>
          <p:nvPr/>
        </p:nvSpPr>
        <p:spPr>
          <a:xfrm>
            <a:off x="9366662" y="219338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41656" y="1946772"/>
            <a:ext cx="432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255657" y="4483352"/>
            <a:ext cx="609600" cy="261257"/>
          </a:xfrm>
          <a:prstGeom prst="rect">
            <a:avLst/>
          </a:prstGeom>
          <a:solidFill>
            <a:srgbClr val="F83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255657" y="4885480"/>
            <a:ext cx="1270282" cy="261257"/>
          </a:xfrm>
          <a:prstGeom prst="rect">
            <a:avLst/>
          </a:prstGeom>
          <a:solidFill>
            <a:srgbClr val="A2B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24"/>
          <p:cNvSpPr txBox="1"/>
          <p:nvPr/>
        </p:nvSpPr>
        <p:spPr>
          <a:xfrm>
            <a:off x="5343321" y="448335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25"/>
          <p:cNvSpPr txBox="1"/>
          <p:nvPr/>
        </p:nvSpPr>
        <p:spPr>
          <a:xfrm>
            <a:off x="5343321" y="486221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255656" y="4103271"/>
            <a:ext cx="822524" cy="261257"/>
          </a:xfrm>
          <a:prstGeom prst="rect">
            <a:avLst/>
          </a:prstGeom>
          <a:solidFill>
            <a:srgbClr val="2A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grpSp>
        <p:nvGrpSpPr>
          <p:cNvPr id="67" name="组合 66"/>
          <p:cNvGrpSpPr/>
          <p:nvPr/>
        </p:nvGrpSpPr>
        <p:grpSpPr>
          <a:xfrm>
            <a:off x="777877" y="2275066"/>
            <a:ext cx="6905623" cy="3076128"/>
            <a:chOff x="777876" y="2909888"/>
            <a:chExt cx="7348537" cy="3273425"/>
          </a:xfrm>
        </p:grpSpPr>
        <p:grpSp>
          <p:nvGrpSpPr>
            <p:cNvPr id="68" name="组合 67"/>
            <p:cNvGrpSpPr/>
            <p:nvPr/>
          </p:nvGrpSpPr>
          <p:grpSpPr>
            <a:xfrm>
              <a:off x="777876" y="2909888"/>
              <a:ext cx="7348537" cy="3273425"/>
              <a:chOff x="777876" y="2909888"/>
              <a:chExt cx="7348537" cy="3273425"/>
            </a:xfrm>
            <a:solidFill>
              <a:srgbClr val="EBAC07"/>
            </a:solidFill>
          </p:grpSpPr>
          <p:sp>
            <p:nvSpPr>
              <p:cNvPr id="75" name="Freeform 29"/>
              <p:cNvSpPr>
                <a:spLocks noEditPoints="1"/>
              </p:cNvSpPr>
              <p:nvPr/>
            </p:nvSpPr>
            <p:spPr bwMode="auto">
              <a:xfrm>
                <a:off x="777876" y="2909888"/>
                <a:ext cx="479425" cy="1417638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9 h 100"/>
                  <a:gd name="T4" fmla="*/ 17 w 34"/>
                  <a:gd name="T5" fmla="*/ 0 h 100"/>
                  <a:gd name="T6" fmla="*/ 7 w 34"/>
                  <a:gd name="T7" fmla="*/ 9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2 h 100"/>
                  <a:gd name="T28" fmla="*/ 26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7" y="15"/>
                      <a:pt x="27" y="9"/>
                    </a:cubicBezTo>
                    <a:cubicBezTo>
                      <a:pt x="27" y="4"/>
                      <a:pt x="22" y="0"/>
                      <a:pt x="17" y="0"/>
                    </a:cubicBezTo>
                    <a:cubicBezTo>
                      <a:pt x="12" y="0"/>
                      <a:pt x="7" y="4"/>
                      <a:pt x="7" y="9"/>
                    </a:cubicBezTo>
                    <a:cubicBezTo>
                      <a:pt x="7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4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30" y="22"/>
                      <a:pt x="25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30"/>
              <p:cNvSpPr>
                <a:spLocks noEditPoints="1"/>
              </p:cNvSpPr>
              <p:nvPr/>
            </p:nvSpPr>
            <p:spPr bwMode="auto">
              <a:xfrm>
                <a:off x="1538288" y="2909888"/>
                <a:ext cx="481013" cy="1417638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9 h 100"/>
                  <a:gd name="T4" fmla="*/ 17 w 34"/>
                  <a:gd name="T5" fmla="*/ 0 h 100"/>
                  <a:gd name="T6" fmla="*/ 8 w 34"/>
                  <a:gd name="T7" fmla="*/ 9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2 h 100"/>
                  <a:gd name="T28" fmla="*/ 26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7" y="15"/>
                      <a:pt x="27" y="9"/>
                    </a:cubicBezTo>
                    <a:cubicBezTo>
                      <a:pt x="27" y="4"/>
                      <a:pt x="22" y="0"/>
                      <a:pt x="17" y="0"/>
                    </a:cubicBezTo>
                    <a:cubicBezTo>
                      <a:pt x="12" y="0"/>
                      <a:pt x="8" y="4"/>
                      <a:pt x="8" y="9"/>
                    </a:cubicBezTo>
                    <a:cubicBezTo>
                      <a:pt x="8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4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1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30" y="22"/>
                      <a:pt x="25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31"/>
              <p:cNvSpPr>
                <a:spLocks noEditPoints="1"/>
              </p:cNvSpPr>
              <p:nvPr/>
            </p:nvSpPr>
            <p:spPr bwMode="auto">
              <a:xfrm>
                <a:off x="2300288" y="2909888"/>
                <a:ext cx="479425" cy="1417638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9 h 100"/>
                  <a:gd name="T4" fmla="*/ 17 w 34"/>
                  <a:gd name="T5" fmla="*/ 0 h 100"/>
                  <a:gd name="T6" fmla="*/ 8 w 34"/>
                  <a:gd name="T7" fmla="*/ 9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2 h 100"/>
                  <a:gd name="T28" fmla="*/ 26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3" y="19"/>
                      <a:pt x="27" y="15"/>
                      <a:pt x="27" y="9"/>
                    </a:cubicBezTo>
                    <a:cubicBezTo>
                      <a:pt x="27" y="4"/>
                      <a:pt x="23" y="0"/>
                      <a:pt x="17" y="0"/>
                    </a:cubicBezTo>
                    <a:cubicBezTo>
                      <a:pt x="12" y="0"/>
                      <a:pt x="8" y="4"/>
                      <a:pt x="8" y="9"/>
                    </a:cubicBezTo>
                    <a:cubicBezTo>
                      <a:pt x="8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5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3" y="100"/>
                      <a:pt x="26" y="97"/>
                      <a:pt x="26" y="9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1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30" y="22"/>
                      <a:pt x="25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32"/>
              <p:cNvSpPr>
                <a:spLocks noEditPoints="1"/>
              </p:cNvSpPr>
              <p:nvPr/>
            </p:nvSpPr>
            <p:spPr bwMode="auto">
              <a:xfrm>
                <a:off x="3062288" y="2909888"/>
                <a:ext cx="479425" cy="1417638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9 h 100"/>
                  <a:gd name="T4" fmla="*/ 17 w 34"/>
                  <a:gd name="T5" fmla="*/ 0 h 100"/>
                  <a:gd name="T6" fmla="*/ 8 w 34"/>
                  <a:gd name="T7" fmla="*/ 9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9 w 34"/>
                  <a:gd name="T19" fmla="*/ 64 h 100"/>
                  <a:gd name="T20" fmla="*/ 9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2 h 100"/>
                  <a:gd name="T28" fmla="*/ 26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3" y="19"/>
                      <a:pt x="27" y="15"/>
                      <a:pt x="27" y="9"/>
                    </a:cubicBezTo>
                    <a:cubicBezTo>
                      <a:pt x="27" y="4"/>
                      <a:pt x="23" y="0"/>
                      <a:pt x="17" y="0"/>
                    </a:cubicBezTo>
                    <a:cubicBezTo>
                      <a:pt x="12" y="0"/>
                      <a:pt x="8" y="4"/>
                      <a:pt x="8" y="9"/>
                    </a:cubicBezTo>
                    <a:cubicBezTo>
                      <a:pt x="8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5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9" y="6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3" y="100"/>
                      <a:pt x="26" y="97"/>
                      <a:pt x="26" y="9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1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30" y="22"/>
                      <a:pt x="25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33"/>
              <p:cNvSpPr>
                <a:spLocks noEditPoints="1"/>
              </p:cNvSpPr>
              <p:nvPr/>
            </p:nvSpPr>
            <p:spPr bwMode="auto">
              <a:xfrm>
                <a:off x="3838576" y="2909888"/>
                <a:ext cx="479425" cy="1417638"/>
              </a:xfrm>
              <a:custGeom>
                <a:avLst/>
                <a:gdLst>
                  <a:gd name="T0" fmla="*/ 17 w 34"/>
                  <a:gd name="T1" fmla="*/ 19 h 100"/>
                  <a:gd name="T2" fmla="*/ 26 w 34"/>
                  <a:gd name="T3" fmla="*/ 9 h 100"/>
                  <a:gd name="T4" fmla="*/ 17 w 34"/>
                  <a:gd name="T5" fmla="*/ 0 h 100"/>
                  <a:gd name="T6" fmla="*/ 7 w 34"/>
                  <a:gd name="T7" fmla="*/ 9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7 w 34"/>
                  <a:gd name="T25" fmla="*/ 100 h 100"/>
                  <a:gd name="T26" fmla="*/ 25 w 34"/>
                  <a:gd name="T27" fmla="*/ 92 h 100"/>
                  <a:gd name="T28" fmla="*/ 25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6" y="15"/>
                      <a:pt x="26" y="9"/>
                    </a:cubicBezTo>
                    <a:cubicBezTo>
                      <a:pt x="26" y="4"/>
                      <a:pt x="22" y="0"/>
                      <a:pt x="17" y="0"/>
                    </a:cubicBezTo>
                    <a:cubicBezTo>
                      <a:pt x="11" y="0"/>
                      <a:pt x="7" y="4"/>
                      <a:pt x="7" y="9"/>
                    </a:cubicBezTo>
                    <a:cubicBezTo>
                      <a:pt x="7" y="15"/>
                      <a:pt x="11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1" y="100"/>
                      <a:pt x="16" y="100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22" y="100"/>
                      <a:pt x="25" y="97"/>
                      <a:pt x="25" y="92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29" y="22"/>
                      <a:pt x="24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34"/>
              <p:cNvSpPr>
                <a:spLocks noEditPoints="1"/>
              </p:cNvSpPr>
              <p:nvPr/>
            </p:nvSpPr>
            <p:spPr bwMode="auto">
              <a:xfrm>
                <a:off x="4600576" y="2909888"/>
                <a:ext cx="479425" cy="1417638"/>
              </a:xfrm>
              <a:custGeom>
                <a:avLst/>
                <a:gdLst>
                  <a:gd name="T0" fmla="*/ 17 w 34"/>
                  <a:gd name="T1" fmla="*/ 19 h 100"/>
                  <a:gd name="T2" fmla="*/ 26 w 34"/>
                  <a:gd name="T3" fmla="*/ 9 h 100"/>
                  <a:gd name="T4" fmla="*/ 17 w 34"/>
                  <a:gd name="T5" fmla="*/ 0 h 100"/>
                  <a:gd name="T6" fmla="*/ 7 w 34"/>
                  <a:gd name="T7" fmla="*/ 9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5 w 34"/>
                  <a:gd name="T27" fmla="*/ 92 h 100"/>
                  <a:gd name="T28" fmla="*/ 25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6" y="15"/>
                      <a:pt x="26" y="9"/>
                    </a:cubicBezTo>
                    <a:cubicBezTo>
                      <a:pt x="26" y="4"/>
                      <a:pt x="22" y="0"/>
                      <a:pt x="17" y="0"/>
                    </a:cubicBezTo>
                    <a:cubicBezTo>
                      <a:pt x="11" y="0"/>
                      <a:pt x="7" y="4"/>
                      <a:pt x="7" y="9"/>
                    </a:cubicBezTo>
                    <a:cubicBezTo>
                      <a:pt x="7" y="15"/>
                      <a:pt x="11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1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5" y="97"/>
                      <a:pt x="25" y="92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29" y="22"/>
                      <a:pt x="24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35"/>
              <p:cNvSpPr>
                <a:spLocks noEditPoints="1"/>
              </p:cNvSpPr>
              <p:nvPr/>
            </p:nvSpPr>
            <p:spPr bwMode="auto">
              <a:xfrm>
                <a:off x="5362576" y="2909888"/>
                <a:ext cx="479425" cy="1417638"/>
              </a:xfrm>
              <a:custGeom>
                <a:avLst/>
                <a:gdLst>
                  <a:gd name="T0" fmla="*/ 17 w 34"/>
                  <a:gd name="T1" fmla="*/ 19 h 100"/>
                  <a:gd name="T2" fmla="*/ 26 w 34"/>
                  <a:gd name="T3" fmla="*/ 9 h 100"/>
                  <a:gd name="T4" fmla="*/ 17 w 34"/>
                  <a:gd name="T5" fmla="*/ 0 h 100"/>
                  <a:gd name="T6" fmla="*/ 7 w 34"/>
                  <a:gd name="T7" fmla="*/ 9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2 h 100"/>
                  <a:gd name="T28" fmla="*/ 26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6" y="15"/>
                      <a:pt x="26" y="9"/>
                    </a:cubicBezTo>
                    <a:cubicBezTo>
                      <a:pt x="26" y="4"/>
                      <a:pt x="22" y="0"/>
                      <a:pt x="17" y="0"/>
                    </a:cubicBezTo>
                    <a:cubicBezTo>
                      <a:pt x="11" y="0"/>
                      <a:pt x="7" y="4"/>
                      <a:pt x="7" y="9"/>
                    </a:cubicBezTo>
                    <a:cubicBezTo>
                      <a:pt x="7" y="15"/>
                      <a:pt x="11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1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29" y="22"/>
                      <a:pt x="24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36"/>
              <p:cNvSpPr>
                <a:spLocks noEditPoints="1"/>
              </p:cNvSpPr>
              <p:nvPr/>
            </p:nvSpPr>
            <p:spPr bwMode="auto">
              <a:xfrm>
                <a:off x="6122988" y="2909888"/>
                <a:ext cx="481013" cy="1417638"/>
              </a:xfrm>
              <a:custGeom>
                <a:avLst/>
                <a:gdLst>
                  <a:gd name="T0" fmla="*/ 17 w 34"/>
                  <a:gd name="T1" fmla="*/ 19 h 100"/>
                  <a:gd name="T2" fmla="*/ 26 w 34"/>
                  <a:gd name="T3" fmla="*/ 9 h 100"/>
                  <a:gd name="T4" fmla="*/ 17 w 34"/>
                  <a:gd name="T5" fmla="*/ 0 h 100"/>
                  <a:gd name="T6" fmla="*/ 7 w 34"/>
                  <a:gd name="T7" fmla="*/ 9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2 h 100"/>
                  <a:gd name="T28" fmla="*/ 26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6" y="15"/>
                      <a:pt x="26" y="9"/>
                    </a:cubicBezTo>
                    <a:cubicBezTo>
                      <a:pt x="26" y="4"/>
                      <a:pt x="22" y="0"/>
                      <a:pt x="17" y="0"/>
                    </a:cubicBezTo>
                    <a:cubicBezTo>
                      <a:pt x="12" y="0"/>
                      <a:pt x="7" y="4"/>
                      <a:pt x="7" y="9"/>
                    </a:cubicBezTo>
                    <a:cubicBezTo>
                      <a:pt x="7" y="15"/>
                      <a:pt x="12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30" y="22"/>
                      <a:pt x="24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37"/>
              <p:cNvSpPr>
                <a:spLocks noEditPoints="1"/>
              </p:cNvSpPr>
              <p:nvPr/>
            </p:nvSpPr>
            <p:spPr bwMode="auto">
              <a:xfrm>
                <a:off x="6884988" y="2909888"/>
                <a:ext cx="479425" cy="1417638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9 h 100"/>
                  <a:gd name="T4" fmla="*/ 17 w 34"/>
                  <a:gd name="T5" fmla="*/ 0 h 100"/>
                  <a:gd name="T6" fmla="*/ 7 w 34"/>
                  <a:gd name="T7" fmla="*/ 9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2 h 100"/>
                  <a:gd name="T28" fmla="*/ 26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7" y="15"/>
                      <a:pt x="27" y="9"/>
                    </a:cubicBezTo>
                    <a:cubicBezTo>
                      <a:pt x="27" y="4"/>
                      <a:pt x="22" y="0"/>
                      <a:pt x="17" y="0"/>
                    </a:cubicBezTo>
                    <a:cubicBezTo>
                      <a:pt x="12" y="0"/>
                      <a:pt x="7" y="4"/>
                      <a:pt x="7" y="9"/>
                    </a:cubicBezTo>
                    <a:cubicBezTo>
                      <a:pt x="7" y="15"/>
                      <a:pt x="12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30" y="22"/>
                      <a:pt x="24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38"/>
              <p:cNvSpPr>
                <a:spLocks noEditPoints="1"/>
              </p:cNvSpPr>
              <p:nvPr/>
            </p:nvSpPr>
            <p:spPr bwMode="auto">
              <a:xfrm>
                <a:off x="7646988" y="2909888"/>
                <a:ext cx="479425" cy="1417638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9 h 100"/>
                  <a:gd name="T4" fmla="*/ 17 w 34"/>
                  <a:gd name="T5" fmla="*/ 0 h 100"/>
                  <a:gd name="T6" fmla="*/ 8 w 34"/>
                  <a:gd name="T7" fmla="*/ 9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2 h 100"/>
                  <a:gd name="T28" fmla="*/ 26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7" y="15"/>
                      <a:pt x="27" y="9"/>
                    </a:cubicBezTo>
                    <a:cubicBezTo>
                      <a:pt x="27" y="4"/>
                      <a:pt x="22" y="0"/>
                      <a:pt x="17" y="0"/>
                    </a:cubicBezTo>
                    <a:cubicBezTo>
                      <a:pt x="12" y="0"/>
                      <a:pt x="8" y="4"/>
                      <a:pt x="8" y="9"/>
                    </a:cubicBezTo>
                    <a:cubicBezTo>
                      <a:pt x="8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4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1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30" y="22"/>
                      <a:pt x="25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39"/>
              <p:cNvSpPr>
                <a:spLocks noEditPoints="1"/>
              </p:cNvSpPr>
              <p:nvPr/>
            </p:nvSpPr>
            <p:spPr bwMode="auto">
              <a:xfrm>
                <a:off x="777876" y="4767263"/>
                <a:ext cx="479425" cy="1416050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10 h 100"/>
                  <a:gd name="T4" fmla="*/ 17 w 34"/>
                  <a:gd name="T5" fmla="*/ 0 h 100"/>
                  <a:gd name="T6" fmla="*/ 7 w 34"/>
                  <a:gd name="T7" fmla="*/ 10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3 h 100"/>
                  <a:gd name="T28" fmla="*/ 26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7" y="15"/>
                      <a:pt x="27" y="10"/>
                    </a:cubicBezTo>
                    <a:cubicBezTo>
                      <a:pt x="27" y="4"/>
                      <a:pt x="22" y="0"/>
                      <a:pt x="17" y="0"/>
                    </a:cubicBezTo>
                    <a:cubicBezTo>
                      <a:pt x="12" y="0"/>
                      <a:pt x="7" y="4"/>
                      <a:pt x="7" y="10"/>
                    </a:cubicBezTo>
                    <a:cubicBezTo>
                      <a:pt x="7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4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30" y="22"/>
                      <a:pt x="25" y="2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40"/>
              <p:cNvSpPr>
                <a:spLocks noEditPoints="1"/>
              </p:cNvSpPr>
              <p:nvPr/>
            </p:nvSpPr>
            <p:spPr bwMode="auto">
              <a:xfrm>
                <a:off x="1538288" y="4767263"/>
                <a:ext cx="481013" cy="1416050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10 h 100"/>
                  <a:gd name="T4" fmla="*/ 17 w 34"/>
                  <a:gd name="T5" fmla="*/ 0 h 100"/>
                  <a:gd name="T6" fmla="*/ 8 w 34"/>
                  <a:gd name="T7" fmla="*/ 10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3 h 100"/>
                  <a:gd name="T28" fmla="*/ 26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7" y="15"/>
                      <a:pt x="27" y="10"/>
                    </a:cubicBezTo>
                    <a:cubicBezTo>
                      <a:pt x="27" y="4"/>
                      <a:pt x="22" y="0"/>
                      <a:pt x="17" y="0"/>
                    </a:cubicBezTo>
                    <a:cubicBezTo>
                      <a:pt x="12" y="0"/>
                      <a:pt x="8" y="4"/>
                      <a:pt x="8" y="10"/>
                    </a:cubicBezTo>
                    <a:cubicBezTo>
                      <a:pt x="8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4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31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30" y="22"/>
                      <a:pt x="25" y="2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41"/>
              <p:cNvSpPr>
                <a:spLocks noEditPoints="1"/>
              </p:cNvSpPr>
              <p:nvPr/>
            </p:nvSpPr>
            <p:spPr bwMode="auto">
              <a:xfrm>
                <a:off x="2300288" y="4767263"/>
                <a:ext cx="479425" cy="1416050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10 h 100"/>
                  <a:gd name="T4" fmla="*/ 17 w 34"/>
                  <a:gd name="T5" fmla="*/ 0 h 100"/>
                  <a:gd name="T6" fmla="*/ 8 w 34"/>
                  <a:gd name="T7" fmla="*/ 10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3 h 100"/>
                  <a:gd name="T28" fmla="*/ 26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3" y="19"/>
                      <a:pt x="27" y="15"/>
                      <a:pt x="27" y="10"/>
                    </a:cubicBezTo>
                    <a:cubicBezTo>
                      <a:pt x="27" y="4"/>
                      <a:pt x="23" y="0"/>
                      <a:pt x="17" y="0"/>
                    </a:cubicBezTo>
                    <a:cubicBezTo>
                      <a:pt x="12" y="0"/>
                      <a:pt x="8" y="4"/>
                      <a:pt x="8" y="10"/>
                    </a:cubicBezTo>
                    <a:cubicBezTo>
                      <a:pt x="8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5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3" y="100"/>
                      <a:pt x="26" y="97"/>
                      <a:pt x="26" y="9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31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30" y="22"/>
                      <a:pt x="25" y="2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42"/>
              <p:cNvSpPr>
                <a:spLocks noEditPoints="1"/>
              </p:cNvSpPr>
              <p:nvPr/>
            </p:nvSpPr>
            <p:spPr bwMode="auto">
              <a:xfrm>
                <a:off x="3062288" y="4767263"/>
                <a:ext cx="479425" cy="1416050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10 h 100"/>
                  <a:gd name="T4" fmla="*/ 17 w 34"/>
                  <a:gd name="T5" fmla="*/ 0 h 100"/>
                  <a:gd name="T6" fmla="*/ 8 w 34"/>
                  <a:gd name="T7" fmla="*/ 10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9 w 34"/>
                  <a:gd name="T19" fmla="*/ 65 h 100"/>
                  <a:gd name="T20" fmla="*/ 9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3 h 100"/>
                  <a:gd name="T28" fmla="*/ 26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3" y="19"/>
                      <a:pt x="27" y="15"/>
                      <a:pt x="27" y="10"/>
                    </a:cubicBezTo>
                    <a:cubicBezTo>
                      <a:pt x="27" y="4"/>
                      <a:pt x="23" y="0"/>
                      <a:pt x="17" y="0"/>
                    </a:cubicBezTo>
                    <a:cubicBezTo>
                      <a:pt x="12" y="0"/>
                      <a:pt x="8" y="4"/>
                      <a:pt x="8" y="10"/>
                    </a:cubicBezTo>
                    <a:cubicBezTo>
                      <a:pt x="8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5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9" y="65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9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3" y="100"/>
                      <a:pt x="26" y="97"/>
                      <a:pt x="26" y="9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31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30" y="22"/>
                      <a:pt x="25" y="2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43"/>
              <p:cNvSpPr>
                <a:spLocks noEditPoints="1"/>
              </p:cNvSpPr>
              <p:nvPr/>
            </p:nvSpPr>
            <p:spPr bwMode="auto">
              <a:xfrm>
                <a:off x="3838576" y="4767263"/>
                <a:ext cx="479425" cy="1416050"/>
              </a:xfrm>
              <a:custGeom>
                <a:avLst/>
                <a:gdLst>
                  <a:gd name="T0" fmla="*/ 17 w 34"/>
                  <a:gd name="T1" fmla="*/ 19 h 100"/>
                  <a:gd name="T2" fmla="*/ 26 w 34"/>
                  <a:gd name="T3" fmla="*/ 10 h 100"/>
                  <a:gd name="T4" fmla="*/ 17 w 34"/>
                  <a:gd name="T5" fmla="*/ 0 h 100"/>
                  <a:gd name="T6" fmla="*/ 7 w 34"/>
                  <a:gd name="T7" fmla="*/ 10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7 w 34"/>
                  <a:gd name="T25" fmla="*/ 100 h 100"/>
                  <a:gd name="T26" fmla="*/ 25 w 34"/>
                  <a:gd name="T27" fmla="*/ 93 h 100"/>
                  <a:gd name="T28" fmla="*/ 25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6" y="15"/>
                      <a:pt x="26" y="10"/>
                    </a:cubicBezTo>
                    <a:cubicBezTo>
                      <a:pt x="26" y="4"/>
                      <a:pt x="22" y="0"/>
                      <a:pt x="17" y="0"/>
                    </a:cubicBezTo>
                    <a:cubicBezTo>
                      <a:pt x="11" y="0"/>
                      <a:pt x="7" y="4"/>
                      <a:pt x="7" y="10"/>
                    </a:cubicBezTo>
                    <a:cubicBezTo>
                      <a:pt x="7" y="15"/>
                      <a:pt x="11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1" y="100"/>
                      <a:pt x="16" y="100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22" y="100"/>
                      <a:pt x="25" y="97"/>
                      <a:pt x="25" y="93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29" y="22"/>
                      <a:pt x="24" y="2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4600576" y="4767263"/>
              <a:ext cx="3525837" cy="1416050"/>
              <a:chOff x="4600576" y="4767263"/>
              <a:chExt cx="3525837" cy="1416050"/>
            </a:xfrm>
            <a:solidFill>
              <a:srgbClr val="F83003"/>
            </a:solidFill>
          </p:grpSpPr>
          <p:sp>
            <p:nvSpPr>
              <p:cNvPr id="70" name="Freeform 44"/>
              <p:cNvSpPr>
                <a:spLocks noEditPoints="1"/>
              </p:cNvSpPr>
              <p:nvPr/>
            </p:nvSpPr>
            <p:spPr bwMode="auto">
              <a:xfrm>
                <a:off x="4600576" y="4767263"/>
                <a:ext cx="479425" cy="1416050"/>
              </a:xfrm>
              <a:custGeom>
                <a:avLst/>
                <a:gdLst>
                  <a:gd name="T0" fmla="*/ 17 w 34"/>
                  <a:gd name="T1" fmla="*/ 19 h 100"/>
                  <a:gd name="T2" fmla="*/ 26 w 34"/>
                  <a:gd name="T3" fmla="*/ 10 h 100"/>
                  <a:gd name="T4" fmla="*/ 17 w 34"/>
                  <a:gd name="T5" fmla="*/ 0 h 100"/>
                  <a:gd name="T6" fmla="*/ 7 w 34"/>
                  <a:gd name="T7" fmla="*/ 10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5 w 34"/>
                  <a:gd name="T27" fmla="*/ 93 h 100"/>
                  <a:gd name="T28" fmla="*/ 25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6" y="15"/>
                      <a:pt x="26" y="10"/>
                    </a:cubicBezTo>
                    <a:cubicBezTo>
                      <a:pt x="26" y="4"/>
                      <a:pt x="22" y="0"/>
                      <a:pt x="17" y="0"/>
                    </a:cubicBezTo>
                    <a:cubicBezTo>
                      <a:pt x="11" y="0"/>
                      <a:pt x="7" y="4"/>
                      <a:pt x="7" y="10"/>
                    </a:cubicBezTo>
                    <a:cubicBezTo>
                      <a:pt x="7" y="15"/>
                      <a:pt x="11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1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5" y="97"/>
                      <a:pt x="25" y="93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29" y="22"/>
                      <a:pt x="24" y="2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45"/>
              <p:cNvSpPr>
                <a:spLocks noEditPoints="1"/>
              </p:cNvSpPr>
              <p:nvPr/>
            </p:nvSpPr>
            <p:spPr bwMode="auto">
              <a:xfrm>
                <a:off x="5362576" y="4767263"/>
                <a:ext cx="479425" cy="1416050"/>
              </a:xfrm>
              <a:custGeom>
                <a:avLst/>
                <a:gdLst>
                  <a:gd name="T0" fmla="*/ 17 w 34"/>
                  <a:gd name="T1" fmla="*/ 19 h 100"/>
                  <a:gd name="T2" fmla="*/ 26 w 34"/>
                  <a:gd name="T3" fmla="*/ 10 h 100"/>
                  <a:gd name="T4" fmla="*/ 17 w 34"/>
                  <a:gd name="T5" fmla="*/ 0 h 100"/>
                  <a:gd name="T6" fmla="*/ 7 w 34"/>
                  <a:gd name="T7" fmla="*/ 10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3 h 100"/>
                  <a:gd name="T28" fmla="*/ 26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6" y="15"/>
                      <a:pt x="26" y="10"/>
                    </a:cubicBezTo>
                    <a:cubicBezTo>
                      <a:pt x="26" y="4"/>
                      <a:pt x="22" y="0"/>
                      <a:pt x="17" y="0"/>
                    </a:cubicBezTo>
                    <a:cubicBezTo>
                      <a:pt x="11" y="0"/>
                      <a:pt x="7" y="4"/>
                      <a:pt x="7" y="10"/>
                    </a:cubicBezTo>
                    <a:cubicBezTo>
                      <a:pt x="7" y="15"/>
                      <a:pt x="11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1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29" y="22"/>
                      <a:pt x="24" y="2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46"/>
              <p:cNvSpPr>
                <a:spLocks noEditPoints="1"/>
              </p:cNvSpPr>
              <p:nvPr/>
            </p:nvSpPr>
            <p:spPr bwMode="auto">
              <a:xfrm>
                <a:off x="6122988" y="4767263"/>
                <a:ext cx="481013" cy="1416050"/>
              </a:xfrm>
              <a:custGeom>
                <a:avLst/>
                <a:gdLst>
                  <a:gd name="T0" fmla="*/ 17 w 34"/>
                  <a:gd name="T1" fmla="*/ 19 h 100"/>
                  <a:gd name="T2" fmla="*/ 26 w 34"/>
                  <a:gd name="T3" fmla="*/ 10 h 100"/>
                  <a:gd name="T4" fmla="*/ 17 w 34"/>
                  <a:gd name="T5" fmla="*/ 0 h 100"/>
                  <a:gd name="T6" fmla="*/ 7 w 34"/>
                  <a:gd name="T7" fmla="*/ 10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3 h 100"/>
                  <a:gd name="T28" fmla="*/ 26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6" y="15"/>
                      <a:pt x="26" y="10"/>
                    </a:cubicBezTo>
                    <a:cubicBezTo>
                      <a:pt x="26" y="4"/>
                      <a:pt x="22" y="0"/>
                      <a:pt x="17" y="0"/>
                    </a:cubicBezTo>
                    <a:cubicBezTo>
                      <a:pt x="12" y="0"/>
                      <a:pt x="7" y="4"/>
                      <a:pt x="7" y="10"/>
                    </a:cubicBezTo>
                    <a:cubicBezTo>
                      <a:pt x="7" y="15"/>
                      <a:pt x="12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30" y="22"/>
                      <a:pt x="24" y="2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47"/>
              <p:cNvSpPr>
                <a:spLocks noEditPoints="1"/>
              </p:cNvSpPr>
              <p:nvPr/>
            </p:nvSpPr>
            <p:spPr bwMode="auto">
              <a:xfrm>
                <a:off x="6884988" y="4767263"/>
                <a:ext cx="479425" cy="1416050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10 h 100"/>
                  <a:gd name="T4" fmla="*/ 17 w 34"/>
                  <a:gd name="T5" fmla="*/ 0 h 100"/>
                  <a:gd name="T6" fmla="*/ 7 w 34"/>
                  <a:gd name="T7" fmla="*/ 10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3 h 100"/>
                  <a:gd name="T28" fmla="*/ 26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7" y="15"/>
                      <a:pt x="27" y="10"/>
                    </a:cubicBezTo>
                    <a:cubicBezTo>
                      <a:pt x="27" y="4"/>
                      <a:pt x="22" y="0"/>
                      <a:pt x="17" y="0"/>
                    </a:cubicBezTo>
                    <a:cubicBezTo>
                      <a:pt x="12" y="0"/>
                      <a:pt x="7" y="4"/>
                      <a:pt x="7" y="10"/>
                    </a:cubicBezTo>
                    <a:cubicBezTo>
                      <a:pt x="7" y="15"/>
                      <a:pt x="12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30" y="22"/>
                      <a:pt x="24" y="2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48"/>
              <p:cNvSpPr>
                <a:spLocks noEditPoints="1"/>
              </p:cNvSpPr>
              <p:nvPr/>
            </p:nvSpPr>
            <p:spPr bwMode="auto">
              <a:xfrm>
                <a:off x="7646988" y="4767263"/>
                <a:ext cx="479425" cy="1416050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10 h 100"/>
                  <a:gd name="T4" fmla="*/ 17 w 34"/>
                  <a:gd name="T5" fmla="*/ 0 h 100"/>
                  <a:gd name="T6" fmla="*/ 8 w 34"/>
                  <a:gd name="T7" fmla="*/ 10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3 h 100"/>
                  <a:gd name="T28" fmla="*/ 26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7" y="15"/>
                      <a:pt x="27" y="10"/>
                    </a:cubicBezTo>
                    <a:cubicBezTo>
                      <a:pt x="27" y="4"/>
                      <a:pt x="22" y="0"/>
                      <a:pt x="17" y="0"/>
                    </a:cubicBezTo>
                    <a:cubicBezTo>
                      <a:pt x="12" y="0"/>
                      <a:pt x="8" y="4"/>
                      <a:pt x="8" y="10"/>
                    </a:cubicBezTo>
                    <a:cubicBezTo>
                      <a:pt x="8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4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31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30" y="22"/>
                      <a:pt x="25" y="2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90" name="文本框 50"/>
          <p:cNvSpPr txBox="1"/>
          <p:nvPr/>
        </p:nvSpPr>
        <p:spPr>
          <a:xfrm>
            <a:off x="8126413" y="2368430"/>
            <a:ext cx="37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12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50"/>
          <p:cNvSpPr txBox="1"/>
          <p:nvPr/>
        </p:nvSpPr>
        <p:spPr>
          <a:xfrm>
            <a:off x="8126413" y="4150865"/>
            <a:ext cx="37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12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96062" y="2599894"/>
            <a:ext cx="4692170" cy="131112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4400" b="1" dirty="0" smtClean="0">
                <a:solidFill>
                  <a:srgbClr val="FF0000"/>
                </a:solidFill>
              </a:rPr>
              <a:t>THANK</a:t>
            </a:r>
            <a:endParaRPr kumimoji="1" lang="en-US" altLang="zh-CN" sz="4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kumimoji="1" lang="en-US" altLang="zh-CN" sz="4400" b="1" dirty="0" smtClean="0">
                <a:solidFill>
                  <a:srgbClr val="FF0000"/>
                </a:solidFill>
              </a:rPr>
              <a:t>YOU</a:t>
            </a:r>
            <a:endParaRPr kumimoji="1"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75347" y="3942842"/>
            <a:ext cx="2133600" cy="233316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 smtClean="0"/>
              <a:t>PRESENTED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BY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XXX</a:t>
            </a:r>
            <a:endParaRPr kumimoji="1" lang="en-US" altLang="zh-CN" sz="14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b="4321"/>
          <a:stretch>
            <a:fillRect/>
          </a:stretch>
        </p:blipFill>
        <p:spPr>
          <a:xfrm>
            <a:off x="1549394" y="1969339"/>
            <a:ext cx="3168662" cy="40477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06" y="1360750"/>
            <a:ext cx="1975044" cy="12171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000" y="5437294"/>
            <a:ext cx="1141200" cy="70329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718056" y="1988388"/>
            <a:ext cx="14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endParaRPr lang="zh-CN" altLang="en-US" sz="9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4468" y="1988388"/>
            <a:ext cx="105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en-US" sz="9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31"/>
          <p:cNvSpPr txBox="1"/>
          <p:nvPr/>
        </p:nvSpPr>
        <p:spPr>
          <a:xfrm>
            <a:off x="5963450" y="2311555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400" b="1" dirty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84356" y="2960102"/>
            <a:ext cx="5564117" cy="12339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双击图片，在顶部导航中找到填充，下拉菜单选择填充方式，选择“图片或纹理”，在来自图片中选择想要插入的图片，点击插入并确定。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84356" y="4380976"/>
            <a:ext cx="5564117" cy="127727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双击图片，在顶部导航中找到填充，下拉菜单选择填充方式，选择“图片或纹理”，在来自图片中选择想要插入的图片，点击插入并确定。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1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31"/>
          <p:cNvSpPr txBox="1"/>
          <p:nvPr/>
        </p:nvSpPr>
        <p:spPr>
          <a:xfrm>
            <a:off x="4550436" y="4831713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添加  </a:t>
            </a:r>
            <a:r>
              <a:rPr lang="zh-CN" altLang="en-US" sz="2400" b="1" dirty="0" smtClean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 t="24109" r="30704" b="21533"/>
          <a:stretch>
            <a:fillRect/>
          </a:stretch>
        </p:blipFill>
        <p:spPr>
          <a:xfrm>
            <a:off x="1469560" y="1725114"/>
            <a:ext cx="1548000" cy="15480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0" t="5979" r="1213" b="54784"/>
          <a:stretch>
            <a:fillRect/>
          </a:stretch>
        </p:blipFill>
        <p:spPr>
          <a:xfrm>
            <a:off x="1490968" y="4047114"/>
            <a:ext cx="1548000" cy="15480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2566" r="2453" b="22969"/>
          <a:stretch>
            <a:fillRect/>
          </a:stretch>
        </p:blipFill>
        <p:spPr>
          <a:xfrm>
            <a:off x="8918604" y="1725114"/>
            <a:ext cx="1548000" cy="15480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8628" r="43270" b="16907"/>
          <a:stretch>
            <a:fillRect/>
          </a:stretch>
        </p:blipFill>
        <p:spPr>
          <a:xfrm>
            <a:off x="8892374" y="4012076"/>
            <a:ext cx="1548000" cy="15480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cxnSp>
        <p:nvCxnSpPr>
          <p:cNvPr id="20" name="直接连接符 19"/>
          <p:cNvCxnSpPr>
            <a:stCxn id="15" idx="1"/>
          </p:cNvCxnSpPr>
          <p:nvPr/>
        </p:nvCxnSpPr>
        <p:spPr>
          <a:xfrm>
            <a:off x="3017560" y="2499114"/>
            <a:ext cx="2164040" cy="45129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095242" y="4142945"/>
            <a:ext cx="1939513" cy="541116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7" idx="3"/>
          </p:cNvCxnSpPr>
          <p:nvPr/>
        </p:nvCxnSpPr>
        <p:spPr>
          <a:xfrm flipV="1">
            <a:off x="6965750" y="2499114"/>
            <a:ext cx="1952854" cy="547449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8" idx="3"/>
          </p:cNvCxnSpPr>
          <p:nvPr/>
        </p:nvCxnSpPr>
        <p:spPr>
          <a:xfrm flipH="1" flipV="1">
            <a:off x="6789620" y="4142945"/>
            <a:ext cx="2102754" cy="643131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C:\Documents and Settings\Administrator\桌面\225028_041455028_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92" y="2386757"/>
            <a:ext cx="2198788" cy="2198788"/>
          </a:xfrm>
          <a:prstGeom prst="ellipse">
            <a:avLst/>
          </a:prstGeom>
          <a:noFill/>
          <a:ln w="28575">
            <a:solidFill>
              <a:srgbClr val="E83A3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1"/>
          <p:cNvSpPr txBox="1"/>
          <p:nvPr/>
        </p:nvSpPr>
        <p:spPr>
          <a:xfrm>
            <a:off x="836618" y="3362792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添加  </a:t>
            </a:r>
            <a:r>
              <a:rPr lang="zh-CN" altLang="en-US" sz="2400" b="1" dirty="0" smtClean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6618" y="5645765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添加  </a:t>
            </a:r>
            <a:r>
              <a:rPr lang="zh-CN" altLang="en-US" sz="2400" b="1" dirty="0" smtClean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1"/>
          <p:cNvSpPr txBox="1"/>
          <p:nvPr/>
        </p:nvSpPr>
        <p:spPr>
          <a:xfrm>
            <a:off x="8238024" y="5645765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添加  </a:t>
            </a:r>
            <a:r>
              <a:rPr lang="zh-CN" altLang="en-US" sz="2400" b="1" dirty="0" smtClean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1"/>
          <p:cNvSpPr txBox="1"/>
          <p:nvPr/>
        </p:nvSpPr>
        <p:spPr>
          <a:xfrm>
            <a:off x="8238024" y="3321862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添加  </a:t>
            </a:r>
            <a:r>
              <a:rPr lang="zh-CN" altLang="en-US" sz="2400" b="1" dirty="0" smtClean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81" y="3443066"/>
            <a:ext cx="10267949" cy="3587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619" y="3443066"/>
            <a:ext cx="377032" cy="377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279" y="3443066"/>
            <a:ext cx="377032" cy="3770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147" y="3443066"/>
            <a:ext cx="377032" cy="3770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499" y="3443066"/>
            <a:ext cx="377032" cy="377032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1911270" y="1723572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TextBox 28"/>
          <p:cNvSpPr txBox="1"/>
          <p:nvPr/>
        </p:nvSpPr>
        <p:spPr>
          <a:xfrm>
            <a:off x="1857774" y="3898777"/>
            <a:ext cx="9347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</a:rPr>
              <a:t>2018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1514909" y="4271542"/>
            <a:ext cx="161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Levenim MT" panose="02010502060101010101" pitchFamily="2" charset="-79"/>
            </a:endParaRPr>
          </a:p>
        </p:txBody>
      </p:sp>
      <p:cxnSp>
        <p:nvCxnSpPr>
          <p:cNvPr id="21" name="直接连接符 20"/>
          <p:cNvCxnSpPr>
            <a:stCxn id="12" idx="0"/>
            <a:endCxn id="16" idx="4"/>
          </p:cNvCxnSpPr>
          <p:nvPr/>
        </p:nvCxnSpPr>
        <p:spPr>
          <a:xfrm flipV="1">
            <a:off x="2325135" y="2551301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5"/>
          <p:cNvSpPr/>
          <p:nvPr/>
        </p:nvSpPr>
        <p:spPr bwMode="auto">
          <a:xfrm>
            <a:off x="2086854" y="1883119"/>
            <a:ext cx="495064" cy="469414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E83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TextBox 28"/>
          <p:cNvSpPr txBox="1"/>
          <p:nvPr/>
        </p:nvSpPr>
        <p:spPr>
          <a:xfrm>
            <a:off x="4214754" y="1837872"/>
            <a:ext cx="9347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</a:rPr>
              <a:t>2019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3871889" y="2210637"/>
            <a:ext cx="161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211472" y="4704620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4625337" y="3812855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129"/>
          <p:cNvSpPr>
            <a:spLocks noEditPoints="1"/>
          </p:cNvSpPr>
          <p:nvPr/>
        </p:nvSpPr>
        <p:spPr bwMode="auto">
          <a:xfrm>
            <a:off x="4418139" y="4909191"/>
            <a:ext cx="425136" cy="425136"/>
          </a:xfrm>
          <a:custGeom>
            <a:avLst/>
            <a:gdLst/>
            <a:ahLst/>
            <a:cxnLst>
              <a:cxn ang="0">
                <a:pos x="68" y="362"/>
              </a:cxn>
              <a:cxn ang="0">
                <a:pos x="114" y="318"/>
              </a:cxn>
              <a:cxn ang="0">
                <a:pos x="158" y="272"/>
              </a:cxn>
              <a:cxn ang="0">
                <a:pos x="204" y="250"/>
              </a:cxn>
              <a:cxn ang="0">
                <a:pos x="204" y="218"/>
              </a:cxn>
              <a:cxn ang="0">
                <a:pos x="226" y="224"/>
              </a:cxn>
              <a:cxn ang="0">
                <a:pos x="248" y="226"/>
              </a:cxn>
              <a:cxn ang="0">
                <a:pos x="272" y="224"/>
              </a:cxn>
              <a:cxn ang="0">
                <a:pos x="312" y="208"/>
              </a:cxn>
              <a:cxn ang="0">
                <a:pos x="342" y="176"/>
              </a:cxn>
              <a:cxn ang="0">
                <a:pos x="360" y="136"/>
              </a:cxn>
              <a:cxn ang="0">
                <a:pos x="362" y="114"/>
              </a:cxn>
              <a:cxn ang="0">
                <a:pos x="352" y="70"/>
              </a:cxn>
              <a:cxn ang="0">
                <a:pos x="328" y="34"/>
              </a:cxn>
              <a:cxn ang="0">
                <a:pos x="292" y="10"/>
              </a:cxn>
              <a:cxn ang="0">
                <a:pos x="248" y="0"/>
              </a:cxn>
              <a:cxn ang="0">
                <a:pos x="226" y="4"/>
              </a:cxn>
              <a:cxn ang="0">
                <a:pos x="186" y="20"/>
              </a:cxn>
              <a:cxn ang="0">
                <a:pos x="156" y="50"/>
              </a:cxn>
              <a:cxn ang="0">
                <a:pos x="138" y="92"/>
              </a:cxn>
              <a:cxn ang="0">
                <a:pos x="136" y="114"/>
              </a:cxn>
              <a:cxn ang="0">
                <a:pos x="138" y="138"/>
              </a:cxn>
              <a:cxn ang="0">
                <a:pos x="114" y="158"/>
              </a:cxn>
              <a:cxn ang="0">
                <a:pos x="0" y="294"/>
              </a:cxn>
              <a:cxn ang="0">
                <a:pos x="46" y="362"/>
              </a:cxn>
              <a:cxn ang="0">
                <a:pos x="272" y="46"/>
              </a:cxn>
              <a:cxn ang="0">
                <a:pos x="288" y="50"/>
              </a:cxn>
              <a:cxn ang="0">
                <a:pos x="304" y="60"/>
              </a:cxn>
              <a:cxn ang="0">
                <a:pos x="312" y="74"/>
              </a:cxn>
              <a:cxn ang="0">
                <a:pos x="316" y="92"/>
              </a:cxn>
              <a:cxn ang="0">
                <a:pos x="316" y="100"/>
              </a:cxn>
              <a:cxn ang="0">
                <a:pos x="308" y="116"/>
              </a:cxn>
              <a:cxn ang="0">
                <a:pos x="296" y="128"/>
              </a:cxn>
              <a:cxn ang="0">
                <a:pos x="280" y="136"/>
              </a:cxn>
              <a:cxn ang="0">
                <a:pos x="272" y="136"/>
              </a:cxn>
              <a:cxn ang="0">
                <a:pos x="254" y="132"/>
              </a:cxn>
              <a:cxn ang="0">
                <a:pos x="240" y="124"/>
              </a:cxn>
              <a:cxn ang="0">
                <a:pos x="230" y="108"/>
              </a:cxn>
              <a:cxn ang="0">
                <a:pos x="226" y="92"/>
              </a:cxn>
              <a:cxn ang="0">
                <a:pos x="228" y="82"/>
              </a:cxn>
              <a:cxn ang="0">
                <a:pos x="234" y="66"/>
              </a:cxn>
              <a:cxn ang="0">
                <a:pos x="246" y="54"/>
              </a:cxn>
              <a:cxn ang="0">
                <a:pos x="262" y="46"/>
              </a:cxn>
              <a:cxn ang="0">
                <a:pos x="272" y="46"/>
              </a:cxn>
            </a:cxnLst>
            <a:rect l="0" t="0" r="r" b="b"/>
            <a:pathLst>
              <a:path w="362" h="362">
                <a:moveTo>
                  <a:pt x="46" y="362"/>
                </a:moveTo>
                <a:lnTo>
                  <a:pt x="68" y="362"/>
                </a:lnTo>
                <a:lnTo>
                  <a:pt x="68" y="318"/>
                </a:lnTo>
                <a:lnTo>
                  <a:pt x="114" y="318"/>
                </a:lnTo>
                <a:lnTo>
                  <a:pt x="114" y="272"/>
                </a:lnTo>
                <a:lnTo>
                  <a:pt x="158" y="272"/>
                </a:lnTo>
                <a:lnTo>
                  <a:pt x="158" y="250"/>
                </a:lnTo>
                <a:lnTo>
                  <a:pt x="204" y="250"/>
                </a:lnTo>
                <a:lnTo>
                  <a:pt x="204" y="226"/>
                </a:lnTo>
                <a:lnTo>
                  <a:pt x="204" y="218"/>
                </a:lnTo>
                <a:lnTo>
                  <a:pt x="204" y="218"/>
                </a:lnTo>
                <a:lnTo>
                  <a:pt x="226" y="224"/>
                </a:lnTo>
                <a:lnTo>
                  <a:pt x="236" y="226"/>
                </a:lnTo>
                <a:lnTo>
                  <a:pt x="248" y="226"/>
                </a:lnTo>
                <a:lnTo>
                  <a:pt x="248" y="226"/>
                </a:lnTo>
                <a:lnTo>
                  <a:pt x="272" y="224"/>
                </a:lnTo>
                <a:lnTo>
                  <a:pt x="292" y="218"/>
                </a:lnTo>
                <a:lnTo>
                  <a:pt x="312" y="208"/>
                </a:lnTo>
                <a:lnTo>
                  <a:pt x="328" y="194"/>
                </a:lnTo>
                <a:lnTo>
                  <a:pt x="342" y="176"/>
                </a:lnTo>
                <a:lnTo>
                  <a:pt x="352" y="158"/>
                </a:lnTo>
                <a:lnTo>
                  <a:pt x="360" y="136"/>
                </a:lnTo>
                <a:lnTo>
                  <a:pt x="362" y="114"/>
                </a:lnTo>
                <a:lnTo>
                  <a:pt x="362" y="114"/>
                </a:lnTo>
                <a:lnTo>
                  <a:pt x="360" y="92"/>
                </a:lnTo>
                <a:lnTo>
                  <a:pt x="352" y="70"/>
                </a:lnTo>
                <a:lnTo>
                  <a:pt x="342" y="50"/>
                </a:lnTo>
                <a:lnTo>
                  <a:pt x="328" y="34"/>
                </a:lnTo>
                <a:lnTo>
                  <a:pt x="312" y="20"/>
                </a:lnTo>
                <a:lnTo>
                  <a:pt x="292" y="10"/>
                </a:lnTo>
                <a:lnTo>
                  <a:pt x="272" y="4"/>
                </a:lnTo>
                <a:lnTo>
                  <a:pt x="248" y="0"/>
                </a:lnTo>
                <a:lnTo>
                  <a:pt x="248" y="0"/>
                </a:lnTo>
                <a:lnTo>
                  <a:pt x="226" y="4"/>
                </a:lnTo>
                <a:lnTo>
                  <a:pt x="204" y="10"/>
                </a:lnTo>
                <a:lnTo>
                  <a:pt x="186" y="20"/>
                </a:lnTo>
                <a:lnTo>
                  <a:pt x="168" y="34"/>
                </a:lnTo>
                <a:lnTo>
                  <a:pt x="156" y="50"/>
                </a:lnTo>
                <a:lnTo>
                  <a:pt x="144" y="70"/>
                </a:lnTo>
                <a:lnTo>
                  <a:pt x="138" y="92"/>
                </a:lnTo>
                <a:lnTo>
                  <a:pt x="136" y="114"/>
                </a:lnTo>
                <a:lnTo>
                  <a:pt x="136" y="114"/>
                </a:lnTo>
                <a:lnTo>
                  <a:pt x="136" y="126"/>
                </a:lnTo>
                <a:lnTo>
                  <a:pt x="138" y="138"/>
                </a:lnTo>
                <a:lnTo>
                  <a:pt x="146" y="158"/>
                </a:lnTo>
                <a:lnTo>
                  <a:pt x="114" y="158"/>
                </a:lnTo>
                <a:lnTo>
                  <a:pt x="114" y="204"/>
                </a:lnTo>
                <a:lnTo>
                  <a:pt x="0" y="294"/>
                </a:lnTo>
                <a:lnTo>
                  <a:pt x="0" y="362"/>
                </a:lnTo>
                <a:lnTo>
                  <a:pt x="46" y="362"/>
                </a:lnTo>
                <a:close/>
                <a:moveTo>
                  <a:pt x="272" y="46"/>
                </a:moveTo>
                <a:lnTo>
                  <a:pt x="272" y="46"/>
                </a:lnTo>
                <a:lnTo>
                  <a:pt x="280" y="46"/>
                </a:lnTo>
                <a:lnTo>
                  <a:pt x="288" y="50"/>
                </a:lnTo>
                <a:lnTo>
                  <a:pt x="296" y="54"/>
                </a:lnTo>
                <a:lnTo>
                  <a:pt x="304" y="60"/>
                </a:lnTo>
                <a:lnTo>
                  <a:pt x="308" y="66"/>
                </a:lnTo>
                <a:lnTo>
                  <a:pt x="312" y="74"/>
                </a:lnTo>
                <a:lnTo>
                  <a:pt x="316" y="82"/>
                </a:lnTo>
                <a:lnTo>
                  <a:pt x="316" y="92"/>
                </a:lnTo>
                <a:lnTo>
                  <a:pt x="316" y="92"/>
                </a:lnTo>
                <a:lnTo>
                  <a:pt x="316" y="100"/>
                </a:lnTo>
                <a:lnTo>
                  <a:pt x="312" y="108"/>
                </a:lnTo>
                <a:lnTo>
                  <a:pt x="308" y="116"/>
                </a:lnTo>
                <a:lnTo>
                  <a:pt x="304" y="124"/>
                </a:lnTo>
                <a:lnTo>
                  <a:pt x="296" y="128"/>
                </a:lnTo>
                <a:lnTo>
                  <a:pt x="288" y="132"/>
                </a:lnTo>
                <a:lnTo>
                  <a:pt x="280" y="136"/>
                </a:lnTo>
                <a:lnTo>
                  <a:pt x="272" y="136"/>
                </a:lnTo>
                <a:lnTo>
                  <a:pt x="272" y="136"/>
                </a:lnTo>
                <a:lnTo>
                  <a:pt x="262" y="136"/>
                </a:lnTo>
                <a:lnTo>
                  <a:pt x="254" y="132"/>
                </a:lnTo>
                <a:lnTo>
                  <a:pt x="246" y="128"/>
                </a:lnTo>
                <a:lnTo>
                  <a:pt x="240" y="124"/>
                </a:lnTo>
                <a:lnTo>
                  <a:pt x="234" y="116"/>
                </a:lnTo>
                <a:lnTo>
                  <a:pt x="230" y="108"/>
                </a:lnTo>
                <a:lnTo>
                  <a:pt x="228" y="100"/>
                </a:lnTo>
                <a:lnTo>
                  <a:pt x="226" y="92"/>
                </a:lnTo>
                <a:lnTo>
                  <a:pt x="226" y="92"/>
                </a:lnTo>
                <a:lnTo>
                  <a:pt x="228" y="82"/>
                </a:lnTo>
                <a:lnTo>
                  <a:pt x="230" y="74"/>
                </a:lnTo>
                <a:lnTo>
                  <a:pt x="234" y="66"/>
                </a:lnTo>
                <a:lnTo>
                  <a:pt x="240" y="60"/>
                </a:lnTo>
                <a:lnTo>
                  <a:pt x="246" y="54"/>
                </a:lnTo>
                <a:lnTo>
                  <a:pt x="254" y="50"/>
                </a:lnTo>
                <a:lnTo>
                  <a:pt x="262" y="46"/>
                </a:lnTo>
                <a:lnTo>
                  <a:pt x="272" y="46"/>
                </a:lnTo>
                <a:lnTo>
                  <a:pt x="272" y="46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TextBox 28"/>
          <p:cNvSpPr txBox="1"/>
          <p:nvPr/>
        </p:nvSpPr>
        <p:spPr>
          <a:xfrm>
            <a:off x="7052681" y="3911177"/>
            <a:ext cx="9347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</a:rPr>
              <a:t>2020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29" name="TextBox 25"/>
          <p:cNvSpPr txBox="1"/>
          <p:nvPr/>
        </p:nvSpPr>
        <p:spPr>
          <a:xfrm>
            <a:off x="6709816" y="4283942"/>
            <a:ext cx="161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060165" y="1723572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>
            <a:endCxn id="30" idx="4"/>
          </p:cNvCxnSpPr>
          <p:nvPr/>
        </p:nvCxnSpPr>
        <p:spPr>
          <a:xfrm flipV="1">
            <a:off x="7474030" y="2551301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20"/>
          <p:cNvSpPr>
            <a:spLocks noEditPoints="1"/>
          </p:cNvSpPr>
          <p:nvPr/>
        </p:nvSpPr>
        <p:spPr bwMode="auto">
          <a:xfrm>
            <a:off x="7225572" y="1959110"/>
            <a:ext cx="554452" cy="393423"/>
          </a:xfrm>
          <a:custGeom>
            <a:avLst/>
            <a:gdLst/>
            <a:ahLst/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l="0" t="0" r="r" b="b"/>
            <a:pathLst>
              <a:path w="606" h="430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TextBox 28"/>
          <p:cNvSpPr txBox="1"/>
          <p:nvPr/>
        </p:nvSpPr>
        <p:spPr>
          <a:xfrm>
            <a:off x="9808317" y="1837872"/>
            <a:ext cx="9347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</a:rPr>
              <a:t>2021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9465452" y="2210637"/>
            <a:ext cx="161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9733728" y="4704620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10147593" y="3812855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120"/>
          <p:cNvSpPr>
            <a:spLocks noEditPoints="1"/>
          </p:cNvSpPr>
          <p:nvPr/>
        </p:nvSpPr>
        <p:spPr bwMode="auto">
          <a:xfrm>
            <a:off x="9967332" y="4871091"/>
            <a:ext cx="360522" cy="541903"/>
          </a:xfrm>
          <a:custGeom>
            <a:avLst/>
            <a:gdLst/>
            <a:ahLst/>
            <a:cxnLst>
              <a:cxn ang="0">
                <a:pos x="244" y="342"/>
              </a:cxn>
              <a:cxn ang="0">
                <a:pos x="262" y="292"/>
              </a:cxn>
              <a:cxn ang="0">
                <a:pos x="300" y="228"/>
              </a:cxn>
              <a:cxn ang="0">
                <a:pos x="320" y="184"/>
              </a:cxn>
              <a:cxn ang="0">
                <a:pos x="322" y="158"/>
              </a:cxn>
              <a:cxn ang="0">
                <a:pos x="314" y="110"/>
              </a:cxn>
              <a:cxn ang="0">
                <a:pos x="294" y="70"/>
              </a:cxn>
              <a:cxn ang="0">
                <a:pos x="264" y="36"/>
              </a:cxn>
              <a:cxn ang="0">
                <a:pos x="224" y="12"/>
              </a:cxn>
              <a:cxn ang="0">
                <a:pos x="178" y="2"/>
              </a:cxn>
              <a:cxn ang="0">
                <a:pos x="144" y="2"/>
              </a:cxn>
              <a:cxn ang="0">
                <a:pos x="98" y="12"/>
              </a:cxn>
              <a:cxn ang="0">
                <a:pos x="58" y="36"/>
              </a:cxn>
              <a:cxn ang="0">
                <a:pos x="28" y="70"/>
              </a:cxn>
              <a:cxn ang="0">
                <a:pos x="6" y="110"/>
              </a:cxn>
              <a:cxn ang="0">
                <a:pos x="0" y="158"/>
              </a:cxn>
              <a:cxn ang="0">
                <a:pos x="4" y="186"/>
              </a:cxn>
              <a:cxn ang="0">
                <a:pos x="26" y="236"/>
              </a:cxn>
              <a:cxn ang="0">
                <a:pos x="68" y="310"/>
              </a:cxn>
              <a:cxn ang="0">
                <a:pos x="80" y="356"/>
              </a:cxn>
              <a:cxn ang="0">
                <a:pos x="80" y="404"/>
              </a:cxn>
              <a:cxn ang="0">
                <a:pos x="90" y="432"/>
              </a:cxn>
              <a:cxn ang="0">
                <a:pos x="124" y="468"/>
              </a:cxn>
              <a:cxn ang="0">
                <a:pos x="152" y="482"/>
              </a:cxn>
              <a:cxn ang="0">
                <a:pos x="180" y="480"/>
              </a:cxn>
              <a:cxn ang="0">
                <a:pos x="226" y="440"/>
              </a:cxn>
              <a:cxn ang="0">
                <a:pos x="238" y="424"/>
              </a:cxn>
              <a:cxn ang="0">
                <a:pos x="242" y="384"/>
              </a:cxn>
              <a:cxn ang="0">
                <a:pos x="144" y="382"/>
              </a:cxn>
              <a:cxn ang="0">
                <a:pos x="130" y="362"/>
              </a:cxn>
              <a:cxn ang="0">
                <a:pos x="136" y="348"/>
              </a:cxn>
              <a:cxn ang="0">
                <a:pos x="152" y="342"/>
              </a:cxn>
              <a:cxn ang="0">
                <a:pos x="204" y="52"/>
              </a:cxn>
              <a:cxn ang="0">
                <a:pos x="242" y="78"/>
              </a:cxn>
              <a:cxn ang="0">
                <a:pos x="264" y="106"/>
              </a:cxn>
              <a:cxn ang="0">
                <a:pos x="272" y="132"/>
              </a:cxn>
              <a:cxn ang="0">
                <a:pos x="260" y="150"/>
              </a:cxn>
              <a:cxn ang="0">
                <a:pos x="244" y="150"/>
              </a:cxn>
              <a:cxn ang="0">
                <a:pos x="232" y="134"/>
              </a:cxn>
              <a:cxn ang="0">
                <a:pos x="216" y="108"/>
              </a:cxn>
              <a:cxn ang="0">
                <a:pos x="188" y="90"/>
              </a:cxn>
              <a:cxn ang="0">
                <a:pos x="176" y="84"/>
              </a:cxn>
              <a:cxn ang="0">
                <a:pos x="170" y="72"/>
              </a:cxn>
              <a:cxn ang="0">
                <a:pos x="184" y="52"/>
              </a:cxn>
            </a:cxnLst>
            <a:rect l="0" t="0" r="r" b="b"/>
            <a:pathLst>
              <a:path w="322" h="484">
                <a:moveTo>
                  <a:pt x="152" y="342"/>
                </a:moveTo>
                <a:lnTo>
                  <a:pt x="244" y="342"/>
                </a:lnTo>
                <a:lnTo>
                  <a:pt x="244" y="342"/>
                </a:lnTo>
                <a:lnTo>
                  <a:pt x="248" y="328"/>
                </a:lnTo>
                <a:lnTo>
                  <a:pt x="252" y="316"/>
                </a:lnTo>
                <a:lnTo>
                  <a:pt x="262" y="292"/>
                </a:lnTo>
                <a:lnTo>
                  <a:pt x="274" y="270"/>
                </a:lnTo>
                <a:lnTo>
                  <a:pt x="288" y="250"/>
                </a:lnTo>
                <a:lnTo>
                  <a:pt x="300" y="228"/>
                </a:lnTo>
                <a:lnTo>
                  <a:pt x="312" y="208"/>
                </a:lnTo>
                <a:lnTo>
                  <a:pt x="316" y="196"/>
                </a:lnTo>
                <a:lnTo>
                  <a:pt x="320" y="184"/>
                </a:lnTo>
                <a:lnTo>
                  <a:pt x="322" y="170"/>
                </a:lnTo>
                <a:lnTo>
                  <a:pt x="322" y="158"/>
                </a:lnTo>
                <a:lnTo>
                  <a:pt x="322" y="158"/>
                </a:lnTo>
                <a:lnTo>
                  <a:pt x="322" y="142"/>
                </a:lnTo>
                <a:lnTo>
                  <a:pt x="318" y="126"/>
                </a:lnTo>
                <a:lnTo>
                  <a:pt x="314" y="110"/>
                </a:lnTo>
                <a:lnTo>
                  <a:pt x="310" y="96"/>
                </a:lnTo>
                <a:lnTo>
                  <a:pt x="302" y="82"/>
                </a:lnTo>
                <a:lnTo>
                  <a:pt x="294" y="70"/>
                </a:lnTo>
                <a:lnTo>
                  <a:pt x="286" y="58"/>
                </a:lnTo>
                <a:lnTo>
                  <a:pt x="274" y="46"/>
                </a:lnTo>
                <a:lnTo>
                  <a:pt x="264" y="36"/>
                </a:lnTo>
                <a:lnTo>
                  <a:pt x="250" y="28"/>
                </a:lnTo>
                <a:lnTo>
                  <a:pt x="238" y="20"/>
                </a:lnTo>
                <a:lnTo>
                  <a:pt x="224" y="12"/>
                </a:lnTo>
                <a:lnTo>
                  <a:pt x="208" y="8"/>
                </a:lnTo>
                <a:lnTo>
                  <a:pt x="194" y="4"/>
                </a:lnTo>
                <a:lnTo>
                  <a:pt x="178" y="2"/>
                </a:lnTo>
                <a:lnTo>
                  <a:pt x="160" y="0"/>
                </a:lnTo>
                <a:lnTo>
                  <a:pt x="160" y="0"/>
                </a:lnTo>
                <a:lnTo>
                  <a:pt x="144" y="2"/>
                </a:lnTo>
                <a:lnTo>
                  <a:pt x="128" y="4"/>
                </a:lnTo>
                <a:lnTo>
                  <a:pt x="112" y="8"/>
                </a:lnTo>
                <a:lnTo>
                  <a:pt x="98" y="12"/>
                </a:lnTo>
                <a:lnTo>
                  <a:pt x="84" y="20"/>
                </a:lnTo>
                <a:lnTo>
                  <a:pt x="70" y="28"/>
                </a:lnTo>
                <a:lnTo>
                  <a:pt x="58" y="36"/>
                </a:lnTo>
                <a:lnTo>
                  <a:pt x="46" y="46"/>
                </a:lnTo>
                <a:lnTo>
                  <a:pt x="36" y="58"/>
                </a:lnTo>
                <a:lnTo>
                  <a:pt x="28" y="70"/>
                </a:lnTo>
                <a:lnTo>
                  <a:pt x="20" y="82"/>
                </a:lnTo>
                <a:lnTo>
                  <a:pt x="12" y="96"/>
                </a:lnTo>
                <a:lnTo>
                  <a:pt x="6" y="110"/>
                </a:lnTo>
                <a:lnTo>
                  <a:pt x="2" y="126"/>
                </a:lnTo>
                <a:lnTo>
                  <a:pt x="0" y="142"/>
                </a:lnTo>
                <a:lnTo>
                  <a:pt x="0" y="158"/>
                </a:lnTo>
                <a:lnTo>
                  <a:pt x="0" y="158"/>
                </a:lnTo>
                <a:lnTo>
                  <a:pt x="0" y="172"/>
                </a:lnTo>
                <a:lnTo>
                  <a:pt x="4" y="186"/>
                </a:lnTo>
                <a:lnTo>
                  <a:pt x="8" y="200"/>
                </a:lnTo>
                <a:lnTo>
                  <a:pt x="12" y="212"/>
                </a:lnTo>
                <a:lnTo>
                  <a:pt x="26" y="236"/>
                </a:lnTo>
                <a:lnTo>
                  <a:pt x="40" y="260"/>
                </a:lnTo>
                <a:lnTo>
                  <a:pt x="54" y="284"/>
                </a:lnTo>
                <a:lnTo>
                  <a:pt x="68" y="310"/>
                </a:lnTo>
                <a:lnTo>
                  <a:pt x="72" y="324"/>
                </a:lnTo>
                <a:lnTo>
                  <a:pt x="76" y="338"/>
                </a:lnTo>
                <a:lnTo>
                  <a:pt x="80" y="356"/>
                </a:lnTo>
                <a:lnTo>
                  <a:pt x="80" y="372"/>
                </a:lnTo>
                <a:lnTo>
                  <a:pt x="80" y="404"/>
                </a:lnTo>
                <a:lnTo>
                  <a:pt x="80" y="404"/>
                </a:lnTo>
                <a:lnTo>
                  <a:pt x="82" y="414"/>
                </a:lnTo>
                <a:lnTo>
                  <a:pt x="84" y="424"/>
                </a:lnTo>
                <a:lnTo>
                  <a:pt x="90" y="432"/>
                </a:lnTo>
                <a:lnTo>
                  <a:pt x="96" y="440"/>
                </a:lnTo>
                <a:lnTo>
                  <a:pt x="124" y="468"/>
                </a:lnTo>
                <a:lnTo>
                  <a:pt x="124" y="468"/>
                </a:lnTo>
                <a:lnTo>
                  <a:pt x="132" y="476"/>
                </a:lnTo>
                <a:lnTo>
                  <a:pt x="142" y="480"/>
                </a:lnTo>
                <a:lnTo>
                  <a:pt x="152" y="482"/>
                </a:lnTo>
                <a:lnTo>
                  <a:pt x="160" y="484"/>
                </a:lnTo>
                <a:lnTo>
                  <a:pt x="170" y="482"/>
                </a:lnTo>
                <a:lnTo>
                  <a:pt x="180" y="480"/>
                </a:lnTo>
                <a:lnTo>
                  <a:pt x="188" y="476"/>
                </a:lnTo>
                <a:lnTo>
                  <a:pt x="196" y="468"/>
                </a:lnTo>
                <a:lnTo>
                  <a:pt x="226" y="440"/>
                </a:lnTo>
                <a:lnTo>
                  <a:pt x="226" y="440"/>
                </a:lnTo>
                <a:lnTo>
                  <a:pt x="232" y="432"/>
                </a:lnTo>
                <a:lnTo>
                  <a:pt x="238" y="424"/>
                </a:lnTo>
                <a:lnTo>
                  <a:pt x="240" y="414"/>
                </a:lnTo>
                <a:lnTo>
                  <a:pt x="242" y="404"/>
                </a:lnTo>
                <a:lnTo>
                  <a:pt x="242" y="384"/>
                </a:lnTo>
                <a:lnTo>
                  <a:pt x="152" y="384"/>
                </a:lnTo>
                <a:lnTo>
                  <a:pt x="152" y="384"/>
                </a:lnTo>
                <a:lnTo>
                  <a:pt x="144" y="382"/>
                </a:lnTo>
                <a:lnTo>
                  <a:pt x="136" y="378"/>
                </a:lnTo>
                <a:lnTo>
                  <a:pt x="132" y="370"/>
                </a:lnTo>
                <a:lnTo>
                  <a:pt x="130" y="362"/>
                </a:lnTo>
                <a:lnTo>
                  <a:pt x="130" y="362"/>
                </a:lnTo>
                <a:lnTo>
                  <a:pt x="132" y="356"/>
                </a:lnTo>
                <a:lnTo>
                  <a:pt x="136" y="348"/>
                </a:lnTo>
                <a:lnTo>
                  <a:pt x="144" y="344"/>
                </a:lnTo>
                <a:lnTo>
                  <a:pt x="152" y="342"/>
                </a:lnTo>
                <a:lnTo>
                  <a:pt x="152" y="342"/>
                </a:lnTo>
                <a:close/>
                <a:moveTo>
                  <a:pt x="190" y="50"/>
                </a:moveTo>
                <a:lnTo>
                  <a:pt x="190" y="50"/>
                </a:lnTo>
                <a:lnTo>
                  <a:pt x="204" y="52"/>
                </a:lnTo>
                <a:lnTo>
                  <a:pt x="216" y="58"/>
                </a:lnTo>
                <a:lnTo>
                  <a:pt x="230" y="68"/>
                </a:lnTo>
                <a:lnTo>
                  <a:pt x="242" y="78"/>
                </a:lnTo>
                <a:lnTo>
                  <a:pt x="242" y="78"/>
                </a:lnTo>
                <a:lnTo>
                  <a:pt x="254" y="92"/>
                </a:lnTo>
                <a:lnTo>
                  <a:pt x="264" y="106"/>
                </a:lnTo>
                <a:lnTo>
                  <a:pt x="270" y="120"/>
                </a:lnTo>
                <a:lnTo>
                  <a:pt x="272" y="132"/>
                </a:lnTo>
                <a:lnTo>
                  <a:pt x="272" y="132"/>
                </a:lnTo>
                <a:lnTo>
                  <a:pt x="270" y="140"/>
                </a:lnTo>
                <a:lnTo>
                  <a:pt x="266" y="146"/>
                </a:lnTo>
                <a:lnTo>
                  <a:pt x="260" y="150"/>
                </a:lnTo>
                <a:lnTo>
                  <a:pt x="252" y="152"/>
                </a:lnTo>
                <a:lnTo>
                  <a:pt x="252" y="152"/>
                </a:lnTo>
                <a:lnTo>
                  <a:pt x="244" y="150"/>
                </a:lnTo>
                <a:lnTo>
                  <a:pt x="238" y="146"/>
                </a:lnTo>
                <a:lnTo>
                  <a:pt x="234" y="142"/>
                </a:lnTo>
                <a:lnTo>
                  <a:pt x="232" y="134"/>
                </a:lnTo>
                <a:lnTo>
                  <a:pt x="232" y="134"/>
                </a:lnTo>
                <a:lnTo>
                  <a:pt x="226" y="120"/>
                </a:lnTo>
                <a:lnTo>
                  <a:pt x="216" y="108"/>
                </a:lnTo>
                <a:lnTo>
                  <a:pt x="202" y="98"/>
                </a:lnTo>
                <a:lnTo>
                  <a:pt x="196" y="94"/>
                </a:lnTo>
                <a:lnTo>
                  <a:pt x="188" y="90"/>
                </a:lnTo>
                <a:lnTo>
                  <a:pt x="188" y="90"/>
                </a:lnTo>
                <a:lnTo>
                  <a:pt x="180" y="88"/>
                </a:lnTo>
                <a:lnTo>
                  <a:pt x="176" y="84"/>
                </a:lnTo>
                <a:lnTo>
                  <a:pt x="172" y="78"/>
                </a:lnTo>
                <a:lnTo>
                  <a:pt x="170" y="72"/>
                </a:lnTo>
                <a:lnTo>
                  <a:pt x="170" y="72"/>
                </a:lnTo>
                <a:lnTo>
                  <a:pt x="172" y="64"/>
                </a:lnTo>
                <a:lnTo>
                  <a:pt x="176" y="56"/>
                </a:lnTo>
                <a:lnTo>
                  <a:pt x="184" y="52"/>
                </a:lnTo>
                <a:lnTo>
                  <a:pt x="190" y="50"/>
                </a:lnTo>
                <a:lnTo>
                  <a:pt x="190" y="50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418" y="5198101"/>
            <a:ext cx="1489893" cy="7981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691" y="4155855"/>
            <a:ext cx="1888674" cy="1011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584" y="2823567"/>
            <a:ext cx="2233506" cy="1196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20" y="1671680"/>
            <a:ext cx="2345471" cy="125650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874220" y="1807221"/>
            <a:ext cx="6912967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61089" y="2899921"/>
            <a:ext cx="614203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6565" y="4175476"/>
            <a:ext cx="614203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35310" y="5255292"/>
            <a:ext cx="6235775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6225" y="2612261"/>
            <a:ext cx="364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PART TWO</a:t>
            </a:r>
            <a:endParaRPr lang="zh-CN" altLang="en-US" sz="4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832000" y="3700568"/>
            <a:ext cx="57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点击此处添加标题点击此处添加标题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180" y="2411254"/>
            <a:ext cx="2733750" cy="6637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852334" y="3382804"/>
            <a:ext cx="3959596" cy="663750"/>
            <a:chOff x="6196322" y="3116664"/>
            <a:chExt cx="3959596" cy="6637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6322" y="3116664"/>
              <a:ext cx="2733750" cy="66375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8882447" y="3267110"/>
              <a:ext cx="1273471" cy="366678"/>
            </a:xfrm>
            <a:prstGeom prst="rect">
              <a:avLst/>
            </a:prstGeom>
            <a:solidFill>
              <a:srgbClr val="DA3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33706" y="4504800"/>
            <a:ext cx="3678224" cy="663750"/>
            <a:chOff x="6196322" y="3116664"/>
            <a:chExt cx="3678224" cy="66375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6322" y="3116664"/>
              <a:ext cx="2733750" cy="66375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8882447" y="3267110"/>
              <a:ext cx="992099" cy="366678"/>
            </a:xfrm>
            <a:prstGeom prst="rect">
              <a:avLst/>
            </a:prstGeom>
            <a:solidFill>
              <a:srgbClr val="DA3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848215" y="2512296"/>
            <a:ext cx="181594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2019  TEXT</a:t>
            </a:r>
            <a:endParaRPr lang="zh-CN" altLang="en-US" sz="24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9848215" y="3483846"/>
            <a:ext cx="181594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2020  TEXT</a:t>
            </a:r>
            <a:endParaRPr lang="zh-CN" altLang="en-US" sz="24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9848215" y="4609610"/>
            <a:ext cx="181594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2021  TEXT</a:t>
            </a:r>
            <a:endParaRPr lang="zh-CN" altLang="en-US" sz="24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6288068" y="2495176"/>
            <a:ext cx="87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56%</a:t>
            </a:r>
            <a:endParaRPr lang="zh-CN" altLang="en-US" sz="24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5029594" y="3476894"/>
            <a:ext cx="87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73%</a:t>
            </a:r>
            <a:endParaRPr lang="zh-CN" altLang="en-US" sz="24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5416599" y="4655153"/>
            <a:ext cx="87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69%</a:t>
            </a:r>
            <a:endParaRPr lang="zh-CN" altLang="en-US" sz="2400" b="1" dirty="0"/>
          </a:p>
        </p:txBody>
      </p:sp>
      <p:sp>
        <p:nvSpPr>
          <p:cNvPr id="24" name="矩形 23"/>
          <p:cNvSpPr/>
          <p:nvPr/>
        </p:nvSpPr>
        <p:spPr>
          <a:xfrm>
            <a:off x="931723" y="2570910"/>
            <a:ext cx="3340961" cy="245101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879543" y="3533250"/>
            <a:ext cx="2915044" cy="1488673"/>
          </a:xfrm>
          <a:prstGeom prst="rect">
            <a:avLst/>
          </a:prstGeom>
          <a:solidFill>
            <a:srgbClr val="DA3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951485" y="3685658"/>
            <a:ext cx="2798336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255" algn="just" defTabSz="914400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8"/>
          <p:cNvSpPr txBox="1"/>
          <p:nvPr/>
        </p:nvSpPr>
        <p:spPr>
          <a:xfrm>
            <a:off x="1757046" y="3708012"/>
            <a:ext cx="2621400" cy="103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“开始”面板中可以对字体、字号、颜色、行距等进行修改。顶部“开始”面板中可以对字体、字号、颜色、行距等进行修改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31024" y="3319934"/>
            <a:ext cx="1771639" cy="523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E83A37"/>
                </a:solidFill>
              </a:rPr>
              <a:t>TEXT HERE</a:t>
            </a:r>
            <a:endParaRPr lang="en-US" altLang="zh-CN" sz="2800" b="1" dirty="0">
              <a:solidFill>
                <a:srgbClr val="E83A37"/>
              </a:solidFill>
            </a:endParaRPr>
          </a:p>
        </p:txBody>
      </p:sp>
      <p:sp>
        <p:nvSpPr>
          <p:cNvPr id="26" name="文本框 8"/>
          <p:cNvSpPr txBox="1"/>
          <p:nvPr/>
        </p:nvSpPr>
        <p:spPr>
          <a:xfrm>
            <a:off x="8210549" y="3621138"/>
            <a:ext cx="260666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“开始”面板中可以对字体、字号、颜色、行距等进行修改。顶部“开始”面板中可以对字体、字号、颜色、行距等进行修改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45575" y="3166510"/>
            <a:ext cx="1771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740000"/>
                </a:solidFill>
              </a:rPr>
              <a:t>TEXT HERE</a:t>
            </a:r>
            <a:endParaRPr lang="en-US" altLang="zh-CN" sz="2800" b="1" dirty="0">
              <a:solidFill>
                <a:srgbClr val="740000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15944" y="2356864"/>
            <a:ext cx="3795654" cy="2000119"/>
            <a:chOff x="3123306" y="2337606"/>
            <a:chExt cx="3795654" cy="2000119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3306" y="2337606"/>
              <a:ext cx="3334644" cy="809646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6450330" y="2519103"/>
              <a:ext cx="468630" cy="1818622"/>
            </a:xfrm>
            <a:prstGeom prst="rect">
              <a:avLst/>
            </a:prstGeom>
            <a:solidFill>
              <a:srgbClr val="DA3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 flipH="1" flipV="1">
            <a:off x="5236640" y="3371505"/>
            <a:ext cx="3776604" cy="2000119"/>
            <a:chOff x="3123306" y="2337606"/>
            <a:chExt cx="3776604" cy="200011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lum bright="-40000"/>
            </a:blip>
            <a:stretch>
              <a:fillRect/>
            </a:stretch>
          </p:blipFill>
          <p:spPr>
            <a:xfrm>
              <a:off x="3123306" y="2337606"/>
              <a:ext cx="3334644" cy="809646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6431280" y="2519103"/>
              <a:ext cx="468630" cy="1818622"/>
            </a:xfrm>
            <a:prstGeom prst="rect">
              <a:avLst/>
            </a:prstGeom>
            <a:solidFill>
              <a:srgbClr val="7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Freeform 183"/>
          <p:cNvSpPr>
            <a:spLocks noEditPoints="1"/>
          </p:cNvSpPr>
          <p:nvPr/>
        </p:nvSpPr>
        <p:spPr bwMode="auto">
          <a:xfrm>
            <a:off x="2347591" y="2341595"/>
            <a:ext cx="746125" cy="742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08"/>
          <p:cNvSpPr>
            <a:spLocks noEditPoints="1"/>
          </p:cNvSpPr>
          <p:nvPr/>
        </p:nvSpPr>
        <p:spPr bwMode="auto">
          <a:xfrm>
            <a:off x="9606594" y="2276529"/>
            <a:ext cx="812407" cy="808016"/>
          </a:xfrm>
          <a:custGeom>
            <a:avLst/>
            <a:gdLst/>
            <a:ahLst/>
            <a:cxnLst>
              <a:cxn ang="0">
                <a:pos x="268" y="350"/>
              </a:cxn>
              <a:cxn ang="0">
                <a:pos x="248" y="358"/>
              </a:cxn>
              <a:cxn ang="0">
                <a:pos x="208" y="368"/>
              </a:cxn>
              <a:cxn ang="0">
                <a:pos x="186" y="368"/>
              </a:cxn>
              <a:cxn ang="0">
                <a:pos x="148" y="364"/>
              </a:cxn>
              <a:cxn ang="0">
                <a:pos x="114" y="354"/>
              </a:cxn>
              <a:cxn ang="0">
                <a:pos x="82" y="336"/>
              </a:cxn>
              <a:cxn ang="0">
                <a:pos x="54" y="314"/>
              </a:cxn>
              <a:cxn ang="0">
                <a:pos x="32" y="288"/>
              </a:cxn>
              <a:cxn ang="0">
                <a:pos x="16" y="256"/>
              </a:cxn>
              <a:cxn ang="0">
                <a:pos x="4" y="222"/>
              </a:cxn>
              <a:cxn ang="0">
                <a:pos x="0" y="184"/>
              </a:cxn>
              <a:cxn ang="0">
                <a:pos x="2" y="166"/>
              </a:cxn>
              <a:cxn ang="0">
                <a:pos x="8" y="130"/>
              </a:cxn>
              <a:cxn ang="0">
                <a:pos x="22" y="98"/>
              </a:cxn>
              <a:cxn ang="0">
                <a:pos x="40" y="70"/>
              </a:cxn>
              <a:cxn ang="0">
                <a:pos x="64" y="46"/>
              </a:cxn>
              <a:cxn ang="0">
                <a:pos x="90" y="26"/>
              </a:cxn>
              <a:cxn ang="0">
                <a:pos x="122" y="10"/>
              </a:cxn>
              <a:cxn ang="0">
                <a:pos x="156" y="2"/>
              </a:cxn>
              <a:cxn ang="0">
                <a:pos x="174" y="184"/>
              </a:cxn>
              <a:cxn ang="0">
                <a:pos x="176" y="190"/>
              </a:cxn>
              <a:cxn ang="0">
                <a:pos x="370" y="172"/>
              </a:cxn>
              <a:cxn ang="0">
                <a:pos x="196" y="0"/>
              </a:cxn>
              <a:cxn ang="0">
                <a:pos x="214" y="2"/>
              </a:cxn>
              <a:cxn ang="0">
                <a:pos x="246" y="10"/>
              </a:cxn>
              <a:cxn ang="0">
                <a:pos x="276" y="24"/>
              </a:cxn>
              <a:cxn ang="0">
                <a:pos x="304" y="42"/>
              </a:cxn>
              <a:cxn ang="0">
                <a:pos x="326" y="66"/>
              </a:cxn>
              <a:cxn ang="0">
                <a:pos x="346" y="92"/>
              </a:cxn>
              <a:cxn ang="0">
                <a:pos x="360" y="122"/>
              </a:cxn>
              <a:cxn ang="0">
                <a:pos x="368" y="156"/>
              </a:cxn>
              <a:cxn ang="0">
                <a:pos x="370" y="172"/>
              </a:cxn>
              <a:cxn ang="0">
                <a:pos x="344" y="150"/>
              </a:cxn>
              <a:cxn ang="0">
                <a:pos x="336" y="126"/>
              </a:cxn>
              <a:cxn ang="0">
                <a:pos x="314" y="86"/>
              </a:cxn>
              <a:cxn ang="0">
                <a:pos x="282" y="54"/>
              </a:cxn>
              <a:cxn ang="0">
                <a:pos x="242" y="32"/>
              </a:cxn>
              <a:cxn ang="0">
                <a:pos x="220" y="150"/>
              </a:cxn>
              <a:cxn ang="0">
                <a:pos x="288" y="338"/>
              </a:cxn>
              <a:cxn ang="0">
                <a:pos x="320" y="310"/>
              </a:cxn>
              <a:cxn ang="0">
                <a:pos x="344" y="278"/>
              </a:cxn>
              <a:cxn ang="0">
                <a:pos x="362" y="238"/>
              </a:cxn>
              <a:cxn ang="0">
                <a:pos x="370" y="196"/>
              </a:cxn>
              <a:cxn ang="0">
                <a:pos x="288" y="338"/>
              </a:cxn>
            </a:cxnLst>
            <a:rect l="0" t="0" r="r" b="b"/>
            <a:pathLst>
              <a:path w="370" h="368">
                <a:moveTo>
                  <a:pt x="176" y="190"/>
                </a:moveTo>
                <a:lnTo>
                  <a:pt x="268" y="350"/>
                </a:lnTo>
                <a:lnTo>
                  <a:pt x="268" y="350"/>
                </a:lnTo>
                <a:lnTo>
                  <a:pt x="248" y="358"/>
                </a:lnTo>
                <a:lnTo>
                  <a:pt x="228" y="364"/>
                </a:lnTo>
                <a:lnTo>
                  <a:pt x="208" y="368"/>
                </a:lnTo>
                <a:lnTo>
                  <a:pt x="186" y="368"/>
                </a:lnTo>
                <a:lnTo>
                  <a:pt x="186" y="368"/>
                </a:lnTo>
                <a:lnTo>
                  <a:pt x="166" y="368"/>
                </a:lnTo>
                <a:lnTo>
                  <a:pt x="148" y="364"/>
                </a:lnTo>
                <a:lnTo>
                  <a:pt x="130" y="360"/>
                </a:lnTo>
                <a:lnTo>
                  <a:pt x="114" y="354"/>
                </a:lnTo>
                <a:lnTo>
                  <a:pt x="98" y="346"/>
                </a:lnTo>
                <a:lnTo>
                  <a:pt x="82" y="336"/>
                </a:lnTo>
                <a:lnTo>
                  <a:pt x="68" y="326"/>
                </a:lnTo>
                <a:lnTo>
                  <a:pt x="54" y="314"/>
                </a:lnTo>
                <a:lnTo>
                  <a:pt x="42" y="302"/>
                </a:lnTo>
                <a:lnTo>
                  <a:pt x="32" y="288"/>
                </a:lnTo>
                <a:lnTo>
                  <a:pt x="24" y="272"/>
                </a:lnTo>
                <a:lnTo>
                  <a:pt x="16" y="256"/>
                </a:lnTo>
                <a:lnTo>
                  <a:pt x="10" y="238"/>
                </a:lnTo>
                <a:lnTo>
                  <a:pt x="4" y="222"/>
                </a:lnTo>
                <a:lnTo>
                  <a:pt x="2" y="202"/>
                </a:lnTo>
                <a:lnTo>
                  <a:pt x="0" y="184"/>
                </a:lnTo>
                <a:lnTo>
                  <a:pt x="0" y="184"/>
                </a:lnTo>
                <a:lnTo>
                  <a:pt x="2" y="166"/>
                </a:lnTo>
                <a:lnTo>
                  <a:pt x="4" y="148"/>
                </a:lnTo>
                <a:lnTo>
                  <a:pt x="8" y="130"/>
                </a:lnTo>
                <a:lnTo>
                  <a:pt x="14" y="114"/>
                </a:lnTo>
                <a:lnTo>
                  <a:pt x="22" y="98"/>
                </a:lnTo>
                <a:lnTo>
                  <a:pt x="30" y="84"/>
                </a:lnTo>
                <a:lnTo>
                  <a:pt x="40" y="70"/>
                </a:lnTo>
                <a:lnTo>
                  <a:pt x="52" y="58"/>
                </a:lnTo>
                <a:lnTo>
                  <a:pt x="64" y="46"/>
                </a:lnTo>
                <a:lnTo>
                  <a:pt x="76" y="34"/>
                </a:lnTo>
                <a:lnTo>
                  <a:pt x="90" y="26"/>
                </a:lnTo>
                <a:lnTo>
                  <a:pt x="106" y="18"/>
                </a:lnTo>
                <a:lnTo>
                  <a:pt x="122" y="10"/>
                </a:lnTo>
                <a:lnTo>
                  <a:pt x="138" y="6"/>
                </a:lnTo>
                <a:lnTo>
                  <a:pt x="156" y="2"/>
                </a:lnTo>
                <a:lnTo>
                  <a:pt x="174" y="0"/>
                </a:lnTo>
                <a:lnTo>
                  <a:pt x="174" y="184"/>
                </a:lnTo>
                <a:lnTo>
                  <a:pt x="174" y="184"/>
                </a:lnTo>
                <a:lnTo>
                  <a:pt x="176" y="190"/>
                </a:lnTo>
                <a:lnTo>
                  <a:pt x="176" y="190"/>
                </a:lnTo>
                <a:close/>
                <a:moveTo>
                  <a:pt x="370" y="172"/>
                </a:moveTo>
                <a:lnTo>
                  <a:pt x="196" y="172"/>
                </a:lnTo>
                <a:lnTo>
                  <a:pt x="196" y="0"/>
                </a:lnTo>
                <a:lnTo>
                  <a:pt x="196" y="0"/>
                </a:lnTo>
                <a:lnTo>
                  <a:pt x="214" y="2"/>
                </a:lnTo>
                <a:lnTo>
                  <a:pt x="230" y="4"/>
                </a:lnTo>
                <a:lnTo>
                  <a:pt x="246" y="10"/>
                </a:lnTo>
                <a:lnTo>
                  <a:pt x="262" y="16"/>
                </a:lnTo>
                <a:lnTo>
                  <a:pt x="276" y="24"/>
                </a:lnTo>
                <a:lnTo>
                  <a:pt x="290" y="32"/>
                </a:lnTo>
                <a:lnTo>
                  <a:pt x="304" y="42"/>
                </a:lnTo>
                <a:lnTo>
                  <a:pt x="316" y="54"/>
                </a:lnTo>
                <a:lnTo>
                  <a:pt x="326" y="66"/>
                </a:lnTo>
                <a:lnTo>
                  <a:pt x="336" y="78"/>
                </a:lnTo>
                <a:lnTo>
                  <a:pt x="346" y="92"/>
                </a:lnTo>
                <a:lnTo>
                  <a:pt x="354" y="106"/>
                </a:lnTo>
                <a:lnTo>
                  <a:pt x="360" y="122"/>
                </a:lnTo>
                <a:lnTo>
                  <a:pt x="364" y="138"/>
                </a:lnTo>
                <a:lnTo>
                  <a:pt x="368" y="156"/>
                </a:lnTo>
                <a:lnTo>
                  <a:pt x="370" y="172"/>
                </a:lnTo>
                <a:lnTo>
                  <a:pt x="370" y="172"/>
                </a:lnTo>
                <a:close/>
                <a:moveTo>
                  <a:pt x="220" y="150"/>
                </a:moveTo>
                <a:lnTo>
                  <a:pt x="344" y="150"/>
                </a:lnTo>
                <a:lnTo>
                  <a:pt x="344" y="150"/>
                </a:lnTo>
                <a:lnTo>
                  <a:pt x="336" y="126"/>
                </a:lnTo>
                <a:lnTo>
                  <a:pt x="326" y="106"/>
                </a:lnTo>
                <a:lnTo>
                  <a:pt x="314" y="86"/>
                </a:lnTo>
                <a:lnTo>
                  <a:pt x="300" y="70"/>
                </a:lnTo>
                <a:lnTo>
                  <a:pt x="282" y="54"/>
                </a:lnTo>
                <a:lnTo>
                  <a:pt x="264" y="42"/>
                </a:lnTo>
                <a:lnTo>
                  <a:pt x="242" y="32"/>
                </a:lnTo>
                <a:lnTo>
                  <a:pt x="220" y="26"/>
                </a:lnTo>
                <a:lnTo>
                  <a:pt x="220" y="150"/>
                </a:lnTo>
                <a:close/>
                <a:moveTo>
                  <a:pt x="288" y="338"/>
                </a:moveTo>
                <a:lnTo>
                  <a:pt x="288" y="338"/>
                </a:lnTo>
                <a:lnTo>
                  <a:pt x="304" y="326"/>
                </a:lnTo>
                <a:lnTo>
                  <a:pt x="320" y="310"/>
                </a:lnTo>
                <a:lnTo>
                  <a:pt x="334" y="294"/>
                </a:lnTo>
                <a:lnTo>
                  <a:pt x="344" y="278"/>
                </a:lnTo>
                <a:lnTo>
                  <a:pt x="354" y="258"/>
                </a:lnTo>
                <a:lnTo>
                  <a:pt x="362" y="238"/>
                </a:lnTo>
                <a:lnTo>
                  <a:pt x="366" y="218"/>
                </a:lnTo>
                <a:lnTo>
                  <a:pt x="370" y="196"/>
                </a:lnTo>
                <a:lnTo>
                  <a:pt x="206" y="196"/>
                </a:lnTo>
                <a:lnTo>
                  <a:pt x="288" y="338"/>
                </a:lnTo>
                <a:close/>
              </a:path>
            </a:pathLst>
          </a:custGeom>
          <a:solidFill>
            <a:srgbClr val="74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">
  <a:themeElements>
    <a:clrScheme name="自定义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3845</Words>
  <Application>WPS 演示</Application>
  <PresentationFormat>宽屏</PresentationFormat>
  <Paragraphs>293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黑体</vt:lpstr>
      <vt:lpstr>方正粗宋简体</vt:lpstr>
      <vt:lpstr>Levenim MT</vt:lpstr>
      <vt:lpstr>Calibri</vt:lpstr>
      <vt:lpstr>Arial Unicode MS</vt:lpstr>
      <vt:lpstr>Calibri Light</vt:lpstr>
      <vt:lpstr>Century Gothic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一点素材；https://Dian1.taobao.com</dc:title>
  <dc:creator>一点素材; https://Dian1.taobao.com</dc:creator>
  <dc:description>一点素材；https://Dian1.taobao.com</dc:description>
  <cp:lastModifiedBy>南蛮姑娘</cp:lastModifiedBy>
  <cp:revision>6</cp:revision>
  <dcterms:created xsi:type="dcterms:W3CDTF">2015-08-19T02:17:00Z</dcterms:created>
  <dcterms:modified xsi:type="dcterms:W3CDTF">2021-09-16T07:30:29Z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D354A61CA0B24584989C04541D9FBDAC</vt:lpwstr>
  </property>
  <property fmtid="{D5CDD505-2E9C-101B-9397-08002B2CF9AE}" pid="3" name="KSOProductBuildVer">
    <vt:lpwstr>2052-11.1.0.10700</vt:lpwstr>
  </property>
</Properties>
</file>