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59" r:id="rId4"/>
    <p:sldId id="261" r:id="rId5"/>
    <p:sldId id="265" r:id="rId6"/>
    <p:sldId id="281" r:id="rId7"/>
    <p:sldId id="266" r:id="rId8"/>
    <p:sldId id="267" r:id="rId9"/>
    <p:sldId id="262" r:id="rId10"/>
    <p:sldId id="282" r:id="rId11"/>
    <p:sldId id="268" r:id="rId12"/>
    <p:sldId id="269" r:id="rId13"/>
    <p:sldId id="270" r:id="rId14"/>
    <p:sldId id="263" r:id="rId15"/>
    <p:sldId id="271" r:id="rId16"/>
    <p:sldId id="272" r:id="rId17"/>
    <p:sldId id="273" r:id="rId18"/>
    <p:sldId id="264" r:id="rId19"/>
    <p:sldId id="274" r:id="rId20"/>
    <p:sldId id="275" r:id="rId21"/>
    <p:sldId id="276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A1DC"/>
    <a:srgbClr val="1862C6"/>
    <a:srgbClr val="FF9409"/>
    <a:srgbClr val="9E211B"/>
    <a:srgbClr val="E3D2AE"/>
    <a:srgbClr val="DAECF7"/>
    <a:srgbClr val="C7020C"/>
    <a:srgbClr val="C91324"/>
    <a:srgbClr val="162F81"/>
    <a:srgbClr val="8A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48"/>
        <p:guide pos="3840"/>
        <p:guide pos="2738"/>
        <p:guide pos="1572"/>
        <p:guide pos="438"/>
        <p:guide pos="4929"/>
        <p:guide pos="6131"/>
        <p:guide pos="72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0.wdp"/><Relationship Id="rId3" Type="http://schemas.openxmlformats.org/officeDocument/2006/relationships/image" Target="../media/image19.jpeg"/><Relationship Id="rId2" Type="http://schemas.microsoft.com/office/2007/relationships/hdphoto" Target="../media/image18.wdp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jpeg"/><Relationship Id="rId2" Type="http://schemas.microsoft.com/office/2007/relationships/hdphoto" Target="../media/image22.wdp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45.wdp"/><Relationship Id="rId3" Type="http://schemas.openxmlformats.org/officeDocument/2006/relationships/image" Target="../media/image44.jpeg"/><Relationship Id="rId2" Type="http://schemas.microsoft.com/office/2007/relationships/hdphoto" Target="../media/image43.wdp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jpe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16.wdp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-1858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71395" y="1156970"/>
            <a:ext cx="90023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JUNE HELLO</a:t>
            </a:r>
            <a:endParaRPr kumimoji="1" lang="zh-CN" altLang="en-US" sz="100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11496675" y="1381219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190422" y="2579421"/>
            <a:ext cx="7749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6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There was no cloud in the air. There was no wind. There was only a hot sun overhead. All the trees stood idly and lazily.</a:t>
            </a:r>
            <a:endParaRPr kumimoji="1" lang="en-US" altLang="zh-CN" sz="1600" i="1" dirty="0" smtClean="0">
              <a:solidFill>
                <a:schemeClr val="bg1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sp>
        <p:nvSpPr>
          <p:cNvPr id="11" name="Shape 2637"/>
          <p:cNvSpPr/>
          <p:nvPr/>
        </p:nvSpPr>
        <p:spPr>
          <a:xfrm>
            <a:off x="8793975" y="3521838"/>
            <a:ext cx="166039" cy="304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2" name="Shape 2639"/>
          <p:cNvSpPr/>
          <p:nvPr/>
        </p:nvSpPr>
        <p:spPr>
          <a:xfrm>
            <a:off x="9624598" y="3621386"/>
            <a:ext cx="292567" cy="186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3" name="Shape 2645"/>
          <p:cNvSpPr/>
          <p:nvPr/>
        </p:nvSpPr>
        <p:spPr>
          <a:xfrm>
            <a:off x="10581749" y="3603978"/>
            <a:ext cx="288854" cy="2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58" r="30483"/>
          <a:stretch>
            <a:fillRect/>
          </a:stretch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cxnSp>
        <p:nvCxnSpPr>
          <p:cNvPr id="4" name="直线连接符 3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/>
          <p:cNvCxnSpPr/>
          <p:nvPr/>
        </p:nvCxnSpPr>
        <p:spPr>
          <a:xfrm>
            <a:off x="11496675" y="1371534"/>
            <a:ext cx="0" cy="3006646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23"/>
          <p:cNvSpPr txBox="1"/>
          <p:nvPr/>
        </p:nvSpPr>
        <p:spPr>
          <a:xfrm>
            <a:off x="4564903" y="1371534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sp>
        <p:nvSpPr>
          <p:cNvPr id="7" name="TextBox 24"/>
          <p:cNvSpPr txBox="1"/>
          <p:nvPr/>
        </p:nvSpPr>
        <p:spPr>
          <a:xfrm>
            <a:off x="4564903" y="2099397"/>
            <a:ext cx="666264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grpSp>
        <p:nvGrpSpPr>
          <p:cNvPr id="12" name="组 11"/>
          <p:cNvGrpSpPr/>
          <p:nvPr/>
        </p:nvGrpSpPr>
        <p:grpSpPr>
          <a:xfrm>
            <a:off x="4781282" y="3496488"/>
            <a:ext cx="3069003" cy="449869"/>
            <a:chOff x="4781282" y="3496488"/>
            <a:chExt cx="3069003" cy="449869"/>
          </a:xfrm>
        </p:grpSpPr>
        <p:sp>
          <p:nvSpPr>
            <p:cNvPr id="9" name="Shape 2637"/>
            <p:cNvSpPr/>
            <p:nvPr/>
          </p:nvSpPr>
          <p:spPr>
            <a:xfrm>
              <a:off x="4781282" y="3496488"/>
              <a:ext cx="245385" cy="4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10" name="Shape 2639"/>
            <p:cNvSpPr/>
            <p:nvPr/>
          </p:nvSpPr>
          <p:spPr>
            <a:xfrm>
              <a:off x="6008842" y="3583847"/>
              <a:ext cx="432378" cy="27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11" name="Shape 2645"/>
            <p:cNvSpPr/>
            <p:nvPr/>
          </p:nvSpPr>
          <p:spPr>
            <a:xfrm>
              <a:off x="7423394" y="3566189"/>
              <a:ext cx="426891" cy="31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44" b="13378"/>
          <a:stretch>
            <a:fillRect/>
          </a:stretch>
        </p:blipFill>
        <p:spPr>
          <a:xfrm flipH="1">
            <a:off x="4781280" y="4272243"/>
            <a:ext cx="4951681" cy="2016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695325" y="980475"/>
            <a:ext cx="3364192" cy="1201762"/>
            <a:chOff x="8765054" y="1102970"/>
            <a:chExt cx="2799418" cy="1201762"/>
          </a:xfrm>
        </p:grpSpPr>
        <p:sp>
          <p:nvSpPr>
            <p:cNvPr id="3" name="TextBox 4"/>
            <p:cNvSpPr txBox="1"/>
            <p:nvPr/>
          </p:nvSpPr>
          <p:spPr>
            <a:xfrm>
              <a:off x="9468907" y="1102970"/>
              <a:ext cx="1391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Heavy Oblique" charset="0"/>
                  <a:ea typeface="Avenir Heavy Oblique" charset="0"/>
                  <a:cs typeface="Avenir Heavy Oblique" charset="0"/>
                </a:rPr>
                <a:t>SHORT</a:t>
              </a:r>
              <a:endParaRPr lang="en-US" sz="1600" b="1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8765054" y="1473735"/>
              <a:ext cx="2799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Entrepreneurial activities differ substantially depending on the type of organization and creativity involved. 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695325" y="2818793"/>
            <a:ext cx="3364192" cy="1201762"/>
            <a:chOff x="8765054" y="2702347"/>
            <a:chExt cx="2799418" cy="1201762"/>
          </a:xfrm>
        </p:grpSpPr>
        <p:sp>
          <p:nvSpPr>
            <p:cNvPr id="6" name="TextBox 10"/>
            <p:cNvSpPr txBox="1"/>
            <p:nvPr/>
          </p:nvSpPr>
          <p:spPr>
            <a:xfrm>
              <a:off x="9060364" y="2702347"/>
              <a:ext cx="22088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Heavy Oblique" charset="0"/>
                  <a:ea typeface="Avenir Heavy Oblique" charset="0"/>
                  <a:cs typeface="Avenir Heavy Oblique" charset="0"/>
                </a:rPr>
                <a:t>LONG TERM</a:t>
              </a:r>
              <a:endParaRPr lang="en-US" sz="1600" b="1" i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endParaRPr>
            </a:p>
          </p:txBody>
        </p:sp>
        <p:sp>
          <p:nvSpPr>
            <p:cNvPr id="7" name="TextBox 11"/>
            <p:cNvSpPr txBox="1"/>
            <p:nvPr/>
          </p:nvSpPr>
          <p:spPr>
            <a:xfrm>
              <a:off x="8765054" y="3073112"/>
              <a:ext cx="2799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Entrepreneurial activities differ substantially depending on the type of organization and creativity involved. </a:t>
              </a:r>
              <a:endPara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94"/>
          <a:stretch>
            <a:fillRect/>
          </a:stretch>
        </p:blipFill>
        <p:spPr>
          <a:xfrm flipH="1">
            <a:off x="4295775" y="343920"/>
            <a:ext cx="7200900" cy="3676635"/>
          </a:xfrm>
          <a:prstGeom prst="rect">
            <a:avLst/>
          </a:prstGeom>
        </p:spPr>
      </p:pic>
      <p:sp>
        <p:nvSpPr>
          <p:cNvPr id="12" name="TextBox 23"/>
          <p:cNvSpPr txBox="1"/>
          <p:nvPr/>
        </p:nvSpPr>
        <p:spPr>
          <a:xfrm>
            <a:off x="4528391" y="4579955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4528391" y="5307818"/>
            <a:ext cx="666264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97" y="4579955"/>
            <a:ext cx="2393739" cy="1595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33" y="898358"/>
            <a:ext cx="4553186" cy="304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76" y="2919663"/>
            <a:ext cx="4553186" cy="3037727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1376327" y="4438526"/>
            <a:ext cx="4212197" cy="1231106"/>
            <a:chOff x="8112124" y="1039547"/>
            <a:chExt cx="4212197" cy="1231106"/>
          </a:xfrm>
        </p:grpSpPr>
        <p:sp>
          <p:nvSpPr>
            <p:cNvPr id="5" name="TextBox 14"/>
            <p:cNvSpPr txBox="1"/>
            <p:nvPr/>
          </p:nvSpPr>
          <p:spPr>
            <a:xfrm>
              <a:off x="8112124" y="1039547"/>
              <a:ext cx="3002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OUR VALUES</a:t>
              </a:r>
              <a:endParaRPr lang="en-US" altLang="zh-CN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  <p:sp>
          <p:nvSpPr>
            <p:cNvPr id="6" name="TextBox 27"/>
            <p:cNvSpPr txBox="1"/>
            <p:nvPr/>
          </p:nvSpPr>
          <p:spPr>
            <a:xfrm>
              <a:off x="8112124" y="1685878"/>
              <a:ext cx="4212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Entrepreneurial activities differ </a:t>
              </a:r>
              <a:r>
                <a:rPr lang="en-US" altLang="zh-CN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type </a:t>
              </a: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depending 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on the type of </a:t>
              </a: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organization</a:t>
              </a:r>
              <a:endPara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6708276" y="1213063"/>
            <a:ext cx="4689938" cy="1231106"/>
            <a:chOff x="8112124" y="1039547"/>
            <a:chExt cx="4689938" cy="1231106"/>
          </a:xfrm>
        </p:grpSpPr>
        <p:sp>
          <p:nvSpPr>
            <p:cNvPr id="8" name="TextBox 14"/>
            <p:cNvSpPr txBox="1"/>
            <p:nvPr/>
          </p:nvSpPr>
          <p:spPr>
            <a:xfrm>
              <a:off x="8112124" y="1039547"/>
              <a:ext cx="4689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OUR LATEST WORKS</a:t>
              </a:r>
              <a:endParaRPr lang="en-US" altLang="zh-CN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  <p:sp>
          <p:nvSpPr>
            <p:cNvPr id="9" name="TextBox 27"/>
            <p:cNvSpPr txBox="1"/>
            <p:nvPr/>
          </p:nvSpPr>
          <p:spPr>
            <a:xfrm>
              <a:off x="8112124" y="1685878"/>
              <a:ext cx="4212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Entrepreneurial activities differ </a:t>
              </a:r>
              <a:r>
                <a:rPr lang="en-US" altLang="zh-CN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type </a:t>
              </a: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depending 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on the type of </a:t>
              </a: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organization</a:t>
              </a:r>
              <a:endPara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6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90422" y="1148342"/>
            <a:ext cx="8170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PART.03</a:t>
            </a:r>
            <a:endParaRPr kumimoji="1" lang="zh-CN" altLang="en-US" sz="100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1498517" y="1276235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 6"/>
          <p:cNvGrpSpPr/>
          <p:nvPr/>
        </p:nvGrpSpPr>
        <p:grpSpPr>
          <a:xfrm>
            <a:off x="4347148" y="3133419"/>
            <a:ext cx="6176645" cy="1369585"/>
            <a:chOff x="5999486" y="2594500"/>
            <a:chExt cx="6176645" cy="1369585"/>
          </a:xfrm>
        </p:grpSpPr>
        <p:sp>
          <p:nvSpPr>
            <p:cNvPr id="8" name="文本框 7"/>
            <p:cNvSpPr txBox="1"/>
            <p:nvPr/>
          </p:nvSpPr>
          <p:spPr>
            <a:xfrm>
              <a:off x="5999486" y="2594500"/>
              <a:ext cx="617664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i="1" dirty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03. LAKE WATER</a:t>
              </a:r>
              <a:endParaRPr kumimoji="1" lang="zh-CN" altLang="en-US" sz="48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9" name="TextBox 27"/>
            <p:cNvSpPr txBox="1"/>
            <p:nvPr/>
          </p:nvSpPr>
          <p:spPr>
            <a:xfrm>
              <a:off x="7185666" y="3317754"/>
              <a:ext cx="3972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i="1" dirty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200" i="1" dirty="0" smtClean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2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58" y="1371534"/>
            <a:ext cx="3562015" cy="2386550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3"/>
          <p:cNvCxnSpPr/>
          <p:nvPr/>
        </p:nvCxnSpPr>
        <p:spPr>
          <a:xfrm>
            <a:off x="11496675" y="1371534"/>
            <a:ext cx="0" cy="3006646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371535"/>
            <a:ext cx="5678237" cy="2380848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695325" y="4329437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sp>
        <p:nvSpPr>
          <p:cNvPr id="7" name="TextBox 24"/>
          <p:cNvSpPr txBox="1"/>
          <p:nvPr/>
        </p:nvSpPr>
        <p:spPr>
          <a:xfrm>
            <a:off x="695325" y="5057300"/>
            <a:ext cx="666264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7855670" y="4464343"/>
            <a:ext cx="3069003" cy="449869"/>
            <a:chOff x="4781282" y="3496488"/>
            <a:chExt cx="3069003" cy="449869"/>
          </a:xfrm>
        </p:grpSpPr>
        <p:sp>
          <p:nvSpPr>
            <p:cNvPr id="9" name="Shape 2637"/>
            <p:cNvSpPr/>
            <p:nvPr/>
          </p:nvSpPr>
          <p:spPr>
            <a:xfrm>
              <a:off x="4781282" y="3496488"/>
              <a:ext cx="245385" cy="4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10" name="Shape 2639"/>
            <p:cNvSpPr/>
            <p:nvPr/>
          </p:nvSpPr>
          <p:spPr>
            <a:xfrm>
              <a:off x="6008842" y="3583847"/>
              <a:ext cx="432378" cy="27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11" name="Shape 2645"/>
            <p:cNvSpPr/>
            <p:nvPr/>
          </p:nvSpPr>
          <p:spPr>
            <a:xfrm>
              <a:off x="7423394" y="3566189"/>
              <a:ext cx="426891" cy="31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598568" y="792213"/>
            <a:ext cx="2898107" cy="2636787"/>
          </a:xfrm>
          <a:prstGeom prst="rect">
            <a:avLst/>
          </a:prstGeom>
          <a:solidFill>
            <a:srgbClr val="67A1DC"/>
          </a:solidFill>
          <a:ln>
            <a:solidFill>
              <a:srgbClr val="67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0"/>
            <a:ext cx="5143500" cy="6858000"/>
          </a:xfrm>
          <a:prstGeom prst="rect">
            <a:avLst/>
          </a:prstGeom>
        </p:spPr>
      </p:pic>
      <p:sp>
        <p:nvSpPr>
          <p:cNvPr id="3" name="TextBox 23"/>
          <p:cNvSpPr txBox="1"/>
          <p:nvPr/>
        </p:nvSpPr>
        <p:spPr>
          <a:xfrm>
            <a:off x="1063733" y="1976295"/>
            <a:ext cx="2591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</a:t>
            </a:r>
            <a:r>
              <a:rPr lang="en-US" sz="32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LATEST</a:t>
            </a:r>
            <a:endParaRPr lang="en-US" sz="32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sp>
        <p:nvSpPr>
          <p:cNvPr id="4" name="TextBox 24"/>
          <p:cNvSpPr txBox="1"/>
          <p:nvPr/>
        </p:nvSpPr>
        <p:spPr>
          <a:xfrm>
            <a:off x="1063734" y="2561070"/>
            <a:ext cx="377026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</a:t>
            </a:r>
            <a:r>
              <a:rPr lang="en-US" altLang="zh-CN" sz="1200" i="1" dirty="0" smtClean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.</a:t>
            </a:r>
            <a:endParaRPr lang="en-US" altLang="zh-CN" sz="1200" i="1" dirty="0">
              <a:solidFill>
                <a:schemeClr val="bg1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13" y="445168"/>
            <a:ext cx="3574632" cy="2680974"/>
          </a:xfrm>
          <a:prstGeom prst="rect">
            <a:avLst/>
          </a:prstGeom>
        </p:spPr>
      </p:pic>
      <p:sp>
        <p:nvSpPr>
          <p:cNvPr id="7" name="Shape 2637"/>
          <p:cNvSpPr/>
          <p:nvPr/>
        </p:nvSpPr>
        <p:spPr>
          <a:xfrm>
            <a:off x="1206059" y="3728048"/>
            <a:ext cx="166039" cy="304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8" name="Shape 2639"/>
          <p:cNvSpPr/>
          <p:nvPr/>
        </p:nvSpPr>
        <p:spPr>
          <a:xfrm>
            <a:off x="2036682" y="3827596"/>
            <a:ext cx="292567" cy="186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" name="Shape 2645"/>
          <p:cNvSpPr/>
          <p:nvPr/>
        </p:nvSpPr>
        <p:spPr>
          <a:xfrm>
            <a:off x="2993833" y="3810188"/>
            <a:ext cx="288854" cy="2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" name="TextBox 24"/>
          <p:cNvSpPr txBox="1"/>
          <p:nvPr/>
        </p:nvSpPr>
        <p:spPr>
          <a:xfrm>
            <a:off x="6954713" y="4353690"/>
            <a:ext cx="3574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4" grpId="0"/>
      <p:bldP spid="7" grpId="0" animBg="1"/>
      <p:bldP spid="8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3089574"/>
            <a:ext cx="5364162" cy="3017342"/>
          </a:xfrm>
          <a:prstGeom prst="rect">
            <a:avLst/>
          </a:prstGeom>
        </p:spPr>
      </p:pic>
      <p:sp>
        <p:nvSpPr>
          <p:cNvPr id="10" name="TextBox 22"/>
          <p:cNvSpPr txBox="1"/>
          <p:nvPr/>
        </p:nvSpPr>
        <p:spPr>
          <a:xfrm>
            <a:off x="840123" y="1158572"/>
            <a:ext cx="484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Entrepreneurial activities differ substantially depending on the type of organization and creativity involved. Entrepreneurship ranges in scale from solo, part-time projects to large-scale.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840123" y="573797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44" y="2727358"/>
            <a:ext cx="450848" cy="437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84" y="2755780"/>
            <a:ext cx="409294" cy="4092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70" y="2727358"/>
            <a:ext cx="458016" cy="458016"/>
          </a:xfrm>
          <a:prstGeom prst="rect">
            <a:avLst/>
          </a:prstGeom>
        </p:spPr>
      </p:pic>
      <p:sp>
        <p:nvSpPr>
          <p:cNvPr id="16" name="TextBox 24"/>
          <p:cNvSpPr txBox="1"/>
          <p:nvPr/>
        </p:nvSpPr>
        <p:spPr>
          <a:xfrm>
            <a:off x="840123" y="4353690"/>
            <a:ext cx="3574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4" y="733910"/>
            <a:ext cx="2631567" cy="1772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255" y="-1858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90422" y="1148342"/>
            <a:ext cx="8170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PART.04</a:t>
            </a:r>
            <a:endParaRPr kumimoji="1" lang="zh-CN" altLang="en-US" sz="100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1496675" y="1276235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 6"/>
          <p:cNvGrpSpPr/>
          <p:nvPr/>
        </p:nvGrpSpPr>
        <p:grpSpPr>
          <a:xfrm>
            <a:off x="4347148" y="3133419"/>
            <a:ext cx="6099175" cy="1360695"/>
            <a:chOff x="5999486" y="2594500"/>
            <a:chExt cx="6099175" cy="1360695"/>
          </a:xfrm>
        </p:grpSpPr>
        <p:sp>
          <p:nvSpPr>
            <p:cNvPr id="8" name="文本框 7"/>
            <p:cNvSpPr txBox="1"/>
            <p:nvPr/>
          </p:nvSpPr>
          <p:spPr>
            <a:xfrm>
              <a:off x="5999486" y="2594500"/>
              <a:ext cx="609917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i="1" dirty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04. PRETTY GIRL</a:t>
              </a:r>
              <a:endParaRPr kumimoji="1" lang="zh-CN" altLang="en-US" sz="48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9" name="TextBox 27"/>
            <p:cNvSpPr txBox="1"/>
            <p:nvPr/>
          </p:nvSpPr>
          <p:spPr>
            <a:xfrm>
              <a:off x="6941826" y="3308864"/>
              <a:ext cx="3972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i="1" dirty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200" i="1" dirty="0" smtClean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2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042"/>
            <a:ext cx="4710363" cy="3140242"/>
          </a:xfrm>
          <a:prstGeom prst="rect">
            <a:avLst/>
          </a:prstGeom>
        </p:spPr>
      </p:pic>
      <p:sp>
        <p:nvSpPr>
          <p:cNvPr id="3" name="TextBox 22"/>
          <p:cNvSpPr txBox="1"/>
          <p:nvPr/>
        </p:nvSpPr>
        <p:spPr>
          <a:xfrm>
            <a:off x="6294439" y="4218619"/>
            <a:ext cx="484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Entrepreneurial activities differ substantially depending on the type of organization and creativity involved. Entrepreneurship ranges in scale from solo, part-time projects to large-scale.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6294439" y="3633844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60" y="5787405"/>
            <a:ext cx="450848" cy="4377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00" y="5815827"/>
            <a:ext cx="409294" cy="4092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6" y="5787405"/>
            <a:ext cx="458016" cy="4580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-377591"/>
            <a:ext cx="5364162" cy="3576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02" b="29027"/>
          <a:stretch>
            <a:fillRect/>
          </a:stretch>
        </p:blipFill>
        <p:spPr>
          <a:xfrm>
            <a:off x="417095" y="234616"/>
            <a:ext cx="11357810" cy="3230897"/>
          </a:xfrm>
          <a:prstGeom prst="rect">
            <a:avLst/>
          </a:prstGeom>
        </p:spPr>
      </p:pic>
      <p:sp>
        <p:nvSpPr>
          <p:cNvPr id="3" name="TextBox 23"/>
          <p:cNvSpPr txBox="1"/>
          <p:nvPr/>
        </p:nvSpPr>
        <p:spPr>
          <a:xfrm>
            <a:off x="695325" y="1833207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sp>
        <p:nvSpPr>
          <p:cNvPr id="4" name="TextBox 24"/>
          <p:cNvSpPr txBox="1"/>
          <p:nvPr/>
        </p:nvSpPr>
        <p:spPr>
          <a:xfrm>
            <a:off x="695325" y="2561070"/>
            <a:ext cx="666264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bg1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1496675" y="1276235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2637"/>
          <p:cNvSpPr/>
          <p:nvPr/>
        </p:nvSpPr>
        <p:spPr>
          <a:xfrm>
            <a:off x="9013577" y="1401783"/>
            <a:ext cx="166039" cy="304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" name="Shape 2639"/>
          <p:cNvSpPr/>
          <p:nvPr/>
        </p:nvSpPr>
        <p:spPr>
          <a:xfrm>
            <a:off x="9844200" y="1460895"/>
            <a:ext cx="292567" cy="186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" name="Shape 2645"/>
          <p:cNvSpPr/>
          <p:nvPr/>
        </p:nvSpPr>
        <p:spPr>
          <a:xfrm>
            <a:off x="10801351" y="1448946"/>
            <a:ext cx="288854" cy="2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857604"/>
            <a:ext cx="3619500" cy="2413000"/>
          </a:xfrm>
          <a:prstGeom prst="rect">
            <a:avLst/>
          </a:prstGeom>
        </p:spPr>
      </p:pic>
      <p:sp>
        <p:nvSpPr>
          <p:cNvPr id="12" name="TextBox 23"/>
          <p:cNvSpPr txBox="1"/>
          <p:nvPr/>
        </p:nvSpPr>
        <p:spPr>
          <a:xfrm>
            <a:off x="4880189" y="4282881"/>
            <a:ext cx="4184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OUR LATEST WORKS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4880189" y="5010744"/>
            <a:ext cx="666264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 44"/>
          <p:cNvGrpSpPr/>
          <p:nvPr/>
        </p:nvGrpSpPr>
        <p:grpSpPr>
          <a:xfrm>
            <a:off x="-2" y="-17789"/>
            <a:ext cx="5556231" cy="6907541"/>
            <a:chOff x="-1" y="31752"/>
            <a:chExt cx="5516382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3" t="6639" r="41471" b="9856"/>
            <a:stretch>
              <a:fillRect/>
            </a:stretch>
          </p:blipFill>
          <p:spPr>
            <a:xfrm>
              <a:off x="-1" y="31752"/>
              <a:ext cx="5516381" cy="6858000"/>
            </a:xfrm>
            <a:prstGeom prst="rect">
              <a:avLst/>
            </a:prstGeom>
          </p:spPr>
        </p:pic>
        <p:cxnSp>
          <p:nvCxnSpPr>
            <p:cNvPr id="18" name="直线连接符 17"/>
            <p:cNvCxnSpPr/>
            <p:nvPr/>
          </p:nvCxnSpPr>
          <p:spPr>
            <a:xfrm flipV="1">
              <a:off x="4309670" y="2683613"/>
              <a:ext cx="1206711" cy="37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/>
            <p:cNvCxnSpPr/>
            <p:nvPr/>
          </p:nvCxnSpPr>
          <p:spPr>
            <a:xfrm flipV="1">
              <a:off x="4309671" y="6040660"/>
              <a:ext cx="1206710" cy="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/>
            <p:cNvCxnSpPr/>
            <p:nvPr/>
          </p:nvCxnSpPr>
          <p:spPr>
            <a:xfrm>
              <a:off x="4347148" y="2683613"/>
              <a:ext cx="0" cy="335704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709690" y="1072829"/>
            <a:ext cx="4439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i="1" dirty="0" smtClean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CONTENT</a:t>
            </a:r>
            <a:endParaRPr kumimoji="1" lang="zh-CN" altLang="en-US" sz="6000" i="1" dirty="0">
              <a:solidFill>
                <a:srgbClr val="67A1DC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11496675" y="1301885"/>
            <a:ext cx="0" cy="3006646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 16"/>
          <p:cNvGrpSpPr/>
          <p:nvPr/>
        </p:nvGrpSpPr>
        <p:grpSpPr>
          <a:xfrm>
            <a:off x="4347148" y="794480"/>
            <a:ext cx="7105338" cy="0"/>
            <a:chOff x="4347148" y="794480"/>
            <a:chExt cx="7105338" cy="0"/>
          </a:xfrm>
        </p:grpSpPr>
        <p:cxnSp>
          <p:nvCxnSpPr>
            <p:cNvPr id="11" name="直线连接符 10"/>
            <p:cNvCxnSpPr/>
            <p:nvPr/>
          </p:nvCxnSpPr>
          <p:spPr>
            <a:xfrm>
              <a:off x="4347148" y="794480"/>
              <a:ext cx="7105338" cy="0"/>
            </a:xfrm>
            <a:prstGeom prst="line">
              <a:avLst/>
            </a:prstGeom>
            <a:ln w="101600">
              <a:solidFill>
                <a:srgbClr val="67A1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14"/>
            <p:cNvCxnSpPr/>
            <p:nvPr/>
          </p:nvCxnSpPr>
          <p:spPr>
            <a:xfrm>
              <a:off x="4347148" y="794480"/>
              <a:ext cx="1169233" cy="0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 33"/>
          <p:cNvGrpSpPr/>
          <p:nvPr/>
        </p:nvGrpSpPr>
        <p:grpSpPr>
          <a:xfrm>
            <a:off x="5999486" y="2366840"/>
            <a:ext cx="4439573" cy="838517"/>
            <a:chOff x="5999486" y="2594500"/>
            <a:chExt cx="4439573" cy="838517"/>
          </a:xfrm>
        </p:grpSpPr>
        <p:sp>
          <p:nvSpPr>
            <p:cNvPr id="30" name="文本框 29"/>
            <p:cNvSpPr txBox="1"/>
            <p:nvPr/>
          </p:nvSpPr>
          <p:spPr>
            <a:xfrm>
              <a:off x="5999486" y="2594500"/>
              <a:ext cx="4439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 smtClean="0">
                  <a:solidFill>
                    <a:srgbClr val="67A1DC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01</a:t>
              </a:r>
              <a:r>
                <a:rPr kumimoji="1" lang="en-US" altLang="zh-CN" i="1" dirty="0">
                  <a:solidFill>
                    <a:srgbClr val="67A1DC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. </a:t>
              </a:r>
              <a:r>
                <a:rPr kumimoji="1" lang="en-US" altLang="zh-CN" i="1" dirty="0" smtClean="0">
                  <a:solidFill>
                    <a:srgbClr val="67A1DC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SUNNY DAY</a:t>
              </a:r>
              <a:endParaRPr kumimoji="1" lang="zh-CN" altLang="en-US" i="1" dirty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33" name="TextBox 27"/>
            <p:cNvSpPr txBox="1"/>
            <p:nvPr/>
          </p:nvSpPr>
          <p:spPr>
            <a:xfrm>
              <a:off x="5999486" y="2855936"/>
              <a:ext cx="39722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05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  <p:grpSp>
        <p:nvGrpSpPr>
          <p:cNvPr id="36" name="组 35"/>
          <p:cNvGrpSpPr/>
          <p:nvPr/>
        </p:nvGrpSpPr>
        <p:grpSpPr>
          <a:xfrm>
            <a:off x="6023563" y="3460752"/>
            <a:ext cx="4439573" cy="847779"/>
            <a:chOff x="5999486" y="2594500"/>
            <a:chExt cx="4439573" cy="847779"/>
          </a:xfrm>
        </p:grpSpPr>
        <p:sp>
          <p:nvSpPr>
            <p:cNvPr id="37" name="文本框 36"/>
            <p:cNvSpPr txBox="1"/>
            <p:nvPr/>
          </p:nvSpPr>
          <p:spPr>
            <a:xfrm>
              <a:off x="5999486" y="2594500"/>
              <a:ext cx="4439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 smtClean="0">
                  <a:solidFill>
                    <a:srgbClr val="67A1DC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02. SANDY BEACH</a:t>
              </a:r>
              <a:endParaRPr kumimoji="1" lang="zh-CN" altLang="en-US" i="1" dirty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38" name="TextBox 27"/>
            <p:cNvSpPr txBox="1"/>
            <p:nvPr/>
          </p:nvSpPr>
          <p:spPr>
            <a:xfrm>
              <a:off x="5999486" y="2865198"/>
              <a:ext cx="39722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05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  <p:grpSp>
        <p:nvGrpSpPr>
          <p:cNvPr id="39" name="组 38"/>
          <p:cNvGrpSpPr/>
          <p:nvPr/>
        </p:nvGrpSpPr>
        <p:grpSpPr>
          <a:xfrm>
            <a:off x="5999486" y="4496848"/>
            <a:ext cx="4439573" cy="838517"/>
            <a:chOff x="5999486" y="2594500"/>
            <a:chExt cx="4439573" cy="838517"/>
          </a:xfrm>
        </p:grpSpPr>
        <p:sp>
          <p:nvSpPr>
            <p:cNvPr id="40" name="文本框 39"/>
            <p:cNvSpPr txBox="1"/>
            <p:nvPr/>
          </p:nvSpPr>
          <p:spPr>
            <a:xfrm>
              <a:off x="5999486" y="2594500"/>
              <a:ext cx="4439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 smtClean="0">
                  <a:solidFill>
                    <a:srgbClr val="67A1DC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03. LAKE WATER</a:t>
              </a:r>
              <a:endParaRPr kumimoji="1" lang="zh-CN" altLang="en-US" i="1" dirty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41" name="TextBox 27"/>
            <p:cNvSpPr txBox="1"/>
            <p:nvPr/>
          </p:nvSpPr>
          <p:spPr>
            <a:xfrm>
              <a:off x="5999486" y="2855936"/>
              <a:ext cx="39722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05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  <p:grpSp>
        <p:nvGrpSpPr>
          <p:cNvPr id="42" name="组 41"/>
          <p:cNvGrpSpPr/>
          <p:nvPr/>
        </p:nvGrpSpPr>
        <p:grpSpPr>
          <a:xfrm>
            <a:off x="6023563" y="5590760"/>
            <a:ext cx="4439573" cy="847779"/>
            <a:chOff x="5999486" y="2594500"/>
            <a:chExt cx="4439573" cy="847779"/>
          </a:xfrm>
        </p:grpSpPr>
        <p:sp>
          <p:nvSpPr>
            <p:cNvPr id="43" name="文本框 42"/>
            <p:cNvSpPr txBox="1"/>
            <p:nvPr/>
          </p:nvSpPr>
          <p:spPr>
            <a:xfrm>
              <a:off x="5999486" y="2594500"/>
              <a:ext cx="4439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 smtClean="0">
                  <a:solidFill>
                    <a:srgbClr val="67A1DC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04. PRETTY GIRL</a:t>
              </a:r>
              <a:endParaRPr kumimoji="1" lang="zh-CN" altLang="en-US" i="1" dirty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44" name="TextBox 27"/>
            <p:cNvSpPr txBox="1"/>
            <p:nvPr/>
          </p:nvSpPr>
          <p:spPr>
            <a:xfrm>
              <a:off x="5999486" y="2865198"/>
              <a:ext cx="39722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05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95550" y="882316"/>
            <a:ext cx="3636963" cy="4555958"/>
          </a:xfrm>
          <a:prstGeom prst="rect">
            <a:avLst/>
          </a:prstGeom>
          <a:solidFill>
            <a:srgbClr val="67A1DC"/>
          </a:solidFill>
          <a:ln>
            <a:solidFill>
              <a:srgbClr val="67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882316"/>
            <a:ext cx="4836277" cy="3224463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2914702" y="4547592"/>
            <a:ext cx="3069003" cy="449869"/>
            <a:chOff x="4781282" y="3496488"/>
            <a:chExt cx="3069003" cy="449869"/>
          </a:xfrm>
          <a:solidFill>
            <a:schemeClr val="bg1"/>
          </a:solidFill>
        </p:grpSpPr>
        <p:sp>
          <p:nvSpPr>
            <p:cNvPr id="5" name="Shape 2637"/>
            <p:cNvSpPr/>
            <p:nvPr/>
          </p:nvSpPr>
          <p:spPr>
            <a:xfrm>
              <a:off x="4781282" y="3496488"/>
              <a:ext cx="245385" cy="4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8836"/>
                  </a:moveTo>
                  <a:lnTo>
                    <a:pt x="16200" y="8836"/>
                  </a:lnTo>
                  <a:lnTo>
                    <a:pt x="16200" y="11782"/>
                  </a:lnTo>
                  <a:cubicBezTo>
                    <a:pt x="16200" y="13409"/>
                    <a:pt x="13783" y="14727"/>
                    <a:pt x="10800" y="14727"/>
                  </a:cubicBezTo>
                  <a:cubicBezTo>
                    <a:pt x="7817" y="14727"/>
                    <a:pt x="5400" y="13409"/>
                    <a:pt x="5400" y="11782"/>
                  </a:cubicBezTo>
                  <a:cubicBezTo>
                    <a:pt x="5400" y="11782"/>
                    <a:pt x="5400" y="8836"/>
                    <a:pt x="5400" y="8836"/>
                  </a:cubicBezTo>
                  <a:close/>
                  <a:moveTo>
                    <a:pt x="5400" y="3927"/>
                  </a:moveTo>
                  <a:cubicBezTo>
                    <a:pt x="5400" y="2301"/>
                    <a:pt x="7817" y="982"/>
                    <a:pt x="10800" y="982"/>
                  </a:cubicBezTo>
                  <a:cubicBezTo>
                    <a:pt x="13783" y="982"/>
                    <a:pt x="16200" y="2301"/>
                    <a:pt x="16200" y="3927"/>
                  </a:cubicBezTo>
                  <a:lnTo>
                    <a:pt x="16200" y="7855"/>
                  </a:lnTo>
                  <a:lnTo>
                    <a:pt x="5400" y="7855"/>
                  </a:lnTo>
                  <a:cubicBezTo>
                    <a:pt x="5400" y="7855"/>
                    <a:pt x="5400" y="3927"/>
                    <a:pt x="5400" y="3927"/>
                  </a:cubicBezTo>
                  <a:close/>
                  <a:moveTo>
                    <a:pt x="10800" y="15709"/>
                  </a:moveTo>
                  <a:cubicBezTo>
                    <a:pt x="14777" y="15709"/>
                    <a:pt x="18000" y="13951"/>
                    <a:pt x="18000" y="11782"/>
                  </a:cubicBezTo>
                  <a:lnTo>
                    <a:pt x="18000" y="3927"/>
                  </a:lnTo>
                  <a:cubicBezTo>
                    <a:pt x="18000" y="1758"/>
                    <a:pt x="14777" y="0"/>
                    <a:pt x="10800" y="0"/>
                  </a:cubicBezTo>
                  <a:cubicBezTo>
                    <a:pt x="6823" y="0"/>
                    <a:pt x="3600" y="1758"/>
                    <a:pt x="3600" y="3927"/>
                  </a:cubicBezTo>
                  <a:lnTo>
                    <a:pt x="3600" y="11782"/>
                  </a:lnTo>
                  <a:cubicBezTo>
                    <a:pt x="3600" y="13951"/>
                    <a:pt x="6823" y="15709"/>
                    <a:pt x="10800" y="15709"/>
                  </a:cubicBezTo>
                  <a:moveTo>
                    <a:pt x="21600" y="11782"/>
                  </a:moveTo>
                  <a:lnTo>
                    <a:pt x="21600" y="10309"/>
                  </a:lnTo>
                  <a:cubicBezTo>
                    <a:pt x="21600" y="10038"/>
                    <a:pt x="21197" y="9818"/>
                    <a:pt x="20700" y="9818"/>
                  </a:cubicBezTo>
                  <a:cubicBezTo>
                    <a:pt x="20203" y="9818"/>
                    <a:pt x="19800" y="10038"/>
                    <a:pt x="19800" y="10309"/>
                  </a:cubicBezTo>
                  <a:lnTo>
                    <a:pt x="19800" y="11782"/>
                  </a:lnTo>
                  <a:cubicBezTo>
                    <a:pt x="19800" y="14493"/>
                    <a:pt x="15771" y="16691"/>
                    <a:pt x="10800" y="16691"/>
                  </a:cubicBezTo>
                  <a:cubicBezTo>
                    <a:pt x="5829" y="16691"/>
                    <a:pt x="1800" y="14493"/>
                    <a:pt x="1800" y="11782"/>
                  </a:cubicBezTo>
                  <a:lnTo>
                    <a:pt x="1800" y="10309"/>
                  </a:lnTo>
                  <a:cubicBezTo>
                    <a:pt x="1800" y="10038"/>
                    <a:pt x="1397" y="9818"/>
                    <a:pt x="900" y="9818"/>
                  </a:cubicBezTo>
                  <a:cubicBezTo>
                    <a:pt x="403" y="9818"/>
                    <a:pt x="0" y="10038"/>
                    <a:pt x="0" y="10309"/>
                  </a:cubicBezTo>
                  <a:lnTo>
                    <a:pt x="0" y="11782"/>
                  </a:lnTo>
                  <a:cubicBezTo>
                    <a:pt x="0" y="14870"/>
                    <a:pt x="4358" y="17398"/>
                    <a:pt x="9900" y="17648"/>
                  </a:cubicBezTo>
                  <a:lnTo>
                    <a:pt x="9900" y="20618"/>
                  </a:lnTo>
                  <a:lnTo>
                    <a:pt x="3600" y="20618"/>
                  </a:lnTo>
                  <a:cubicBezTo>
                    <a:pt x="3103" y="20618"/>
                    <a:pt x="2700" y="20838"/>
                    <a:pt x="2700" y="21110"/>
                  </a:cubicBezTo>
                  <a:cubicBezTo>
                    <a:pt x="2700" y="21381"/>
                    <a:pt x="3103" y="21600"/>
                    <a:pt x="3600" y="21600"/>
                  </a:cubicBezTo>
                  <a:lnTo>
                    <a:pt x="18000" y="21600"/>
                  </a:lnTo>
                  <a:cubicBezTo>
                    <a:pt x="18497" y="21600"/>
                    <a:pt x="18900" y="21381"/>
                    <a:pt x="18900" y="21110"/>
                  </a:cubicBezTo>
                  <a:cubicBezTo>
                    <a:pt x="18900" y="20838"/>
                    <a:pt x="18497" y="20618"/>
                    <a:pt x="18000" y="20618"/>
                  </a:cubicBezTo>
                  <a:lnTo>
                    <a:pt x="11700" y="20618"/>
                  </a:lnTo>
                  <a:lnTo>
                    <a:pt x="11700" y="17648"/>
                  </a:lnTo>
                  <a:cubicBezTo>
                    <a:pt x="17243" y="17398"/>
                    <a:pt x="21600" y="14870"/>
                    <a:pt x="21600" y="11782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6" name="Shape 2639"/>
            <p:cNvSpPr/>
            <p:nvPr/>
          </p:nvSpPr>
          <p:spPr>
            <a:xfrm>
              <a:off x="6008842" y="3583847"/>
              <a:ext cx="432378" cy="27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3086"/>
                  </a:moveTo>
                  <a:cubicBezTo>
                    <a:pt x="12984" y="3086"/>
                    <a:pt x="12764" y="3432"/>
                    <a:pt x="12764" y="3857"/>
                  </a:cubicBezTo>
                  <a:cubicBezTo>
                    <a:pt x="12764" y="4284"/>
                    <a:pt x="12984" y="4629"/>
                    <a:pt x="13255" y="4629"/>
                  </a:cubicBezTo>
                  <a:cubicBezTo>
                    <a:pt x="13525" y="4629"/>
                    <a:pt x="13745" y="4284"/>
                    <a:pt x="13745" y="3857"/>
                  </a:cubicBezTo>
                  <a:cubicBezTo>
                    <a:pt x="13745" y="3432"/>
                    <a:pt x="13525" y="3086"/>
                    <a:pt x="13255" y="3086"/>
                  </a:cubicBezTo>
                  <a:moveTo>
                    <a:pt x="20618" y="16495"/>
                  </a:moveTo>
                  <a:lnTo>
                    <a:pt x="15709" y="12638"/>
                  </a:lnTo>
                  <a:lnTo>
                    <a:pt x="15709" y="8963"/>
                  </a:lnTo>
                  <a:lnTo>
                    <a:pt x="20618" y="5105"/>
                  </a:lnTo>
                  <a:cubicBezTo>
                    <a:pt x="20618" y="5105"/>
                    <a:pt x="20618" y="16495"/>
                    <a:pt x="20618" y="16495"/>
                  </a:cubicBezTo>
                  <a:close/>
                  <a:moveTo>
                    <a:pt x="14727" y="16971"/>
                  </a:moveTo>
                  <a:lnTo>
                    <a:pt x="982" y="16971"/>
                  </a:lnTo>
                  <a:lnTo>
                    <a:pt x="982" y="3086"/>
                  </a:lnTo>
                  <a:cubicBezTo>
                    <a:pt x="982" y="2234"/>
                    <a:pt x="1422" y="1543"/>
                    <a:pt x="1964" y="1543"/>
                  </a:cubicBezTo>
                  <a:lnTo>
                    <a:pt x="13745" y="1543"/>
                  </a:lnTo>
                  <a:cubicBezTo>
                    <a:pt x="14287" y="1543"/>
                    <a:pt x="14727" y="2234"/>
                    <a:pt x="14727" y="3086"/>
                  </a:cubicBezTo>
                  <a:cubicBezTo>
                    <a:pt x="14727" y="3086"/>
                    <a:pt x="14727" y="16971"/>
                    <a:pt x="14727" y="16971"/>
                  </a:cubicBezTo>
                  <a:close/>
                  <a:moveTo>
                    <a:pt x="13745" y="20057"/>
                  </a:moveTo>
                  <a:lnTo>
                    <a:pt x="1964" y="20057"/>
                  </a:lnTo>
                  <a:cubicBezTo>
                    <a:pt x="1422" y="20057"/>
                    <a:pt x="982" y="19367"/>
                    <a:pt x="982" y="18514"/>
                  </a:cubicBezTo>
                  <a:lnTo>
                    <a:pt x="14727" y="18514"/>
                  </a:lnTo>
                  <a:cubicBezTo>
                    <a:pt x="14727" y="19367"/>
                    <a:pt x="14287" y="20057"/>
                    <a:pt x="13745" y="20057"/>
                  </a:cubicBezTo>
                  <a:moveTo>
                    <a:pt x="21109" y="3086"/>
                  </a:moveTo>
                  <a:cubicBezTo>
                    <a:pt x="21030" y="3086"/>
                    <a:pt x="20958" y="3122"/>
                    <a:pt x="20892" y="3175"/>
                  </a:cubicBezTo>
                  <a:lnTo>
                    <a:pt x="20890" y="3167"/>
                  </a:lnTo>
                  <a:lnTo>
                    <a:pt x="15709" y="7237"/>
                  </a:lnTo>
                  <a:lnTo>
                    <a:pt x="15709" y="3086"/>
                  </a:lnTo>
                  <a:cubicBezTo>
                    <a:pt x="15709" y="1382"/>
                    <a:pt x="14830" y="0"/>
                    <a:pt x="13745" y="0"/>
                  </a:cubicBezTo>
                  <a:lnTo>
                    <a:pt x="1964" y="0"/>
                  </a:lnTo>
                  <a:cubicBezTo>
                    <a:pt x="879" y="0"/>
                    <a:pt x="0" y="1382"/>
                    <a:pt x="0" y="3086"/>
                  </a:cubicBezTo>
                  <a:lnTo>
                    <a:pt x="0" y="18514"/>
                  </a:lnTo>
                  <a:cubicBezTo>
                    <a:pt x="0" y="20219"/>
                    <a:pt x="879" y="21600"/>
                    <a:pt x="1964" y="21600"/>
                  </a:cubicBezTo>
                  <a:lnTo>
                    <a:pt x="13745" y="21600"/>
                  </a:lnTo>
                  <a:cubicBezTo>
                    <a:pt x="14830" y="21600"/>
                    <a:pt x="15709" y="20219"/>
                    <a:pt x="15709" y="18514"/>
                  </a:cubicBezTo>
                  <a:lnTo>
                    <a:pt x="15709" y="14363"/>
                  </a:lnTo>
                  <a:lnTo>
                    <a:pt x="20890" y="18433"/>
                  </a:lnTo>
                  <a:lnTo>
                    <a:pt x="20892" y="18427"/>
                  </a:lnTo>
                  <a:cubicBezTo>
                    <a:pt x="20958" y="18478"/>
                    <a:pt x="21030" y="18514"/>
                    <a:pt x="21109" y="18514"/>
                  </a:cubicBezTo>
                  <a:cubicBezTo>
                    <a:pt x="21380" y="18514"/>
                    <a:pt x="21600" y="18170"/>
                    <a:pt x="21600" y="17743"/>
                  </a:cubicBezTo>
                  <a:lnTo>
                    <a:pt x="21600" y="3857"/>
                  </a:lnTo>
                  <a:cubicBezTo>
                    <a:pt x="21600" y="3432"/>
                    <a:pt x="21380" y="3086"/>
                    <a:pt x="21109" y="3086"/>
                  </a:cubicBezTo>
                  <a:moveTo>
                    <a:pt x="10309" y="6171"/>
                  </a:moveTo>
                  <a:cubicBezTo>
                    <a:pt x="10038" y="6171"/>
                    <a:pt x="9818" y="5827"/>
                    <a:pt x="9818" y="5400"/>
                  </a:cubicBezTo>
                  <a:cubicBezTo>
                    <a:pt x="9818" y="4974"/>
                    <a:pt x="10038" y="4629"/>
                    <a:pt x="10309" y="4629"/>
                  </a:cubicBezTo>
                  <a:cubicBezTo>
                    <a:pt x="10580" y="4629"/>
                    <a:pt x="10800" y="4974"/>
                    <a:pt x="10800" y="5400"/>
                  </a:cubicBezTo>
                  <a:cubicBezTo>
                    <a:pt x="10800" y="5827"/>
                    <a:pt x="10580" y="6171"/>
                    <a:pt x="10309" y="6171"/>
                  </a:cubicBezTo>
                  <a:moveTo>
                    <a:pt x="10309" y="3086"/>
                  </a:moveTo>
                  <a:cubicBezTo>
                    <a:pt x="9496" y="3086"/>
                    <a:pt x="8836" y="4123"/>
                    <a:pt x="8836" y="5400"/>
                  </a:cubicBezTo>
                  <a:cubicBezTo>
                    <a:pt x="8836" y="6678"/>
                    <a:pt x="9496" y="7714"/>
                    <a:pt x="10309" y="7714"/>
                  </a:cubicBezTo>
                  <a:cubicBezTo>
                    <a:pt x="11123" y="7714"/>
                    <a:pt x="11782" y="6678"/>
                    <a:pt x="11782" y="5400"/>
                  </a:cubicBezTo>
                  <a:cubicBezTo>
                    <a:pt x="11782" y="4123"/>
                    <a:pt x="11123" y="3086"/>
                    <a:pt x="10309" y="3086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7" name="Shape 2645"/>
            <p:cNvSpPr/>
            <p:nvPr/>
          </p:nvSpPr>
          <p:spPr>
            <a:xfrm>
              <a:off x="7423394" y="3566189"/>
              <a:ext cx="426891" cy="31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8" y="20250"/>
                  </a:moveTo>
                  <a:lnTo>
                    <a:pt x="2740" y="17504"/>
                  </a:lnTo>
                  <a:cubicBezTo>
                    <a:pt x="2807" y="17526"/>
                    <a:pt x="2874" y="17550"/>
                    <a:pt x="2945" y="17550"/>
                  </a:cubicBezTo>
                  <a:lnTo>
                    <a:pt x="18655" y="17550"/>
                  </a:lnTo>
                  <a:cubicBezTo>
                    <a:pt x="18726" y="17550"/>
                    <a:pt x="18793" y="17526"/>
                    <a:pt x="18860" y="17504"/>
                  </a:cubicBezTo>
                  <a:lnTo>
                    <a:pt x="20192" y="20250"/>
                  </a:lnTo>
                  <a:cubicBezTo>
                    <a:pt x="20192" y="20250"/>
                    <a:pt x="1408" y="20250"/>
                    <a:pt x="1408" y="20250"/>
                  </a:cubicBezTo>
                  <a:close/>
                  <a:moveTo>
                    <a:pt x="2945" y="1350"/>
                  </a:moveTo>
                  <a:lnTo>
                    <a:pt x="18655" y="1350"/>
                  </a:lnTo>
                  <a:lnTo>
                    <a:pt x="18655" y="16200"/>
                  </a:lnTo>
                  <a:lnTo>
                    <a:pt x="2945" y="16200"/>
                  </a:lnTo>
                  <a:cubicBezTo>
                    <a:pt x="2945" y="16200"/>
                    <a:pt x="2945" y="1350"/>
                    <a:pt x="2945" y="1350"/>
                  </a:cubicBezTo>
                  <a:close/>
                  <a:moveTo>
                    <a:pt x="21510" y="20558"/>
                  </a:moveTo>
                  <a:lnTo>
                    <a:pt x="21518" y="20551"/>
                  </a:lnTo>
                  <a:lnTo>
                    <a:pt x="19591" y="16577"/>
                  </a:lnTo>
                  <a:cubicBezTo>
                    <a:pt x="19617" y="16457"/>
                    <a:pt x="19636" y="16332"/>
                    <a:pt x="19636" y="16200"/>
                  </a:cubicBezTo>
                  <a:lnTo>
                    <a:pt x="19636" y="1350"/>
                  </a:lnTo>
                  <a:cubicBezTo>
                    <a:pt x="19636" y="605"/>
                    <a:pt x="19197" y="0"/>
                    <a:pt x="18655" y="0"/>
                  </a:cubicBezTo>
                  <a:lnTo>
                    <a:pt x="2945" y="0"/>
                  </a:lnTo>
                  <a:cubicBezTo>
                    <a:pt x="2403" y="0"/>
                    <a:pt x="1964" y="605"/>
                    <a:pt x="1964" y="1350"/>
                  </a:cubicBezTo>
                  <a:lnTo>
                    <a:pt x="1964" y="16200"/>
                  </a:lnTo>
                  <a:cubicBezTo>
                    <a:pt x="1964" y="16332"/>
                    <a:pt x="1983" y="16457"/>
                    <a:pt x="2009" y="16577"/>
                  </a:cubicBezTo>
                  <a:lnTo>
                    <a:pt x="82" y="20551"/>
                  </a:lnTo>
                  <a:lnTo>
                    <a:pt x="90" y="20558"/>
                  </a:lnTo>
                  <a:cubicBezTo>
                    <a:pt x="38" y="20665"/>
                    <a:pt x="0" y="20787"/>
                    <a:pt x="0" y="20925"/>
                  </a:cubicBezTo>
                  <a:cubicBezTo>
                    <a:pt x="0" y="21298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298"/>
                    <a:pt x="21600" y="20925"/>
                  </a:cubicBezTo>
                  <a:cubicBezTo>
                    <a:pt x="21600" y="20787"/>
                    <a:pt x="21562" y="20665"/>
                    <a:pt x="21510" y="2055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600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8" name="TextBox 25"/>
          <p:cNvSpPr txBox="1"/>
          <p:nvPr/>
        </p:nvSpPr>
        <p:spPr>
          <a:xfrm>
            <a:off x="7824788" y="1070690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67A1DC"/>
                </a:solidFill>
                <a:latin typeface="Avenir Heavy Oblique" charset="0"/>
                <a:ea typeface="Avenir Heavy Oblique" charset="0"/>
                <a:cs typeface="Avenir Heavy Oblique" charset="0"/>
              </a:rPr>
              <a:t>YOUR TITLE</a:t>
            </a:r>
            <a:endParaRPr lang="en-US" sz="4800" b="1" i="1" dirty="0">
              <a:solidFill>
                <a:srgbClr val="67A1DC"/>
              </a:solidFill>
              <a:latin typeface="Avenir Heavy Oblique" charset="0"/>
              <a:ea typeface="Avenir Heavy Oblique" charset="0"/>
              <a:cs typeface="Avenir Heavy Oblique" charset="0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7824788" y="2094192"/>
            <a:ext cx="3672800" cy="3539412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165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400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1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5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9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79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3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7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1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8255" y="-43347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279650" y="1139825"/>
            <a:ext cx="90023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THANK</a:t>
            </a:r>
            <a:r>
              <a:rPr kumimoji="1" lang="en-US" altLang="zh-CN" sz="100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 </a:t>
            </a:r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YOU</a:t>
            </a:r>
            <a:endParaRPr kumimoji="1" lang="en-US" altLang="zh-CN" sz="10000" i="1" dirty="0" smtClean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1496675" y="1381219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190422" y="2579421"/>
            <a:ext cx="7749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6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There was no cloud in the air. There was no wind. There was only a hot sun overhead. All the trees stood idly and lazily.</a:t>
            </a:r>
            <a:endParaRPr kumimoji="1" lang="en-US" altLang="zh-CN" sz="1600" i="1" dirty="0" smtClean="0">
              <a:solidFill>
                <a:schemeClr val="bg1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sp>
        <p:nvSpPr>
          <p:cNvPr id="8" name="Shape 2637"/>
          <p:cNvSpPr/>
          <p:nvPr/>
        </p:nvSpPr>
        <p:spPr>
          <a:xfrm>
            <a:off x="8793975" y="3521838"/>
            <a:ext cx="166039" cy="304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" name="Shape 2639"/>
          <p:cNvSpPr/>
          <p:nvPr/>
        </p:nvSpPr>
        <p:spPr>
          <a:xfrm>
            <a:off x="9624598" y="3621386"/>
            <a:ext cx="292567" cy="186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" name="Shape 2645"/>
          <p:cNvSpPr/>
          <p:nvPr/>
        </p:nvSpPr>
        <p:spPr>
          <a:xfrm>
            <a:off x="10581749" y="3603978"/>
            <a:ext cx="288854" cy="2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6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858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90422" y="1148342"/>
            <a:ext cx="8170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PART.01</a:t>
            </a:r>
            <a:endParaRPr kumimoji="1" lang="zh-CN" altLang="en-US" sz="100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1496675" y="1487468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 11"/>
          <p:cNvGrpSpPr/>
          <p:nvPr/>
        </p:nvGrpSpPr>
        <p:grpSpPr>
          <a:xfrm>
            <a:off x="4347148" y="3133419"/>
            <a:ext cx="5566873" cy="1360060"/>
            <a:chOff x="5999486" y="2594500"/>
            <a:chExt cx="5566873" cy="1360060"/>
          </a:xfrm>
        </p:grpSpPr>
        <p:sp>
          <p:nvSpPr>
            <p:cNvPr id="13" name="文本框 12"/>
            <p:cNvSpPr txBox="1"/>
            <p:nvPr/>
          </p:nvSpPr>
          <p:spPr>
            <a:xfrm>
              <a:off x="5999486" y="2594500"/>
              <a:ext cx="5566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i="1" dirty="0" smtClean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01</a:t>
              </a:r>
              <a:r>
                <a:rPr kumimoji="1" lang="en-US" altLang="zh-CN" sz="4800" i="1" dirty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. </a:t>
              </a:r>
              <a:r>
                <a:rPr kumimoji="1" lang="en-US" altLang="zh-CN" sz="4800" i="1" dirty="0" smtClean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SUNNY DAY</a:t>
              </a:r>
              <a:endParaRPr kumimoji="1" lang="zh-CN" altLang="en-US" sz="48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14" name="TextBox 27"/>
            <p:cNvSpPr txBox="1"/>
            <p:nvPr/>
          </p:nvSpPr>
          <p:spPr>
            <a:xfrm>
              <a:off x="7185031" y="3308229"/>
              <a:ext cx="3972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i="1" dirty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200" i="1" dirty="0" smtClean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2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1739878"/>
            <a:ext cx="5426243" cy="3617495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3"/>
          <p:cNvCxnSpPr/>
          <p:nvPr/>
        </p:nvCxnSpPr>
        <p:spPr>
          <a:xfrm>
            <a:off x="11496675" y="1372977"/>
            <a:ext cx="0" cy="3006646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5"/>
          <p:cNvSpPr txBox="1"/>
          <p:nvPr/>
        </p:nvSpPr>
        <p:spPr>
          <a:xfrm>
            <a:off x="7475621" y="1852798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67A1DC"/>
                </a:solidFill>
                <a:latin typeface="Avenir Heavy Oblique" charset="0"/>
                <a:ea typeface="Avenir Heavy Oblique" charset="0"/>
                <a:cs typeface="Avenir Heavy Oblique" charset="0"/>
              </a:rPr>
              <a:t>YOUR TITLE</a:t>
            </a:r>
            <a:endParaRPr lang="en-US" sz="4800" b="1" i="1" dirty="0">
              <a:solidFill>
                <a:srgbClr val="67A1DC"/>
              </a:solidFill>
              <a:latin typeface="Avenir Heavy Oblique" charset="0"/>
              <a:ea typeface="Avenir Heavy Oblique" charset="0"/>
              <a:cs typeface="Avenir Heavy Oblique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6288506" y="2876300"/>
            <a:ext cx="4978098" cy="2677638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165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400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1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5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9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79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3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7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1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72126" y="2706435"/>
            <a:ext cx="4523874" cy="3293312"/>
          </a:xfrm>
          <a:prstGeom prst="rect">
            <a:avLst/>
          </a:prstGeom>
          <a:noFill/>
          <a:ln w="63500">
            <a:solidFill>
              <a:srgbClr val="67A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028493"/>
            <a:ext cx="3600450" cy="240050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5374" y="3283213"/>
            <a:ext cx="4439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zh-CN" sz="6000" i="1" dirty="0" smtClean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 SUNNY DAY</a:t>
            </a:r>
            <a:endParaRPr kumimoji="1" lang="zh-CN" altLang="en-US" sz="6000" i="1" dirty="0">
              <a:solidFill>
                <a:srgbClr val="67A1DC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51" y="3422921"/>
            <a:ext cx="4581024" cy="2576826"/>
          </a:xfrm>
          <a:prstGeom prst="rect">
            <a:avLst/>
          </a:prstGeom>
        </p:spPr>
      </p:pic>
      <p:sp>
        <p:nvSpPr>
          <p:cNvPr id="7" name="TextBox 24"/>
          <p:cNvSpPr txBox="1"/>
          <p:nvPr/>
        </p:nvSpPr>
        <p:spPr>
          <a:xfrm>
            <a:off x="6843492" y="1665515"/>
            <a:ext cx="4547907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</a:t>
            </a:r>
            <a:r>
              <a:rPr lang="en-US" altLang="zh-CN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talents.</a:t>
            </a:r>
            <a:endParaRPr lang="en-US" altLang="zh-CN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2846042"/>
            <a:ext cx="5400675" cy="353069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76679" y="1414881"/>
            <a:ext cx="4439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kumimoji="1" lang="en-US" altLang="zh-CN" sz="6000" i="1" dirty="0" smtClean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 SUNNY </a:t>
            </a:r>
            <a:r>
              <a:rPr kumimoji="1" lang="en-US" altLang="zh-CN" sz="6000" i="1" dirty="0" smtClean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DAY</a:t>
            </a:r>
            <a:endParaRPr kumimoji="1" lang="zh-CN" altLang="en-US" sz="6000" i="1" dirty="0">
              <a:solidFill>
                <a:schemeClr val="bg1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8325853" y="1544804"/>
            <a:ext cx="2935705" cy="440118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165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400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1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5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9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79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3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7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1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695325" y="794480"/>
            <a:ext cx="7105338" cy="0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713209" y="1355492"/>
            <a:ext cx="0" cy="3006646"/>
          </a:xfrm>
          <a:prstGeom prst="line">
            <a:avLst/>
          </a:prstGeom>
          <a:ln w="101600">
            <a:solidFill>
              <a:srgbClr val="67A1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28" y="1785242"/>
            <a:ext cx="450848" cy="4377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05" y="3451482"/>
            <a:ext cx="409294" cy="4092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44" y="5089300"/>
            <a:ext cx="458016" cy="458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" r="14102"/>
          <a:stretch>
            <a:fillRect/>
          </a:stretch>
        </p:blipFill>
        <p:spPr>
          <a:xfrm>
            <a:off x="695325" y="3429000"/>
            <a:ext cx="5400675" cy="2733261"/>
          </a:xfrm>
          <a:prstGeom prst="rect">
            <a:avLst/>
          </a:prstGeom>
        </p:spPr>
      </p:pic>
      <p:sp>
        <p:nvSpPr>
          <p:cNvPr id="3" name="Subtitle 2"/>
          <p:cNvSpPr txBox="1"/>
          <p:nvPr/>
        </p:nvSpPr>
        <p:spPr>
          <a:xfrm>
            <a:off x="728662" y="1345572"/>
            <a:ext cx="7167564" cy="1384976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165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400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1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5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9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79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3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7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1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talents and 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33135" y="1222084"/>
            <a:ext cx="4439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000" i="1" dirty="0" smtClean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SUNNY </a:t>
            </a:r>
            <a:endParaRPr kumimoji="1" lang="en-US" altLang="zh-CN" sz="6000" i="1" dirty="0" smtClean="0">
              <a:solidFill>
                <a:srgbClr val="67A1DC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  <a:p>
            <a:r>
              <a:rPr kumimoji="1" lang="en-US" altLang="zh-CN" sz="6000" i="1" dirty="0" smtClean="0">
                <a:solidFill>
                  <a:srgbClr val="67A1DC"/>
                </a:solidFill>
                <a:latin typeface="Avenir Book Oblique" charset="0"/>
                <a:ea typeface="Avenir Book Oblique" charset="0"/>
                <a:cs typeface="Avenir Book Oblique" charset="0"/>
              </a:rPr>
              <a:t>DAY</a:t>
            </a:r>
            <a:endParaRPr kumimoji="1" lang="zh-CN" altLang="en-US" sz="6000" i="1" dirty="0">
              <a:solidFill>
                <a:srgbClr val="67A1DC"/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"/>
          <a:stretch>
            <a:fillRect/>
          </a:stretch>
        </p:blipFill>
        <p:spPr>
          <a:xfrm>
            <a:off x="7896226" y="3774430"/>
            <a:ext cx="4295774" cy="3117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8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8255" y="-1858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1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90422" y="1148342"/>
            <a:ext cx="8170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000" i="1" dirty="0" smtClean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rPr>
              <a:t>PART.02</a:t>
            </a:r>
            <a:endParaRPr kumimoji="1" lang="zh-CN" altLang="en-US" sz="10000" i="1" dirty="0">
              <a:solidFill>
                <a:schemeClr val="bg1"/>
              </a:solidFill>
              <a:latin typeface="Avenir Medium Oblique" charset="0"/>
              <a:ea typeface="Avenir Medium Oblique" charset="0"/>
              <a:cs typeface="Avenir Medium Oblique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347148" y="794480"/>
            <a:ext cx="7105338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11632368" y="1355492"/>
            <a:ext cx="0" cy="300664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 6"/>
          <p:cNvGrpSpPr/>
          <p:nvPr/>
        </p:nvGrpSpPr>
        <p:grpSpPr>
          <a:xfrm>
            <a:off x="4347148" y="3133419"/>
            <a:ext cx="5566873" cy="1369585"/>
            <a:chOff x="5999486" y="2594500"/>
            <a:chExt cx="5566873" cy="1369585"/>
          </a:xfrm>
        </p:grpSpPr>
        <p:sp>
          <p:nvSpPr>
            <p:cNvPr id="8" name="文本框 7"/>
            <p:cNvSpPr txBox="1"/>
            <p:nvPr/>
          </p:nvSpPr>
          <p:spPr>
            <a:xfrm>
              <a:off x="5999486" y="2594500"/>
              <a:ext cx="5566873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800" i="1" dirty="0" smtClean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02</a:t>
              </a:r>
              <a:r>
                <a:rPr kumimoji="1" lang="en-US" altLang="zh-CN" sz="4800" i="1" dirty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. </a:t>
              </a:r>
              <a:r>
                <a:rPr kumimoji="1" lang="en-US" altLang="zh-CN" sz="4800" i="1" dirty="0" smtClean="0">
                  <a:solidFill>
                    <a:schemeClr val="bg1"/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SUNNY DAY</a:t>
              </a:r>
              <a:endParaRPr kumimoji="1" lang="zh-CN" altLang="en-US" sz="4800" i="1" dirty="0">
                <a:solidFill>
                  <a:schemeClr val="bg1"/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  <p:sp>
          <p:nvSpPr>
            <p:cNvPr id="9" name="TextBox 27"/>
            <p:cNvSpPr txBox="1"/>
            <p:nvPr/>
          </p:nvSpPr>
          <p:spPr>
            <a:xfrm>
              <a:off x="6797046" y="3317754"/>
              <a:ext cx="3972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i="1" dirty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Entrepreneurial activities differ substantially depending on the type of </a:t>
              </a:r>
              <a:r>
                <a:rPr lang="en-US" sz="1200" i="1" dirty="0" smtClean="0">
                  <a:solidFill>
                    <a:schemeClr val="bg1"/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organization</a:t>
              </a:r>
              <a:endParaRPr lang="en-US" sz="1200" i="1" dirty="0">
                <a:solidFill>
                  <a:schemeClr val="bg1"/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70021"/>
            <a:ext cx="3600450" cy="2400300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920331" y="3697827"/>
            <a:ext cx="4212197" cy="1231106"/>
            <a:chOff x="8112124" y="1039547"/>
            <a:chExt cx="4212197" cy="1231106"/>
          </a:xfrm>
        </p:grpSpPr>
        <p:sp>
          <p:nvSpPr>
            <p:cNvPr id="5" name="TextBox 14"/>
            <p:cNvSpPr txBox="1"/>
            <p:nvPr/>
          </p:nvSpPr>
          <p:spPr>
            <a:xfrm>
              <a:off x="8112125" y="1039547"/>
              <a:ext cx="24849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 Oblique" charset="0"/>
                  <a:ea typeface="Avenir Medium Oblique" charset="0"/>
                  <a:cs typeface="Avenir Medium Oblique" charset="0"/>
                </a:rPr>
                <a:t>ABOUT US</a:t>
              </a:r>
              <a:endParaRPr lang="en-US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 Oblique" charset="0"/>
                <a:ea typeface="Avenir Medium Oblique" charset="0"/>
                <a:cs typeface="Avenir Medium Oblique" charset="0"/>
              </a:endParaRPr>
            </a:p>
          </p:txBody>
        </p:sp>
        <p:sp>
          <p:nvSpPr>
            <p:cNvPr id="6" name="TextBox 27"/>
            <p:cNvSpPr txBox="1"/>
            <p:nvPr/>
          </p:nvSpPr>
          <p:spPr>
            <a:xfrm>
              <a:off x="8112124" y="1685878"/>
              <a:ext cx="4212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Entrepreneurial activities differ </a:t>
              </a:r>
              <a:r>
                <a:rPr lang="en-US" altLang="zh-CN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type </a:t>
              </a: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depending 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on the type of </a:t>
              </a:r>
              <a:r>
                <a:rPr lang="en-US" sz="16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 Oblique" charset="0"/>
                  <a:ea typeface="Avenir Book Oblique" charset="0"/>
                  <a:cs typeface="Avenir Book Oblique" charset="0"/>
                </a:rPr>
                <a:t>organization</a:t>
              </a:r>
              <a:endPara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636837" y="5456439"/>
            <a:ext cx="3448227" cy="153688"/>
          </a:xfrm>
          <a:prstGeom prst="rect">
            <a:avLst/>
          </a:prstGeom>
          <a:solidFill>
            <a:srgbClr val="67A1D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TextBox 33"/>
          <p:cNvSpPr txBox="1"/>
          <p:nvPr/>
        </p:nvSpPr>
        <p:spPr>
          <a:xfrm>
            <a:off x="2636837" y="5811869"/>
            <a:ext cx="3317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Entrepreneurial activities differ substantially depending on the type of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organization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4" y="3170321"/>
            <a:ext cx="4670674" cy="3126649"/>
          </a:xfrm>
          <a:prstGeom prst="rect">
            <a:avLst/>
          </a:prstGeom>
        </p:spPr>
      </p:pic>
      <p:sp>
        <p:nvSpPr>
          <p:cNvPr id="10" name="Subtitle 2"/>
          <p:cNvSpPr txBox="1"/>
          <p:nvPr/>
        </p:nvSpPr>
        <p:spPr>
          <a:xfrm>
            <a:off x="4742935" y="1200570"/>
            <a:ext cx="7167564" cy="1384976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165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1pPr>
            <a:lvl2pPr marL="914400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2pPr>
            <a:lvl3pPr marL="18281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3pPr>
            <a:lvl4pPr marL="27425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4pPr>
            <a:lvl5pPr marL="3656965" indent="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Montserrat Hairline" charset="0"/>
                <a:ea typeface="Montserrat Hairline" charset="0"/>
                <a:cs typeface="Montserrat Hairline" charset="0"/>
              </a:defRPr>
            </a:lvl5pPr>
            <a:lvl6pPr marL="50279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3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7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130" indent="-457200" algn="l" defTabSz="18281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 Oblique" charset="0"/>
                <a:ea typeface="Avenir Book Oblique" charset="0"/>
                <a:cs typeface="Avenir Book Oblique" charset="0"/>
              </a:rPr>
              <a:t>A company is an association or collection of individuals, whether natural persons, legal persons, or a mixture of both. Company members share a common purpose and unite in order to focus their various talents and 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Avenir Book Oblique" charset="0"/>
              <a:ea typeface="Avenir Book Oblique" charset="0"/>
              <a:cs typeface="Avenir Book Oblique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theme/theme1.xml><?xml version="1.0" encoding="utf-8"?>
<a:theme xmlns:a="http://schemas.openxmlformats.org/drawingml/2006/main" name="Office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5374</Words>
  <Application>WPS 演示</Application>
  <PresentationFormat>宽屏</PresentationFormat>
  <Paragraphs>131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Avenir Medium Oblique</vt:lpstr>
      <vt:lpstr>Segoe Print</vt:lpstr>
      <vt:lpstr>Avenir Book Oblique</vt:lpstr>
      <vt:lpstr>Gill Sans</vt:lpstr>
      <vt:lpstr>Avenir Heavy Oblique</vt:lpstr>
      <vt:lpstr>Montserrat Hairline</vt:lpstr>
      <vt:lpstr>Calibri</vt:lpstr>
      <vt:lpstr>微软雅黑</vt:lpstr>
      <vt:lpstr>Arial Unicode MS</vt:lpstr>
      <vt:lpstr>Calibri Light</vt:lpstr>
      <vt:lpstr>Office主题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110</cp:revision>
  <dcterms:created xsi:type="dcterms:W3CDTF">2017-08-18T03:02:00Z</dcterms:created>
  <dcterms:modified xsi:type="dcterms:W3CDTF">2021-09-14T01:52:34Z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BA1483C8C6734688B40B6BE181DD2E7A</vt:lpwstr>
  </property>
</Properties>
</file>