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5" r:id="rId3"/>
    <p:sldId id="257" r:id="rId5"/>
    <p:sldId id="258" r:id="rId6"/>
    <p:sldId id="266" r:id="rId7"/>
    <p:sldId id="270" r:id="rId8"/>
    <p:sldId id="276" r:id="rId9"/>
    <p:sldId id="273" r:id="rId10"/>
    <p:sldId id="277" r:id="rId11"/>
    <p:sldId id="282" r:id="rId12"/>
    <p:sldId id="261" r:id="rId13"/>
    <p:sldId id="268" r:id="rId14"/>
    <p:sldId id="274" r:id="rId15"/>
    <p:sldId id="278" r:id="rId16"/>
    <p:sldId id="281" r:id="rId17"/>
    <p:sldId id="262" r:id="rId18"/>
    <p:sldId id="263" r:id="rId19"/>
    <p:sldId id="271" r:id="rId20"/>
    <p:sldId id="272" r:id="rId21"/>
    <p:sldId id="280" r:id="rId22"/>
    <p:sldId id="264" r:id="rId23"/>
    <p:sldId id="265" r:id="rId24"/>
    <p:sldId id="267" r:id="rId25"/>
    <p:sldId id="269" r:id="rId26"/>
    <p:sldId id="275" r:id="rId27"/>
    <p:sldId id="283"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BB98"/>
    <a:srgbClr val="FFB800"/>
    <a:srgbClr val="C12025"/>
    <a:srgbClr val="EFECEB"/>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9BB9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FB800"/>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09BB9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596644576"/>
        <c:axId val="1596646256"/>
      </c:barChart>
      <c:catAx>
        <c:axId val="159664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96646256"/>
        <c:crosses val="autoZero"/>
        <c:auto val="1"/>
        <c:lblAlgn val="ctr"/>
        <c:lblOffset val="100"/>
        <c:noMultiLvlLbl val="0"/>
      </c:catAx>
      <c:valAx>
        <c:axId val="159664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96644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013EF-AA46-41D5-93C2-36F7A5EF5D8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242-42E4-462F-B9A6-468AC33D61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563B10B-FAAD-449F-A02E-689967197FD6}"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742B8BD-2DF1-4114-9775-958CEF11CBEF}"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589DF-9858-42C5-8B2E-539A416D05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698623" y="2746373"/>
            <a:ext cx="2187580" cy="2187580"/>
          </a:xfrm>
          <a:custGeom>
            <a:avLst/>
            <a:gdLst>
              <a:gd name="connsiteX0" fmla="*/ 1093790 w 2187580"/>
              <a:gd name="connsiteY0" fmla="*/ 0 h 2187580"/>
              <a:gd name="connsiteX1" fmla="*/ 2187580 w 2187580"/>
              <a:gd name="connsiteY1" fmla="*/ 1093790 h 2187580"/>
              <a:gd name="connsiteX2" fmla="*/ 1093790 w 2187580"/>
              <a:gd name="connsiteY2" fmla="*/ 2187580 h 2187580"/>
              <a:gd name="connsiteX3" fmla="*/ 0 w 2187580"/>
              <a:gd name="connsiteY3" fmla="*/ 1093790 h 2187580"/>
              <a:gd name="connsiteX4" fmla="*/ 1093790 w 2187580"/>
              <a:gd name="connsiteY4" fmla="*/ 0 h 218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580" h="2187580">
                <a:moveTo>
                  <a:pt x="1093790" y="0"/>
                </a:moveTo>
                <a:cubicBezTo>
                  <a:pt x="1697874" y="0"/>
                  <a:pt x="2187580" y="489706"/>
                  <a:pt x="2187580" y="1093790"/>
                </a:cubicBezTo>
                <a:cubicBezTo>
                  <a:pt x="2187580" y="1697874"/>
                  <a:pt x="1697874" y="2187580"/>
                  <a:pt x="1093790" y="2187580"/>
                </a:cubicBezTo>
                <a:cubicBezTo>
                  <a:pt x="489706" y="2187580"/>
                  <a:pt x="0" y="1697874"/>
                  <a:pt x="0" y="1093790"/>
                </a:cubicBezTo>
                <a:cubicBezTo>
                  <a:pt x="0" y="489706"/>
                  <a:pt x="489706" y="0"/>
                  <a:pt x="109379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600201" y="2085976"/>
            <a:ext cx="3971925" cy="2162175"/>
          </a:xfrm>
          <a:custGeom>
            <a:avLst/>
            <a:gdLst>
              <a:gd name="connsiteX0" fmla="*/ 0 w 3971925"/>
              <a:gd name="connsiteY0" fmla="*/ 0 h 2162175"/>
              <a:gd name="connsiteX1" fmla="*/ 3971925 w 3971925"/>
              <a:gd name="connsiteY1" fmla="*/ 0 h 2162175"/>
              <a:gd name="connsiteX2" fmla="*/ 3971925 w 3971925"/>
              <a:gd name="connsiteY2" fmla="*/ 2162175 h 2162175"/>
              <a:gd name="connsiteX3" fmla="*/ 0 w 3971925"/>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971925" h="2162175">
                <a:moveTo>
                  <a:pt x="0" y="0"/>
                </a:moveTo>
                <a:lnTo>
                  <a:pt x="3971925" y="0"/>
                </a:lnTo>
                <a:lnTo>
                  <a:pt x="3971925" y="2162175"/>
                </a:lnTo>
                <a:lnTo>
                  <a:pt x="0" y="2162175"/>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6305550"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802126"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8802126"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6305550"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62286" y="2555649"/>
            <a:ext cx="2467428" cy="2467428"/>
          </a:xfrm>
          <a:custGeom>
            <a:avLst/>
            <a:gdLst>
              <a:gd name="connsiteX0" fmla="*/ 1233714 w 2467428"/>
              <a:gd name="connsiteY0" fmla="*/ 0 h 2467428"/>
              <a:gd name="connsiteX1" fmla="*/ 2467428 w 2467428"/>
              <a:gd name="connsiteY1" fmla="*/ 1233714 h 2467428"/>
              <a:gd name="connsiteX2" fmla="*/ 1233714 w 2467428"/>
              <a:gd name="connsiteY2" fmla="*/ 2467428 h 2467428"/>
              <a:gd name="connsiteX3" fmla="*/ 0 w 2467428"/>
              <a:gd name="connsiteY3" fmla="*/ 1233714 h 2467428"/>
              <a:gd name="connsiteX4" fmla="*/ 1233714 w 2467428"/>
              <a:gd name="connsiteY4" fmla="*/ 0 h 246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28" h="2467428">
                <a:moveTo>
                  <a:pt x="1233714" y="0"/>
                </a:moveTo>
                <a:cubicBezTo>
                  <a:pt x="1915075" y="0"/>
                  <a:pt x="2467428" y="552353"/>
                  <a:pt x="2467428" y="1233714"/>
                </a:cubicBezTo>
                <a:cubicBezTo>
                  <a:pt x="2467428" y="1915075"/>
                  <a:pt x="1915075" y="2467428"/>
                  <a:pt x="1233714" y="2467428"/>
                </a:cubicBezTo>
                <a:cubicBezTo>
                  <a:pt x="552353" y="2467428"/>
                  <a:pt x="0" y="1915075"/>
                  <a:pt x="0" y="1233714"/>
                </a:cubicBezTo>
                <a:cubicBezTo>
                  <a:pt x="0" y="552353"/>
                  <a:pt x="552353" y="0"/>
                  <a:pt x="1233714"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352675" y="1908631"/>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6629400" y="3727906"/>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85519" y="1518470"/>
            <a:ext cx="3461834" cy="222168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985519" y="3822700"/>
            <a:ext cx="3461832" cy="2211614"/>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0" y="134130"/>
            <a:ext cx="1557766" cy="1418446"/>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image" Target="../media/image7.pn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7.png"/><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1" Type="http://schemas.openxmlformats.org/officeDocument/2006/relationships/notesSlide" Target="../notesSlides/notesSlide20.xml"/><Relationship Id="rId10" Type="http://schemas.openxmlformats.org/officeDocument/2006/relationships/slideLayout" Target="../slideLayouts/slideLayout4.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4.xml"/><Relationship Id="rId7" Type="http://schemas.openxmlformats.org/officeDocument/2006/relationships/image" Target="../media/image7.png"/><Relationship Id="rId6" Type="http://schemas.openxmlformats.org/officeDocument/2006/relationships/tags" Target="../tags/tag13.xml"/><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notesSlide" Target="../notesSlides/notesSlide2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8.xml"/><Relationship Id="rId7"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image" Target="../media/image7.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5.xml"/><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0" name="组合 29"/>
          <p:cNvGrpSpPr/>
          <p:nvPr/>
        </p:nvGrpSpPr>
        <p:grpSpPr>
          <a:xfrm>
            <a:off x="3771900" y="4682919"/>
            <a:ext cx="4648200" cy="338554"/>
            <a:chOff x="4175270" y="4898623"/>
            <a:chExt cx="4648200" cy="338554"/>
          </a:xfrm>
        </p:grpSpPr>
        <p:sp>
          <p:nvSpPr>
            <p:cNvPr id="19" name="文本框 18"/>
            <p:cNvSpPr txBox="1"/>
            <p:nvPr/>
          </p:nvSpPr>
          <p:spPr>
            <a:xfrm>
              <a:off x="4175270" y="4898623"/>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tx1">
                      <a:lumMod val="75000"/>
                      <a:lumOff val="25000"/>
                    </a:schemeClr>
                  </a:solidFill>
                </a:rPr>
                <a:t>工作总结</a:t>
              </a:r>
              <a:endParaRPr lang="en-US" altLang="zh-CN" sz="1600" dirty="0">
                <a:solidFill>
                  <a:schemeClr val="tx1">
                    <a:lumMod val="75000"/>
                    <a:lumOff val="25000"/>
                  </a:schemeClr>
                </a:solidFill>
              </a:endParaRPr>
            </a:p>
          </p:txBody>
        </p:sp>
        <p:sp>
          <p:nvSpPr>
            <p:cNvPr id="20" name="文本框 19"/>
            <p:cNvSpPr txBox="1"/>
            <p:nvPr/>
          </p:nvSpPr>
          <p:spPr>
            <a:xfrm>
              <a:off x="5389536" y="4898623"/>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tx1">
                      <a:lumMod val="75000"/>
                      <a:lumOff val="25000"/>
                    </a:schemeClr>
                  </a:solidFill>
                </a:rPr>
                <a:t>会议报告</a:t>
              </a:r>
              <a:endParaRPr lang="en-US" altLang="zh-CN" sz="1600" dirty="0">
                <a:solidFill>
                  <a:schemeClr val="tx1">
                    <a:lumMod val="75000"/>
                    <a:lumOff val="25000"/>
                  </a:schemeClr>
                </a:solidFill>
              </a:endParaRPr>
            </a:p>
          </p:txBody>
        </p:sp>
        <p:sp>
          <p:nvSpPr>
            <p:cNvPr id="21" name="文本框 20"/>
            <p:cNvSpPr txBox="1"/>
            <p:nvPr/>
          </p:nvSpPr>
          <p:spPr>
            <a:xfrm>
              <a:off x="6603802" y="4898623"/>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tx1">
                      <a:lumMod val="75000"/>
                      <a:lumOff val="25000"/>
                    </a:schemeClr>
                  </a:solidFill>
                </a:rPr>
                <a:t>商务展示</a:t>
              </a:r>
              <a:endParaRPr lang="en-US" altLang="zh-CN" sz="1600" dirty="0">
                <a:solidFill>
                  <a:schemeClr val="tx1">
                    <a:lumMod val="75000"/>
                    <a:lumOff val="25000"/>
                  </a:schemeClr>
                </a:solidFill>
              </a:endParaRPr>
            </a:p>
          </p:txBody>
        </p:sp>
        <p:sp>
          <p:nvSpPr>
            <p:cNvPr id="22" name="文本框 21"/>
            <p:cNvSpPr txBox="1"/>
            <p:nvPr/>
          </p:nvSpPr>
          <p:spPr>
            <a:xfrm>
              <a:off x="7818067" y="4898623"/>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tx1">
                      <a:lumMod val="75000"/>
                      <a:lumOff val="25000"/>
                    </a:schemeClr>
                  </a:solidFill>
                </a:rPr>
                <a:t>项目规划</a:t>
              </a:r>
              <a:endParaRPr lang="en-US" altLang="zh-CN" sz="1600" dirty="0">
                <a:solidFill>
                  <a:schemeClr val="tx1">
                    <a:lumMod val="75000"/>
                    <a:lumOff val="25000"/>
                  </a:schemeClr>
                </a:solidFill>
              </a:endParaRPr>
            </a:p>
          </p:txBody>
        </p:sp>
      </p:grpSp>
      <p:sp>
        <p:nvSpPr>
          <p:cNvPr id="7" name="文本框 6"/>
          <p:cNvSpPr txBox="1"/>
          <p:nvPr/>
        </p:nvSpPr>
        <p:spPr>
          <a:xfrm>
            <a:off x="3256703" y="3344540"/>
            <a:ext cx="5678595" cy="1107996"/>
          </a:xfrm>
          <a:prstGeom prst="rect">
            <a:avLst/>
          </a:prstGeom>
          <a:noFill/>
        </p:spPr>
        <p:txBody>
          <a:bodyPr wrap="square" rtlCol="0">
            <a:spAutoFit/>
          </a:bodyPr>
          <a:lstStyle/>
          <a:p>
            <a:pPr algn="dist"/>
            <a:r>
              <a:rPr lang="zh-CN" altLang="en-US" sz="6600" b="1" dirty="0">
                <a:solidFill>
                  <a:schemeClr val="tx1">
                    <a:lumMod val="85000"/>
                    <a:lumOff val="15000"/>
                  </a:schemeClr>
                </a:solidFill>
              </a:rPr>
              <a:t>年终汇报</a:t>
            </a:r>
            <a:r>
              <a:rPr lang="en-US" altLang="zh-CN" sz="6600" b="1" dirty="0">
                <a:solidFill>
                  <a:schemeClr val="tx1">
                    <a:lumMod val="85000"/>
                    <a:lumOff val="15000"/>
                  </a:schemeClr>
                </a:solidFill>
              </a:rPr>
              <a:t>PPT</a:t>
            </a:r>
            <a:endParaRPr lang="zh-CN" altLang="en-US" sz="6600" b="1" dirty="0">
              <a:solidFill>
                <a:schemeClr val="tx1">
                  <a:lumMod val="85000"/>
                  <a:lumOff val="15000"/>
                </a:schemeClr>
              </a:solidFill>
            </a:endParaRPr>
          </a:p>
        </p:txBody>
      </p:sp>
      <p:sp>
        <p:nvSpPr>
          <p:cNvPr id="2" name="文本框 1" descr="7b0a2020202022776f7264617274223a20227b5c2269645c223a32353030323038352c5c227469645c223a31333532377d220a7d0a"/>
          <p:cNvSpPr txBox="1"/>
          <p:nvPr/>
        </p:nvSpPr>
        <p:spPr>
          <a:xfrm>
            <a:off x="4162425" y="1795780"/>
            <a:ext cx="4194175" cy="1445260"/>
          </a:xfrm>
          <a:prstGeom prst="rect">
            <a:avLst/>
          </a:prstGeom>
          <a:noFill/>
        </p:spPr>
        <p:txBody>
          <a:bodyPr wrap="square" rtlCol="0">
            <a:spAutoFit/>
            <a:scene3d>
              <a:camera prst="orthographicFront">
                <a:rot lat="0" lon="600000" rev="0"/>
              </a:camera>
              <a:lightRig rig="threePt" dir="t"/>
            </a:scene3d>
          </a:bodyPr>
          <a:p>
            <a:r>
              <a:rPr lang="en-US" altLang="zh-CN" sz="8800">
                <a:ln w="12700" cmpd="sng">
                  <a:solidFill>
                    <a:schemeClr val="bg1"/>
                  </a:solidFill>
                  <a:prstDash val="solid"/>
                </a:ln>
                <a:solidFill>
                  <a:schemeClr val="tx1"/>
                </a:solidFill>
                <a:effectLst>
                  <a:innerShdw blurRad="63500" dist="50800" dir="16200000">
                    <a:schemeClr val="bg1">
                      <a:alpha val="100000"/>
                    </a:schemeClr>
                  </a:innerShdw>
                </a:effectLst>
                <a:latin typeface="汉仪超级战甲简" panose="00020600040101010101" charset="-122"/>
                <a:ea typeface="汉仪超级战甲简" panose="00020600040101010101" charset="-122"/>
              </a:rPr>
              <a:t>20XX</a:t>
            </a:r>
            <a:endParaRPr lang="en-US" altLang="zh-CN" sz="8800">
              <a:ln w="12700" cmpd="sng">
                <a:solidFill>
                  <a:schemeClr val="bg1"/>
                </a:solidFill>
                <a:prstDash val="solid"/>
              </a:ln>
              <a:solidFill>
                <a:schemeClr val="tx1"/>
              </a:solidFill>
              <a:effectLst>
                <a:innerShdw blurRad="63500" dist="50800" dir="16200000">
                  <a:schemeClr val="bg1">
                    <a:alpha val="100000"/>
                  </a:schemeClr>
                </a:innerShdw>
              </a:effectLst>
              <a:latin typeface="汉仪超级战甲简" panose="00020600040101010101" charset="-122"/>
              <a:ea typeface="汉仪超级战甲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675" y="1481136"/>
            <a:ext cx="4925025" cy="4616454"/>
          </a:xfrm>
          <a:prstGeom prst="rect">
            <a:avLst/>
          </a:prstGeom>
        </p:spPr>
      </p:pic>
      <p:pic>
        <p:nvPicPr>
          <p:cNvPr id="30" name="图片占位符 29"/>
          <p:cNvPicPr>
            <a:picLocks noGrp="1" noChangeAspect="1"/>
          </p:cNvPicPr>
          <p:nvPr>
            <p:ph type="pic" sz="quarter" idx="11"/>
          </p:nvPr>
        </p:nvPicPr>
        <p:blipFill>
          <a:blip r:embed="rId3" cstate="hqprint"/>
          <a:srcRect/>
          <a:stretch>
            <a:fillRect/>
          </a:stretch>
        </p:blipFill>
        <p:spPr/>
      </p:pic>
      <p:grpSp>
        <p:nvGrpSpPr>
          <p:cNvPr id="31" name="组合 30"/>
          <p:cNvGrpSpPr/>
          <p:nvPr/>
        </p:nvGrpSpPr>
        <p:grpSpPr>
          <a:xfrm>
            <a:off x="6376813" y="1901584"/>
            <a:ext cx="4498461" cy="834815"/>
            <a:chOff x="1367579" y="1996834"/>
            <a:chExt cx="4498461" cy="834815"/>
          </a:xfrm>
        </p:grpSpPr>
        <p:grpSp>
          <p:nvGrpSpPr>
            <p:cNvPr id="32" name="组合 31"/>
            <p:cNvGrpSpPr/>
            <p:nvPr/>
          </p:nvGrpSpPr>
          <p:grpSpPr>
            <a:xfrm>
              <a:off x="2123229" y="1996834"/>
              <a:ext cx="3742811" cy="834815"/>
              <a:chOff x="7483989" y="3433235"/>
              <a:chExt cx="3742811" cy="834815"/>
            </a:xfrm>
          </p:grpSpPr>
          <p:sp>
            <p:nvSpPr>
              <p:cNvPr id="36" name="矩形 35"/>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工作完成情况一</a:t>
                </a:r>
                <a:endParaRPr lang="zh-CN" altLang="en-US" sz="1600" b="1" dirty="0">
                  <a:solidFill>
                    <a:schemeClr val="tx1">
                      <a:lumMod val="65000"/>
                      <a:lumOff val="35000"/>
                    </a:schemeClr>
                  </a:solidFill>
                  <a:latin typeface="+mn-ea"/>
                </a:endParaRPr>
              </a:p>
            </p:txBody>
          </p:sp>
        </p:grpSp>
        <p:grpSp>
          <p:nvGrpSpPr>
            <p:cNvPr id="33" name="组合 32"/>
            <p:cNvGrpSpPr/>
            <p:nvPr/>
          </p:nvGrpSpPr>
          <p:grpSpPr>
            <a:xfrm>
              <a:off x="1367579" y="2122141"/>
              <a:ext cx="584200" cy="584200"/>
              <a:chOff x="1028700" y="1853169"/>
              <a:chExt cx="787400" cy="787400"/>
            </a:xfrm>
          </p:grpSpPr>
          <p:sp>
            <p:nvSpPr>
              <p:cNvPr id="34" name="椭圆 33"/>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35" name="椭圆 11"/>
              <p:cNvSpPr/>
              <p:nvPr/>
            </p:nvSpPr>
            <p:spPr>
              <a:xfrm>
                <a:off x="1237694" y="2062303"/>
                <a:ext cx="369412" cy="36913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38" name="组合 37"/>
          <p:cNvGrpSpPr/>
          <p:nvPr/>
        </p:nvGrpSpPr>
        <p:grpSpPr>
          <a:xfrm>
            <a:off x="6376813" y="3149359"/>
            <a:ext cx="4498461" cy="834815"/>
            <a:chOff x="1367579" y="1996834"/>
            <a:chExt cx="4498461" cy="834815"/>
          </a:xfrm>
        </p:grpSpPr>
        <p:grpSp>
          <p:nvGrpSpPr>
            <p:cNvPr id="39" name="组合 38"/>
            <p:cNvGrpSpPr/>
            <p:nvPr/>
          </p:nvGrpSpPr>
          <p:grpSpPr>
            <a:xfrm>
              <a:off x="2123229" y="1996834"/>
              <a:ext cx="3742811" cy="834815"/>
              <a:chOff x="7483989" y="3433235"/>
              <a:chExt cx="3742811" cy="834815"/>
            </a:xfrm>
          </p:grpSpPr>
          <p:sp>
            <p:nvSpPr>
              <p:cNvPr id="43" name="矩形 42"/>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44" name="矩形 43"/>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工作完成情况二</a:t>
                </a:r>
                <a:endParaRPr lang="zh-CN" altLang="en-US" sz="1600" b="1" dirty="0">
                  <a:solidFill>
                    <a:schemeClr val="tx1">
                      <a:lumMod val="65000"/>
                      <a:lumOff val="35000"/>
                    </a:schemeClr>
                  </a:solidFill>
                  <a:latin typeface="+mn-ea"/>
                </a:endParaRPr>
              </a:p>
            </p:txBody>
          </p:sp>
        </p:grpSp>
        <p:grpSp>
          <p:nvGrpSpPr>
            <p:cNvPr id="40" name="组合 39"/>
            <p:cNvGrpSpPr/>
            <p:nvPr/>
          </p:nvGrpSpPr>
          <p:grpSpPr>
            <a:xfrm>
              <a:off x="1367579" y="2122141"/>
              <a:ext cx="584200" cy="584200"/>
              <a:chOff x="1028700" y="1853169"/>
              <a:chExt cx="787400" cy="787400"/>
            </a:xfrm>
          </p:grpSpPr>
          <p:sp>
            <p:nvSpPr>
              <p:cNvPr id="41" name="椭圆 40"/>
              <p:cNvSpPr/>
              <p:nvPr/>
            </p:nvSpPr>
            <p:spPr>
              <a:xfrm>
                <a:off x="1028700" y="1853169"/>
                <a:ext cx="787400" cy="787400"/>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42" name="椭圆 18"/>
              <p:cNvSpPr/>
              <p:nvPr/>
            </p:nvSpPr>
            <p:spPr>
              <a:xfrm>
                <a:off x="1242536" y="2062163"/>
                <a:ext cx="359727" cy="369412"/>
              </a:xfrm>
              <a:custGeom>
                <a:avLst/>
                <a:gdLst>
                  <a:gd name="connsiteX0" fmla="*/ 5145 w 317509"/>
                  <a:gd name="connsiteY0" fmla="*/ 226044 h 326057"/>
                  <a:gd name="connsiteX1" fmla="*/ 69467 w 317509"/>
                  <a:gd name="connsiteY1" fmla="*/ 226044 h 326057"/>
                  <a:gd name="connsiteX2" fmla="*/ 74613 w 317509"/>
                  <a:gd name="connsiteY2" fmla="*/ 231240 h 326057"/>
                  <a:gd name="connsiteX3" fmla="*/ 74613 w 317509"/>
                  <a:gd name="connsiteY3" fmla="*/ 322160 h 326057"/>
                  <a:gd name="connsiteX4" fmla="*/ 69467 w 317509"/>
                  <a:gd name="connsiteY4" fmla="*/ 326057 h 326057"/>
                  <a:gd name="connsiteX5" fmla="*/ 5145 w 317509"/>
                  <a:gd name="connsiteY5" fmla="*/ 326057 h 326057"/>
                  <a:gd name="connsiteX6" fmla="*/ 0 w 317509"/>
                  <a:gd name="connsiteY6" fmla="*/ 322160 h 326057"/>
                  <a:gd name="connsiteX7" fmla="*/ 0 w 317509"/>
                  <a:gd name="connsiteY7" fmla="*/ 231240 h 326057"/>
                  <a:gd name="connsiteX8" fmla="*/ 5145 w 317509"/>
                  <a:gd name="connsiteY8" fmla="*/ 226044 h 326057"/>
                  <a:gd name="connsiteX9" fmla="*/ 119555 w 317509"/>
                  <a:gd name="connsiteY9" fmla="*/ 156194 h 326057"/>
                  <a:gd name="connsiteX10" fmla="*/ 185245 w 317509"/>
                  <a:gd name="connsiteY10" fmla="*/ 156194 h 326057"/>
                  <a:gd name="connsiteX11" fmla="*/ 190500 w 317509"/>
                  <a:gd name="connsiteY11" fmla="*/ 161381 h 326057"/>
                  <a:gd name="connsiteX12" fmla="*/ 190500 w 317509"/>
                  <a:gd name="connsiteY12" fmla="*/ 322167 h 326057"/>
                  <a:gd name="connsiteX13" fmla="*/ 185245 w 317509"/>
                  <a:gd name="connsiteY13" fmla="*/ 326057 h 326057"/>
                  <a:gd name="connsiteX14" fmla="*/ 119555 w 317509"/>
                  <a:gd name="connsiteY14" fmla="*/ 326057 h 326057"/>
                  <a:gd name="connsiteX15" fmla="*/ 114300 w 317509"/>
                  <a:gd name="connsiteY15" fmla="*/ 322167 h 326057"/>
                  <a:gd name="connsiteX16" fmla="*/ 114300 w 317509"/>
                  <a:gd name="connsiteY16" fmla="*/ 161381 h 326057"/>
                  <a:gd name="connsiteX17" fmla="*/ 119555 w 317509"/>
                  <a:gd name="connsiteY17" fmla="*/ 156194 h 326057"/>
                  <a:gd name="connsiteX18" fmla="*/ 258042 w 317509"/>
                  <a:gd name="connsiteY18" fmla="*/ 2909 h 326057"/>
                  <a:gd name="connsiteX19" fmla="*/ 265835 w 317509"/>
                  <a:gd name="connsiteY19" fmla="*/ 2909 h 326057"/>
                  <a:gd name="connsiteX20" fmla="*/ 316491 w 317509"/>
                  <a:gd name="connsiteY20" fmla="*/ 89512 h 326057"/>
                  <a:gd name="connsiteX21" fmla="*/ 311295 w 317509"/>
                  <a:gd name="connsiteY21" fmla="*/ 97268 h 326057"/>
                  <a:gd name="connsiteX22" fmla="*/ 294410 w 317509"/>
                  <a:gd name="connsiteY22" fmla="*/ 97268 h 326057"/>
                  <a:gd name="connsiteX23" fmla="*/ 294410 w 317509"/>
                  <a:gd name="connsiteY23" fmla="*/ 322178 h 326057"/>
                  <a:gd name="connsiteX24" fmla="*/ 289214 w 317509"/>
                  <a:gd name="connsiteY24" fmla="*/ 326056 h 326057"/>
                  <a:gd name="connsiteX25" fmla="*/ 234662 w 317509"/>
                  <a:gd name="connsiteY25" fmla="*/ 326056 h 326057"/>
                  <a:gd name="connsiteX26" fmla="*/ 229467 w 317509"/>
                  <a:gd name="connsiteY26" fmla="*/ 322178 h 326057"/>
                  <a:gd name="connsiteX27" fmla="*/ 229467 w 317509"/>
                  <a:gd name="connsiteY27" fmla="*/ 97268 h 326057"/>
                  <a:gd name="connsiteX28" fmla="*/ 212581 w 317509"/>
                  <a:gd name="connsiteY28" fmla="*/ 97268 h 326057"/>
                  <a:gd name="connsiteX29" fmla="*/ 207386 w 317509"/>
                  <a:gd name="connsiteY29" fmla="*/ 89512 h 326057"/>
                  <a:gd name="connsiteX30" fmla="*/ 258042 w 317509"/>
                  <a:gd name="connsiteY30" fmla="*/ 2909 h 3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9" h="326057">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5" name="组合 44"/>
          <p:cNvGrpSpPr/>
          <p:nvPr/>
        </p:nvGrpSpPr>
        <p:grpSpPr>
          <a:xfrm>
            <a:off x="6376813" y="4397134"/>
            <a:ext cx="4498461" cy="834815"/>
            <a:chOff x="1367579" y="1996834"/>
            <a:chExt cx="4498461" cy="834815"/>
          </a:xfrm>
        </p:grpSpPr>
        <p:grpSp>
          <p:nvGrpSpPr>
            <p:cNvPr id="46" name="组合 45"/>
            <p:cNvGrpSpPr/>
            <p:nvPr/>
          </p:nvGrpSpPr>
          <p:grpSpPr>
            <a:xfrm>
              <a:off x="2123229" y="1996834"/>
              <a:ext cx="3742811" cy="834815"/>
              <a:chOff x="7483989" y="3433235"/>
              <a:chExt cx="3742811" cy="834815"/>
            </a:xfrm>
          </p:grpSpPr>
          <p:sp>
            <p:nvSpPr>
              <p:cNvPr id="50" name="矩形 49"/>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51" name="矩形 50"/>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工作完成情况三</a:t>
                </a:r>
                <a:endParaRPr lang="zh-CN" altLang="en-US" sz="1600" b="1" dirty="0">
                  <a:solidFill>
                    <a:schemeClr val="tx1">
                      <a:lumMod val="65000"/>
                      <a:lumOff val="35000"/>
                    </a:schemeClr>
                  </a:solidFill>
                  <a:latin typeface="+mn-ea"/>
                </a:endParaRPr>
              </a:p>
            </p:txBody>
          </p:sp>
        </p:grpSp>
        <p:grpSp>
          <p:nvGrpSpPr>
            <p:cNvPr id="47" name="组合 46"/>
            <p:cNvGrpSpPr/>
            <p:nvPr/>
          </p:nvGrpSpPr>
          <p:grpSpPr>
            <a:xfrm>
              <a:off x="1367579" y="2122141"/>
              <a:ext cx="584200" cy="584200"/>
              <a:chOff x="1028700" y="1853169"/>
              <a:chExt cx="787400" cy="787400"/>
            </a:xfrm>
          </p:grpSpPr>
          <p:sp>
            <p:nvSpPr>
              <p:cNvPr id="48" name="椭圆 47"/>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49" name="椭圆 25"/>
              <p:cNvSpPr/>
              <p:nvPr/>
            </p:nvSpPr>
            <p:spPr>
              <a:xfrm>
                <a:off x="1303038" y="2062163"/>
                <a:ext cx="238724" cy="369412"/>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943493" y="450599"/>
            <a:ext cx="5061857" cy="698750"/>
            <a:chOff x="6096000" y="2061026"/>
            <a:chExt cx="5061857" cy="698750"/>
          </a:xfrm>
        </p:grpSpPr>
        <p:sp>
          <p:nvSpPr>
            <p:cNvPr id="55" name="文本框 54"/>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完成情况</a:t>
              </a:r>
              <a:endParaRPr lang="zh-CN" altLang="en-US" sz="2800" b="1" dirty="0">
                <a:solidFill>
                  <a:srgbClr val="09BB98"/>
                </a:solidFill>
              </a:endParaRPr>
            </a:p>
          </p:txBody>
        </p:sp>
        <p:sp>
          <p:nvSpPr>
            <p:cNvPr id="56" name="文本框 55"/>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53" name="图片 52"/>
          <p:cNvPicPr>
            <a:picLocks noChangeAspect="1"/>
          </p:cNvPicPr>
          <p:nvPr/>
        </p:nvPicPr>
        <p:blipFill rotWithShape="1">
          <a:blip r:embed="rId4"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1+#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1+#ppt_w/2"/>
                                          </p:val>
                                        </p:tav>
                                        <p:tav tm="100000">
                                          <p:val>
                                            <p:strVal val="#ppt_x"/>
                                          </p:val>
                                        </p:tav>
                                      </p:tavLst>
                                    </p:anim>
                                    <p:anim calcmode="lin" valueType="num">
                                      <p:cBhvr additive="base">
                                        <p:cTn id="2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9e5e9f80-f70a-4367-865a-f6aeb24cb493"/>
          <p:cNvGrpSpPr>
            <a:grpSpLocks noChangeAspect="1"/>
          </p:cNvGrpSpPr>
          <p:nvPr/>
        </p:nvGrpSpPr>
        <p:grpSpPr>
          <a:xfrm>
            <a:off x="1618722" y="1691255"/>
            <a:ext cx="8917980" cy="4196215"/>
            <a:chOff x="1618722" y="1340768"/>
            <a:chExt cx="8917980" cy="4196215"/>
          </a:xfrm>
        </p:grpSpPr>
        <p:grpSp>
          <p:nvGrpSpPr>
            <p:cNvPr id="4" name="Group 53"/>
            <p:cNvGrpSpPr/>
            <p:nvPr/>
          </p:nvGrpSpPr>
          <p:grpSpPr>
            <a:xfrm>
              <a:off x="1715450" y="1718498"/>
              <a:ext cx="8737857" cy="3386874"/>
              <a:chOff x="-2130469" y="1991215"/>
              <a:chExt cx="8275491" cy="3386874"/>
            </a:xfrm>
          </p:grpSpPr>
          <p:cxnSp>
            <p:nvCxnSpPr>
              <p:cNvPr id="40" name="Straight Connector 94"/>
              <p:cNvCxnSpPr>
                <a:endCxn id="43" idx="0"/>
              </p:cNvCxnSpPr>
              <p:nvPr/>
            </p:nvCxnSpPr>
            <p:spPr>
              <a:xfrm>
                <a:off x="3320122" y="1991215"/>
                <a:ext cx="1978192"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95"/>
              <p:cNvCxnSpPr>
                <a:stCxn id="44" idx="0"/>
              </p:cNvCxnSpPr>
              <p:nvPr/>
            </p:nvCxnSpPr>
            <p:spPr>
              <a:xfrm flipV="1">
                <a:off x="-1283761" y="3684651"/>
                <a:ext cx="6579744" cy="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96"/>
              <p:cNvCxnSpPr>
                <a:stCxn id="44" idx="2"/>
              </p:cNvCxnSpPr>
              <p:nvPr/>
            </p:nvCxnSpPr>
            <p:spPr>
              <a:xfrm flipV="1">
                <a:off x="-1267052" y="5377923"/>
                <a:ext cx="3813493" cy="2"/>
              </a:xfrm>
              <a:prstGeom prst="line">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Arc 97"/>
              <p:cNvSpPr/>
              <p:nvPr/>
            </p:nvSpPr>
            <p:spPr>
              <a:xfrm>
                <a:off x="4451606" y="1991215"/>
                <a:ext cx="1693416" cy="1693416"/>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44" name="Arc 98"/>
              <p:cNvSpPr/>
              <p:nvPr/>
            </p:nvSpPr>
            <p:spPr>
              <a:xfrm flipH="1">
                <a:off x="-2130469" y="3684652"/>
                <a:ext cx="1693417" cy="1693437"/>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sp>
          <p:nvSpPr>
            <p:cNvPr id="5" name="Isosceles Triangle 64"/>
            <p:cNvSpPr/>
            <p:nvPr/>
          </p:nvSpPr>
          <p:spPr>
            <a:xfrm rot="5400000">
              <a:off x="8808761" y="1622102"/>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 name="Isosceles Triangle 65"/>
            <p:cNvSpPr/>
            <p:nvPr/>
          </p:nvSpPr>
          <p:spPr>
            <a:xfrm rot="16200000" flipH="1">
              <a:off x="6044619" y="3308472"/>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7" name="Isosceles Triangle 66"/>
            <p:cNvSpPr/>
            <p:nvPr/>
          </p:nvSpPr>
          <p:spPr>
            <a:xfrm rot="5400000">
              <a:off x="6044619" y="4999704"/>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8" name="Isosceles Triangle 67"/>
            <p:cNvSpPr/>
            <p:nvPr/>
          </p:nvSpPr>
          <p:spPr>
            <a:xfrm rot="10800000">
              <a:off x="10309871" y="2590831"/>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9" name="Isosceles Triangle 68"/>
            <p:cNvSpPr/>
            <p:nvPr/>
          </p:nvSpPr>
          <p:spPr>
            <a:xfrm rot="10800000">
              <a:off x="1618722" y="4406453"/>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5" name="Rectangle: Rounded Corners 54"/>
            <p:cNvSpPr/>
            <p:nvPr/>
          </p:nvSpPr>
          <p:spPr>
            <a:xfrm>
              <a:off x="4688982" y="1340768"/>
              <a:ext cx="3349141" cy="806851"/>
            </a:xfrm>
            <a:prstGeom prst="roundRect">
              <a:avLst>
                <a:gd name="adj" fmla="val 50000"/>
              </a:avLst>
            </a:prstGeom>
            <a:solidFill>
              <a:srgbClr val="09B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endParaRPr>
            </a:p>
          </p:txBody>
        </p:sp>
        <p:sp>
          <p:nvSpPr>
            <p:cNvPr id="30" name="Rectangle: Rounded Corners 100"/>
            <p:cNvSpPr/>
            <p:nvPr/>
          </p:nvSpPr>
          <p:spPr>
            <a:xfrm>
              <a:off x="2522008" y="2980324"/>
              <a:ext cx="3349141" cy="806851"/>
            </a:xfrm>
            <a:prstGeom prst="roundRect">
              <a:avLst>
                <a:gd name="adj" fmla="val 50000"/>
              </a:avLst>
            </a:prstGeom>
            <a:solidFill>
              <a:srgbClr val="FFB8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5" name="Rectangle: Rounded Corners 103"/>
            <p:cNvSpPr/>
            <p:nvPr/>
          </p:nvSpPr>
          <p:spPr>
            <a:xfrm>
              <a:off x="2522008" y="4730132"/>
              <a:ext cx="3349141" cy="806851"/>
            </a:xfrm>
            <a:prstGeom prst="roundRect">
              <a:avLst>
                <a:gd name="adj" fmla="val 50000"/>
              </a:avLst>
            </a:prstGeom>
            <a:solidFill>
              <a:srgbClr val="FFB8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0" name="Rectangle: Rounded Corners 101"/>
            <p:cNvSpPr/>
            <p:nvPr/>
          </p:nvSpPr>
          <p:spPr>
            <a:xfrm>
              <a:off x="6519751" y="2980324"/>
              <a:ext cx="3349141" cy="806851"/>
            </a:xfrm>
            <a:prstGeom prst="roundRect">
              <a:avLst>
                <a:gd name="adj" fmla="val 50000"/>
              </a:avLst>
            </a:prstGeom>
            <a:solidFill>
              <a:srgbClr val="09B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15" name="Rectangle: Rounded Corners 106"/>
            <p:cNvSpPr/>
            <p:nvPr/>
          </p:nvSpPr>
          <p:spPr>
            <a:xfrm>
              <a:off x="6519751" y="4730132"/>
              <a:ext cx="3349141" cy="806851"/>
            </a:xfrm>
            <a:prstGeom prst="roundRect">
              <a:avLst>
                <a:gd name="adj" fmla="val 50000"/>
              </a:avLst>
            </a:prstGeom>
            <a:solidFill>
              <a:srgbClr val="09B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sp>
        <p:nvSpPr>
          <p:cNvPr id="50" name="矩形 49"/>
          <p:cNvSpPr/>
          <p:nvPr/>
        </p:nvSpPr>
        <p:spPr>
          <a:xfrm>
            <a:off x="2743854"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endParaRPr lang="zh-CN" altLang="en-US" sz="1600" dirty="0">
              <a:solidFill>
                <a:schemeClr val="bg1"/>
              </a:solidFill>
            </a:endParaRPr>
          </a:p>
        </p:txBody>
      </p:sp>
      <p:sp>
        <p:nvSpPr>
          <p:cNvPr id="52" name="矩形 51"/>
          <p:cNvSpPr/>
          <p:nvPr/>
        </p:nvSpPr>
        <p:spPr>
          <a:xfrm>
            <a:off x="6709050"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endParaRPr lang="zh-CN" altLang="en-US" sz="1600" dirty="0">
              <a:solidFill>
                <a:schemeClr val="bg1"/>
              </a:solidFill>
            </a:endParaRPr>
          </a:p>
        </p:txBody>
      </p:sp>
      <p:sp>
        <p:nvSpPr>
          <p:cNvPr id="53" name="矩形 52"/>
          <p:cNvSpPr/>
          <p:nvPr/>
        </p:nvSpPr>
        <p:spPr>
          <a:xfrm>
            <a:off x="2743854"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endParaRPr lang="zh-CN" altLang="en-US" sz="1600" dirty="0">
              <a:solidFill>
                <a:schemeClr val="bg1"/>
              </a:solidFill>
            </a:endParaRPr>
          </a:p>
        </p:txBody>
      </p:sp>
      <p:sp>
        <p:nvSpPr>
          <p:cNvPr id="54" name="矩形 53"/>
          <p:cNvSpPr/>
          <p:nvPr/>
        </p:nvSpPr>
        <p:spPr>
          <a:xfrm>
            <a:off x="6709050"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endParaRPr lang="zh-CN" altLang="en-US" sz="1600" dirty="0">
              <a:solidFill>
                <a:schemeClr val="bg1"/>
              </a:solidFill>
            </a:endParaRPr>
          </a:p>
        </p:txBody>
      </p:sp>
      <p:sp>
        <p:nvSpPr>
          <p:cNvPr id="55" name="矩形 54"/>
          <p:cNvSpPr/>
          <p:nvPr/>
        </p:nvSpPr>
        <p:spPr>
          <a:xfrm>
            <a:off x="4910975" y="1744288"/>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endParaRPr lang="zh-CN" altLang="en-US" sz="1600" dirty="0">
              <a:solidFill>
                <a:schemeClr val="bg1"/>
              </a:solidFill>
            </a:endParaRPr>
          </a:p>
        </p:txBody>
      </p:sp>
      <p:grpSp>
        <p:nvGrpSpPr>
          <p:cNvPr id="24" name="组合 23"/>
          <p:cNvGrpSpPr/>
          <p:nvPr/>
        </p:nvGrpSpPr>
        <p:grpSpPr>
          <a:xfrm>
            <a:off x="943493"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完成情况</a:t>
              </a:r>
              <a:endParaRPr lang="zh-CN" altLang="en-US" sz="2800" b="1" dirty="0">
                <a:solidFill>
                  <a:srgbClr val="09BB98"/>
                </a:solidFill>
              </a:endParaRP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500" fill="hold"/>
                                        <p:tgtEl>
                                          <p:spTgt spid="55"/>
                                        </p:tgtEl>
                                        <p:attrNameLst>
                                          <p:attrName>ppt_w</p:attrName>
                                        </p:attrNameLst>
                                      </p:cBhvr>
                                      <p:tavLst>
                                        <p:tav tm="0">
                                          <p:val>
                                            <p:fltVal val="0"/>
                                          </p:val>
                                        </p:tav>
                                        <p:tav tm="100000">
                                          <p:val>
                                            <p:strVal val="#ppt_w"/>
                                          </p:val>
                                        </p:tav>
                                      </p:tavLst>
                                    </p:anim>
                                    <p:anim calcmode="lin" valueType="num">
                                      <p:cBhvr>
                                        <p:cTn id="15" dur="500" fill="hold"/>
                                        <p:tgtEl>
                                          <p:spTgt spid="55"/>
                                        </p:tgtEl>
                                        <p:attrNameLst>
                                          <p:attrName>ppt_h</p:attrName>
                                        </p:attrNameLst>
                                      </p:cBhvr>
                                      <p:tavLst>
                                        <p:tav tm="0">
                                          <p:val>
                                            <p:fltVal val="0"/>
                                          </p:val>
                                        </p:tav>
                                        <p:tav tm="100000">
                                          <p:val>
                                            <p:strVal val="#ppt_h"/>
                                          </p:val>
                                        </p:tav>
                                      </p:tavLst>
                                    </p:anim>
                                    <p:animEffect transition="in" filter="fade">
                                      <p:cBhvr>
                                        <p:cTn id="16" dur="500"/>
                                        <p:tgtEl>
                                          <p:spTgt spid="55"/>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fltVal val="0"/>
                                          </p:val>
                                        </p:tav>
                                        <p:tav tm="100000">
                                          <p:val>
                                            <p:strVal val="#ppt_h"/>
                                          </p:val>
                                        </p:tav>
                                      </p:tavLst>
                                    </p:anim>
                                    <p:animEffect transition="in" filter="fade">
                                      <p:cBhvr>
                                        <p:cTn id="22" dur="500"/>
                                        <p:tgtEl>
                                          <p:spTgt spid="52"/>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图片 4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677e7699-796b-4d01-8ca6-cc8e0d365d10"/>
          <p:cNvGrpSpPr>
            <a:grpSpLocks noChangeAspect="1"/>
          </p:cNvGrpSpPr>
          <p:nvPr/>
        </p:nvGrpSpPr>
        <p:grpSpPr>
          <a:xfrm>
            <a:off x="1355325" y="2987131"/>
            <a:ext cx="9481351" cy="1351258"/>
            <a:chOff x="1526035" y="2987131"/>
            <a:chExt cx="9481351" cy="1351258"/>
          </a:xfrm>
        </p:grpSpPr>
        <p:sp>
          <p:nvSpPr>
            <p:cNvPr id="4" name="Rectangle 2"/>
            <p:cNvSpPr/>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name="adj1" fmla="val 8881062"/>
                    <a:gd name="adj2" fmla="val 7061138"/>
                    <a:gd name="adj3" fmla="val 7218"/>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Oval 5"/>
                <p:cNvSpPr/>
                <p:nvPr/>
              </p:nvSpPr>
              <p:spPr>
                <a:xfrm>
                  <a:off x="2150177" y="3064576"/>
                  <a:ext cx="777674" cy="777674"/>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40" name="Freeform: Shape 6"/>
              <p:cNvSpPr/>
              <p:nvPr/>
            </p:nvSpPr>
            <p:spPr>
              <a:xfrm>
                <a:off x="4811471"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name="adj1" fmla="val 8964929"/>
                    <a:gd name="adj2" fmla="val 7324230"/>
                    <a:gd name="adj3" fmla="val 7594"/>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8" name="Oval 15"/>
                <p:cNvSpPr/>
                <p:nvPr/>
              </p:nvSpPr>
              <p:spPr>
                <a:xfrm>
                  <a:off x="2150177" y="3064576"/>
                  <a:ext cx="777674" cy="777674"/>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name="adj1" fmla="val 9149185"/>
                    <a:gd name="adj2" fmla="val 7405758"/>
                    <a:gd name="adj3" fmla="val 6986"/>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Oval 12"/>
                <p:cNvSpPr/>
                <p:nvPr/>
              </p:nvSpPr>
              <p:spPr>
                <a:xfrm>
                  <a:off x="2150177" y="3064576"/>
                  <a:ext cx="777674" cy="777674"/>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name="adj1" fmla="val 8662853"/>
                    <a:gd name="adj2" fmla="val 7046337"/>
                    <a:gd name="adj3" fmla="val 7147"/>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Oval 9"/>
                <p:cNvSpPr/>
                <p:nvPr/>
              </p:nvSpPr>
              <p:spPr>
                <a:xfrm>
                  <a:off x="2150177" y="3064576"/>
                  <a:ext cx="777674" cy="777674"/>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22" name="Freeform: Shape 24"/>
              <p:cNvSpPr/>
              <p:nvPr/>
            </p:nvSpPr>
            <p:spPr>
              <a:xfrm rot="1825674">
                <a:off x="2361469"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nvGrpSpPr>
          <p:cNvPr id="50" name="组合 49"/>
          <p:cNvGrpSpPr/>
          <p:nvPr/>
        </p:nvGrpSpPr>
        <p:grpSpPr>
          <a:xfrm>
            <a:off x="1857436" y="2007483"/>
            <a:ext cx="4167434" cy="699183"/>
            <a:chOff x="6736921" y="2180774"/>
            <a:chExt cx="4167434" cy="699183"/>
          </a:xfrm>
        </p:grpSpPr>
        <p:sp>
          <p:nvSpPr>
            <p:cNvPr id="51"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项目完成一</a:t>
              </a:r>
              <a:endParaRPr lang="en-US" dirty="0">
                <a:solidFill>
                  <a:schemeClr val="tx1">
                    <a:lumMod val="65000"/>
                    <a:lumOff val="35000"/>
                  </a:schemeClr>
                </a:solidFill>
              </a:endParaRPr>
            </a:p>
          </p:txBody>
        </p:sp>
      </p:grpSp>
      <p:grpSp>
        <p:nvGrpSpPr>
          <p:cNvPr id="53" name="组合 52"/>
          <p:cNvGrpSpPr/>
          <p:nvPr/>
        </p:nvGrpSpPr>
        <p:grpSpPr>
          <a:xfrm>
            <a:off x="6512129" y="2007483"/>
            <a:ext cx="4167434" cy="699183"/>
            <a:chOff x="6736921" y="2180774"/>
            <a:chExt cx="4167434" cy="699183"/>
          </a:xfrm>
        </p:grpSpPr>
        <p:sp>
          <p:nvSpPr>
            <p:cNvPr id="54"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项目完成三</a:t>
              </a:r>
              <a:endParaRPr lang="en-US" dirty="0">
                <a:solidFill>
                  <a:schemeClr val="tx1">
                    <a:lumMod val="65000"/>
                    <a:lumOff val="35000"/>
                  </a:schemeClr>
                </a:solidFill>
              </a:endParaRPr>
            </a:p>
          </p:txBody>
        </p:sp>
      </p:grpSp>
      <p:grpSp>
        <p:nvGrpSpPr>
          <p:cNvPr id="59" name="组合 58"/>
          <p:cNvGrpSpPr/>
          <p:nvPr/>
        </p:nvGrpSpPr>
        <p:grpSpPr>
          <a:xfrm>
            <a:off x="1311336" y="4803251"/>
            <a:ext cx="4167434" cy="699183"/>
            <a:chOff x="6736921" y="2180774"/>
            <a:chExt cx="4167434" cy="699183"/>
          </a:xfrm>
        </p:grpSpPr>
        <p:sp>
          <p:nvSpPr>
            <p:cNvPr id="60"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61"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项目完成二</a:t>
              </a:r>
              <a:endParaRPr lang="en-US" dirty="0">
                <a:solidFill>
                  <a:schemeClr val="tx1">
                    <a:lumMod val="65000"/>
                    <a:lumOff val="35000"/>
                  </a:schemeClr>
                </a:solidFill>
              </a:endParaRPr>
            </a:p>
          </p:txBody>
        </p:sp>
      </p:grpSp>
      <p:grpSp>
        <p:nvGrpSpPr>
          <p:cNvPr id="62" name="组合 61"/>
          <p:cNvGrpSpPr/>
          <p:nvPr/>
        </p:nvGrpSpPr>
        <p:grpSpPr>
          <a:xfrm>
            <a:off x="5966029" y="4803251"/>
            <a:ext cx="4167434" cy="699183"/>
            <a:chOff x="6736921" y="2180774"/>
            <a:chExt cx="4167434" cy="699183"/>
          </a:xfrm>
        </p:grpSpPr>
        <p:sp>
          <p:nvSpPr>
            <p:cNvPr id="63"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64"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项目完成四</a:t>
              </a:r>
              <a:endParaRPr lang="en-US" dirty="0">
                <a:solidFill>
                  <a:schemeClr val="tx1">
                    <a:lumMod val="65000"/>
                    <a:lumOff val="35000"/>
                  </a:schemeClr>
                </a:solidFill>
              </a:endParaRPr>
            </a:p>
          </p:txBody>
        </p:sp>
      </p:grpSp>
      <p:grpSp>
        <p:nvGrpSpPr>
          <p:cNvPr id="43" name="组合 42"/>
          <p:cNvGrpSpPr/>
          <p:nvPr/>
        </p:nvGrpSpPr>
        <p:grpSpPr>
          <a:xfrm>
            <a:off x="943493" y="450599"/>
            <a:ext cx="5061857" cy="698750"/>
            <a:chOff x="6096000" y="2061026"/>
            <a:chExt cx="5061857" cy="698750"/>
          </a:xfrm>
        </p:grpSpPr>
        <p:sp>
          <p:nvSpPr>
            <p:cNvPr id="44" name="文本框 43"/>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完成情况</a:t>
              </a:r>
              <a:endParaRPr lang="zh-CN" altLang="en-US" sz="2800" b="1" dirty="0">
                <a:solidFill>
                  <a:srgbClr val="09BB98"/>
                </a:solidFill>
              </a:endParaRP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49" name="图片 48"/>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0-#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0-#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 name="图片 7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3" name="矩形 82"/>
          <p:cNvSpPr/>
          <p:nvPr/>
        </p:nvSpPr>
        <p:spPr>
          <a:xfrm>
            <a:off x="8702352" y="2566392"/>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endParaRPr lang="zh-CN" altLang="en-US" sz="1400" dirty="0">
              <a:solidFill>
                <a:schemeClr val="tx1">
                  <a:lumMod val="65000"/>
                  <a:lumOff val="35000"/>
                </a:schemeClr>
              </a:solidFill>
            </a:endParaRPr>
          </a:p>
        </p:txBody>
      </p:sp>
      <p:grpSp>
        <p:nvGrpSpPr>
          <p:cNvPr id="91" name="组合 90"/>
          <p:cNvGrpSpPr/>
          <p:nvPr/>
        </p:nvGrpSpPr>
        <p:grpSpPr>
          <a:xfrm>
            <a:off x="3442158" y="2277691"/>
            <a:ext cx="5395910" cy="3023344"/>
            <a:chOff x="3442158" y="2277691"/>
            <a:chExt cx="5395910" cy="3023344"/>
          </a:xfrm>
        </p:grpSpPr>
        <p:grpSp>
          <p:nvGrpSpPr>
            <p:cNvPr id="24" name="Group 2"/>
            <p:cNvGrpSpPr>
              <a:grpSpLocks noChangeAspect="1"/>
            </p:cNvGrpSpPr>
            <p:nvPr/>
          </p:nvGrpSpPr>
          <p:grpSpPr bwMode="auto">
            <a:xfrm rot="5400000">
              <a:off x="4628441" y="1091408"/>
              <a:ext cx="3023344" cy="5395910"/>
              <a:chOff x="2689" y="825"/>
              <a:chExt cx="2311" cy="3300"/>
            </a:xfrm>
          </p:grpSpPr>
          <p:sp>
            <p:nvSpPr>
              <p:cNvPr id="29" name="Freeform: Shape 7"/>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Freeform: Shape 8"/>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Freeform: Shape 9"/>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Freeform: Shape 10"/>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Freeform: Shape 11"/>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Freeform: Shape 12"/>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Freeform: Shape 13"/>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Freeform: Shape 14"/>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Freeform: Shape 15"/>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rgbClr val="FFB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Freeform: Shape 16"/>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Freeform: Shape 17"/>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rgbClr val="FFB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Freeform: Shape 18"/>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Freeform: Shape 19"/>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Freeform: Shape 20"/>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Freeform: Shape 21"/>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rgbClr val="09B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Freeform: Shape 22"/>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Freeform: Shape 23"/>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Freeform: Shape 24"/>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Freeform: Shape 25"/>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Freeform: Shape 26"/>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Freeform: Shape 27"/>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rgbClr val="09B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Freeform: Shape 28"/>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Freeform: Shape 29"/>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Freeform: Shape 30"/>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Freeform: Shape 31"/>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Freeform: Shape 32"/>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rgbClr val="FFB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Freeform: Shape 33"/>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Freeform: Shape 34"/>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rgbClr val="FFB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Freeform: Shape 35"/>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Freeform: Shape 36"/>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Freeform: Shape 37"/>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Freeform: Shape 38"/>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Freeform: Shape 39"/>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Freeform: Shape 40"/>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Freeform: Shape 41"/>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Freeform: Shape 42"/>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Freeform: Shape 43"/>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rgbClr val="09B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Freeform: Shape 44"/>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Freeform: Shape 45"/>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Freeform: Shape 46"/>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solidFill>
                <a:srgbClr val="09B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84" name="矩形 83"/>
            <p:cNvSpPr/>
            <p:nvPr/>
          </p:nvSpPr>
          <p:spPr>
            <a:xfrm>
              <a:off x="4173814" y="267296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85" name="矩形 84"/>
            <p:cNvSpPr/>
            <p:nvPr/>
          </p:nvSpPr>
          <p:spPr>
            <a:xfrm>
              <a:off x="4173814" y="384990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86" name="矩形 85"/>
            <p:cNvSpPr/>
            <p:nvPr/>
          </p:nvSpPr>
          <p:spPr>
            <a:xfrm>
              <a:off x="5579047" y="327764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87" name="矩形 86"/>
            <p:cNvSpPr/>
            <p:nvPr/>
          </p:nvSpPr>
          <p:spPr>
            <a:xfrm>
              <a:off x="5579047" y="449675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sp>
        <p:nvSpPr>
          <p:cNvPr id="88" name="矩形 87"/>
          <p:cNvSpPr/>
          <p:nvPr/>
        </p:nvSpPr>
        <p:spPr>
          <a:xfrm>
            <a:off x="8702352" y="5045971"/>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endParaRPr lang="zh-CN" altLang="en-US" sz="1400" dirty="0">
              <a:solidFill>
                <a:schemeClr val="tx1">
                  <a:lumMod val="65000"/>
                  <a:lumOff val="35000"/>
                </a:schemeClr>
              </a:solidFill>
            </a:endParaRPr>
          </a:p>
        </p:txBody>
      </p:sp>
      <p:sp>
        <p:nvSpPr>
          <p:cNvPr id="89" name="矩形 88"/>
          <p:cNvSpPr/>
          <p:nvPr/>
        </p:nvSpPr>
        <p:spPr>
          <a:xfrm>
            <a:off x="1298795" y="1661853"/>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endParaRPr lang="zh-CN" altLang="en-US" sz="1400" dirty="0">
              <a:solidFill>
                <a:schemeClr val="tx1">
                  <a:lumMod val="65000"/>
                  <a:lumOff val="35000"/>
                </a:schemeClr>
              </a:solidFill>
            </a:endParaRPr>
          </a:p>
        </p:txBody>
      </p:sp>
      <p:sp>
        <p:nvSpPr>
          <p:cNvPr id="90" name="矩形 89"/>
          <p:cNvSpPr/>
          <p:nvPr/>
        </p:nvSpPr>
        <p:spPr>
          <a:xfrm>
            <a:off x="1298795" y="4141432"/>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endParaRPr lang="zh-CN" altLang="en-US" sz="1400" dirty="0">
              <a:solidFill>
                <a:schemeClr val="tx1">
                  <a:lumMod val="65000"/>
                  <a:lumOff val="35000"/>
                </a:schemeClr>
              </a:solidFill>
            </a:endParaRPr>
          </a:p>
        </p:txBody>
      </p:sp>
      <p:grpSp>
        <p:nvGrpSpPr>
          <p:cNvPr id="69" name="组合 68"/>
          <p:cNvGrpSpPr/>
          <p:nvPr/>
        </p:nvGrpSpPr>
        <p:grpSpPr>
          <a:xfrm>
            <a:off x="943493" y="450599"/>
            <a:ext cx="5061857" cy="698750"/>
            <a:chOff x="6096000" y="2061026"/>
            <a:chExt cx="5061857" cy="698750"/>
          </a:xfrm>
        </p:grpSpPr>
        <p:sp>
          <p:nvSpPr>
            <p:cNvPr id="70" name="文本框 6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完成情况</a:t>
              </a:r>
              <a:endParaRPr lang="zh-CN" altLang="en-US" sz="2800" b="1" dirty="0">
                <a:solidFill>
                  <a:srgbClr val="09BB98"/>
                </a:solidFill>
              </a:endParaRPr>
            </a:p>
          </p:txBody>
        </p:sp>
        <p:sp>
          <p:nvSpPr>
            <p:cNvPr id="71" name="文本框 70"/>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75" name="图片 74"/>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000" fill="hold"/>
                                        <p:tgtEl>
                                          <p:spTgt spid="91"/>
                                        </p:tgtEl>
                                        <p:attrNameLst>
                                          <p:attrName>ppt_w</p:attrName>
                                        </p:attrNameLst>
                                      </p:cBhvr>
                                      <p:tavLst>
                                        <p:tav tm="0">
                                          <p:val>
                                            <p:fltVal val="0"/>
                                          </p:val>
                                        </p:tav>
                                        <p:tav tm="100000">
                                          <p:val>
                                            <p:strVal val="#ppt_w"/>
                                          </p:val>
                                        </p:tav>
                                      </p:tavLst>
                                    </p:anim>
                                    <p:anim calcmode="lin" valueType="num">
                                      <p:cBhvr>
                                        <p:cTn id="8" dur="1000" fill="hold"/>
                                        <p:tgtEl>
                                          <p:spTgt spid="91"/>
                                        </p:tgtEl>
                                        <p:attrNameLst>
                                          <p:attrName>ppt_h</p:attrName>
                                        </p:attrNameLst>
                                      </p:cBhvr>
                                      <p:tavLst>
                                        <p:tav tm="0">
                                          <p:val>
                                            <p:fltVal val="0"/>
                                          </p:val>
                                        </p:tav>
                                        <p:tav tm="100000">
                                          <p:val>
                                            <p:strVal val="#ppt_h"/>
                                          </p:val>
                                        </p:tav>
                                      </p:tavLst>
                                    </p:anim>
                                    <p:anim calcmode="lin" valueType="num">
                                      <p:cBhvr>
                                        <p:cTn id="9" dur="1000" fill="hold"/>
                                        <p:tgtEl>
                                          <p:spTgt spid="91"/>
                                        </p:tgtEl>
                                        <p:attrNameLst>
                                          <p:attrName>style.rotation</p:attrName>
                                        </p:attrNameLst>
                                      </p:cBhvr>
                                      <p:tavLst>
                                        <p:tav tm="0">
                                          <p:val>
                                            <p:fltVal val="90"/>
                                          </p:val>
                                        </p:tav>
                                        <p:tav tm="100000">
                                          <p:val>
                                            <p:fltVal val="0"/>
                                          </p:val>
                                        </p:tav>
                                      </p:tavLst>
                                    </p:anim>
                                    <p:animEffect transition="in" filter="fade">
                                      <p:cBhvr>
                                        <p:cTn id="10" dur="1000"/>
                                        <p:tgtEl>
                                          <p:spTgt spid="91"/>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fill="hold"/>
                                        <p:tgtEl>
                                          <p:spTgt spid="89"/>
                                        </p:tgtEl>
                                        <p:attrNameLst>
                                          <p:attrName>ppt_x</p:attrName>
                                        </p:attrNameLst>
                                      </p:cBhvr>
                                      <p:tavLst>
                                        <p:tav tm="0">
                                          <p:val>
                                            <p:strVal val="#ppt_x"/>
                                          </p:val>
                                        </p:tav>
                                        <p:tav tm="100000">
                                          <p:val>
                                            <p:strVal val="#ppt_x"/>
                                          </p:val>
                                        </p:tav>
                                      </p:tavLst>
                                    </p:anim>
                                    <p:anim calcmode="lin" valueType="num">
                                      <p:cBhvr additive="base">
                                        <p:cTn id="15" dur="500" fill="hold"/>
                                        <p:tgtEl>
                                          <p:spTgt spid="8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500" fill="hold"/>
                                        <p:tgtEl>
                                          <p:spTgt spid="90"/>
                                        </p:tgtEl>
                                        <p:attrNameLst>
                                          <p:attrName>ppt_x</p:attrName>
                                        </p:attrNameLst>
                                      </p:cBhvr>
                                      <p:tavLst>
                                        <p:tav tm="0">
                                          <p:val>
                                            <p:strVal val="#ppt_x"/>
                                          </p:val>
                                        </p:tav>
                                        <p:tav tm="100000">
                                          <p:val>
                                            <p:strVal val="#ppt_x"/>
                                          </p:val>
                                        </p:tav>
                                      </p:tavLst>
                                    </p:anim>
                                    <p:anim calcmode="lin" valueType="num">
                                      <p:cBhvr additive="base">
                                        <p:cTn id="19" dur="500" fill="hold"/>
                                        <p:tgtEl>
                                          <p:spTgt spid="9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fill="hold"/>
                                        <p:tgtEl>
                                          <p:spTgt spid="83"/>
                                        </p:tgtEl>
                                        <p:attrNameLst>
                                          <p:attrName>ppt_x</p:attrName>
                                        </p:attrNameLst>
                                      </p:cBhvr>
                                      <p:tavLst>
                                        <p:tav tm="0">
                                          <p:val>
                                            <p:strVal val="#ppt_x"/>
                                          </p:val>
                                        </p:tav>
                                        <p:tav tm="100000">
                                          <p:val>
                                            <p:strVal val="#ppt_x"/>
                                          </p:val>
                                        </p:tav>
                                      </p:tavLst>
                                    </p:anim>
                                    <p:anim calcmode="lin" valueType="num">
                                      <p:cBhvr additive="base">
                                        <p:cTn id="23" dur="500" fill="hold"/>
                                        <p:tgtEl>
                                          <p:spTgt spid="8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fill="hold"/>
                                        <p:tgtEl>
                                          <p:spTgt spid="88"/>
                                        </p:tgtEl>
                                        <p:attrNameLst>
                                          <p:attrName>ppt_x</p:attrName>
                                        </p:attrNameLst>
                                      </p:cBhvr>
                                      <p:tavLst>
                                        <p:tav tm="0">
                                          <p:val>
                                            <p:strVal val="#ppt_x"/>
                                          </p:val>
                                        </p:tav>
                                        <p:tav tm="100000">
                                          <p:val>
                                            <p:strVal val="#ppt_x"/>
                                          </p:val>
                                        </p:tav>
                                      </p:tavLst>
                                    </p:anim>
                                    <p:anim calcmode="lin" valueType="num">
                                      <p:cBhvr additive="base">
                                        <p:cTn id="2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8" grpId="0"/>
      <p:bldP spid="89"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工作存在不足</a:t>
            </a:r>
            <a:endParaRPr lang="zh-CN" altLang="en-US" sz="3600" b="1" dirty="0">
              <a:solidFill>
                <a:schemeClr val="tx1">
                  <a:lumMod val="75000"/>
                  <a:lumOff val="25000"/>
                </a:schemeClr>
              </a:solidFill>
              <a:latin typeface="+mn-ea"/>
            </a:endParaRP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endParaRPr lang="en-US" altLang="zh-CN" sz="1400" dirty="0">
              <a:solidFill>
                <a:schemeClr val="bg1">
                  <a:lumMod val="65000"/>
                </a:schemeClr>
              </a:solidFill>
              <a:ea typeface="时尚中黑简体" panose="01010104010101010101" pitchFamily="2" charset="-122"/>
            </a:endParaRP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rgbClr val="09BB98"/>
                </a:solidFill>
                <a:ea typeface="时尚中黑简体" panose="01010104010101010101" pitchFamily="2" charset="-122"/>
              </a:rPr>
              <a:t>PART 03</a:t>
            </a:r>
            <a:endParaRPr lang="zh-CN" altLang="en-US" sz="4000" b="1" dirty="0">
              <a:solidFill>
                <a:srgbClr val="09BB98"/>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solidFill>
              <a:srgbClr val="09BB98"/>
            </a:solidFill>
            <a:round/>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1791" t="21382" r="58294" b="10197"/>
          <a:stretch>
            <a:fillRect/>
          </a:stretch>
        </p:blipFill>
        <p:spPr>
          <a:xfrm>
            <a:off x="5799276" y="242001"/>
            <a:ext cx="4844724" cy="61043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 name="图片占位符 3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6305550" y="1982706"/>
            <a:ext cx="2294499" cy="1529666"/>
          </a:xfrm>
        </p:spPr>
      </p:pic>
      <p:pic>
        <p:nvPicPr>
          <p:cNvPr id="38" name="图片占位符 3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8802126" y="1981865"/>
            <a:ext cx="2294499" cy="1531348"/>
          </a:xfrm>
        </p:spPr>
      </p:pic>
      <p:pic>
        <p:nvPicPr>
          <p:cNvPr id="37" name="图片占位符 36"/>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8802126" y="3843620"/>
            <a:ext cx="2294499" cy="1529666"/>
          </a:xfrm>
        </p:spPr>
      </p:pic>
      <p:pic>
        <p:nvPicPr>
          <p:cNvPr id="39" name="图片占位符 38"/>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tretch>
            <a:fillRect/>
          </a:stretch>
        </p:blipFill>
        <p:spPr>
          <a:xfrm>
            <a:off x="6305550" y="3843620"/>
            <a:ext cx="2294499" cy="1529666"/>
          </a:xfrm>
        </p:spPr>
      </p:pic>
      <p:grpSp>
        <p:nvGrpSpPr>
          <p:cNvPr id="40" name="组合 39"/>
          <p:cNvGrpSpPr/>
          <p:nvPr/>
        </p:nvGrpSpPr>
        <p:grpSpPr>
          <a:xfrm>
            <a:off x="1176164" y="1987309"/>
            <a:ext cx="4498461" cy="834815"/>
            <a:chOff x="1367579" y="1996834"/>
            <a:chExt cx="4498461" cy="834815"/>
          </a:xfrm>
        </p:grpSpPr>
        <p:grpSp>
          <p:nvGrpSpPr>
            <p:cNvPr id="41" name="组合 40"/>
            <p:cNvGrpSpPr/>
            <p:nvPr/>
          </p:nvGrpSpPr>
          <p:grpSpPr>
            <a:xfrm>
              <a:off x="2123229" y="1996834"/>
              <a:ext cx="3742811" cy="834815"/>
              <a:chOff x="7483989" y="3433235"/>
              <a:chExt cx="3742811" cy="834815"/>
            </a:xfrm>
          </p:grpSpPr>
          <p:sp>
            <p:nvSpPr>
              <p:cNvPr id="45" name="矩形 44"/>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46" name="矩形 4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1</a:t>
                </a:r>
                <a:endParaRPr lang="zh-CN" altLang="en-US" sz="1600" b="1" dirty="0">
                  <a:solidFill>
                    <a:schemeClr val="tx1">
                      <a:lumMod val="65000"/>
                      <a:lumOff val="35000"/>
                    </a:schemeClr>
                  </a:solidFill>
                  <a:latin typeface="+mn-ea"/>
                </a:endParaRPr>
              </a:p>
            </p:txBody>
          </p:sp>
        </p:grpSp>
        <p:grpSp>
          <p:nvGrpSpPr>
            <p:cNvPr id="42" name="组合 41"/>
            <p:cNvGrpSpPr/>
            <p:nvPr/>
          </p:nvGrpSpPr>
          <p:grpSpPr>
            <a:xfrm>
              <a:off x="1367579" y="2122141"/>
              <a:ext cx="584200" cy="584200"/>
              <a:chOff x="1028700" y="1853169"/>
              <a:chExt cx="787400" cy="787400"/>
            </a:xfrm>
          </p:grpSpPr>
          <p:sp>
            <p:nvSpPr>
              <p:cNvPr id="43" name="椭圆 42"/>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44"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1176164" y="3235084"/>
            <a:ext cx="4498461" cy="834815"/>
            <a:chOff x="1367579" y="1996834"/>
            <a:chExt cx="4498461" cy="834815"/>
          </a:xfrm>
        </p:grpSpPr>
        <p:grpSp>
          <p:nvGrpSpPr>
            <p:cNvPr id="48" name="组合 47"/>
            <p:cNvGrpSpPr/>
            <p:nvPr/>
          </p:nvGrpSpPr>
          <p:grpSpPr>
            <a:xfrm>
              <a:off x="2123229" y="1996834"/>
              <a:ext cx="3742811" cy="834815"/>
              <a:chOff x="7483989" y="3433235"/>
              <a:chExt cx="3742811" cy="834815"/>
            </a:xfrm>
          </p:grpSpPr>
          <p:sp>
            <p:nvSpPr>
              <p:cNvPr id="52" name="矩形 51"/>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53" name="矩形 5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2</a:t>
                </a:r>
                <a:endParaRPr lang="en-US" altLang="zh-CN" sz="1600" b="1" dirty="0">
                  <a:solidFill>
                    <a:schemeClr val="tx1">
                      <a:lumMod val="65000"/>
                      <a:lumOff val="35000"/>
                    </a:schemeClr>
                  </a:solidFill>
                  <a:latin typeface="+mn-ea"/>
                </a:endParaRPr>
              </a:p>
            </p:txBody>
          </p:sp>
        </p:grpSp>
        <p:grpSp>
          <p:nvGrpSpPr>
            <p:cNvPr id="49" name="组合 48"/>
            <p:cNvGrpSpPr/>
            <p:nvPr/>
          </p:nvGrpSpPr>
          <p:grpSpPr>
            <a:xfrm>
              <a:off x="1367579" y="2122141"/>
              <a:ext cx="584200" cy="584200"/>
              <a:chOff x="1028700" y="1853169"/>
              <a:chExt cx="787400" cy="787400"/>
            </a:xfrm>
          </p:grpSpPr>
          <p:sp>
            <p:nvSpPr>
              <p:cNvPr id="50" name="椭圆 49"/>
              <p:cNvSpPr/>
              <p:nvPr/>
            </p:nvSpPr>
            <p:spPr>
              <a:xfrm>
                <a:off x="1028700" y="1853169"/>
                <a:ext cx="787400" cy="787400"/>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51"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1176164" y="4482859"/>
            <a:ext cx="4498461" cy="834815"/>
            <a:chOff x="1367579" y="1996834"/>
            <a:chExt cx="4498461" cy="834815"/>
          </a:xfrm>
        </p:grpSpPr>
        <p:grpSp>
          <p:nvGrpSpPr>
            <p:cNvPr id="55" name="组合 54"/>
            <p:cNvGrpSpPr/>
            <p:nvPr/>
          </p:nvGrpSpPr>
          <p:grpSpPr>
            <a:xfrm>
              <a:off x="2123229" y="1996834"/>
              <a:ext cx="3742811" cy="834815"/>
              <a:chOff x="7483989" y="3433235"/>
              <a:chExt cx="3742811" cy="834815"/>
            </a:xfrm>
          </p:grpSpPr>
          <p:sp>
            <p:nvSpPr>
              <p:cNvPr id="59" name="矩形 58"/>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60" name="矩形 59"/>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3</a:t>
                </a:r>
                <a:endParaRPr lang="en-US" altLang="zh-CN" sz="1600" b="1" dirty="0">
                  <a:solidFill>
                    <a:schemeClr val="tx1">
                      <a:lumMod val="65000"/>
                      <a:lumOff val="35000"/>
                    </a:schemeClr>
                  </a:solidFill>
                  <a:latin typeface="+mn-ea"/>
                </a:endParaRPr>
              </a:p>
            </p:txBody>
          </p:sp>
        </p:grpSp>
        <p:grpSp>
          <p:nvGrpSpPr>
            <p:cNvPr id="56" name="组合 55"/>
            <p:cNvGrpSpPr/>
            <p:nvPr/>
          </p:nvGrpSpPr>
          <p:grpSpPr>
            <a:xfrm>
              <a:off x="1367579" y="2122141"/>
              <a:ext cx="584200" cy="584200"/>
              <a:chOff x="1028700" y="1853169"/>
              <a:chExt cx="787400" cy="787400"/>
            </a:xfrm>
          </p:grpSpPr>
          <p:sp>
            <p:nvSpPr>
              <p:cNvPr id="57" name="椭圆 56"/>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58"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27" name="组合 26"/>
          <p:cNvGrpSpPr/>
          <p:nvPr/>
        </p:nvGrpSpPr>
        <p:grpSpPr>
          <a:xfrm>
            <a:off x="94349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存在不足</a:t>
              </a:r>
              <a:endParaRPr lang="zh-CN" altLang="en-US" sz="2800" b="1" dirty="0">
                <a:solidFill>
                  <a:srgbClr val="09BB98"/>
                </a:solidFill>
              </a:endParaRPr>
            </a:p>
          </p:txBody>
        </p:sp>
        <p:sp>
          <p:nvSpPr>
            <p:cNvPr id="29" name="文本框 2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0-#ppt_w/2"/>
                                          </p:val>
                                        </p:tav>
                                        <p:tav tm="100000">
                                          <p:val>
                                            <p:strVal val="#ppt_x"/>
                                          </p:val>
                                        </p:tav>
                                      </p:tavLst>
                                    </p:anim>
                                    <p:anim calcmode="lin" valueType="num">
                                      <p:cBhvr additive="base">
                                        <p:cTn id="39"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图表 7"/>
          <p:cNvGraphicFramePr/>
          <p:nvPr/>
        </p:nvGraphicFramePr>
        <p:xfrm>
          <a:off x="931863" y="1615546"/>
          <a:ext cx="5221287" cy="4347633"/>
        </p:xfrm>
        <a:graphic>
          <a:graphicData uri="http://schemas.openxmlformats.org/drawingml/2006/chart">
            <c:chart xmlns:c="http://schemas.openxmlformats.org/drawingml/2006/chart" xmlns:r="http://schemas.openxmlformats.org/officeDocument/2006/relationships" r:id="rId1"/>
          </a:graphicData>
        </a:graphic>
      </p:graphicFrame>
      <p:grpSp>
        <p:nvGrpSpPr>
          <p:cNvPr id="66" name="组合 65"/>
          <p:cNvGrpSpPr/>
          <p:nvPr/>
        </p:nvGrpSpPr>
        <p:grpSpPr>
          <a:xfrm>
            <a:off x="7060396" y="2196740"/>
            <a:ext cx="1607355" cy="859836"/>
            <a:chOff x="7060396" y="2196740"/>
            <a:chExt cx="1607355" cy="859836"/>
          </a:xfrm>
        </p:grpSpPr>
        <p:sp>
          <p:nvSpPr>
            <p:cNvPr id="14" name="矩形 13"/>
            <p:cNvSpPr/>
            <p:nvPr/>
          </p:nvSpPr>
          <p:spPr>
            <a:xfrm>
              <a:off x="7060397"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endParaRPr lang="zh-CN" altLang="en-US" sz="1200" dirty="0">
                <a:solidFill>
                  <a:schemeClr val="tx1">
                    <a:lumMod val="65000"/>
                    <a:lumOff val="35000"/>
                  </a:schemeClr>
                </a:solidFill>
                <a:latin typeface="+mn-ea"/>
              </a:endParaRPr>
            </a:p>
          </p:txBody>
        </p:sp>
        <p:sp>
          <p:nvSpPr>
            <p:cNvPr id="15" name="矩形 14"/>
            <p:cNvSpPr/>
            <p:nvPr/>
          </p:nvSpPr>
          <p:spPr>
            <a:xfrm>
              <a:off x="7060396"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endParaRPr lang="zh-CN" altLang="en-US" sz="1600" b="1" dirty="0">
                <a:solidFill>
                  <a:schemeClr val="tx1">
                    <a:lumMod val="65000"/>
                    <a:lumOff val="35000"/>
                  </a:schemeClr>
                </a:solidFill>
                <a:latin typeface="+mn-ea"/>
              </a:endParaRPr>
            </a:p>
          </p:txBody>
        </p:sp>
      </p:grpSp>
      <p:grpSp>
        <p:nvGrpSpPr>
          <p:cNvPr id="45" name="组合 44"/>
          <p:cNvGrpSpPr/>
          <p:nvPr/>
        </p:nvGrpSpPr>
        <p:grpSpPr>
          <a:xfrm>
            <a:off x="6433964" y="2376819"/>
            <a:ext cx="484300" cy="484300"/>
            <a:chOff x="1028700" y="1853169"/>
            <a:chExt cx="787400" cy="787400"/>
          </a:xfrm>
        </p:grpSpPr>
        <p:sp>
          <p:nvSpPr>
            <p:cNvPr id="46" name="椭圆 45"/>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47" name="椭圆 12"/>
            <p:cNvSpPr/>
            <p:nvPr/>
          </p:nvSpPr>
          <p:spPr>
            <a:xfrm>
              <a:off x="1259475" y="2062163"/>
              <a:ext cx="325849" cy="36941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9" name="组合 68"/>
          <p:cNvGrpSpPr/>
          <p:nvPr/>
        </p:nvGrpSpPr>
        <p:grpSpPr>
          <a:xfrm>
            <a:off x="7060397" y="3444515"/>
            <a:ext cx="1607354" cy="859836"/>
            <a:chOff x="7060397" y="3444515"/>
            <a:chExt cx="1607354" cy="859836"/>
          </a:xfrm>
        </p:grpSpPr>
        <p:sp>
          <p:nvSpPr>
            <p:cNvPr id="21" name="矩形 20"/>
            <p:cNvSpPr/>
            <p:nvPr/>
          </p:nvSpPr>
          <p:spPr>
            <a:xfrm>
              <a:off x="7060397"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endParaRPr lang="zh-CN" altLang="en-US" sz="1200" dirty="0">
                <a:solidFill>
                  <a:schemeClr val="tx1">
                    <a:lumMod val="65000"/>
                    <a:lumOff val="35000"/>
                  </a:schemeClr>
                </a:solidFill>
                <a:latin typeface="+mn-ea"/>
              </a:endParaRPr>
            </a:p>
          </p:txBody>
        </p:sp>
        <p:sp>
          <p:nvSpPr>
            <p:cNvPr id="22" name="矩形 21"/>
            <p:cNvSpPr/>
            <p:nvPr/>
          </p:nvSpPr>
          <p:spPr>
            <a:xfrm>
              <a:off x="7060397"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endParaRPr lang="zh-CN" altLang="en-US" sz="1600" b="1" dirty="0">
                <a:solidFill>
                  <a:schemeClr val="tx1">
                    <a:lumMod val="65000"/>
                    <a:lumOff val="35000"/>
                  </a:schemeClr>
                </a:solidFill>
                <a:latin typeface="+mn-ea"/>
              </a:endParaRPr>
            </a:p>
          </p:txBody>
        </p:sp>
      </p:grpSp>
      <p:grpSp>
        <p:nvGrpSpPr>
          <p:cNvPr id="54" name="组合 53"/>
          <p:cNvGrpSpPr/>
          <p:nvPr/>
        </p:nvGrpSpPr>
        <p:grpSpPr>
          <a:xfrm>
            <a:off x="6433964" y="3624594"/>
            <a:ext cx="484300" cy="484300"/>
            <a:chOff x="1028700" y="1853169"/>
            <a:chExt cx="787400" cy="787400"/>
          </a:xfrm>
        </p:grpSpPr>
        <p:sp>
          <p:nvSpPr>
            <p:cNvPr id="55" name="椭圆 54"/>
            <p:cNvSpPr/>
            <p:nvPr/>
          </p:nvSpPr>
          <p:spPr>
            <a:xfrm>
              <a:off x="1028700" y="1853169"/>
              <a:ext cx="787400" cy="787400"/>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6" name="椭圆 19"/>
            <p:cNvSpPr/>
            <p:nvPr/>
          </p:nvSpPr>
          <p:spPr>
            <a:xfrm>
              <a:off x="1317849" y="2062163"/>
              <a:ext cx="209101" cy="369412"/>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0" name="组合 69"/>
          <p:cNvGrpSpPr/>
          <p:nvPr/>
        </p:nvGrpSpPr>
        <p:grpSpPr>
          <a:xfrm>
            <a:off x="7060397" y="4692290"/>
            <a:ext cx="1607354" cy="859836"/>
            <a:chOff x="7060397" y="4692290"/>
            <a:chExt cx="1607354" cy="859836"/>
          </a:xfrm>
        </p:grpSpPr>
        <p:sp>
          <p:nvSpPr>
            <p:cNvPr id="28" name="矩形 27"/>
            <p:cNvSpPr/>
            <p:nvPr/>
          </p:nvSpPr>
          <p:spPr>
            <a:xfrm>
              <a:off x="7060397"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endParaRPr lang="zh-CN" altLang="en-US" sz="1200" dirty="0">
                <a:solidFill>
                  <a:schemeClr val="tx1">
                    <a:lumMod val="65000"/>
                    <a:lumOff val="35000"/>
                  </a:schemeClr>
                </a:solidFill>
                <a:latin typeface="+mn-ea"/>
              </a:endParaRPr>
            </a:p>
          </p:txBody>
        </p:sp>
        <p:sp>
          <p:nvSpPr>
            <p:cNvPr id="29" name="矩形 28"/>
            <p:cNvSpPr/>
            <p:nvPr/>
          </p:nvSpPr>
          <p:spPr>
            <a:xfrm>
              <a:off x="7060397"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endParaRPr lang="zh-CN" altLang="en-US" sz="1600" b="1" dirty="0">
                <a:solidFill>
                  <a:schemeClr val="tx1">
                    <a:lumMod val="65000"/>
                    <a:lumOff val="35000"/>
                  </a:schemeClr>
                </a:solidFill>
                <a:latin typeface="+mn-ea"/>
              </a:endParaRPr>
            </a:p>
          </p:txBody>
        </p:sp>
      </p:grpSp>
      <p:grpSp>
        <p:nvGrpSpPr>
          <p:cNvPr id="60" name="组合 59"/>
          <p:cNvGrpSpPr/>
          <p:nvPr/>
        </p:nvGrpSpPr>
        <p:grpSpPr>
          <a:xfrm>
            <a:off x="6433964" y="4872369"/>
            <a:ext cx="484300" cy="484300"/>
            <a:chOff x="1028700" y="1853169"/>
            <a:chExt cx="787400" cy="787400"/>
          </a:xfrm>
        </p:grpSpPr>
        <p:sp>
          <p:nvSpPr>
            <p:cNvPr id="61" name="椭圆 60"/>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62" name="椭圆 2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7" name="组合 66"/>
          <p:cNvGrpSpPr/>
          <p:nvPr/>
        </p:nvGrpSpPr>
        <p:grpSpPr>
          <a:xfrm>
            <a:off x="9587695" y="2196740"/>
            <a:ext cx="1607355" cy="859836"/>
            <a:chOff x="9587695" y="2196740"/>
            <a:chExt cx="1607355" cy="859836"/>
          </a:xfrm>
        </p:grpSpPr>
        <p:sp>
          <p:nvSpPr>
            <p:cNvPr id="30" name="矩形 29"/>
            <p:cNvSpPr/>
            <p:nvPr/>
          </p:nvSpPr>
          <p:spPr>
            <a:xfrm>
              <a:off x="9587696"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endParaRPr lang="zh-CN" altLang="en-US" sz="1200" dirty="0">
                <a:solidFill>
                  <a:schemeClr val="tx1">
                    <a:lumMod val="65000"/>
                    <a:lumOff val="35000"/>
                  </a:schemeClr>
                </a:solidFill>
                <a:latin typeface="+mn-ea"/>
              </a:endParaRPr>
            </a:p>
          </p:txBody>
        </p:sp>
        <p:sp>
          <p:nvSpPr>
            <p:cNvPr id="31" name="矩形 30"/>
            <p:cNvSpPr/>
            <p:nvPr/>
          </p:nvSpPr>
          <p:spPr>
            <a:xfrm>
              <a:off x="9587695"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endParaRPr lang="zh-CN" altLang="en-US" sz="1600" b="1" dirty="0">
                <a:solidFill>
                  <a:schemeClr val="tx1">
                    <a:lumMod val="65000"/>
                    <a:lumOff val="35000"/>
                  </a:schemeClr>
                </a:solidFill>
                <a:latin typeface="+mn-ea"/>
              </a:endParaRPr>
            </a:p>
          </p:txBody>
        </p:sp>
      </p:grpSp>
      <p:grpSp>
        <p:nvGrpSpPr>
          <p:cNvPr id="48" name="组合 47"/>
          <p:cNvGrpSpPr/>
          <p:nvPr/>
        </p:nvGrpSpPr>
        <p:grpSpPr>
          <a:xfrm>
            <a:off x="8961263" y="2376819"/>
            <a:ext cx="484300" cy="484300"/>
            <a:chOff x="1028700" y="1853169"/>
            <a:chExt cx="787400" cy="787400"/>
          </a:xfrm>
        </p:grpSpPr>
        <p:sp>
          <p:nvSpPr>
            <p:cNvPr id="49" name="椭圆 48"/>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50" name="椭圆 33"/>
            <p:cNvSpPr/>
            <p:nvPr/>
          </p:nvSpPr>
          <p:spPr>
            <a:xfrm>
              <a:off x="1258613" y="2062163"/>
              <a:ext cx="327574" cy="369412"/>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8" name="组合 67"/>
          <p:cNvGrpSpPr/>
          <p:nvPr/>
        </p:nvGrpSpPr>
        <p:grpSpPr>
          <a:xfrm>
            <a:off x="9587696" y="3444515"/>
            <a:ext cx="1607354" cy="859836"/>
            <a:chOff x="9587696" y="3444515"/>
            <a:chExt cx="1607354" cy="859836"/>
          </a:xfrm>
        </p:grpSpPr>
        <p:sp>
          <p:nvSpPr>
            <p:cNvPr id="35" name="矩形 34"/>
            <p:cNvSpPr/>
            <p:nvPr/>
          </p:nvSpPr>
          <p:spPr>
            <a:xfrm>
              <a:off x="9587696"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endParaRPr lang="zh-CN" altLang="en-US" sz="1200" dirty="0">
                <a:solidFill>
                  <a:schemeClr val="tx1">
                    <a:lumMod val="65000"/>
                    <a:lumOff val="35000"/>
                  </a:schemeClr>
                </a:solidFill>
                <a:latin typeface="+mn-ea"/>
              </a:endParaRPr>
            </a:p>
          </p:txBody>
        </p:sp>
        <p:sp>
          <p:nvSpPr>
            <p:cNvPr id="36" name="矩形 35"/>
            <p:cNvSpPr/>
            <p:nvPr/>
          </p:nvSpPr>
          <p:spPr>
            <a:xfrm>
              <a:off x="9587696"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endParaRPr lang="zh-CN" altLang="en-US" sz="1600" b="1" dirty="0">
                <a:solidFill>
                  <a:schemeClr val="tx1">
                    <a:lumMod val="65000"/>
                    <a:lumOff val="35000"/>
                  </a:schemeClr>
                </a:solidFill>
                <a:latin typeface="+mn-ea"/>
              </a:endParaRPr>
            </a:p>
          </p:txBody>
        </p:sp>
      </p:grpSp>
      <p:grpSp>
        <p:nvGrpSpPr>
          <p:cNvPr id="57" name="组合 56"/>
          <p:cNvGrpSpPr/>
          <p:nvPr/>
        </p:nvGrpSpPr>
        <p:grpSpPr>
          <a:xfrm>
            <a:off x="8961263" y="3624594"/>
            <a:ext cx="484300" cy="484300"/>
            <a:chOff x="1028700" y="1853169"/>
            <a:chExt cx="787400" cy="787400"/>
          </a:xfrm>
        </p:grpSpPr>
        <p:sp>
          <p:nvSpPr>
            <p:cNvPr id="58" name="椭圆 57"/>
            <p:cNvSpPr/>
            <p:nvPr/>
          </p:nvSpPr>
          <p:spPr>
            <a:xfrm>
              <a:off x="1028700" y="1853169"/>
              <a:ext cx="787400" cy="787400"/>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59" name="椭圆 38"/>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1" name="组合 70"/>
          <p:cNvGrpSpPr/>
          <p:nvPr/>
        </p:nvGrpSpPr>
        <p:grpSpPr>
          <a:xfrm>
            <a:off x="9587696" y="4692290"/>
            <a:ext cx="1607354" cy="859836"/>
            <a:chOff x="9587696" y="4692290"/>
            <a:chExt cx="1607354" cy="859836"/>
          </a:xfrm>
        </p:grpSpPr>
        <p:sp>
          <p:nvSpPr>
            <p:cNvPr id="40" name="矩形 39"/>
            <p:cNvSpPr/>
            <p:nvPr/>
          </p:nvSpPr>
          <p:spPr>
            <a:xfrm>
              <a:off x="9587696"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endParaRPr lang="zh-CN" altLang="en-US" sz="1200" dirty="0">
                <a:solidFill>
                  <a:schemeClr val="tx1">
                    <a:lumMod val="65000"/>
                    <a:lumOff val="35000"/>
                  </a:schemeClr>
                </a:solidFill>
                <a:latin typeface="+mn-ea"/>
              </a:endParaRPr>
            </a:p>
          </p:txBody>
        </p:sp>
        <p:sp>
          <p:nvSpPr>
            <p:cNvPr id="41" name="矩形 40"/>
            <p:cNvSpPr/>
            <p:nvPr/>
          </p:nvSpPr>
          <p:spPr>
            <a:xfrm>
              <a:off x="9587696"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endParaRPr lang="zh-CN" altLang="en-US" sz="1600" b="1" dirty="0">
                <a:solidFill>
                  <a:schemeClr val="tx1">
                    <a:lumMod val="65000"/>
                    <a:lumOff val="35000"/>
                  </a:schemeClr>
                </a:solidFill>
                <a:latin typeface="+mn-ea"/>
              </a:endParaRPr>
            </a:p>
          </p:txBody>
        </p:sp>
      </p:grpSp>
      <p:grpSp>
        <p:nvGrpSpPr>
          <p:cNvPr id="63" name="组合 62"/>
          <p:cNvGrpSpPr/>
          <p:nvPr/>
        </p:nvGrpSpPr>
        <p:grpSpPr>
          <a:xfrm>
            <a:off x="8961263" y="4872369"/>
            <a:ext cx="484300" cy="484300"/>
            <a:chOff x="1028700" y="1853169"/>
            <a:chExt cx="787400" cy="787400"/>
          </a:xfrm>
        </p:grpSpPr>
        <p:sp>
          <p:nvSpPr>
            <p:cNvPr id="64" name="椭圆 63"/>
            <p:cNvSpPr/>
            <p:nvPr/>
          </p:nvSpPr>
          <p:spPr>
            <a:xfrm>
              <a:off x="1028700" y="1853169"/>
              <a:ext cx="787400" cy="787400"/>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endParaRPr>
            </a:p>
          </p:txBody>
        </p:sp>
        <p:sp>
          <p:nvSpPr>
            <p:cNvPr id="65" name="椭圆 43"/>
            <p:cNvSpPr/>
            <p:nvPr/>
          </p:nvSpPr>
          <p:spPr>
            <a:xfrm>
              <a:off x="1238578" y="2062163"/>
              <a:ext cx="367643" cy="369412"/>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39" name="组合 38"/>
          <p:cNvGrpSpPr/>
          <p:nvPr/>
        </p:nvGrpSpPr>
        <p:grpSpPr>
          <a:xfrm>
            <a:off x="931863" y="450599"/>
            <a:ext cx="5061857" cy="698750"/>
            <a:chOff x="6096000" y="2061026"/>
            <a:chExt cx="5061857" cy="698750"/>
          </a:xfrm>
        </p:grpSpPr>
        <p:sp>
          <p:nvSpPr>
            <p:cNvPr id="42" name="文本框 4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存在不足</a:t>
              </a:r>
              <a:endParaRPr lang="zh-CN" altLang="en-US" sz="2800" b="1" dirty="0">
                <a:solidFill>
                  <a:srgbClr val="09BB98"/>
                </a:solidFill>
              </a:endParaRPr>
            </a:p>
          </p:txBody>
        </p:sp>
        <p:sp>
          <p:nvSpPr>
            <p:cNvPr id="43" name="文本框 4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par>
                                <p:cTn id="24" presetID="53" presetClass="entr" presetSubtype="16"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p:tgtEl>
                                          <p:spTgt spid="66"/>
                                        </p:tgtEl>
                                        <p:attrNameLst>
                                          <p:attrName>ppt_x</p:attrName>
                                        </p:attrNameLst>
                                      </p:cBhvr>
                                      <p:tavLst>
                                        <p:tav tm="0">
                                          <p:val>
                                            <p:strVal val="#ppt_x-#ppt_w*1.125000"/>
                                          </p:val>
                                        </p:tav>
                                        <p:tav tm="100000">
                                          <p:val>
                                            <p:strVal val="#ppt_x"/>
                                          </p:val>
                                        </p:tav>
                                      </p:tavLst>
                                    </p:anim>
                                    <p:animEffect transition="in" filter="wipe(right)">
                                      <p:cBhvr>
                                        <p:cTn id="43" dur="500"/>
                                        <p:tgtEl>
                                          <p:spTgt spid="66"/>
                                        </p:tgtEl>
                                      </p:cBhvr>
                                    </p:animEffect>
                                  </p:childTnLst>
                                </p:cTn>
                              </p:par>
                              <p:par>
                                <p:cTn id="44" presetID="12" presetClass="entr" presetSubtype="8"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par>
                                <p:cTn id="48" presetID="12" presetClass="entr" presetSubtype="8"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p:tgtEl>
                                          <p:spTgt spid="70"/>
                                        </p:tgtEl>
                                        <p:attrNameLst>
                                          <p:attrName>ppt_x</p:attrName>
                                        </p:attrNameLst>
                                      </p:cBhvr>
                                      <p:tavLst>
                                        <p:tav tm="0">
                                          <p:val>
                                            <p:strVal val="#ppt_x-#ppt_w*1.125000"/>
                                          </p:val>
                                        </p:tav>
                                        <p:tav tm="100000">
                                          <p:val>
                                            <p:strVal val="#ppt_x"/>
                                          </p:val>
                                        </p:tav>
                                      </p:tavLst>
                                    </p:anim>
                                    <p:animEffect transition="in" filter="wipe(right)">
                                      <p:cBhvr>
                                        <p:cTn id="51" dur="500"/>
                                        <p:tgtEl>
                                          <p:spTgt spid="70"/>
                                        </p:tgtEl>
                                      </p:cBhvr>
                                    </p:animEffect>
                                  </p:childTnLst>
                                </p:cTn>
                              </p:par>
                              <p:par>
                                <p:cTn id="52" presetID="12" presetClass="entr" presetSubtype="8"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p:tgtEl>
                                          <p:spTgt spid="67"/>
                                        </p:tgtEl>
                                        <p:attrNameLst>
                                          <p:attrName>ppt_x</p:attrName>
                                        </p:attrNameLst>
                                      </p:cBhvr>
                                      <p:tavLst>
                                        <p:tav tm="0">
                                          <p:val>
                                            <p:strVal val="#ppt_x-#ppt_w*1.125000"/>
                                          </p:val>
                                        </p:tav>
                                        <p:tav tm="100000">
                                          <p:val>
                                            <p:strVal val="#ppt_x"/>
                                          </p:val>
                                        </p:tav>
                                      </p:tavLst>
                                    </p:anim>
                                    <p:animEffect transition="in" filter="wipe(right)">
                                      <p:cBhvr>
                                        <p:cTn id="55" dur="500"/>
                                        <p:tgtEl>
                                          <p:spTgt spid="67"/>
                                        </p:tgtEl>
                                      </p:cBhvr>
                                    </p:animEffect>
                                  </p:childTnLst>
                                </p:cTn>
                              </p:par>
                              <p:par>
                                <p:cTn id="56" presetID="12" presetClass="entr" presetSubtype="8"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p:tgtEl>
                                          <p:spTgt spid="68"/>
                                        </p:tgtEl>
                                        <p:attrNameLst>
                                          <p:attrName>ppt_x</p:attrName>
                                        </p:attrNameLst>
                                      </p:cBhvr>
                                      <p:tavLst>
                                        <p:tav tm="0">
                                          <p:val>
                                            <p:strVal val="#ppt_x-#ppt_w*1.125000"/>
                                          </p:val>
                                        </p:tav>
                                        <p:tav tm="100000">
                                          <p:val>
                                            <p:strVal val="#ppt_x"/>
                                          </p:val>
                                        </p:tav>
                                      </p:tavLst>
                                    </p:anim>
                                    <p:animEffect transition="in" filter="wipe(right)">
                                      <p:cBhvr>
                                        <p:cTn id="59" dur="500"/>
                                        <p:tgtEl>
                                          <p:spTgt spid="68"/>
                                        </p:tgtEl>
                                      </p:cBhvr>
                                    </p:animEffect>
                                  </p:childTnLst>
                                </p:cTn>
                              </p:par>
                              <p:par>
                                <p:cTn id="60" presetID="12" presetClass="entr" presetSubtype="8" fill="hold" nodeType="with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500"/>
                                        <p:tgtEl>
                                          <p:spTgt spid="71"/>
                                        </p:tgtEl>
                                        <p:attrNameLst>
                                          <p:attrName>ppt_x</p:attrName>
                                        </p:attrNameLst>
                                      </p:cBhvr>
                                      <p:tavLst>
                                        <p:tav tm="0">
                                          <p:val>
                                            <p:strVal val="#ppt_x-#ppt_w*1.125000"/>
                                          </p:val>
                                        </p:tav>
                                        <p:tav tm="100000">
                                          <p:val>
                                            <p:strVal val="#ppt_x"/>
                                          </p:val>
                                        </p:tav>
                                      </p:tavLst>
                                    </p:anim>
                                    <p:animEffect transition="in" filter="wipe(right)">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 name="图片 5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组合 20"/>
          <p:cNvGrpSpPr/>
          <p:nvPr/>
        </p:nvGrpSpPr>
        <p:grpSpPr>
          <a:xfrm>
            <a:off x="1493942" y="1980583"/>
            <a:ext cx="1942023" cy="2078071"/>
            <a:chOff x="1161144" y="1785035"/>
            <a:chExt cx="2369000" cy="2534960"/>
          </a:xfrm>
        </p:grpSpPr>
        <p:grpSp>
          <p:nvGrpSpPr>
            <p:cNvPr id="6" name="组合 5"/>
            <p:cNvGrpSpPr/>
            <p:nvPr/>
          </p:nvGrpSpPr>
          <p:grpSpPr>
            <a:xfrm>
              <a:off x="1161144" y="1950996"/>
              <a:ext cx="2369000" cy="2368999"/>
              <a:chOff x="824545" y="1875863"/>
              <a:chExt cx="2530586" cy="2530585"/>
            </a:xfrm>
          </p:grpSpPr>
          <p:sp>
            <p:nvSpPr>
              <p:cNvPr id="3" name="椭圆 2"/>
              <p:cNvSpPr/>
              <p:nvPr/>
            </p:nvSpPr>
            <p:spPr>
              <a:xfrm>
                <a:off x="824545" y="1875863"/>
                <a:ext cx="2530586" cy="2530585"/>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95466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258698" y="1785035"/>
              <a:ext cx="973815" cy="973815"/>
              <a:chOff x="928753" y="1698582"/>
              <a:chExt cx="1040237" cy="1040237"/>
            </a:xfrm>
          </p:grpSpPr>
          <p:sp>
            <p:nvSpPr>
              <p:cNvPr id="77" name="椭圆 76"/>
              <p:cNvSpPr/>
              <p:nvPr/>
            </p:nvSpPr>
            <p:spPr>
              <a:xfrm>
                <a:off x="92875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Freeform 44"/>
              <p:cNvSpPr>
                <a:spLocks noEditPoints="1"/>
              </p:cNvSpPr>
              <p:nvPr/>
            </p:nvSpPr>
            <p:spPr bwMode="auto">
              <a:xfrm>
                <a:off x="1229384" y="1989146"/>
                <a:ext cx="399094" cy="408516"/>
              </a:xfrm>
              <a:custGeom>
                <a:avLst/>
                <a:gdLst>
                  <a:gd name="T0" fmla="*/ 11676468 w 59"/>
                  <a:gd name="T1" fmla="*/ 473228194 h 60"/>
                  <a:gd name="T2" fmla="*/ 11676468 w 59"/>
                  <a:gd name="T3" fmla="*/ 449567300 h 60"/>
                  <a:gd name="T4" fmla="*/ 151800920 w 59"/>
                  <a:gd name="T5" fmla="*/ 461399467 h 60"/>
                  <a:gd name="T6" fmla="*/ 326958194 w 59"/>
                  <a:gd name="T7" fmla="*/ 224783650 h 60"/>
                  <a:gd name="T8" fmla="*/ 186833742 w 59"/>
                  <a:gd name="T9" fmla="*/ 94647015 h 60"/>
                  <a:gd name="T10" fmla="*/ 93415162 w 59"/>
                  <a:gd name="T11" fmla="*/ 165629696 h 60"/>
                  <a:gd name="T12" fmla="*/ 93415162 w 59"/>
                  <a:gd name="T13" fmla="*/ 224783650 h 60"/>
                  <a:gd name="T14" fmla="*/ 198510210 w 59"/>
                  <a:gd name="T15" fmla="*/ 437738573 h 60"/>
                  <a:gd name="T16" fmla="*/ 35032822 w 59"/>
                  <a:gd name="T17" fmla="*/ 283937604 h 60"/>
                  <a:gd name="T18" fmla="*/ 35032822 w 59"/>
                  <a:gd name="T19" fmla="*/ 106475742 h 60"/>
                  <a:gd name="T20" fmla="*/ 186833742 w 59"/>
                  <a:gd name="T21" fmla="*/ 11832167 h 60"/>
                  <a:gd name="T22" fmla="*/ 408696888 w 59"/>
                  <a:gd name="T23" fmla="*/ 189290590 h 60"/>
                  <a:gd name="T24" fmla="*/ 326958194 w 59"/>
                  <a:gd name="T25" fmla="*/ 224783650 h 60"/>
                  <a:gd name="T26" fmla="*/ 58385758 w 59"/>
                  <a:gd name="T27" fmla="*/ 650690056 h 60"/>
                  <a:gd name="T28" fmla="*/ 58385758 w 59"/>
                  <a:gd name="T29" fmla="*/ 627029163 h 60"/>
                  <a:gd name="T30" fmla="*/ 175157274 w 59"/>
                  <a:gd name="T31" fmla="*/ 520553421 h 60"/>
                  <a:gd name="T32" fmla="*/ 70062226 w 59"/>
                  <a:gd name="T33" fmla="*/ 650690056 h 60"/>
                  <a:gd name="T34" fmla="*/ 233539615 w 59"/>
                  <a:gd name="T35" fmla="*/ 709844010 h 60"/>
                  <a:gd name="T36" fmla="*/ 221863146 w 59"/>
                  <a:gd name="T37" fmla="*/ 556043042 h 60"/>
                  <a:gd name="T38" fmla="*/ 245219500 w 59"/>
                  <a:gd name="T39" fmla="*/ 556043042 h 60"/>
                  <a:gd name="T40" fmla="*/ 653912971 w 59"/>
                  <a:gd name="T41" fmla="*/ 603368269 h 60"/>
                  <a:gd name="T42" fmla="*/ 502112051 w 59"/>
                  <a:gd name="T43" fmla="*/ 698011844 h 60"/>
                  <a:gd name="T44" fmla="*/ 280248904 w 59"/>
                  <a:gd name="T45" fmla="*/ 520553421 h 60"/>
                  <a:gd name="T46" fmla="*/ 361987599 w 59"/>
                  <a:gd name="T47" fmla="*/ 496892527 h 60"/>
                  <a:gd name="T48" fmla="*/ 525468404 w 59"/>
                  <a:gd name="T49" fmla="*/ 603368269 h 60"/>
                  <a:gd name="T50" fmla="*/ 607207098 w 59"/>
                  <a:gd name="T51" fmla="*/ 520553421 h 60"/>
                  <a:gd name="T52" fmla="*/ 478759114 w 59"/>
                  <a:gd name="T53" fmla="*/ 378584619 h 60"/>
                  <a:gd name="T54" fmla="*/ 513788519 w 59"/>
                  <a:gd name="T55" fmla="*/ 283937604 h 60"/>
                  <a:gd name="T56" fmla="*/ 688945793 w 59"/>
                  <a:gd name="T57" fmla="*/ 520553421 h 60"/>
                  <a:gd name="T58" fmla="*/ 467082646 w 59"/>
                  <a:gd name="T59" fmla="*/ 153800969 h 60"/>
                  <a:gd name="T60" fmla="*/ 432049825 w 59"/>
                  <a:gd name="T61" fmla="*/ 153800969 h 60"/>
                  <a:gd name="T62" fmla="*/ 455406178 w 59"/>
                  <a:gd name="T63" fmla="*/ 0 h 60"/>
                  <a:gd name="T64" fmla="*/ 467082646 w 59"/>
                  <a:gd name="T65" fmla="*/ 153800969 h 60"/>
                  <a:gd name="T66" fmla="*/ 513788519 w 59"/>
                  <a:gd name="T67" fmla="*/ 189290590 h 60"/>
                  <a:gd name="T68" fmla="*/ 502112051 w 59"/>
                  <a:gd name="T69" fmla="*/ 165629696 h 60"/>
                  <a:gd name="T70" fmla="*/ 630560035 w 59"/>
                  <a:gd name="T71" fmla="*/ 59153954 h 60"/>
                  <a:gd name="T72" fmla="*/ 525468404 w 59"/>
                  <a:gd name="T73" fmla="*/ 189290590 h 60"/>
                  <a:gd name="T74" fmla="*/ 548821341 w 59"/>
                  <a:gd name="T75" fmla="*/ 260276710 h 60"/>
                  <a:gd name="T76" fmla="*/ 548821341 w 59"/>
                  <a:gd name="T77" fmla="*/ 236615817 h 60"/>
                  <a:gd name="T78" fmla="*/ 688945793 w 59"/>
                  <a:gd name="T79" fmla="*/ 248444544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rgbClr val="09BB98"/>
              </a:solidFill>
              <a:ln>
                <a:noFill/>
              </a:ln>
            </p:spPr>
            <p:txBody>
              <a:bodyPr/>
              <a:lstStyle/>
              <a:p>
                <a:endParaRPr lang="zh-CN" altLang="en-US"/>
              </a:p>
            </p:txBody>
          </p:sp>
        </p:grpSp>
      </p:grpSp>
      <p:grpSp>
        <p:nvGrpSpPr>
          <p:cNvPr id="50" name="组合 49"/>
          <p:cNvGrpSpPr/>
          <p:nvPr/>
        </p:nvGrpSpPr>
        <p:grpSpPr>
          <a:xfrm>
            <a:off x="1385132" y="4458119"/>
            <a:ext cx="2159641" cy="1149767"/>
            <a:chOff x="7483989" y="3339882"/>
            <a:chExt cx="2159641" cy="1149767"/>
          </a:xfrm>
        </p:grpSpPr>
        <p:sp>
          <p:nvSpPr>
            <p:cNvPr id="51" name="矩形 50"/>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52" name="矩形 51"/>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endParaRPr lang="zh-CN" altLang="en-US" sz="2000" b="1" dirty="0">
                <a:solidFill>
                  <a:schemeClr val="tx1">
                    <a:lumMod val="65000"/>
                    <a:lumOff val="35000"/>
                  </a:schemeClr>
                </a:solidFill>
                <a:latin typeface="+mn-ea"/>
              </a:endParaRPr>
            </a:p>
          </p:txBody>
        </p:sp>
      </p:grpSp>
      <p:grpSp>
        <p:nvGrpSpPr>
          <p:cNvPr id="19" name="组合 18"/>
          <p:cNvGrpSpPr/>
          <p:nvPr/>
        </p:nvGrpSpPr>
        <p:grpSpPr>
          <a:xfrm>
            <a:off x="3995139" y="1980583"/>
            <a:ext cx="1942023" cy="2078071"/>
            <a:chOff x="3661382" y="1785035"/>
            <a:chExt cx="2369000" cy="2534960"/>
          </a:xfrm>
        </p:grpSpPr>
        <p:grpSp>
          <p:nvGrpSpPr>
            <p:cNvPr id="7" name="组合 6"/>
            <p:cNvGrpSpPr/>
            <p:nvPr/>
          </p:nvGrpSpPr>
          <p:grpSpPr>
            <a:xfrm>
              <a:off x="3661382" y="1950996"/>
              <a:ext cx="2369000" cy="2368999"/>
              <a:chOff x="3495320" y="1875863"/>
              <a:chExt cx="2530586" cy="2530585"/>
            </a:xfrm>
          </p:grpSpPr>
          <p:sp>
            <p:nvSpPr>
              <p:cNvPr id="104" name="椭圆 103"/>
              <p:cNvSpPr/>
              <p:nvPr/>
            </p:nvSpPr>
            <p:spPr>
              <a:xfrm>
                <a:off x="3495320" y="1875863"/>
                <a:ext cx="2530586" cy="2530585"/>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62543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758936" y="1785035"/>
              <a:ext cx="973815" cy="973815"/>
              <a:chOff x="3599528" y="1698582"/>
              <a:chExt cx="1040237" cy="1040237"/>
            </a:xfrm>
          </p:grpSpPr>
          <p:sp>
            <p:nvSpPr>
              <p:cNvPr id="106" name="椭圆 105"/>
              <p:cNvSpPr/>
              <p:nvPr/>
            </p:nvSpPr>
            <p:spPr>
              <a:xfrm>
                <a:off x="359952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26"/>
              <p:cNvSpPr>
                <a:spLocks noEditPoints="1"/>
              </p:cNvSpPr>
              <p:nvPr/>
            </p:nvSpPr>
            <p:spPr bwMode="auto">
              <a:xfrm>
                <a:off x="3839967" y="2052638"/>
                <a:ext cx="559358" cy="314244"/>
              </a:xfrm>
              <a:custGeom>
                <a:avLst/>
                <a:gdLst>
                  <a:gd name="T0" fmla="*/ 783759669 w 82"/>
                  <a:gd name="T1" fmla="*/ 547860054 h 46"/>
                  <a:gd name="T2" fmla="*/ 593758996 w 82"/>
                  <a:gd name="T3" fmla="*/ 357301386 h 46"/>
                  <a:gd name="T4" fmla="*/ 653134206 w 82"/>
                  <a:gd name="T5" fmla="*/ 214381522 h 46"/>
                  <a:gd name="T6" fmla="*/ 629384122 w 82"/>
                  <a:gd name="T7" fmla="*/ 166739266 h 46"/>
                  <a:gd name="T8" fmla="*/ 475005129 w 82"/>
                  <a:gd name="T9" fmla="*/ 369211087 h 46"/>
                  <a:gd name="T10" fmla="*/ 463130087 w 82"/>
                  <a:gd name="T11" fmla="*/ 381120788 h 46"/>
                  <a:gd name="T12" fmla="*/ 380004792 w 82"/>
                  <a:gd name="T13" fmla="*/ 381120788 h 46"/>
                  <a:gd name="T14" fmla="*/ 190004119 w 82"/>
                  <a:gd name="T15" fmla="*/ 547860054 h 46"/>
                  <a:gd name="T16" fmla="*/ 0 w 82"/>
                  <a:gd name="T17" fmla="*/ 357301386 h 46"/>
                  <a:gd name="T18" fmla="*/ 190004119 w 82"/>
                  <a:gd name="T19" fmla="*/ 166739266 h 46"/>
                  <a:gd name="T20" fmla="*/ 273129414 w 82"/>
                  <a:gd name="T21" fmla="*/ 190558668 h 46"/>
                  <a:gd name="T22" fmla="*/ 332504624 w 82"/>
                  <a:gd name="T23" fmla="*/ 107190761 h 46"/>
                  <a:gd name="T24" fmla="*/ 237504288 w 82"/>
                  <a:gd name="T25" fmla="*/ 107190761 h 46"/>
                  <a:gd name="T26" fmla="*/ 213754203 w 82"/>
                  <a:gd name="T27" fmla="*/ 83371359 h 46"/>
                  <a:gd name="T28" fmla="*/ 237504288 w 82"/>
                  <a:gd name="T29" fmla="*/ 47638804 h 46"/>
                  <a:gd name="T30" fmla="*/ 403754877 w 82"/>
                  <a:gd name="T31" fmla="*/ 47638804 h 46"/>
                  <a:gd name="T32" fmla="*/ 403754877 w 82"/>
                  <a:gd name="T33" fmla="*/ 107190761 h 46"/>
                  <a:gd name="T34" fmla="*/ 593758996 w 82"/>
                  <a:gd name="T35" fmla="*/ 107190761 h 46"/>
                  <a:gd name="T36" fmla="*/ 558133870 w 82"/>
                  <a:gd name="T37" fmla="*/ 47638804 h 46"/>
                  <a:gd name="T38" fmla="*/ 463130087 w 82"/>
                  <a:gd name="T39" fmla="*/ 47638804 h 46"/>
                  <a:gd name="T40" fmla="*/ 427504961 w 82"/>
                  <a:gd name="T41" fmla="*/ 23819402 h 46"/>
                  <a:gd name="T42" fmla="*/ 463130087 w 82"/>
                  <a:gd name="T43" fmla="*/ 0 h 46"/>
                  <a:gd name="T44" fmla="*/ 570008912 w 82"/>
                  <a:gd name="T45" fmla="*/ 0 h 46"/>
                  <a:gd name="T46" fmla="*/ 593758996 w 82"/>
                  <a:gd name="T47" fmla="*/ 11909701 h 46"/>
                  <a:gd name="T48" fmla="*/ 700634374 w 82"/>
                  <a:gd name="T49" fmla="*/ 178648967 h 46"/>
                  <a:gd name="T50" fmla="*/ 783759669 w 82"/>
                  <a:gd name="T51" fmla="*/ 166739266 h 46"/>
                  <a:gd name="T52" fmla="*/ 973763788 w 82"/>
                  <a:gd name="T53" fmla="*/ 357301386 h 46"/>
                  <a:gd name="T54" fmla="*/ 783759669 w 82"/>
                  <a:gd name="T55" fmla="*/ 547860054 h 46"/>
                  <a:gd name="T56" fmla="*/ 190004119 w 82"/>
                  <a:gd name="T57" fmla="*/ 381120788 h 46"/>
                  <a:gd name="T58" fmla="*/ 166254035 w 82"/>
                  <a:gd name="T59" fmla="*/ 333478533 h 46"/>
                  <a:gd name="T60" fmla="*/ 249379330 w 82"/>
                  <a:gd name="T61" fmla="*/ 226291223 h 46"/>
                  <a:gd name="T62" fmla="*/ 190004119 w 82"/>
                  <a:gd name="T63" fmla="*/ 214381522 h 46"/>
                  <a:gd name="T64" fmla="*/ 47500168 w 82"/>
                  <a:gd name="T65" fmla="*/ 357301386 h 46"/>
                  <a:gd name="T66" fmla="*/ 190004119 w 82"/>
                  <a:gd name="T67" fmla="*/ 488311549 h 46"/>
                  <a:gd name="T68" fmla="*/ 320629582 w 82"/>
                  <a:gd name="T69" fmla="*/ 381120788 h 46"/>
                  <a:gd name="T70" fmla="*/ 190004119 w 82"/>
                  <a:gd name="T71" fmla="*/ 381120788 h 46"/>
                  <a:gd name="T72" fmla="*/ 320629582 w 82"/>
                  <a:gd name="T73" fmla="*/ 321568832 h 46"/>
                  <a:gd name="T74" fmla="*/ 285004456 w 82"/>
                  <a:gd name="T75" fmla="*/ 262020326 h 46"/>
                  <a:gd name="T76" fmla="*/ 237504288 w 82"/>
                  <a:gd name="T77" fmla="*/ 321568832 h 46"/>
                  <a:gd name="T78" fmla="*/ 320629582 w 82"/>
                  <a:gd name="T79" fmla="*/ 321568832 h 46"/>
                  <a:gd name="T80" fmla="*/ 570008912 w 82"/>
                  <a:gd name="T81" fmla="*/ 166739266 h 46"/>
                  <a:gd name="T82" fmla="*/ 368129750 w 82"/>
                  <a:gd name="T83" fmla="*/ 166739266 h 46"/>
                  <a:gd name="T84" fmla="*/ 320629582 w 82"/>
                  <a:gd name="T85" fmla="*/ 214381522 h 46"/>
                  <a:gd name="T86" fmla="*/ 380004792 w 82"/>
                  <a:gd name="T87" fmla="*/ 321568832 h 46"/>
                  <a:gd name="T88" fmla="*/ 439380003 w 82"/>
                  <a:gd name="T89" fmla="*/ 321568832 h 46"/>
                  <a:gd name="T90" fmla="*/ 570008912 w 82"/>
                  <a:gd name="T91" fmla="*/ 166739266 h 46"/>
                  <a:gd name="T92" fmla="*/ 783759669 w 82"/>
                  <a:gd name="T93" fmla="*/ 214381522 h 46"/>
                  <a:gd name="T94" fmla="*/ 736259501 w 82"/>
                  <a:gd name="T95" fmla="*/ 226291223 h 46"/>
                  <a:gd name="T96" fmla="*/ 807509753 w 82"/>
                  <a:gd name="T97" fmla="*/ 333478533 h 46"/>
                  <a:gd name="T98" fmla="*/ 795634711 w 82"/>
                  <a:gd name="T99" fmla="*/ 369211087 h 46"/>
                  <a:gd name="T100" fmla="*/ 783759669 w 82"/>
                  <a:gd name="T101" fmla="*/ 381120788 h 46"/>
                  <a:gd name="T102" fmla="*/ 760009585 w 82"/>
                  <a:gd name="T103" fmla="*/ 369211087 h 46"/>
                  <a:gd name="T104" fmla="*/ 688759332 w 82"/>
                  <a:gd name="T105" fmla="*/ 262020326 h 46"/>
                  <a:gd name="T106" fmla="*/ 653134206 w 82"/>
                  <a:gd name="T107" fmla="*/ 357301386 h 46"/>
                  <a:gd name="T108" fmla="*/ 783759669 w 82"/>
                  <a:gd name="T109" fmla="*/ 488311549 h 46"/>
                  <a:gd name="T110" fmla="*/ 914388578 w 82"/>
                  <a:gd name="T111" fmla="*/ 357301386 h 46"/>
                  <a:gd name="T112" fmla="*/ 783759669 w 82"/>
                  <a:gd name="T113" fmla="*/ 21438152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rgbClr val="FFB800"/>
              </a:solidFill>
              <a:ln>
                <a:noFill/>
              </a:ln>
            </p:spPr>
            <p:txBody>
              <a:bodyPr/>
              <a:lstStyle/>
              <a:p>
                <a:endParaRPr lang="zh-CN" altLang="en-US"/>
              </a:p>
            </p:txBody>
          </p:sp>
        </p:grpSp>
      </p:grpSp>
      <p:grpSp>
        <p:nvGrpSpPr>
          <p:cNvPr id="18" name="组合 17"/>
          <p:cNvGrpSpPr/>
          <p:nvPr/>
        </p:nvGrpSpPr>
        <p:grpSpPr>
          <a:xfrm>
            <a:off x="6495213" y="1980583"/>
            <a:ext cx="1942023" cy="2078071"/>
            <a:chOff x="6161620" y="1785035"/>
            <a:chExt cx="2369000" cy="2534960"/>
          </a:xfrm>
        </p:grpSpPr>
        <p:grpSp>
          <p:nvGrpSpPr>
            <p:cNvPr id="12" name="组合 11"/>
            <p:cNvGrpSpPr/>
            <p:nvPr/>
          </p:nvGrpSpPr>
          <p:grpSpPr>
            <a:xfrm>
              <a:off x="6161620" y="1950996"/>
              <a:ext cx="2369000" cy="2368999"/>
              <a:chOff x="6166095" y="1875863"/>
              <a:chExt cx="2530586" cy="2530585"/>
            </a:xfrm>
          </p:grpSpPr>
          <p:sp>
            <p:nvSpPr>
              <p:cNvPr id="108" name="椭圆 107"/>
              <p:cNvSpPr/>
              <p:nvPr/>
            </p:nvSpPr>
            <p:spPr>
              <a:xfrm>
                <a:off x="6166095" y="1875863"/>
                <a:ext cx="2530586" cy="2530585"/>
              </a:xfrm>
              <a:prstGeom prst="ellips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29621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259174" y="1785035"/>
              <a:ext cx="973815" cy="973815"/>
              <a:chOff x="6270303" y="1698582"/>
              <a:chExt cx="1040237" cy="1040237"/>
            </a:xfrm>
          </p:grpSpPr>
          <p:sp>
            <p:nvSpPr>
              <p:cNvPr id="110" name="椭圆 109"/>
              <p:cNvSpPr/>
              <p:nvPr/>
            </p:nvSpPr>
            <p:spPr>
              <a:xfrm>
                <a:off x="627030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Freeform 90"/>
              <p:cNvSpPr>
                <a:spLocks noEditPoints="1"/>
              </p:cNvSpPr>
              <p:nvPr/>
            </p:nvSpPr>
            <p:spPr bwMode="auto">
              <a:xfrm>
                <a:off x="6637119" y="1993904"/>
                <a:ext cx="313090" cy="365708"/>
              </a:xfrm>
              <a:custGeom>
                <a:avLst/>
                <a:gdLst>
                  <a:gd name="T0" fmla="*/ 648868068 w 55"/>
                  <a:gd name="T1" fmla="*/ 713265565 h 64"/>
                  <a:gd name="T2" fmla="*/ 35391805 w 55"/>
                  <a:gd name="T3" fmla="*/ 760814993 h 64"/>
                  <a:gd name="T4" fmla="*/ 0 w 55"/>
                  <a:gd name="T5" fmla="*/ 35664657 h 64"/>
                  <a:gd name="T6" fmla="*/ 412916980 w 55"/>
                  <a:gd name="T7" fmla="*/ 0 h 64"/>
                  <a:gd name="T8" fmla="*/ 613476264 w 55"/>
                  <a:gd name="T9" fmla="*/ 154539953 h 64"/>
                  <a:gd name="T10" fmla="*/ 589879437 w 55"/>
                  <a:gd name="T11" fmla="*/ 261530477 h 64"/>
                  <a:gd name="T12" fmla="*/ 377521741 w 55"/>
                  <a:gd name="T13" fmla="*/ 225865820 h 64"/>
                  <a:gd name="T14" fmla="*/ 47190218 w 55"/>
                  <a:gd name="T15" fmla="*/ 47549429 h 64"/>
                  <a:gd name="T16" fmla="*/ 589879437 w 55"/>
                  <a:gd name="T17" fmla="*/ 701377346 h 64"/>
                  <a:gd name="T18" fmla="*/ 412916980 w 55"/>
                  <a:gd name="T19" fmla="*/ 475508078 h 64"/>
                  <a:gd name="T20" fmla="*/ 530890807 w 55"/>
                  <a:gd name="T21" fmla="*/ 487396297 h 64"/>
                  <a:gd name="T22" fmla="*/ 530890807 w 55"/>
                  <a:gd name="T23" fmla="*/ 511172735 h 64"/>
                  <a:gd name="T24" fmla="*/ 507297415 w 55"/>
                  <a:gd name="T25" fmla="*/ 534949173 h 64"/>
                  <a:gd name="T26" fmla="*/ 235951088 w 55"/>
                  <a:gd name="T27" fmla="*/ 534949173 h 64"/>
                  <a:gd name="T28" fmla="*/ 117977261 w 55"/>
                  <a:gd name="T29" fmla="*/ 641936250 h 64"/>
                  <a:gd name="T30" fmla="*/ 106178848 w 55"/>
                  <a:gd name="T31" fmla="*/ 641936250 h 64"/>
                  <a:gd name="T32" fmla="*/ 188760870 w 55"/>
                  <a:gd name="T33" fmla="*/ 546837393 h 64"/>
                  <a:gd name="T34" fmla="*/ 200559283 w 55"/>
                  <a:gd name="T35" fmla="*/ 546837393 h 64"/>
                  <a:gd name="T36" fmla="*/ 283141306 w 55"/>
                  <a:gd name="T37" fmla="*/ 356632782 h 64"/>
                  <a:gd name="T38" fmla="*/ 294939719 w 55"/>
                  <a:gd name="T39" fmla="*/ 213977601 h 64"/>
                  <a:gd name="T40" fmla="*/ 306738132 w 55"/>
                  <a:gd name="T41" fmla="*/ 213977601 h 64"/>
                  <a:gd name="T42" fmla="*/ 318536545 w 55"/>
                  <a:gd name="T43" fmla="*/ 249642258 h 64"/>
                  <a:gd name="T44" fmla="*/ 318536545 w 55"/>
                  <a:gd name="T45" fmla="*/ 249642258 h 64"/>
                  <a:gd name="T46" fmla="*/ 306738132 w 55"/>
                  <a:gd name="T47" fmla="*/ 344744563 h 64"/>
                  <a:gd name="T48" fmla="*/ 412916980 w 55"/>
                  <a:gd name="T49" fmla="*/ 475508078 h 64"/>
                  <a:gd name="T50" fmla="*/ 129772240 w 55"/>
                  <a:gd name="T51" fmla="*/ 618163259 h 64"/>
                  <a:gd name="T52" fmla="*/ 365726762 w 55"/>
                  <a:gd name="T53" fmla="*/ 475508078 h 64"/>
                  <a:gd name="T54" fmla="*/ 294939719 w 55"/>
                  <a:gd name="T55" fmla="*/ 392293992 h 64"/>
                  <a:gd name="T56" fmla="*/ 247749501 w 55"/>
                  <a:gd name="T57" fmla="*/ 511172735 h 64"/>
                  <a:gd name="T58" fmla="*/ 294939719 w 55"/>
                  <a:gd name="T59" fmla="*/ 285306915 h 64"/>
                  <a:gd name="T60" fmla="*/ 306738132 w 55"/>
                  <a:gd name="T61" fmla="*/ 249642258 h 64"/>
                  <a:gd name="T62" fmla="*/ 306738132 w 55"/>
                  <a:gd name="T63" fmla="*/ 249642258 h 64"/>
                  <a:gd name="T64" fmla="*/ 294939719 w 55"/>
                  <a:gd name="T65" fmla="*/ 237754039 h 64"/>
                  <a:gd name="T66" fmla="*/ 424711958 w 55"/>
                  <a:gd name="T67" fmla="*/ 213977601 h 64"/>
                  <a:gd name="T68" fmla="*/ 578081024 w 55"/>
                  <a:gd name="T69" fmla="*/ 190204610 h 64"/>
                  <a:gd name="T70" fmla="*/ 424711958 w 55"/>
                  <a:gd name="T71" fmla="*/ 47549429 h 64"/>
                  <a:gd name="T72" fmla="*/ 460107198 w 55"/>
                  <a:gd name="T73" fmla="*/ 499284516 h 64"/>
                  <a:gd name="T74" fmla="*/ 519095828 w 55"/>
                  <a:gd name="T75" fmla="*/ 511172735 h 64"/>
                  <a:gd name="T76" fmla="*/ 460107198 w 55"/>
                  <a:gd name="T77" fmla="*/ 49928451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rgbClr val="09BB98"/>
              </a:solidFill>
              <a:ln>
                <a:noFill/>
              </a:ln>
            </p:spPr>
            <p:txBody>
              <a:bodyPr/>
              <a:lstStyle/>
              <a:p>
                <a:endParaRPr lang="zh-CN" altLang="en-US"/>
              </a:p>
            </p:txBody>
          </p:sp>
        </p:grpSp>
      </p:grpSp>
      <p:grpSp>
        <p:nvGrpSpPr>
          <p:cNvPr id="5" name="组合 4"/>
          <p:cNvGrpSpPr/>
          <p:nvPr/>
        </p:nvGrpSpPr>
        <p:grpSpPr>
          <a:xfrm>
            <a:off x="8997719" y="1980583"/>
            <a:ext cx="1942023" cy="2078071"/>
            <a:chOff x="8661858" y="1785035"/>
            <a:chExt cx="2369000" cy="2534960"/>
          </a:xfrm>
        </p:grpSpPr>
        <p:grpSp>
          <p:nvGrpSpPr>
            <p:cNvPr id="13" name="组合 12"/>
            <p:cNvGrpSpPr/>
            <p:nvPr/>
          </p:nvGrpSpPr>
          <p:grpSpPr>
            <a:xfrm>
              <a:off x="8661858" y="1950996"/>
              <a:ext cx="2369000" cy="2368999"/>
              <a:chOff x="8836870" y="1875863"/>
              <a:chExt cx="2530586" cy="2530585"/>
            </a:xfrm>
          </p:grpSpPr>
          <p:sp>
            <p:nvSpPr>
              <p:cNvPr id="112" name="椭圆 111"/>
              <p:cNvSpPr/>
              <p:nvPr/>
            </p:nvSpPr>
            <p:spPr>
              <a:xfrm>
                <a:off x="8836870" y="1875863"/>
                <a:ext cx="2530586" cy="2530585"/>
              </a:xfrm>
              <a:prstGeom prst="ellips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896698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759412" y="1785035"/>
              <a:ext cx="973815" cy="973815"/>
              <a:chOff x="8941078" y="1698582"/>
              <a:chExt cx="1040237" cy="1040237"/>
            </a:xfrm>
          </p:grpSpPr>
          <p:sp>
            <p:nvSpPr>
              <p:cNvPr id="114" name="椭圆 113"/>
              <p:cNvSpPr/>
              <p:nvPr/>
            </p:nvSpPr>
            <p:spPr>
              <a:xfrm>
                <a:off x="894107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Freeform 75"/>
              <p:cNvSpPr>
                <a:spLocks noEditPoints="1"/>
              </p:cNvSpPr>
              <p:nvPr/>
            </p:nvSpPr>
            <p:spPr bwMode="auto">
              <a:xfrm>
                <a:off x="9267815" y="2051048"/>
                <a:ext cx="391142" cy="303908"/>
              </a:xfrm>
              <a:custGeom>
                <a:avLst/>
                <a:gdLst>
                  <a:gd name="T0" fmla="*/ 760814993 w 64"/>
                  <a:gd name="T1" fmla="*/ 529111845 h 50"/>
                  <a:gd name="T2" fmla="*/ 689489126 w 64"/>
                  <a:gd name="T3" fmla="*/ 587902050 h 50"/>
                  <a:gd name="T4" fmla="*/ 59437648 w 64"/>
                  <a:gd name="T5" fmla="*/ 587902050 h 50"/>
                  <a:gd name="T6" fmla="*/ 0 w 64"/>
                  <a:gd name="T7" fmla="*/ 529111845 h 50"/>
                  <a:gd name="T8" fmla="*/ 0 w 64"/>
                  <a:gd name="T9" fmla="*/ 70548246 h 50"/>
                  <a:gd name="T10" fmla="*/ 59437648 w 64"/>
                  <a:gd name="T11" fmla="*/ 0 h 50"/>
                  <a:gd name="T12" fmla="*/ 689489126 w 64"/>
                  <a:gd name="T13" fmla="*/ 0 h 50"/>
                  <a:gd name="T14" fmla="*/ 760814993 w 64"/>
                  <a:gd name="T15" fmla="*/ 70548246 h 50"/>
                  <a:gd name="T16" fmla="*/ 760814993 w 64"/>
                  <a:gd name="T17" fmla="*/ 529111845 h 50"/>
                  <a:gd name="T18" fmla="*/ 689489126 w 64"/>
                  <a:gd name="T19" fmla="*/ 58790205 h 50"/>
                  <a:gd name="T20" fmla="*/ 59437648 w 64"/>
                  <a:gd name="T21" fmla="*/ 58790205 h 50"/>
                  <a:gd name="T22" fmla="*/ 47549429 w 64"/>
                  <a:gd name="T23" fmla="*/ 70548246 h 50"/>
                  <a:gd name="T24" fmla="*/ 118878743 w 64"/>
                  <a:gd name="T25" fmla="*/ 188128656 h 50"/>
                  <a:gd name="T26" fmla="*/ 285306915 w 64"/>
                  <a:gd name="T27" fmla="*/ 317467107 h 50"/>
                  <a:gd name="T28" fmla="*/ 380409221 w 64"/>
                  <a:gd name="T29" fmla="*/ 376257312 h 50"/>
                  <a:gd name="T30" fmla="*/ 380409221 w 64"/>
                  <a:gd name="T31" fmla="*/ 376257312 h 50"/>
                  <a:gd name="T32" fmla="*/ 380409221 w 64"/>
                  <a:gd name="T33" fmla="*/ 376257312 h 50"/>
                  <a:gd name="T34" fmla="*/ 475508078 w 64"/>
                  <a:gd name="T35" fmla="*/ 317467107 h 50"/>
                  <a:gd name="T36" fmla="*/ 641936250 w 64"/>
                  <a:gd name="T37" fmla="*/ 188128656 h 50"/>
                  <a:gd name="T38" fmla="*/ 701377346 w 64"/>
                  <a:gd name="T39" fmla="*/ 82306287 h 50"/>
                  <a:gd name="T40" fmla="*/ 689489126 w 64"/>
                  <a:gd name="T41" fmla="*/ 58790205 h 50"/>
                  <a:gd name="T42" fmla="*/ 701377346 w 64"/>
                  <a:gd name="T43" fmla="*/ 199886697 h 50"/>
                  <a:gd name="T44" fmla="*/ 677600907 w 64"/>
                  <a:gd name="T45" fmla="*/ 235160820 h 50"/>
                  <a:gd name="T46" fmla="*/ 487396297 w 64"/>
                  <a:gd name="T47" fmla="*/ 376257312 h 50"/>
                  <a:gd name="T48" fmla="*/ 380409221 w 64"/>
                  <a:gd name="T49" fmla="*/ 435047517 h 50"/>
                  <a:gd name="T50" fmla="*/ 380409221 w 64"/>
                  <a:gd name="T51" fmla="*/ 435047517 h 50"/>
                  <a:gd name="T52" fmla="*/ 380409221 w 64"/>
                  <a:gd name="T53" fmla="*/ 435047517 h 50"/>
                  <a:gd name="T54" fmla="*/ 261530477 w 64"/>
                  <a:gd name="T55" fmla="*/ 376257312 h 50"/>
                  <a:gd name="T56" fmla="*/ 83214086 w 64"/>
                  <a:gd name="T57" fmla="*/ 235160820 h 50"/>
                  <a:gd name="T58" fmla="*/ 47549429 w 64"/>
                  <a:gd name="T59" fmla="*/ 199886697 h 50"/>
                  <a:gd name="T60" fmla="*/ 47549429 w 64"/>
                  <a:gd name="T61" fmla="*/ 529111845 h 50"/>
                  <a:gd name="T62" fmla="*/ 59437648 w 64"/>
                  <a:gd name="T63" fmla="*/ 540869886 h 50"/>
                  <a:gd name="T64" fmla="*/ 689489126 w 64"/>
                  <a:gd name="T65" fmla="*/ 540869886 h 50"/>
                  <a:gd name="T66" fmla="*/ 701377346 w 64"/>
                  <a:gd name="T67" fmla="*/ 529111845 h 50"/>
                  <a:gd name="T68" fmla="*/ 701377346 w 64"/>
                  <a:gd name="T69" fmla="*/ 19988669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rgbClr val="FFB800"/>
              </a:solidFill>
              <a:ln>
                <a:noFill/>
              </a:ln>
            </p:spPr>
            <p:txBody>
              <a:bodyPr/>
              <a:lstStyle/>
              <a:p>
                <a:endParaRPr lang="zh-CN" altLang="en-US"/>
              </a:p>
            </p:txBody>
          </p:sp>
        </p:grpSp>
      </p:grpSp>
      <p:grpSp>
        <p:nvGrpSpPr>
          <p:cNvPr id="58" name="组合 57"/>
          <p:cNvGrpSpPr/>
          <p:nvPr/>
        </p:nvGrpSpPr>
        <p:grpSpPr>
          <a:xfrm>
            <a:off x="3886329" y="4458119"/>
            <a:ext cx="2159641" cy="1149767"/>
            <a:chOff x="7483989" y="3339882"/>
            <a:chExt cx="2159641" cy="1149767"/>
          </a:xfrm>
        </p:grpSpPr>
        <p:sp>
          <p:nvSpPr>
            <p:cNvPr id="59" name="矩形 58"/>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60" name="矩形 59"/>
            <p:cNvSpPr/>
            <p:nvPr/>
          </p:nvSpPr>
          <p:spPr>
            <a:xfrm>
              <a:off x="7483989" y="3339882"/>
              <a:ext cx="205055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endParaRPr lang="zh-CN" altLang="en-US" sz="2000" b="1" dirty="0">
                <a:solidFill>
                  <a:schemeClr val="tx1">
                    <a:lumMod val="65000"/>
                    <a:lumOff val="35000"/>
                  </a:schemeClr>
                </a:solidFill>
                <a:latin typeface="+mn-ea"/>
              </a:endParaRPr>
            </a:p>
          </p:txBody>
        </p:sp>
      </p:grpSp>
      <p:grpSp>
        <p:nvGrpSpPr>
          <p:cNvPr id="61" name="组合 60"/>
          <p:cNvGrpSpPr/>
          <p:nvPr/>
        </p:nvGrpSpPr>
        <p:grpSpPr>
          <a:xfrm>
            <a:off x="6387526" y="4458119"/>
            <a:ext cx="2159641" cy="1149767"/>
            <a:chOff x="7483989" y="3339882"/>
            <a:chExt cx="2159641" cy="1149767"/>
          </a:xfrm>
        </p:grpSpPr>
        <p:sp>
          <p:nvSpPr>
            <p:cNvPr id="62" name="矩形 61"/>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63" name="矩形 62"/>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endParaRPr lang="zh-CN" altLang="en-US" sz="2000" b="1" dirty="0">
                <a:solidFill>
                  <a:schemeClr val="tx1">
                    <a:lumMod val="65000"/>
                    <a:lumOff val="35000"/>
                  </a:schemeClr>
                </a:solidFill>
                <a:latin typeface="+mn-ea"/>
              </a:endParaRPr>
            </a:p>
          </p:txBody>
        </p:sp>
      </p:grpSp>
      <p:grpSp>
        <p:nvGrpSpPr>
          <p:cNvPr id="64" name="组合 63"/>
          <p:cNvGrpSpPr/>
          <p:nvPr/>
        </p:nvGrpSpPr>
        <p:grpSpPr>
          <a:xfrm>
            <a:off x="8888723" y="4458119"/>
            <a:ext cx="2159641" cy="1149767"/>
            <a:chOff x="7483989" y="3339882"/>
            <a:chExt cx="2159641" cy="1149767"/>
          </a:xfrm>
        </p:grpSpPr>
        <p:sp>
          <p:nvSpPr>
            <p:cNvPr id="65" name="矩形 64"/>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66" name="矩形 6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endParaRPr lang="zh-CN" altLang="en-US" sz="2000" b="1" dirty="0">
                <a:solidFill>
                  <a:schemeClr val="tx1">
                    <a:lumMod val="65000"/>
                    <a:lumOff val="35000"/>
                  </a:schemeClr>
                </a:solidFill>
                <a:latin typeface="+mn-ea"/>
              </a:endParaRPr>
            </a:p>
          </p:txBody>
        </p:sp>
      </p:grpSp>
      <p:sp>
        <p:nvSpPr>
          <p:cNvPr id="67" name="文本框 66"/>
          <p:cNvSpPr txBox="1"/>
          <p:nvPr/>
        </p:nvSpPr>
        <p:spPr>
          <a:xfrm>
            <a:off x="1631898"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01</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8" name="文本框 67"/>
          <p:cNvSpPr txBox="1"/>
          <p:nvPr/>
        </p:nvSpPr>
        <p:spPr>
          <a:xfrm>
            <a:off x="4133440"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02</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9" name="文本框 68"/>
          <p:cNvSpPr txBox="1"/>
          <p:nvPr/>
        </p:nvSpPr>
        <p:spPr>
          <a:xfrm>
            <a:off x="6623566"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03</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70" name="文本框 69"/>
          <p:cNvSpPr txBox="1"/>
          <p:nvPr/>
        </p:nvSpPr>
        <p:spPr>
          <a:xfrm>
            <a:off x="9141954"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04</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grpSp>
        <p:nvGrpSpPr>
          <p:cNvPr id="46" name="组合 45"/>
          <p:cNvGrpSpPr/>
          <p:nvPr/>
        </p:nvGrpSpPr>
        <p:grpSpPr>
          <a:xfrm>
            <a:off x="961456" y="450599"/>
            <a:ext cx="5061857" cy="698750"/>
            <a:chOff x="6096000" y="2061026"/>
            <a:chExt cx="5061857" cy="698750"/>
          </a:xfrm>
        </p:grpSpPr>
        <p:sp>
          <p:nvSpPr>
            <p:cNvPr id="47" name="文本框 46"/>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存在不足</a:t>
              </a:r>
              <a:endParaRPr lang="zh-CN" altLang="en-US" sz="2800" b="1" dirty="0">
                <a:solidFill>
                  <a:srgbClr val="09BB98"/>
                </a:solidFill>
              </a:endParaRPr>
            </a:p>
          </p:txBody>
        </p:sp>
        <p:sp>
          <p:nvSpPr>
            <p:cNvPr id="48" name="文本框 47"/>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55" name="图片 54"/>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animEffect transition="in" filter="fade">
                                      <p:cBhvr>
                                        <p:cTn id="36" dur="500"/>
                                        <p:tgtEl>
                                          <p:spTgt spid="6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1000"/>
                            </p:stCondLst>
                            <p:childTnLst>
                              <p:par>
                                <p:cTn id="43" presetID="12" presetClass="entr" presetSubtype="1"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p:tgtEl>
                                          <p:spTgt spid="50"/>
                                        </p:tgtEl>
                                        <p:attrNameLst>
                                          <p:attrName>ppt_y</p:attrName>
                                        </p:attrNameLst>
                                      </p:cBhvr>
                                      <p:tavLst>
                                        <p:tav tm="0">
                                          <p:val>
                                            <p:strVal val="#ppt_y-#ppt_h*1.125000"/>
                                          </p:val>
                                        </p:tav>
                                        <p:tav tm="100000">
                                          <p:val>
                                            <p:strVal val="#ppt_y"/>
                                          </p:val>
                                        </p:tav>
                                      </p:tavLst>
                                    </p:anim>
                                    <p:animEffect transition="in" filter="wipe(down)">
                                      <p:cBhvr>
                                        <p:cTn id="46" dur="500"/>
                                        <p:tgtEl>
                                          <p:spTgt spid="50"/>
                                        </p:tgtEl>
                                      </p:cBhvr>
                                    </p:animEffect>
                                  </p:childTnLst>
                                </p:cTn>
                              </p:par>
                            </p:childTnLst>
                          </p:cTn>
                        </p:par>
                        <p:par>
                          <p:cTn id="47" fill="hold">
                            <p:stCondLst>
                              <p:cond delay="1500"/>
                            </p:stCondLst>
                            <p:childTnLst>
                              <p:par>
                                <p:cTn id="48" presetID="12" presetClass="entr" presetSubtype="1"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p:tgtEl>
                                          <p:spTgt spid="58"/>
                                        </p:tgtEl>
                                        <p:attrNameLst>
                                          <p:attrName>ppt_y</p:attrName>
                                        </p:attrNameLst>
                                      </p:cBhvr>
                                      <p:tavLst>
                                        <p:tav tm="0">
                                          <p:val>
                                            <p:strVal val="#ppt_y-#ppt_h*1.125000"/>
                                          </p:val>
                                        </p:tav>
                                        <p:tav tm="100000">
                                          <p:val>
                                            <p:strVal val="#ppt_y"/>
                                          </p:val>
                                        </p:tav>
                                      </p:tavLst>
                                    </p:anim>
                                    <p:animEffect transition="in" filter="wipe(down)">
                                      <p:cBhvr>
                                        <p:cTn id="51" dur="500"/>
                                        <p:tgtEl>
                                          <p:spTgt spid="58"/>
                                        </p:tgtEl>
                                      </p:cBhvr>
                                    </p:animEffect>
                                  </p:childTnLst>
                                </p:cTn>
                              </p:par>
                            </p:childTnLst>
                          </p:cTn>
                        </p:par>
                        <p:par>
                          <p:cTn id="52" fill="hold">
                            <p:stCondLst>
                              <p:cond delay="2000"/>
                            </p:stCondLst>
                            <p:childTnLst>
                              <p:par>
                                <p:cTn id="53" presetID="12" presetClass="entr" presetSubtype="1"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p:tgtEl>
                                          <p:spTgt spid="61"/>
                                        </p:tgtEl>
                                        <p:attrNameLst>
                                          <p:attrName>ppt_y</p:attrName>
                                        </p:attrNameLst>
                                      </p:cBhvr>
                                      <p:tavLst>
                                        <p:tav tm="0">
                                          <p:val>
                                            <p:strVal val="#ppt_y-#ppt_h*1.125000"/>
                                          </p:val>
                                        </p:tav>
                                        <p:tav tm="100000">
                                          <p:val>
                                            <p:strVal val="#ppt_y"/>
                                          </p:val>
                                        </p:tav>
                                      </p:tavLst>
                                    </p:anim>
                                    <p:animEffect transition="in" filter="wipe(down)">
                                      <p:cBhvr>
                                        <p:cTn id="56" dur="500"/>
                                        <p:tgtEl>
                                          <p:spTgt spid="61"/>
                                        </p:tgtEl>
                                      </p:cBhvr>
                                    </p:animEffect>
                                  </p:childTnLst>
                                </p:cTn>
                              </p:par>
                            </p:childTnLst>
                          </p:cTn>
                        </p:par>
                        <p:par>
                          <p:cTn id="57" fill="hold">
                            <p:stCondLst>
                              <p:cond delay="2500"/>
                            </p:stCondLst>
                            <p:childTnLst>
                              <p:par>
                                <p:cTn id="58" presetID="12" presetClass="entr" presetSubtype="1"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additive="base">
                                        <p:cTn id="60" dur="500"/>
                                        <p:tgtEl>
                                          <p:spTgt spid="64"/>
                                        </p:tgtEl>
                                        <p:attrNameLst>
                                          <p:attrName>ppt_y</p:attrName>
                                        </p:attrNameLst>
                                      </p:cBhvr>
                                      <p:tavLst>
                                        <p:tav tm="0">
                                          <p:val>
                                            <p:strVal val="#ppt_y-#ppt_h*1.125000"/>
                                          </p:val>
                                        </p:tav>
                                        <p:tav tm="100000">
                                          <p:val>
                                            <p:strVal val="#ppt_y"/>
                                          </p:val>
                                        </p:tav>
                                      </p:tavLst>
                                    </p:anim>
                                    <p:animEffect transition="in" filter="wipe(down)">
                                      <p:cBhvr>
                                        <p:cTn id="6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Freeform 5"/>
          <p:cNvSpPr/>
          <p:nvPr/>
        </p:nvSpPr>
        <p:spPr bwMode="auto">
          <a:xfrm>
            <a:off x="4697609" y="2478939"/>
            <a:ext cx="2953217" cy="3432890"/>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rgbClr val="FFB800"/>
          </a:solidFill>
          <a:ln>
            <a:noFill/>
          </a:ln>
        </p:spPr>
        <p:txBody>
          <a:bodyPr/>
          <a:lstStyle/>
          <a:p>
            <a:endParaRPr lang="zh-CN" altLang="en-US">
              <a:solidFill>
                <a:schemeClr val="tx1">
                  <a:lumMod val="65000"/>
                  <a:lumOff val="35000"/>
                </a:schemeClr>
              </a:solidFill>
            </a:endParaRPr>
          </a:p>
        </p:txBody>
      </p:sp>
      <p:sp>
        <p:nvSpPr>
          <p:cNvPr id="37" name="橢圓 6"/>
          <p:cNvSpPr/>
          <p:nvPr/>
        </p:nvSpPr>
        <p:spPr>
          <a:xfrm>
            <a:off x="5946277" y="2070628"/>
            <a:ext cx="473634" cy="473634"/>
          </a:xfrm>
          <a:prstGeom prst="ellipse">
            <a:avLst/>
          </a:prstGeom>
          <a:solidFill>
            <a:srgbClr val="FFB800"/>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 name="组合 4"/>
          <p:cNvGrpSpPr/>
          <p:nvPr/>
        </p:nvGrpSpPr>
        <p:grpSpPr>
          <a:xfrm>
            <a:off x="4968767" y="2164824"/>
            <a:ext cx="803634" cy="801843"/>
            <a:chOff x="4829067" y="2164824"/>
            <a:chExt cx="803634" cy="801843"/>
          </a:xfrm>
        </p:grpSpPr>
        <p:sp>
          <p:nvSpPr>
            <p:cNvPr id="67" name="橢圓 5"/>
            <p:cNvSpPr/>
            <p:nvPr/>
          </p:nvSpPr>
          <p:spPr>
            <a:xfrm>
              <a:off x="4829067" y="2164824"/>
              <a:ext cx="803634" cy="801843"/>
            </a:xfrm>
            <a:prstGeom prst="ellipse">
              <a:avLst/>
            </a:prstGeom>
            <a:solidFill>
              <a:srgbClr val="09BB9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3" name="Freeform 160"/>
            <p:cNvSpPr>
              <a:spLocks noChangeArrowheads="1"/>
            </p:cNvSpPr>
            <p:nvPr/>
          </p:nvSpPr>
          <p:spPr bwMode="auto">
            <a:xfrm>
              <a:off x="5091841" y="2451082"/>
              <a:ext cx="315495" cy="220381"/>
            </a:xfrm>
            <a:custGeom>
              <a:avLst/>
              <a:gdLst>
                <a:gd name="T0" fmla="*/ 147281 w 601"/>
                <a:gd name="T1" fmla="*/ 68912 h 418"/>
                <a:gd name="T2" fmla="*/ 147281 w 601"/>
                <a:gd name="T3" fmla="*/ 68912 h 418"/>
                <a:gd name="T4" fmla="*/ 213018 w 601"/>
                <a:gd name="T5" fmla="*/ 2526 h 418"/>
                <a:gd name="T6" fmla="*/ 215533 w 601"/>
                <a:gd name="T7" fmla="*/ 10102 h 418"/>
                <a:gd name="T8" fmla="*/ 215533 w 601"/>
                <a:gd name="T9" fmla="*/ 139989 h 418"/>
                <a:gd name="T10" fmla="*/ 213018 w 601"/>
                <a:gd name="T11" fmla="*/ 147927 h 418"/>
                <a:gd name="T12" fmla="*/ 147281 w 601"/>
                <a:gd name="T13" fmla="*/ 68912 h 418"/>
                <a:gd name="T14" fmla="*/ 2515 w 601"/>
                <a:gd name="T15" fmla="*/ 2526 h 418"/>
                <a:gd name="T16" fmla="*/ 2515 w 601"/>
                <a:gd name="T17" fmla="*/ 2526 h 418"/>
                <a:gd name="T18" fmla="*/ 10058 w 601"/>
                <a:gd name="T19" fmla="*/ 0 h 418"/>
                <a:gd name="T20" fmla="*/ 205475 w 601"/>
                <a:gd name="T21" fmla="*/ 0 h 418"/>
                <a:gd name="T22" fmla="*/ 213018 w 601"/>
                <a:gd name="T23" fmla="*/ 2526 h 418"/>
                <a:gd name="T24" fmla="*/ 106689 w 601"/>
                <a:gd name="T25" fmla="*/ 86591 h 418"/>
                <a:gd name="T26" fmla="*/ 2515 w 601"/>
                <a:gd name="T27" fmla="*/ 2526 h 418"/>
                <a:gd name="T28" fmla="*/ 2515 w 601"/>
                <a:gd name="T29" fmla="*/ 147927 h 418"/>
                <a:gd name="T30" fmla="*/ 2515 w 601"/>
                <a:gd name="T31" fmla="*/ 147927 h 418"/>
                <a:gd name="T32" fmla="*/ 0 w 601"/>
                <a:gd name="T33" fmla="*/ 139989 h 418"/>
                <a:gd name="T34" fmla="*/ 0 w 601"/>
                <a:gd name="T35" fmla="*/ 10102 h 418"/>
                <a:gd name="T36" fmla="*/ 2515 w 601"/>
                <a:gd name="T37" fmla="*/ 2526 h 418"/>
                <a:gd name="T38" fmla="*/ 68611 w 601"/>
                <a:gd name="T39" fmla="*/ 68912 h 418"/>
                <a:gd name="T40" fmla="*/ 2515 w 601"/>
                <a:gd name="T41" fmla="*/ 147927 h 418"/>
                <a:gd name="T42" fmla="*/ 106689 w 601"/>
                <a:gd name="T43" fmla="*/ 107157 h 418"/>
                <a:gd name="T44" fmla="*/ 106689 w 601"/>
                <a:gd name="T45" fmla="*/ 107157 h 418"/>
                <a:gd name="T46" fmla="*/ 134349 w 601"/>
                <a:gd name="T47" fmla="*/ 79014 h 418"/>
                <a:gd name="T48" fmla="*/ 213018 w 601"/>
                <a:gd name="T49" fmla="*/ 147927 h 418"/>
                <a:gd name="T50" fmla="*/ 205475 w 601"/>
                <a:gd name="T51" fmla="*/ 150452 h 418"/>
                <a:gd name="T52" fmla="*/ 10058 w 601"/>
                <a:gd name="T53" fmla="*/ 150452 h 418"/>
                <a:gd name="T54" fmla="*/ 2515 w 601"/>
                <a:gd name="T55" fmla="*/ 147927 h 418"/>
                <a:gd name="T56" fmla="*/ 78669 w 601"/>
                <a:gd name="T57" fmla="*/ 79014 h 418"/>
                <a:gd name="T58" fmla="*/ 106689 w 601"/>
                <a:gd name="T59" fmla="*/ 107157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7" name="组合 6"/>
          <p:cNvGrpSpPr/>
          <p:nvPr/>
        </p:nvGrpSpPr>
        <p:grpSpPr>
          <a:xfrm>
            <a:off x="6537867" y="2351323"/>
            <a:ext cx="803634" cy="803632"/>
            <a:chOff x="6398167" y="2351323"/>
            <a:chExt cx="803634" cy="803632"/>
          </a:xfrm>
        </p:grpSpPr>
        <p:sp>
          <p:nvSpPr>
            <p:cNvPr id="73" name="橢圓 7"/>
            <p:cNvSpPr/>
            <p:nvPr/>
          </p:nvSpPr>
          <p:spPr>
            <a:xfrm>
              <a:off x="6398167" y="2351323"/>
              <a:ext cx="803634" cy="803632"/>
            </a:xfrm>
            <a:prstGeom prst="ellipse">
              <a:avLst/>
            </a:prstGeom>
            <a:solidFill>
              <a:srgbClr val="09BB9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dirty="0">
                <a:solidFill>
                  <a:schemeClr val="tx1">
                    <a:lumMod val="65000"/>
                    <a:lumOff val="35000"/>
                  </a:schemeClr>
                </a:solidFill>
                <a:latin typeface="Arial" panose="020B0604020202020204"/>
                <a:ea typeface="Microsoft JhengHei" panose="020B0604030504040204" charset="-120"/>
              </a:endParaRPr>
            </a:p>
          </p:txBody>
        </p:sp>
        <p:sp>
          <p:nvSpPr>
            <p:cNvPr id="84" name="Freeform 10"/>
            <p:cNvSpPr>
              <a:spLocks noChangeArrowheads="1"/>
            </p:cNvSpPr>
            <p:nvPr/>
          </p:nvSpPr>
          <p:spPr bwMode="auto">
            <a:xfrm>
              <a:off x="6701392" y="2585466"/>
              <a:ext cx="197184" cy="320133"/>
            </a:xfrm>
            <a:custGeom>
              <a:avLst/>
              <a:gdLst>
                <a:gd name="T0" fmla="*/ 134573 w 376"/>
                <a:gd name="T1" fmla="*/ 205765 h 609"/>
                <a:gd name="T2" fmla="*/ 134573 w 376"/>
                <a:gd name="T3" fmla="*/ 205765 h 609"/>
                <a:gd name="T4" fmla="*/ 109094 w 376"/>
                <a:gd name="T5" fmla="*/ 216197 h 609"/>
                <a:gd name="T6" fmla="*/ 86486 w 376"/>
                <a:gd name="T7" fmla="*/ 218715 h 609"/>
                <a:gd name="T8" fmla="*/ 61006 w 376"/>
                <a:gd name="T9" fmla="*/ 213679 h 609"/>
                <a:gd name="T10" fmla="*/ 43063 w 376"/>
                <a:gd name="T11" fmla="*/ 203247 h 609"/>
                <a:gd name="T12" fmla="*/ 30503 w 376"/>
                <a:gd name="T13" fmla="*/ 188138 h 609"/>
                <a:gd name="T14" fmla="*/ 27991 w 376"/>
                <a:gd name="T15" fmla="*/ 165116 h 609"/>
                <a:gd name="T16" fmla="*/ 27991 w 376"/>
                <a:gd name="T17" fmla="*/ 88853 h 609"/>
                <a:gd name="T18" fmla="*/ 0 w 376"/>
                <a:gd name="T19" fmla="*/ 88853 h 609"/>
                <a:gd name="T20" fmla="*/ 0 w 376"/>
                <a:gd name="T21" fmla="*/ 58276 h 609"/>
                <a:gd name="T22" fmla="*/ 22967 w 376"/>
                <a:gd name="T23" fmla="*/ 48204 h 609"/>
                <a:gd name="T24" fmla="*/ 38039 w 376"/>
                <a:gd name="T25" fmla="*/ 28059 h 609"/>
                <a:gd name="T26" fmla="*/ 45575 w 376"/>
                <a:gd name="T27" fmla="*/ 0 h 609"/>
                <a:gd name="T28" fmla="*/ 76079 w 376"/>
                <a:gd name="T29" fmla="*/ 0 h 609"/>
                <a:gd name="T30" fmla="*/ 76079 w 376"/>
                <a:gd name="T31" fmla="*/ 50722 h 609"/>
                <a:gd name="T32" fmla="*/ 127037 w 376"/>
                <a:gd name="T33" fmla="*/ 50722 h 609"/>
                <a:gd name="T34" fmla="*/ 127037 w 376"/>
                <a:gd name="T35" fmla="*/ 88853 h 609"/>
                <a:gd name="T36" fmla="*/ 76079 w 376"/>
                <a:gd name="T37" fmla="*/ 88853 h 609"/>
                <a:gd name="T38" fmla="*/ 76079 w 376"/>
                <a:gd name="T39" fmla="*/ 144971 h 609"/>
                <a:gd name="T40" fmla="*/ 78591 w 376"/>
                <a:gd name="T41" fmla="*/ 167634 h 609"/>
                <a:gd name="T42" fmla="*/ 86486 w 376"/>
                <a:gd name="T43" fmla="*/ 178066 h 609"/>
                <a:gd name="T44" fmla="*/ 101558 w 376"/>
                <a:gd name="T45" fmla="*/ 183102 h 609"/>
                <a:gd name="T46" fmla="*/ 134573 w 376"/>
                <a:gd name="T47" fmla="*/ 172670 h 609"/>
                <a:gd name="T48" fmla="*/ 134573 w 376"/>
                <a:gd name="T49" fmla="*/ 205765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4" name="组合 3"/>
          <p:cNvGrpSpPr/>
          <p:nvPr/>
        </p:nvGrpSpPr>
        <p:grpSpPr>
          <a:xfrm>
            <a:off x="3940511" y="4008335"/>
            <a:ext cx="801843" cy="803632"/>
            <a:chOff x="3800811" y="4008335"/>
            <a:chExt cx="801843" cy="803632"/>
          </a:xfrm>
        </p:grpSpPr>
        <p:sp>
          <p:nvSpPr>
            <p:cNvPr id="64" name="橢圓 3"/>
            <p:cNvSpPr/>
            <p:nvPr/>
          </p:nvSpPr>
          <p:spPr>
            <a:xfrm>
              <a:off x="3800811" y="4008335"/>
              <a:ext cx="801843" cy="803632"/>
            </a:xfrm>
            <a:prstGeom prst="ellipse">
              <a:avLst/>
            </a:prstGeom>
            <a:solidFill>
              <a:srgbClr val="09BB9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dirty="0">
                <a:solidFill>
                  <a:schemeClr val="tx1">
                    <a:lumMod val="65000"/>
                    <a:lumOff val="35000"/>
                  </a:schemeClr>
                </a:solidFill>
                <a:latin typeface="Arial" panose="020B0604020202020204"/>
                <a:ea typeface="Microsoft JhengHei" panose="020B0604030504040204" charset="-120"/>
              </a:endParaRPr>
            </a:p>
          </p:txBody>
        </p:sp>
        <p:sp>
          <p:nvSpPr>
            <p:cNvPr id="85" name="Freeform 22"/>
            <p:cNvSpPr>
              <a:spLocks noChangeArrowheads="1"/>
            </p:cNvSpPr>
            <p:nvPr/>
          </p:nvSpPr>
          <p:spPr bwMode="auto">
            <a:xfrm>
              <a:off x="4042826" y="4237002"/>
              <a:ext cx="317815" cy="301575"/>
            </a:xfrm>
            <a:custGeom>
              <a:avLst/>
              <a:gdLst>
                <a:gd name="T0" fmla="*/ 212060 w 602"/>
                <a:gd name="T1" fmla="*/ 129660 h 573"/>
                <a:gd name="T2" fmla="*/ 186411 w 602"/>
                <a:gd name="T3" fmla="*/ 124617 h 573"/>
                <a:gd name="T4" fmla="*/ 168709 w 602"/>
                <a:gd name="T5" fmla="*/ 88961 h 573"/>
                <a:gd name="T6" fmla="*/ 217118 w 602"/>
                <a:gd name="T7" fmla="*/ 94003 h 573"/>
                <a:gd name="T8" fmla="*/ 212060 w 602"/>
                <a:gd name="T9" fmla="*/ 129660 h 573"/>
                <a:gd name="T10" fmla="*/ 168709 w 602"/>
                <a:gd name="T11" fmla="*/ 112012 h 573"/>
                <a:gd name="T12" fmla="*/ 171238 w 602"/>
                <a:gd name="T13" fmla="*/ 112012 h 573"/>
                <a:gd name="T14" fmla="*/ 178824 w 602"/>
                <a:gd name="T15" fmla="*/ 129660 h 573"/>
                <a:gd name="T16" fmla="*/ 161122 w 602"/>
                <a:gd name="T17" fmla="*/ 142626 h 573"/>
                <a:gd name="T18" fmla="*/ 102237 w 602"/>
                <a:gd name="T19" fmla="*/ 2521 h 573"/>
                <a:gd name="T20" fmla="*/ 163651 w 602"/>
                <a:gd name="T21" fmla="*/ 101927 h 573"/>
                <a:gd name="T22" fmla="*/ 166180 w 602"/>
                <a:gd name="T23" fmla="*/ 106969 h 573"/>
                <a:gd name="T24" fmla="*/ 168709 w 602"/>
                <a:gd name="T25" fmla="*/ 109490 h 573"/>
                <a:gd name="T26" fmla="*/ 168709 w 602"/>
                <a:gd name="T27" fmla="*/ 112012 h 573"/>
                <a:gd name="T28" fmla="*/ 107294 w 602"/>
                <a:gd name="T29" fmla="*/ 68792 h 573"/>
                <a:gd name="T30" fmla="*/ 71530 w 602"/>
                <a:gd name="T31" fmla="*/ 129660 h 573"/>
                <a:gd name="T32" fmla="*/ 38294 w 602"/>
                <a:gd name="T33" fmla="*/ 175761 h 573"/>
                <a:gd name="T34" fmla="*/ 25650 w 602"/>
                <a:gd name="T35" fmla="*/ 160274 h 573"/>
                <a:gd name="T36" fmla="*/ 66472 w 602"/>
                <a:gd name="T37" fmla="*/ 88961 h 573"/>
                <a:gd name="T38" fmla="*/ 92122 w 602"/>
                <a:gd name="T39" fmla="*/ 53305 h 573"/>
                <a:gd name="T40" fmla="*/ 107294 w 602"/>
                <a:gd name="T41" fmla="*/ 68792 h 573"/>
                <a:gd name="T42" fmla="*/ 2529 w 602"/>
                <a:gd name="T43" fmla="*/ 129660 h 573"/>
                <a:gd name="T44" fmla="*/ 0 w 602"/>
                <a:gd name="T45" fmla="*/ 94003 h 573"/>
                <a:gd name="T46" fmla="*/ 53828 w 602"/>
                <a:gd name="T47" fmla="*/ 88961 h 573"/>
                <a:gd name="T48" fmla="*/ 2529 w 602"/>
                <a:gd name="T49" fmla="*/ 129660 h 573"/>
                <a:gd name="T50" fmla="*/ 23121 w 602"/>
                <a:gd name="T51" fmla="*/ 173240 h 573"/>
                <a:gd name="T52" fmla="*/ 35765 w 602"/>
                <a:gd name="T53" fmla="*/ 185846 h 573"/>
                <a:gd name="T54" fmla="*/ 15534 w 602"/>
                <a:gd name="T55" fmla="*/ 195930 h 573"/>
                <a:gd name="T56" fmla="*/ 23121 w 602"/>
                <a:gd name="T57" fmla="*/ 173240 h 573"/>
                <a:gd name="T58" fmla="*/ 125357 w 602"/>
                <a:gd name="T59" fmla="*/ 88961 h 573"/>
                <a:gd name="T60" fmla="*/ 81645 w 602"/>
                <a:gd name="T61" fmla="*/ 129660 h 573"/>
                <a:gd name="T62" fmla="*/ 125357 w 602"/>
                <a:gd name="T63" fmla="*/ 88961 h 573"/>
                <a:gd name="T64" fmla="*/ 171238 w 602"/>
                <a:gd name="T65" fmla="*/ 150189 h 573"/>
                <a:gd name="T66" fmla="*/ 186411 w 602"/>
                <a:gd name="T67" fmla="*/ 147668 h 573"/>
                <a:gd name="T68" fmla="*/ 191468 w 602"/>
                <a:gd name="T69" fmla="*/ 167837 h 573"/>
                <a:gd name="T70" fmla="*/ 178824 w 602"/>
                <a:gd name="T71" fmla="*/ 170358 h 573"/>
                <a:gd name="T72" fmla="*/ 171238 w 602"/>
                <a:gd name="T73" fmla="*/ 150189 h 573"/>
                <a:gd name="T74" fmla="*/ 209531 w 602"/>
                <a:gd name="T75" fmla="*/ 206015 h 573"/>
                <a:gd name="T76" fmla="*/ 191468 w 602"/>
                <a:gd name="T77" fmla="*/ 17828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cubicBezTo>
                    <a:pt x="474" y="311"/>
                    <a:pt x="474" y="311"/>
                    <a:pt x="474" y="311"/>
                  </a:cubicBezTo>
                  <a:cubicBezTo>
                    <a:pt x="481" y="332"/>
                    <a:pt x="488" y="353"/>
                    <a:pt x="495" y="360"/>
                  </a:cubicBez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cubicBezTo>
                    <a:pt x="460" y="297"/>
                    <a:pt x="460" y="297"/>
                    <a:pt x="467" y="304"/>
                  </a:cubicBez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6" name="组合 5"/>
          <p:cNvGrpSpPr/>
          <p:nvPr/>
        </p:nvGrpSpPr>
        <p:grpSpPr>
          <a:xfrm>
            <a:off x="7368034" y="4133505"/>
            <a:ext cx="801843" cy="801843"/>
            <a:chOff x="7228334" y="4133505"/>
            <a:chExt cx="801843" cy="801843"/>
          </a:xfrm>
        </p:grpSpPr>
        <p:sp>
          <p:nvSpPr>
            <p:cNvPr id="77" name="橢圓 9"/>
            <p:cNvSpPr/>
            <p:nvPr/>
          </p:nvSpPr>
          <p:spPr>
            <a:xfrm>
              <a:off x="7228334" y="4133505"/>
              <a:ext cx="801843" cy="801843"/>
            </a:xfrm>
            <a:prstGeom prst="ellipse">
              <a:avLst/>
            </a:prstGeom>
            <a:solidFill>
              <a:srgbClr val="09BB98"/>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6" name="Freeform 16"/>
            <p:cNvSpPr>
              <a:spLocks noChangeArrowheads="1"/>
            </p:cNvSpPr>
            <p:nvPr/>
          </p:nvSpPr>
          <p:spPr bwMode="auto">
            <a:xfrm>
              <a:off x="7510231" y="4387789"/>
              <a:ext cx="243581" cy="320133"/>
            </a:xfrm>
            <a:custGeom>
              <a:avLst/>
              <a:gdLst>
                <a:gd name="T0" fmla="*/ 69059 w 461"/>
                <a:gd name="T1" fmla="*/ 142453 h 609"/>
                <a:gd name="T2" fmla="*/ 69059 w 461"/>
                <a:gd name="T3" fmla="*/ 142453 h 609"/>
                <a:gd name="T4" fmla="*/ 63997 w 461"/>
                <a:gd name="T5" fmla="*/ 162598 h 609"/>
                <a:gd name="T6" fmla="*/ 58935 w 461"/>
                <a:gd name="T7" fmla="*/ 183102 h 609"/>
                <a:gd name="T8" fmla="*/ 40857 w 461"/>
                <a:gd name="T9" fmla="*/ 213319 h 609"/>
                <a:gd name="T10" fmla="*/ 35795 w 461"/>
                <a:gd name="T11" fmla="*/ 215837 h 609"/>
                <a:gd name="T12" fmla="*/ 33264 w 461"/>
                <a:gd name="T13" fmla="*/ 213319 h 609"/>
                <a:gd name="T14" fmla="*/ 33264 w 461"/>
                <a:gd name="T15" fmla="*/ 185620 h 609"/>
                <a:gd name="T16" fmla="*/ 38326 w 461"/>
                <a:gd name="T17" fmla="*/ 155043 h 609"/>
                <a:gd name="T18" fmla="*/ 51342 w 461"/>
                <a:gd name="T19" fmla="*/ 103962 h 609"/>
                <a:gd name="T20" fmla="*/ 51342 w 461"/>
                <a:gd name="T21" fmla="*/ 98925 h 609"/>
                <a:gd name="T22" fmla="*/ 48811 w 461"/>
                <a:gd name="T23" fmla="*/ 86335 h 609"/>
                <a:gd name="T24" fmla="*/ 48811 w 461"/>
                <a:gd name="T25" fmla="*/ 68708 h 609"/>
                <a:gd name="T26" fmla="*/ 66528 w 461"/>
                <a:gd name="T27" fmla="*/ 48204 h 609"/>
                <a:gd name="T28" fmla="*/ 79544 w 461"/>
                <a:gd name="T29" fmla="*/ 50722 h 609"/>
                <a:gd name="T30" fmla="*/ 87137 w 461"/>
                <a:gd name="T31" fmla="*/ 60794 h 609"/>
                <a:gd name="T32" fmla="*/ 87137 w 461"/>
                <a:gd name="T33" fmla="*/ 76263 h 609"/>
                <a:gd name="T34" fmla="*/ 79544 w 461"/>
                <a:gd name="T35" fmla="*/ 103962 h 609"/>
                <a:gd name="T36" fmla="*/ 77013 w 461"/>
                <a:gd name="T37" fmla="*/ 119430 h 609"/>
                <a:gd name="T38" fmla="*/ 84606 w 461"/>
                <a:gd name="T39" fmla="*/ 132021 h 609"/>
                <a:gd name="T40" fmla="*/ 97261 w 461"/>
                <a:gd name="T41" fmla="*/ 134539 h 609"/>
                <a:gd name="T42" fmla="*/ 120401 w 461"/>
                <a:gd name="T43" fmla="*/ 121948 h 609"/>
                <a:gd name="T44" fmla="*/ 135586 w 461"/>
                <a:gd name="T45" fmla="*/ 81299 h 609"/>
                <a:gd name="T46" fmla="*/ 135586 w 461"/>
                <a:gd name="T47" fmla="*/ 66190 h 609"/>
                <a:gd name="T48" fmla="*/ 125463 w 461"/>
                <a:gd name="T49" fmla="*/ 38131 h 609"/>
                <a:gd name="T50" fmla="*/ 104854 w 461"/>
                <a:gd name="T51" fmla="*/ 22663 h 609"/>
                <a:gd name="T52" fmla="*/ 74121 w 461"/>
                <a:gd name="T53" fmla="*/ 22663 h 609"/>
                <a:gd name="T54" fmla="*/ 30733 w 461"/>
                <a:gd name="T55" fmla="*/ 50722 h 609"/>
                <a:gd name="T56" fmla="*/ 23140 w 461"/>
                <a:gd name="T57" fmla="*/ 81299 h 609"/>
                <a:gd name="T58" fmla="*/ 30733 w 461"/>
                <a:gd name="T59" fmla="*/ 101444 h 609"/>
                <a:gd name="T60" fmla="*/ 33264 w 461"/>
                <a:gd name="T61" fmla="*/ 106840 h 609"/>
                <a:gd name="T62" fmla="*/ 33264 w 461"/>
                <a:gd name="T63" fmla="*/ 116912 h 609"/>
                <a:gd name="T64" fmla="*/ 28202 w 461"/>
                <a:gd name="T65" fmla="*/ 124466 h 609"/>
                <a:gd name="T66" fmla="*/ 23140 w 461"/>
                <a:gd name="T67" fmla="*/ 124466 h 609"/>
                <a:gd name="T68" fmla="*/ 0 w 461"/>
                <a:gd name="T69" fmla="*/ 91371 h 609"/>
                <a:gd name="T70" fmla="*/ 0 w 461"/>
                <a:gd name="T71" fmla="*/ 63312 h 609"/>
                <a:gd name="T72" fmla="*/ 10485 w 461"/>
                <a:gd name="T73" fmla="*/ 43167 h 609"/>
                <a:gd name="T74" fmla="*/ 38326 w 461"/>
                <a:gd name="T75" fmla="*/ 12591 h 609"/>
                <a:gd name="T76" fmla="*/ 71590 w 461"/>
                <a:gd name="T77" fmla="*/ 0 h 609"/>
                <a:gd name="T78" fmla="*/ 87137 w 461"/>
                <a:gd name="T79" fmla="*/ 0 h 609"/>
                <a:gd name="T80" fmla="*/ 122932 w 461"/>
                <a:gd name="T81" fmla="*/ 7554 h 609"/>
                <a:gd name="T82" fmla="*/ 148241 w 461"/>
                <a:gd name="T83" fmla="*/ 25541 h 609"/>
                <a:gd name="T84" fmla="*/ 163788 w 461"/>
                <a:gd name="T85" fmla="*/ 53240 h 609"/>
                <a:gd name="T86" fmla="*/ 166319 w 461"/>
                <a:gd name="T87" fmla="*/ 73744 h 609"/>
                <a:gd name="T88" fmla="*/ 163788 w 461"/>
                <a:gd name="T89" fmla="*/ 91371 h 609"/>
                <a:gd name="T90" fmla="*/ 130525 w 461"/>
                <a:gd name="T91" fmla="*/ 147489 h 609"/>
                <a:gd name="T92" fmla="*/ 117870 w 461"/>
                <a:gd name="T93" fmla="*/ 155043 h 609"/>
                <a:gd name="T94" fmla="*/ 97261 w 461"/>
                <a:gd name="T95" fmla="*/ 157561 h 609"/>
                <a:gd name="T96" fmla="*/ 82075 w 461"/>
                <a:gd name="T97" fmla="*/ 152525 h 609"/>
                <a:gd name="T98" fmla="*/ 69059 w 461"/>
                <a:gd name="T99" fmla="*/ 14245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sp>
        <p:nvSpPr>
          <p:cNvPr id="46" name="橢圓 6"/>
          <p:cNvSpPr/>
          <p:nvPr/>
        </p:nvSpPr>
        <p:spPr>
          <a:xfrm>
            <a:off x="4647013" y="3154955"/>
            <a:ext cx="473634" cy="473634"/>
          </a:xfrm>
          <a:prstGeom prst="ellipse">
            <a:avLst/>
          </a:prstGeom>
          <a:solidFill>
            <a:srgbClr val="FFB800"/>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48" name="橢圓 6"/>
          <p:cNvSpPr/>
          <p:nvPr/>
        </p:nvSpPr>
        <p:spPr>
          <a:xfrm>
            <a:off x="7125526" y="3311947"/>
            <a:ext cx="473634" cy="473634"/>
          </a:xfrm>
          <a:prstGeom prst="ellipse">
            <a:avLst/>
          </a:prstGeom>
          <a:solidFill>
            <a:srgbClr val="FFB800"/>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1" name="组合 50"/>
          <p:cNvGrpSpPr/>
          <p:nvPr/>
        </p:nvGrpSpPr>
        <p:grpSpPr>
          <a:xfrm>
            <a:off x="946814" y="4620277"/>
            <a:ext cx="3071263" cy="928168"/>
            <a:chOff x="7483989" y="3339882"/>
            <a:chExt cx="3071263" cy="928168"/>
          </a:xfrm>
        </p:grpSpPr>
        <p:sp>
          <p:nvSpPr>
            <p:cNvPr id="52" name="矩形 51"/>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53" name="矩形 52"/>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rgbClr val="09BB98"/>
                  </a:solidFill>
                  <a:latin typeface="+mn-ea"/>
                </a:rPr>
                <a:t>标题文字添加</a:t>
              </a:r>
              <a:endParaRPr lang="zh-CN" altLang="en-US" sz="2000" b="1" dirty="0">
                <a:solidFill>
                  <a:srgbClr val="09BB98"/>
                </a:solidFill>
                <a:latin typeface="+mn-ea"/>
              </a:endParaRPr>
            </a:p>
          </p:txBody>
        </p:sp>
      </p:grpSp>
      <p:grpSp>
        <p:nvGrpSpPr>
          <p:cNvPr id="54" name="组合 53"/>
          <p:cNvGrpSpPr/>
          <p:nvPr/>
        </p:nvGrpSpPr>
        <p:grpSpPr>
          <a:xfrm>
            <a:off x="8169877" y="4620277"/>
            <a:ext cx="3071263" cy="928168"/>
            <a:chOff x="7483989" y="3339882"/>
            <a:chExt cx="3071263" cy="928168"/>
          </a:xfrm>
        </p:grpSpPr>
        <p:sp>
          <p:nvSpPr>
            <p:cNvPr id="55" name="矩形 54"/>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56" name="矩形 5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09BB98"/>
                  </a:solidFill>
                  <a:latin typeface="+mn-ea"/>
                </a:rPr>
                <a:t>标题文字添加</a:t>
              </a:r>
              <a:endParaRPr lang="zh-CN" altLang="en-US" sz="2000" b="1" dirty="0">
                <a:solidFill>
                  <a:srgbClr val="09BB98"/>
                </a:solidFill>
                <a:latin typeface="+mn-ea"/>
              </a:endParaRPr>
            </a:p>
          </p:txBody>
        </p:sp>
      </p:grpSp>
      <p:grpSp>
        <p:nvGrpSpPr>
          <p:cNvPr id="57" name="组合 56"/>
          <p:cNvGrpSpPr/>
          <p:nvPr/>
        </p:nvGrpSpPr>
        <p:grpSpPr>
          <a:xfrm>
            <a:off x="7780170" y="2177016"/>
            <a:ext cx="3071263" cy="928168"/>
            <a:chOff x="7483989" y="3339882"/>
            <a:chExt cx="3071263" cy="928168"/>
          </a:xfrm>
        </p:grpSpPr>
        <p:sp>
          <p:nvSpPr>
            <p:cNvPr id="58" name="矩形 57"/>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59" name="矩形 58"/>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09BB98"/>
                  </a:solidFill>
                  <a:latin typeface="+mn-ea"/>
                </a:rPr>
                <a:t>标题文字添加</a:t>
              </a:r>
              <a:endParaRPr lang="zh-CN" altLang="en-US" sz="2000" b="1" dirty="0">
                <a:solidFill>
                  <a:srgbClr val="09BB98"/>
                </a:solidFill>
                <a:latin typeface="+mn-ea"/>
              </a:endParaRPr>
            </a:p>
          </p:txBody>
        </p:sp>
      </p:grpSp>
      <p:grpSp>
        <p:nvGrpSpPr>
          <p:cNvPr id="60" name="组合 59"/>
          <p:cNvGrpSpPr/>
          <p:nvPr/>
        </p:nvGrpSpPr>
        <p:grpSpPr>
          <a:xfrm>
            <a:off x="1481296" y="2177016"/>
            <a:ext cx="3071263" cy="928168"/>
            <a:chOff x="7483989" y="3339882"/>
            <a:chExt cx="3071263" cy="928168"/>
          </a:xfrm>
        </p:grpSpPr>
        <p:sp>
          <p:nvSpPr>
            <p:cNvPr id="61" name="矩形 60"/>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62" name="矩形 61"/>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rgbClr val="09BB98"/>
                  </a:solidFill>
                  <a:latin typeface="+mn-ea"/>
                </a:rPr>
                <a:t>标题文字添加</a:t>
              </a:r>
              <a:endParaRPr lang="zh-CN" altLang="en-US" sz="2000" b="1" dirty="0">
                <a:solidFill>
                  <a:srgbClr val="09BB98"/>
                </a:solidFill>
                <a:latin typeface="+mn-ea"/>
              </a:endParaRPr>
            </a:p>
          </p:txBody>
        </p:sp>
      </p:grpSp>
      <p:grpSp>
        <p:nvGrpSpPr>
          <p:cNvPr id="30" name="组合 29"/>
          <p:cNvGrpSpPr/>
          <p:nvPr/>
        </p:nvGrpSpPr>
        <p:grpSpPr>
          <a:xfrm>
            <a:off x="943493" y="450599"/>
            <a:ext cx="5061857" cy="698750"/>
            <a:chOff x="6096000" y="2061026"/>
            <a:chExt cx="5061857" cy="698750"/>
          </a:xfrm>
        </p:grpSpPr>
        <p:sp>
          <p:nvSpPr>
            <p:cNvPr id="31" name="文本框 3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工作</a:t>
              </a:r>
              <a:r>
                <a:rPr lang="zh-CN" altLang="en-US" sz="2800" b="1" dirty="0">
                  <a:solidFill>
                    <a:srgbClr val="09BB98"/>
                  </a:solidFill>
                </a:rPr>
                <a:t>存在不足</a:t>
              </a:r>
              <a:endParaRPr lang="zh-CN" altLang="en-US" sz="2800" b="1" dirty="0">
                <a:solidFill>
                  <a:srgbClr val="09BB98"/>
                </a:solidFill>
              </a:endParaRPr>
            </a:p>
          </p:txBody>
        </p:sp>
        <p:sp>
          <p:nvSpPr>
            <p:cNvPr id="32" name="文本框 3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38" name="图片 37"/>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0-#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1+#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1+#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6"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明年工作计划</a:t>
            </a:r>
            <a:endParaRPr lang="zh-CN" altLang="en-US" sz="3600" b="1" dirty="0">
              <a:solidFill>
                <a:schemeClr val="tx1">
                  <a:lumMod val="75000"/>
                  <a:lumOff val="25000"/>
                </a:schemeClr>
              </a:solidFill>
              <a:latin typeface="+mn-ea"/>
            </a:endParaRP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endParaRPr lang="en-US" altLang="zh-CN" sz="1400" dirty="0">
              <a:solidFill>
                <a:schemeClr val="bg1">
                  <a:lumMod val="65000"/>
                </a:schemeClr>
              </a:solidFill>
              <a:ea typeface="时尚中黑简体" panose="01010104010101010101" pitchFamily="2" charset="-122"/>
            </a:endParaRP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rgbClr val="09BB98"/>
                </a:solidFill>
                <a:ea typeface="时尚中黑简体" panose="01010104010101010101" pitchFamily="2" charset="-122"/>
              </a:rPr>
              <a:t>PART 04</a:t>
            </a:r>
            <a:endParaRPr lang="zh-CN" altLang="en-US" sz="4000" b="1" dirty="0">
              <a:solidFill>
                <a:srgbClr val="09BB98"/>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solidFill>
              <a:srgbClr val="09BB98"/>
            </a:soli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33579" r="53422" b="24315"/>
          <a:stretch>
            <a:fillRect/>
          </a:stretch>
        </p:blipFill>
        <p:spPr>
          <a:xfrm flipH="1">
            <a:off x="5258999" y="1224796"/>
            <a:ext cx="6088037" cy="44084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 name="组合 23"/>
          <p:cNvGrpSpPr/>
          <p:nvPr/>
        </p:nvGrpSpPr>
        <p:grpSpPr>
          <a:xfrm>
            <a:off x="5548695" y="584860"/>
            <a:ext cx="3266561" cy="830997"/>
            <a:chOff x="5548695" y="584860"/>
            <a:chExt cx="3266561" cy="830997"/>
          </a:xfrm>
        </p:grpSpPr>
        <p:sp>
          <p:nvSpPr>
            <p:cNvPr id="2" name="文本框 1"/>
            <p:cNvSpPr txBox="1"/>
            <p:nvPr/>
          </p:nvSpPr>
          <p:spPr>
            <a:xfrm>
              <a:off x="5548695" y="584860"/>
              <a:ext cx="1598515" cy="830997"/>
            </a:xfrm>
            <a:prstGeom prst="rect">
              <a:avLst/>
            </a:prstGeom>
            <a:noFill/>
          </p:spPr>
          <p:txBody>
            <a:bodyPr wrap="none" rtlCol="0">
              <a:spAutoFit/>
              <a:scene3d>
                <a:camera prst="orthographicFront"/>
                <a:lightRig rig="threePt" dir="t"/>
              </a:scene3d>
              <a:sp3d contourW="12700"/>
            </a:bodyPr>
            <a:lstStyle/>
            <a:p>
              <a:pPr algn="ctr"/>
              <a:r>
                <a:rPr lang="zh-CN" altLang="en-US" sz="4800" b="1" dirty="0">
                  <a:solidFill>
                    <a:srgbClr val="09BB98"/>
                  </a:solidFill>
                  <a:latin typeface="+mj-ea"/>
                  <a:ea typeface="+mj-ea"/>
                  <a:cs typeface="经典综艺体简" panose="02010609000101010101" pitchFamily="49" charset="-122"/>
                </a:rPr>
                <a:t>目 录</a:t>
              </a:r>
              <a:endParaRPr lang="zh-CN" altLang="en-US" sz="4800" b="1" dirty="0">
                <a:solidFill>
                  <a:srgbClr val="09BB98"/>
                </a:solidFill>
                <a:latin typeface="+mj-ea"/>
                <a:ea typeface="+mj-ea"/>
                <a:cs typeface="经典综艺体简" panose="02010609000101010101" pitchFamily="49" charset="-122"/>
              </a:endParaRPr>
            </a:p>
          </p:txBody>
        </p:sp>
        <p:sp>
          <p:nvSpPr>
            <p:cNvPr id="3" name="文本框 2"/>
            <p:cNvSpPr txBox="1"/>
            <p:nvPr/>
          </p:nvSpPr>
          <p:spPr>
            <a:xfrm>
              <a:off x="7216741" y="943103"/>
              <a:ext cx="1598515"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solidFill>
                    <a:schemeClr val="accent2"/>
                  </a:solidFill>
                </a:rPr>
                <a:t>CONTENTS</a:t>
              </a:r>
              <a:endParaRPr lang="en-US" altLang="zh-CN" sz="2000" dirty="0">
                <a:solidFill>
                  <a:schemeClr val="accent2"/>
                </a:solidFill>
              </a:endParaRPr>
            </a:p>
          </p:txBody>
        </p:sp>
      </p:grpSp>
      <p:grpSp>
        <p:nvGrpSpPr>
          <p:cNvPr id="4" name="组合 3"/>
          <p:cNvGrpSpPr/>
          <p:nvPr/>
        </p:nvGrpSpPr>
        <p:grpSpPr>
          <a:xfrm>
            <a:off x="6413664" y="1804986"/>
            <a:ext cx="5061857" cy="724150"/>
            <a:chOff x="6096000" y="2061026"/>
            <a:chExt cx="5061857" cy="724150"/>
          </a:xfrm>
        </p:grpSpPr>
        <p:sp>
          <p:nvSpPr>
            <p:cNvPr id="5" name="文本框 4"/>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年度工作概述</a:t>
              </a:r>
              <a:endParaRPr lang="en-US" altLang="zh-CN" sz="2400" dirty="0">
                <a:solidFill>
                  <a:schemeClr val="accent2"/>
                </a:solidFill>
              </a:endParaRPr>
            </a:p>
          </p:txBody>
        </p:sp>
        <p:sp>
          <p:nvSpPr>
            <p:cNvPr id="6" name="文本框 5"/>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endParaRPr lang="en-US" altLang="zh-CN" sz="1200" dirty="0">
                <a:solidFill>
                  <a:schemeClr val="accent2"/>
                </a:solidFill>
              </a:endParaRPr>
            </a:p>
          </p:txBody>
        </p:sp>
      </p:grpSp>
      <p:grpSp>
        <p:nvGrpSpPr>
          <p:cNvPr id="7" name="组合 6"/>
          <p:cNvGrpSpPr/>
          <p:nvPr/>
        </p:nvGrpSpPr>
        <p:grpSpPr>
          <a:xfrm>
            <a:off x="6413664" y="2840211"/>
            <a:ext cx="5061857" cy="724150"/>
            <a:chOff x="6096000" y="2061026"/>
            <a:chExt cx="5061857" cy="724150"/>
          </a:xfrm>
        </p:grpSpPr>
        <p:sp>
          <p:nvSpPr>
            <p:cNvPr id="8" name="文本框 7"/>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工作完成情况</a:t>
              </a:r>
              <a:endParaRPr lang="en-US" altLang="zh-CN" sz="2400" dirty="0">
                <a:solidFill>
                  <a:schemeClr val="accent2"/>
                </a:solidFill>
              </a:endParaRPr>
            </a:p>
          </p:txBody>
        </p:sp>
        <p:sp>
          <p:nvSpPr>
            <p:cNvPr id="9" name="文本框 8"/>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endParaRPr lang="en-US" altLang="zh-CN" sz="1200" dirty="0">
                <a:solidFill>
                  <a:schemeClr val="accent2"/>
                </a:solidFill>
              </a:endParaRPr>
            </a:p>
          </p:txBody>
        </p:sp>
      </p:grpSp>
      <p:grpSp>
        <p:nvGrpSpPr>
          <p:cNvPr id="10" name="组合 9"/>
          <p:cNvGrpSpPr/>
          <p:nvPr/>
        </p:nvGrpSpPr>
        <p:grpSpPr>
          <a:xfrm>
            <a:off x="6413664" y="3875436"/>
            <a:ext cx="5061857" cy="724150"/>
            <a:chOff x="6096000" y="2061026"/>
            <a:chExt cx="5061857" cy="724150"/>
          </a:xfrm>
        </p:grpSpPr>
        <p:sp>
          <p:nvSpPr>
            <p:cNvPr id="11" name="文本框 10"/>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工作存在不足</a:t>
              </a:r>
              <a:endParaRPr lang="en-US" altLang="zh-CN" sz="2400" dirty="0">
                <a:solidFill>
                  <a:schemeClr val="accent2"/>
                </a:solidFill>
              </a:endParaRPr>
            </a:p>
          </p:txBody>
        </p:sp>
        <p:sp>
          <p:nvSpPr>
            <p:cNvPr id="12" name="文本框 11"/>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endParaRPr lang="en-US" altLang="zh-CN" sz="1200" dirty="0">
                <a:solidFill>
                  <a:schemeClr val="accent2"/>
                </a:solidFill>
              </a:endParaRPr>
            </a:p>
          </p:txBody>
        </p:sp>
      </p:grpSp>
      <p:grpSp>
        <p:nvGrpSpPr>
          <p:cNvPr id="13" name="组合 12"/>
          <p:cNvGrpSpPr/>
          <p:nvPr/>
        </p:nvGrpSpPr>
        <p:grpSpPr>
          <a:xfrm>
            <a:off x="6413664" y="4910662"/>
            <a:ext cx="5061857" cy="724150"/>
            <a:chOff x="6096000" y="2061026"/>
            <a:chExt cx="5061857" cy="724150"/>
          </a:xfrm>
        </p:grpSpPr>
        <p:sp>
          <p:nvSpPr>
            <p:cNvPr id="14" name="文本框 13"/>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明年工作计划</a:t>
              </a:r>
              <a:endParaRPr lang="zh-CN" altLang="en-US" sz="2400" dirty="0">
                <a:solidFill>
                  <a:schemeClr val="accent2"/>
                </a:solidFill>
              </a:endParaRPr>
            </a:p>
          </p:txBody>
        </p:sp>
        <p:sp>
          <p:nvSpPr>
            <p:cNvPr id="15" name="文本框 14"/>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endParaRPr lang="en-US" altLang="zh-CN" sz="1200" dirty="0">
                <a:solidFill>
                  <a:schemeClr val="accent2"/>
                </a:solidFill>
              </a:endParaRPr>
            </a:p>
          </p:txBody>
        </p:sp>
      </p:grpSp>
      <p:sp>
        <p:nvSpPr>
          <p:cNvPr id="16" name="文本框 15"/>
          <p:cNvSpPr txBox="1"/>
          <p:nvPr/>
        </p:nvSpPr>
        <p:spPr>
          <a:xfrm>
            <a:off x="5548695" y="1853207"/>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rgbClr val="09BB98"/>
                </a:solidFill>
              </a:rPr>
              <a:t>01.</a:t>
            </a:r>
            <a:endParaRPr lang="en-US" altLang="zh-CN" sz="4000" b="1" i="1" dirty="0">
              <a:solidFill>
                <a:srgbClr val="09BB98"/>
              </a:solidFill>
            </a:endParaRPr>
          </a:p>
        </p:txBody>
      </p:sp>
      <p:sp>
        <p:nvSpPr>
          <p:cNvPr id="17" name="文本框 16"/>
          <p:cNvSpPr txBox="1"/>
          <p:nvPr/>
        </p:nvSpPr>
        <p:spPr>
          <a:xfrm>
            <a:off x="5548695" y="2867139"/>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rgbClr val="09BB98"/>
                </a:solidFill>
              </a:rPr>
              <a:t>02.</a:t>
            </a:r>
            <a:endParaRPr lang="en-US" altLang="zh-CN" sz="4000" b="1" i="1" dirty="0">
              <a:solidFill>
                <a:srgbClr val="09BB98"/>
              </a:solidFill>
            </a:endParaRPr>
          </a:p>
        </p:txBody>
      </p:sp>
      <p:sp>
        <p:nvSpPr>
          <p:cNvPr id="18" name="文本框 17"/>
          <p:cNvSpPr txBox="1"/>
          <p:nvPr/>
        </p:nvSpPr>
        <p:spPr>
          <a:xfrm>
            <a:off x="5548695" y="3881071"/>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rgbClr val="09BB98"/>
                </a:solidFill>
              </a:rPr>
              <a:t>03.</a:t>
            </a:r>
            <a:endParaRPr lang="en-US" altLang="zh-CN" sz="4000" b="1" i="1" dirty="0">
              <a:solidFill>
                <a:srgbClr val="09BB98"/>
              </a:solidFill>
            </a:endParaRPr>
          </a:p>
        </p:txBody>
      </p:sp>
      <p:sp>
        <p:nvSpPr>
          <p:cNvPr id="19" name="文本框 18"/>
          <p:cNvSpPr txBox="1"/>
          <p:nvPr/>
        </p:nvSpPr>
        <p:spPr>
          <a:xfrm>
            <a:off x="5548695" y="4895002"/>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rgbClr val="09BB98"/>
                </a:solidFill>
              </a:rPr>
              <a:t>04.</a:t>
            </a:r>
            <a:endParaRPr lang="en-US" altLang="zh-CN" sz="4000" b="1" i="1" dirty="0">
              <a:solidFill>
                <a:srgbClr val="09BB98"/>
              </a:solidFill>
            </a:endParaRPr>
          </a:p>
        </p:txBody>
      </p:sp>
      <p:pic>
        <p:nvPicPr>
          <p:cNvPr id="26" name="图片 25"/>
          <p:cNvPicPr>
            <a:picLocks noChangeAspect="1"/>
          </p:cNvPicPr>
          <p:nvPr/>
        </p:nvPicPr>
        <p:blipFill rotWithShape="1">
          <a:blip r:embed="rId2">
            <a:extLst>
              <a:ext uri="{28A0092B-C50C-407E-A947-70E740481C1C}">
                <a14:useLocalDpi xmlns:a14="http://schemas.microsoft.com/office/drawing/2010/main" val="0"/>
              </a:ext>
            </a:extLst>
          </a:blip>
          <a:srcRect t="29592" r="54412" b="14106"/>
          <a:stretch>
            <a:fillRect/>
          </a:stretch>
        </p:blipFill>
        <p:spPr>
          <a:xfrm>
            <a:off x="154266" y="1415857"/>
            <a:ext cx="5024773" cy="49708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000"/>
                            </p:stCondLst>
                            <p:childTnLst>
                              <p:par>
                                <p:cTn id="42" presetID="2" presetClass="entr" presetSubtype="2"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000"/>
                            </p:stCondLst>
                            <p:childTnLst>
                              <p:par>
                                <p:cTn id="53" presetID="2" presetClass="entr" presetSubtype="2"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图片 4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0" name="组合 29"/>
          <p:cNvGrpSpPr/>
          <p:nvPr/>
        </p:nvGrpSpPr>
        <p:grpSpPr>
          <a:xfrm>
            <a:off x="8064751" y="2102277"/>
            <a:ext cx="3081083" cy="834815"/>
            <a:chOff x="7483989" y="3433235"/>
            <a:chExt cx="3081083" cy="834815"/>
          </a:xfrm>
        </p:grpSpPr>
        <p:sp>
          <p:nvSpPr>
            <p:cNvPr id="31" name="矩形 3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33" name="矩形 32"/>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endParaRPr lang="zh-CN" altLang="en-US" sz="1600" b="1" dirty="0">
                <a:solidFill>
                  <a:schemeClr val="tx1">
                    <a:lumMod val="65000"/>
                    <a:lumOff val="35000"/>
                  </a:schemeClr>
                </a:solidFill>
                <a:latin typeface="+mn-ea"/>
              </a:endParaRPr>
            </a:p>
          </p:txBody>
        </p:sp>
      </p:grpSp>
      <p:grpSp>
        <p:nvGrpSpPr>
          <p:cNvPr id="34" name="组合 33"/>
          <p:cNvGrpSpPr/>
          <p:nvPr/>
        </p:nvGrpSpPr>
        <p:grpSpPr>
          <a:xfrm>
            <a:off x="8064751" y="4355306"/>
            <a:ext cx="3081083" cy="834815"/>
            <a:chOff x="7483989" y="3433235"/>
            <a:chExt cx="3081083" cy="834815"/>
          </a:xfrm>
        </p:grpSpPr>
        <p:sp>
          <p:nvSpPr>
            <p:cNvPr id="36" name="矩形 35"/>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endParaRPr lang="zh-CN" altLang="en-US" sz="1600" b="1" dirty="0">
                <a:solidFill>
                  <a:schemeClr val="tx1">
                    <a:lumMod val="65000"/>
                    <a:lumOff val="35000"/>
                  </a:schemeClr>
                </a:solidFill>
                <a:latin typeface="+mn-ea"/>
              </a:endParaRPr>
            </a:p>
          </p:txBody>
        </p:sp>
      </p:grpSp>
      <p:grpSp>
        <p:nvGrpSpPr>
          <p:cNvPr id="38" name="组合 37"/>
          <p:cNvGrpSpPr/>
          <p:nvPr/>
        </p:nvGrpSpPr>
        <p:grpSpPr>
          <a:xfrm>
            <a:off x="1023937" y="2102277"/>
            <a:ext cx="3081082" cy="834815"/>
            <a:chOff x="7483990" y="3433235"/>
            <a:chExt cx="3081082" cy="834815"/>
          </a:xfrm>
        </p:grpSpPr>
        <p:sp>
          <p:nvSpPr>
            <p:cNvPr id="39" name="矩形 3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40" name="矩形 39"/>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endParaRPr lang="zh-CN" altLang="en-US" sz="1600" b="1" dirty="0">
                <a:solidFill>
                  <a:schemeClr val="tx1">
                    <a:lumMod val="65000"/>
                    <a:lumOff val="35000"/>
                  </a:schemeClr>
                </a:solidFill>
                <a:latin typeface="+mn-ea"/>
              </a:endParaRPr>
            </a:p>
          </p:txBody>
        </p:sp>
      </p:grpSp>
      <p:grpSp>
        <p:nvGrpSpPr>
          <p:cNvPr id="42" name="组合 41"/>
          <p:cNvGrpSpPr/>
          <p:nvPr/>
        </p:nvGrpSpPr>
        <p:grpSpPr>
          <a:xfrm>
            <a:off x="1023937" y="4355306"/>
            <a:ext cx="3081082" cy="834815"/>
            <a:chOff x="7483990" y="3433235"/>
            <a:chExt cx="3081082" cy="834815"/>
          </a:xfrm>
        </p:grpSpPr>
        <p:sp>
          <p:nvSpPr>
            <p:cNvPr id="43" name="矩形 42"/>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44" name="矩形 43"/>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endParaRPr lang="zh-CN" altLang="en-US" sz="1600" b="1" dirty="0">
                <a:solidFill>
                  <a:schemeClr val="tx1">
                    <a:lumMod val="65000"/>
                    <a:lumOff val="35000"/>
                  </a:schemeClr>
                </a:solidFill>
                <a:latin typeface="+mn-ea"/>
              </a:endParaRPr>
            </a:p>
          </p:txBody>
        </p:sp>
      </p:grpSp>
      <p:grpSp>
        <p:nvGrpSpPr>
          <p:cNvPr id="6" name="组合 5"/>
          <p:cNvGrpSpPr/>
          <p:nvPr/>
        </p:nvGrpSpPr>
        <p:grpSpPr>
          <a:xfrm>
            <a:off x="4167190" y="1901576"/>
            <a:ext cx="4214810" cy="3775574"/>
            <a:chOff x="4167190" y="1901576"/>
            <a:chExt cx="4214810" cy="3775574"/>
          </a:xfrm>
        </p:grpSpPr>
        <p:grpSp>
          <p:nvGrpSpPr>
            <p:cNvPr id="2" name="组合 1"/>
            <p:cNvGrpSpPr/>
            <p:nvPr/>
          </p:nvGrpSpPr>
          <p:grpSpPr>
            <a:xfrm>
              <a:off x="4167190" y="1901576"/>
              <a:ext cx="4214810" cy="3775574"/>
              <a:chOff x="4548189" y="2398713"/>
              <a:chExt cx="3579812" cy="3206750"/>
            </a:xfrm>
          </p:grpSpPr>
          <p:sp>
            <p:nvSpPr>
              <p:cNvPr id="41" name="MH_SubTitle_3"/>
              <p:cNvSpPr/>
              <p:nvPr>
                <p:custDataLst>
                  <p:tags r:id="rId2"/>
                </p:custDataLst>
              </p:nvPr>
            </p:nvSpPr>
            <p:spPr>
              <a:xfrm rot="19680807" flipH="1">
                <a:off x="6194425" y="3962400"/>
                <a:ext cx="990600" cy="1639888"/>
              </a:xfrm>
              <a:custGeom>
                <a:avLst/>
                <a:gdLst>
                  <a:gd name="connsiteX0" fmla="*/ 552558 w 990635"/>
                  <a:gd name="connsiteY0" fmla="*/ 0 h 1639846"/>
                  <a:gd name="connsiteX1" fmla="*/ 550395 w 990635"/>
                  <a:gd name="connsiteY1" fmla="*/ 1954 h 1639846"/>
                  <a:gd name="connsiteX2" fmla="*/ 544002 w 990635"/>
                  <a:gd name="connsiteY2" fmla="*/ 6422 h 1639846"/>
                  <a:gd name="connsiteX3" fmla="*/ 534053 w 990635"/>
                  <a:gd name="connsiteY3" fmla="*/ 13452 h 1639846"/>
                  <a:gd name="connsiteX4" fmla="*/ 519152 w 990635"/>
                  <a:gd name="connsiteY4" fmla="*/ 23645 h 1639846"/>
                  <a:gd name="connsiteX5" fmla="*/ 502761 w 990635"/>
                  <a:gd name="connsiteY5" fmla="*/ 35841 h 1639846"/>
                  <a:gd name="connsiteX6" fmla="*/ 482090 w 990635"/>
                  <a:gd name="connsiteY6" fmla="*/ 51250 h 1639846"/>
                  <a:gd name="connsiteX7" fmla="*/ 459257 w 990635"/>
                  <a:gd name="connsiteY7" fmla="*/ 68614 h 1639846"/>
                  <a:gd name="connsiteX8" fmla="*/ 434835 w 990635"/>
                  <a:gd name="connsiteY8" fmla="*/ 89378 h 1639846"/>
                  <a:gd name="connsiteX9" fmla="*/ 407674 w 990635"/>
                  <a:gd name="connsiteY9" fmla="*/ 110653 h 1639846"/>
                  <a:gd name="connsiteX10" fmla="*/ 379498 w 990635"/>
                  <a:gd name="connsiteY10" fmla="*/ 136773 h 1639846"/>
                  <a:gd name="connsiteX11" fmla="*/ 349976 w 990635"/>
                  <a:gd name="connsiteY11" fmla="*/ 162800 h 1639846"/>
                  <a:gd name="connsiteX12" fmla="*/ 319588 w 990635"/>
                  <a:gd name="connsiteY12" fmla="*/ 191575 h 1639846"/>
                  <a:gd name="connsiteX13" fmla="*/ 288331 w 990635"/>
                  <a:gd name="connsiteY13" fmla="*/ 223099 h 1639846"/>
                  <a:gd name="connsiteX14" fmla="*/ 257648 w 990635"/>
                  <a:gd name="connsiteY14" fmla="*/ 256068 h 1639846"/>
                  <a:gd name="connsiteX15" fmla="*/ 227440 w 990635"/>
                  <a:gd name="connsiteY15" fmla="*/ 291880 h 1639846"/>
                  <a:gd name="connsiteX16" fmla="*/ 197185 w 990635"/>
                  <a:gd name="connsiteY16" fmla="*/ 328391 h 1639846"/>
                  <a:gd name="connsiteX17" fmla="*/ 168077 w 990635"/>
                  <a:gd name="connsiteY17" fmla="*/ 367793 h 1639846"/>
                  <a:gd name="connsiteX18" fmla="*/ 139592 w 990635"/>
                  <a:gd name="connsiteY18" fmla="*/ 407940 h 1639846"/>
                  <a:gd name="connsiteX19" fmla="*/ 113026 w 990635"/>
                  <a:gd name="connsiteY19" fmla="*/ 449628 h 1639846"/>
                  <a:gd name="connsiteX20" fmla="*/ 88952 w 990635"/>
                  <a:gd name="connsiteY20" fmla="*/ 494300 h 1639846"/>
                  <a:gd name="connsiteX21" fmla="*/ 66174 w 990635"/>
                  <a:gd name="connsiteY21" fmla="*/ 539765 h 1639846"/>
                  <a:gd name="connsiteX22" fmla="*/ 47427 w 990635"/>
                  <a:gd name="connsiteY22" fmla="*/ 585513 h 1639846"/>
                  <a:gd name="connsiteX23" fmla="*/ 29780 w 990635"/>
                  <a:gd name="connsiteY23" fmla="*/ 634850 h 1639846"/>
                  <a:gd name="connsiteX24" fmla="*/ 16888 w 990635"/>
                  <a:gd name="connsiteY24" fmla="*/ 683819 h 1639846"/>
                  <a:gd name="connsiteX25" fmla="*/ 7258 w 990635"/>
                  <a:gd name="connsiteY25" fmla="*/ 734421 h 1639846"/>
                  <a:gd name="connsiteX26" fmla="*/ 990 w 990635"/>
                  <a:gd name="connsiteY26" fmla="*/ 785259 h 1639846"/>
                  <a:gd name="connsiteX27" fmla="*/ 0 w 990635"/>
                  <a:gd name="connsiteY27" fmla="*/ 837873 h 1639846"/>
                  <a:gd name="connsiteX28" fmla="*/ 2470 w 990635"/>
                  <a:gd name="connsiteY28" fmla="*/ 889324 h 1639846"/>
                  <a:gd name="connsiteX29" fmla="*/ 8397 w 990635"/>
                  <a:gd name="connsiteY29" fmla="*/ 939613 h 1639846"/>
                  <a:gd name="connsiteX30" fmla="*/ 19080 w 990635"/>
                  <a:gd name="connsiteY30" fmla="*/ 989533 h 1639846"/>
                  <a:gd name="connsiteX31" fmla="*/ 31156 w 990635"/>
                  <a:gd name="connsiteY31" fmla="*/ 1038848 h 1639846"/>
                  <a:gd name="connsiteX32" fmla="*/ 47363 w 990635"/>
                  <a:gd name="connsiteY32" fmla="*/ 1087049 h 1639846"/>
                  <a:gd name="connsiteX33" fmla="*/ 65061 w 990635"/>
                  <a:gd name="connsiteY33" fmla="*/ 1133247 h 1639846"/>
                  <a:gd name="connsiteX34" fmla="*/ 85497 w 990635"/>
                  <a:gd name="connsiteY34" fmla="*/ 1178934 h 1639846"/>
                  <a:gd name="connsiteX35" fmla="*/ 108048 w 990635"/>
                  <a:gd name="connsiteY35" fmla="*/ 1223365 h 1639846"/>
                  <a:gd name="connsiteX36" fmla="*/ 131417 w 990635"/>
                  <a:gd name="connsiteY36" fmla="*/ 1265746 h 1639846"/>
                  <a:gd name="connsiteX37" fmla="*/ 156229 w 990635"/>
                  <a:gd name="connsiteY37" fmla="*/ 1306824 h 1639846"/>
                  <a:gd name="connsiteX38" fmla="*/ 181239 w 990635"/>
                  <a:gd name="connsiteY38" fmla="*/ 1345105 h 1639846"/>
                  <a:gd name="connsiteX39" fmla="*/ 206968 w 990635"/>
                  <a:gd name="connsiteY39" fmla="*/ 1382735 h 1639846"/>
                  <a:gd name="connsiteX40" fmla="*/ 233468 w 990635"/>
                  <a:gd name="connsiteY40" fmla="*/ 1419014 h 1639846"/>
                  <a:gd name="connsiteX41" fmla="*/ 259590 w 990635"/>
                  <a:gd name="connsiteY41" fmla="*/ 1451051 h 1639846"/>
                  <a:gd name="connsiteX42" fmla="*/ 285138 w 990635"/>
                  <a:gd name="connsiteY42" fmla="*/ 1481643 h 1639846"/>
                  <a:gd name="connsiteX43" fmla="*/ 309390 w 990635"/>
                  <a:gd name="connsiteY43" fmla="*/ 1511443 h 1639846"/>
                  <a:gd name="connsiteX44" fmla="*/ 333314 w 990635"/>
                  <a:gd name="connsiteY44" fmla="*/ 1536302 h 1639846"/>
                  <a:gd name="connsiteX45" fmla="*/ 354599 w 990635"/>
                  <a:gd name="connsiteY45" fmla="*/ 1560272 h 1639846"/>
                  <a:gd name="connsiteX46" fmla="*/ 374833 w 990635"/>
                  <a:gd name="connsiteY46" fmla="*/ 1579956 h 1639846"/>
                  <a:gd name="connsiteX47" fmla="*/ 393148 w 990635"/>
                  <a:gd name="connsiteY47" fmla="*/ 1598099 h 1639846"/>
                  <a:gd name="connsiteX48" fmla="*/ 407627 w 990635"/>
                  <a:gd name="connsiteY48" fmla="*/ 1613164 h 1639846"/>
                  <a:gd name="connsiteX49" fmla="*/ 420958 w 990635"/>
                  <a:gd name="connsiteY49" fmla="*/ 1625338 h 1639846"/>
                  <a:gd name="connsiteX50" fmla="*/ 429878 w 990635"/>
                  <a:gd name="connsiteY50" fmla="*/ 1632989 h 1639846"/>
                  <a:gd name="connsiteX51" fmla="*/ 435535 w 990635"/>
                  <a:gd name="connsiteY51" fmla="*/ 1639005 h 1639846"/>
                  <a:gd name="connsiteX52" fmla="*/ 437502 w 990635"/>
                  <a:gd name="connsiteY52" fmla="*/ 1639846 h 1639846"/>
                  <a:gd name="connsiteX53" fmla="*/ 440240 w 990635"/>
                  <a:gd name="connsiteY53" fmla="*/ 1639336 h 1639846"/>
                  <a:gd name="connsiteX54" fmla="*/ 446682 w 990635"/>
                  <a:gd name="connsiteY54" fmla="*/ 1634169 h 1639846"/>
                  <a:gd name="connsiteX55" fmla="*/ 457256 w 990635"/>
                  <a:gd name="connsiteY55" fmla="*/ 1627886 h 1639846"/>
                  <a:gd name="connsiteX56" fmla="*/ 471483 w 990635"/>
                  <a:gd name="connsiteY56" fmla="*/ 1617645 h 1639846"/>
                  <a:gd name="connsiteX57" fmla="*/ 487924 w 990635"/>
                  <a:gd name="connsiteY57" fmla="*/ 1604750 h 1639846"/>
                  <a:gd name="connsiteX58" fmla="*/ 508593 w 990635"/>
                  <a:gd name="connsiteY58" fmla="*/ 1589341 h 1639846"/>
                  <a:gd name="connsiteX59" fmla="*/ 530706 w 990635"/>
                  <a:gd name="connsiteY59" fmla="*/ 1572630 h 1639846"/>
                  <a:gd name="connsiteX60" fmla="*/ 555801 w 990635"/>
                  <a:gd name="connsiteY60" fmla="*/ 1551912 h 1639846"/>
                  <a:gd name="connsiteX61" fmla="*/ 582961 w 990635"/>
                  <a:gd name="connsiteY61" fmla="*/ 1530637 h 1639846"/>
                  <a:gd name="connsiteX62" fmla="*/ 611138 w 990635"/>
                  <a:gd name="connsiteY62" fmla="*/ 1504517 h 1639846"/>
                  <a:gd name="connsiteX63" fmla="*/ 640707 w 990635"/>
                  <a:gd name="connsiteY63" fmla="*/ 1477791 h 1639846"/>
                  <a:gd name="connsiteX64" fmla="*/ 670375 w 990635"/>
                  <a:gd name="connsiteY64" fmla="*/ 1449668 h 1639846"/>
                  <a:gd name="connsiteX65" fmla="*/ 701009 w 990635"/>
                  <a:gd name="connsiteY65" fmla="*/ 1417398 h 1639846"/>
                  <a:gd name="connsiteX66" fmla="*/ 732413 w 990635"/>
                  <a:gd name="connsiteY66" fmla="*/ 1383777 h 1639846"/>
                  <a:gd name="connsiteX67" fmla="*/ 763195 w 990635"/>
                  <a:gd name="connsiteY67" fmla="*/ 1349410 h 1639846"/>
                  <a:gd name="connsiteX68" fmla="*/ 793499 w 990635"/>
                  <a:gd name="connsiteY68" fmla="*/ 1312200 h 1639846"/>
                  <a:gd name="connsiteX69" fmla="*/ 822559 w 990635"/>
                  <a:gd name="connsiteY69" fmla="*/ 1273497 h 1639846"/>
                  <a:gd name="connsiteX70" fmla="*/ 851093 w 990635"/>
                  <a:gd name="connsiteY70" fmla="*/ 1232651 h 1639846"/>
                  <a:gd name="connsiteX71" fmla="*/ 877036 w 990635"/>
                  <a:gd name="connsiteY71" fmla="*/ 1190217 h 1639846"/>
                  <a:gd name="connsiteX72" fmla="*/ 901684 w 990635"/>
                  <a:gd name="connsiteY72" fmla="*/ 1146991 h 1639846"/>
                  <a:gd name="connsiteX73" fmla="*/ 924462 w 990635"/>
                  <a:gd name="connsiteY73" fmla="*/ 1101525 h 1639846"/>
                  <a:gd name="connsiteX74" fmla="*/ 943306 w 990635"/>
                  <a:gd name="connsiteY74" fmla="*/ 1054380 h 1639846"/>
                  <a:gd name="connsiteX75" fmla="*/ 960854 w 990635"/>
                  <a:gd name="connsiteY75" fmla="*/ 1006440 h 1639846"/>
                  <a:gd name="connsiteX76" fmla="*/ 973747 w 990635"/>
                  <a:gd name="connsiteY76" fmla="*/ 957472 h 1639846"/>
                  <a:gd name="connsiteX77" fmla="*/ 983377 w 990635"/>
                  <a:gd name="connsiteY77" fmla="*/ 906869 h 1639846"/>
                  <a:gd name="connsiteX78" fmla="*/ 989072 w 990635"/>
                  <a:gd name="connsiteY78" fmla="*/ 854586 h 1639846"/>
                  <a:gd name="connsiteX79" fmla="*/ 990635 w 990635"/>
                  <a:gd name="connsiteY79" fmla="*/ 803417 h 1639846"/>
                  <a:gd name="connsiteX80" fmla="*/ 988166 w 990635"/>
                  <a:gd name="connsiteY80" fmla="*/ 751966 h 1639846"/>
                  <a:gd name="connsiteX81" fmla="*/ 982238 w 990635"/>
                  <a:gd name="connsiteY81" fmla="*/ 701678 h 1639846"/>
                  <a:gd name="connsiteX82" fmla="*/ 971654 w 990635"/>
                  <a:gd name="connsiteY82" fmla="*/ 650359 h 1639846"/>
                  <a:gd name="connsiteX83" fmla="*/ 959480 w 990635"/>
                  <a:gd name="connsiteY83" fmla="*/ 602441 h 1639846"/>
                  <a:gd name="connsiteX84" fmla="*/ 943273 w 990635"/>
                  <a:gd name="connsiteY84" fmla="*/ 554241 h 1639846"/>
                  <a:gd name="connsiteX85" fmla="*/ 925000 w 990635"/>
                  <a:gd name="connsiteY85" fmla="*/ 506598 h 1639846"/>
                  <a:gd name="connsiteX86" fmla="*/ 905188 w 990635"/>
                  <a:gd name="connsiteY86" fmla="*/ 461656 h 1639846"/>
                  <a:gd name="connsiteX87" fmla="*/ 882588 w 990635"/>
                  <a:gd name="connsiteY87" fmla="*/ 417925 h 1639846"/>
                  <a:gd name="connsiteX88" fmla="*/ 859268 w 990635"/>
                  <a:gd name="connsiteY88" fmla="*/ 374845 h 1639846"/>
                  <a:gd name="connsiteX89" fmla="*/ 834405 w 990635"/>
                  <a:gd name="connsiteY89" fmla="*/ 334466 h 1639846"/>
                  <a:gd name="connsiteX90" fmla="*/ 808823 w 990635"/>
                  <a:gd name="connsiteY90" fmla="*/ 294740 h 1639846"/>
                  <a:gd name="connsiteX91" fmla="*/ 782373 w 990635"/>
                  <a:gd name="connsiteY91" fmla="*/ 257761 h 1639846"/>
                  <a:gd name="connsiteX92" fmla="*/ 756495 w 990635"/>
                  <a:gd name="connsiteY92" fmla="*/ 222230 h 1639846"/>
                  <a:gd name="connsiteX93" fmla="*/ 731094 w 990635"/>
                  <a:gd name="connsiteY93" fmla="*/ 189540 h 1639846"/>
                  <a:gd name="connsiteX94" fmla="*/ 705497 w 990635"/>
                  <a:gd name="connsiteY94" fmla="*/ 159646 h 1639846"/>
                  <a:gd name="connsiteX95" fmla="*/ 681245 w 990635"/>
                  <a:gd name="connsiteY95" fmla="*/ 129847 h 1639846"/>
                  <a:gd name="connsiteX96" fmla="*/ 657321 w 990635"/>
                  <a:gd name="connsiteY96" fmla="*/ 104989 h 1639846"/>
                  <a:gd name="connsiteX97" fmla="*/ 635364 w 990635"/>
                  <a:gd name="connsiteY97" fmla="*/ 80970 h 1639846"/>
                  <a:gd name="connsiteX98" fmla="*/ 615852 w 990635"/>
                  <a:gd name="connsiteY98" fmla="*/ 60634 h 1639846"/>
                  <a:gd name="connsiteX99" fmla="*/ 597536 w 990635"/>
                  <a:gd name="connsiteY99" fmla="*/ 42491 h 1639846"/>
                  <a:gd name="connsiteX100" fmla="*/ 583008 w 990635"/>
                  <a:gd name="connsiteY100" fmla="*/ 28125 h 1639846"/>
                  <a:gd name="connsiteX101" fmla="*/ 570350 w 990635"/>
                  <a:gd name="connsiteY101" fmla="*/ 15999 h 1639846"/>
                  <a:gd name="connsiteX102" fmla="*/ 560807 w 990635"/>
                  <a:gd name="connsiteY102" fmla="*/ 7602 h 1639846"/>
                  <a:gd name="connsiteX103" fmla="*/ 555101 w 990635"/>
                  <a:gd name="connsiteY103" fmla="*/ 2284 h 16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635" h="1639846">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rgbClr val="09BB9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4" name="MH_SubTitle_1"/>
              <p:cNvSpPr/>
              <p:nvPr>
                <p:custDataLst>
                  <p:tags r:id="rId3"/>
                </p:custDataLst>
              </p:nvPr>
            </p:nvSpPr>
            <p:spPr bwMode="gray">
              <a:xfrm>
                <a:off x="5688013" y="2398713"/>
                <a:ext cx="990600" cy="164465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9BB9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lnSpc>
                    <a:spcPct val="120000"/>
                  </a:lnSpc>
                  <a:defRPr/>
                </a:pPr>
                <a:endParaRPr lang="en-US" altLang="zh-CN" sz="1600" dirty="0">
                  <a:solidFill>
                    <a:schemeClr val="tx1">
                      <a:lumMod val="65000"/>
                      <a:lumOff val="35000"/>
                    </a:schemeClr>
                  </a:solidFill>
                </a:endParaRPr>
              </a:p>
            </p:txBody>
          </p:sp>
          <p:sp>
            <p:nvSpPr>
              <p:cNvPr id="35" name="MH_SubTitle_4"/>
              <p:cNvSpPr/>
              <p:nvPr>
                <p:custDataLst>
                  <p:tags r:id="rId4"/>
                </p:custDataLst>
              </p:nvPr>
            </p:nvSpPr>
            <p:spPr bwMode="gray">
              <a:xfrm rot="2160000">
                <a:off x="5180013" y="3960813"/>
                <a:ext cx="990600" cy="1644650"/>
              </a:xfrm>
              <a:custGeom>
                <a:avLst/>
                <a:gdLst>
                  <a:gd name="connsiteX0" fmla="*/ 495256 w 990511"/>
                  <a:gd name="connsiteY0" fmla="*/ 1643878 h 1643878"/>
                  <a:gd name="connsiteX1" fmla="*/ 493234 w 990511"/>
                  <a:gd name="connsiteY1" fmla="*/ 1641776 h 1643878"/>
                  <a:gd name="connsiteX2" fmla="*/ 487170 w 990511"/>
                  <a:gd name="connsiteY2" fmla="*/ 1636871 h 1643878"/>
                  <a:gd name="connsiteX3" fmla="*/ 477737 w 990511"/>
                  <a:gd name="connsiteY3" fmla="*/ 1629163 h 1643878"/>
                  <a:gd name="connsiteX4" fmla="*/ 463586 w 990511"/>
                  <a:gd name="connsiteY4" fmla="*/ 1617951 h 1643878"/>
                  <a:gd name="connsiteX5" fmla="*/ 448088 w 990511"/>
                  <a:gd name="connsiteY5" fmla="*/ 1604638 h 1643878"/>
                  <a:gd name="connsiteX6" fmla="*/ 428548 w 990511"/>
                  <a:gd name="connsiteY6" fmla="*/ 1587821 h 1643878"/>
                  <a:gd name="connsiteX7" fmla="*/ 406985 w 990511"/>
                  <a:gd name="connsiteY7" fmla="*/ 1568902 h 1643878"/>
                  <a:gd name="connsiteX8" fmla="*/ 384076 w 990511"/>
                  <a:gd name="connsiteY8" fmla="*/ 1546479 h 1643878"/>
                  <a:gd name="connsiteX9" fmla="*/ 358471 w 990511"/>
                  <a:gd name="connsiteY9" fmla="*/ 1523355 h 1643878"/>
                  <a:gd name="connsiteX10" fmla="*/ 332192 w 990511"/>
                  <a:gd name="connsiteY10" fmla="*/ 1495327 h 1643878"/>
                  <a:gd name="connsiteX11" fmla="*/ 304565 w 990511"/>
                  <a:gd name="connsiteY11" fmla="*/ 1467298 h 1643878"/>
                  <a:gd name="connsiteX12" fmla="*/ 276265 w 990511"/>
                  <a:gd name="connsiteY12" fmla="*/ 1436466 h 1643878"/>
                  <a:gd name="connsiteX13" fmla="*/ 247291 w 990511"/>
                  <a:gd name="connsiteY13" fmla="*/ 1402832 h 1643878"/>
                  <a:gd name="connsiteX14" fmla="*/ 218991 w 990511"/>
                  <a:gd name="connsiteY14" fmla="*/ 1367797 h 1643878"/>
                  <a:gd name="connsiteX15" fmla="*/ 191364 w 990511"/>
                  <a:gd name="connsiteY15" fmla="*/ 1329958 h 1643878"/>
                  <a:gd name="connsiteX16" fmla="*/ 163738 w 990511"/>
                  <a:gd name="connsiteY16" fmla="*/ 1291418 h 1643878"/>
                  <a:gd name="connsiteX17" fmla="*/ 137459 w 990511"/>
                  <a:gd name="connsiteY17" fmla="*/ 1250076 h 1643878"/>
                  <a:gd name="connsiteX18" fmla="*/ 111854 w 990511"/>
                  <a:gd name="connsiteY18" fmla="*/ 1208033 h 1643878"/>
                  <a:gd name="connsiteX19" fmla="*/ 88270 w 990511"/>
                  <a:gd name="connsiteY19" fmla="*/ 1164589 h 1643878"/>
                  <a:gd name="connsiteX20" fmla="*/ 67382 w 990511"/>
                  <a:gd name="connsiteY20" fmla="*/ 1118342 h 1643878"/>
                  <a:gd name="connsiteX21" fmla="*/ 47841 w 990511"/>
                  <a:gd name="connsiteY21" fmla="*/ 1071394 h 1643878"/>
                  <a:gd name="connsiteX22" fmla="*/ 32343 w 990511"/>
                  <a:gd name="connsiteY22" fmla="*/ 1024446 h 1643878"/>
                  <a:gd name="connsiteX23" fmla="*/ 18193 w 990511"/>
                  <a:gd name="connsiteY23" fmla="*/ 973994 h 1643878"/>
                  <a:gd name="connsiteX24" fmla="*/ 8760 w 990511"/>
                  <a:gd name="connsiteY24" fmla="*/ 924244 h 1643878"/>
                  <a:gd name="connsiteX25" fmla="*/ 2695 w 990511"/>
                  <a:gd name="connsiteY25" fmla="*/ 873091 h 1643878"/>
                  <a:gd name="connsiteX26" fmla="*/ 0 w 990511"/>
                  <a:gd name="connsiteY26" fmla="*/ 821939 h 1643878"/>
                  <a:gd name="connsiteX27" fmla="*/ 2695 w 990511"/>
                  <a:gd name="connsiteY27" fmla="*/ 769385 h 1643878"/>
                  <a:gd name="connsiteX28" fmla="*/ 8760 w 990511"/>
                  <a:gd name="connsiteY28" fmla="*/ 718233 h 1643878"/>
                  <a:gd name="connsiteX29" fmla="*/ 18193 w 990511"/>
                  <a:gd name="connsiteY29" fmla="*/ 668482 h 1643878"/>
                  <a:gd name="connsiteX30" fmla="*/ 32343 w 990511"/>
                  <a:gd name="connsiteY30" fmla="*/ 619432 h 1643878"/>
                  <a:gd name="connsiteX31" fmla="*/ 47841 w 990511"/>
                  <a:gd name="connsiteY31" fmla="*/ 571083 h 1643878"/>
                  <a:gd name="connsiteX32" fmla="*/ 67382 w 990511"/>
                  <a:gd name="connsiteY32" fmla="*/ 524135 h 1643878"/>
                  <a:gd name="connsiteX33" fmla="*/ 88270 w 990511"/>
                  <a:gd name="connsiteY33" fmla="*/ 479289 h 1643878"/>
                  <a:gd name="connsiteX34" fmla="*/ 111854 w 990511"/>
                  <a:gd name="connsiteY34" fmla="*/ 435144 h 1643878"/>
                  <a:gd name="connsiteX35" fmla="*/ 137459 w 990511"/>
                  <a:gd name="connsiteY35" fmla="*/ 392401 h 1643878"/>
                  <a:gd name="connsiteX36" fmla="*/ 163738 w 990511"/>
                  <a:gd name="connsiteY36" fmla="*/ 351759 h 1643878"/>
                  <a:gd name="connsiteX37" fmla="*/ 191364 w 990511"/>
                  <a:gd name="connsiteY37" fmla="*/ 312519 h 1643878"/>
                  <a:gd name="connsiteX38" fmla="*/ 218991 w 990511"/>
                  <a:gd name="connsiteY38" fmla="*/ 276082 h 1643878"/>
                  <a:gd name="connsiteX39" fmla="*/ 247291 w 990511"/>
                  <a:gd name="connsiteY39" fmla="*/ 240345 h 1643878"/>
                  <a:gd name="connsiteX40" fmla="*/ 276265 w 990511"/>
                  <a:gd name="connsiteY40" fmla="*/ 206010 h 1643878"/>
                  <a:gd name="connsiteX41" fmla="*/ 304565 w 990511"/>
                  <a:gd name="connsiteY41" fmla="*/ 175880 h 1643878"/>
                  <a:gd name="connsiteX42" fmla="*/ 332192 w 990511"/>
                  <a:gd name="connsiteY42" fmla="*/ 147150 h 1643878"/>
                  <a:gd name="connsiteX43" fmla="*/ 358471 w 990511"/>
                  <a:gd name="connsiteY43" fmla="*/ 119121 h 1643878"/>
                  <a:gd name="connsiteX44" fmla="*/ 384076 w 990511"/>
                  <a:gd name="connsiteY44" fmla="*/ 95998 h 1643878"/>
                  <a:gd name="connsiteX45" fmla="*/ 406985 w 990511"/>
                  <a:gd name="connsiteY45" fmla="*/ 73575 h 1643878"/>
                  <a:gd name="connsiteX46" fmla="*/ 428548 w 990511"/>
                  <a:gd name="connsiteY46" fmla="*/ 55357 h 1643878"/>
                  <a:gd name="connsiteX47" fmla="*/ 448088 w 990511"/>
                  <a:gd name="connsiteY47" fmla="*/ 38539 h 1643878"/>
                  <a:gd name="connsiteX48" fmla="*/ 463586 w 990511"/>
                  <a:gd name="connsiteY48" fmla="*/ 24525 h 1643878"/>
                  <a:gd name="connsiteX49" fmla="*/ 477736 w 990511"/>
                  <a:gd name="connsiteY49" fmla="*/ 13313 h 1643878"/>
                  <a:gd name="connsiteX50" fmla="*/ 487170 w 990511"/>
                  <a:gd name="connsiteY50" fmla="*/ 6306 h 1643878"/>
                  <a:gd name="connsiteX51" fmla="*/ 493234 w 990511"/>
                  <a:gd name="connsiteY51" fmla="*/ 701 h 1643878"/>
                  <a:gd name="connsiteX52" fmla="*/ 495255 w 990511"/>
                  <a:gd name="connsiteY52" fmla="*/ 0 h 1643878"/>
                  <a:gd name="connsiteX53" fmla="*/ 497951 w 990511"/>
                  <a:gd name="connsiteY53" fmla="*/ 701 h 1643878"/>
                  <a:gd name="connsiteX54" fmla="*/ 504015 w 990511"/>
                  <a:gd name="connsiteY54" fmla="*/ 6306 h 1643878"/>
                  <a:gd name="connsiteX55" fmla="*/ 514122 w 990511"/>
                  <a:gd name="connsiteY55" fmla="*/ 13314 h 1643878"/>
                  <a:gd name="connsiteX56" fmla="*/ 527599 w 990511"/>
                  <a:gd name="connsiteY56" fmla="*/ 24525 h 1643878"/>
                  <a:gd name="connsiteX57" fmla="*/ 543097 w 990511"/>
                  <a:gd name="connsiteY57" fmla="*/ 38539 h 1643878"/>
                  <a:gd name="connsiteX58" fmla="*/ 562637 w 990511"/>
                  <a:gd name="connsiteY58" fmla="*/ 55356 h 1643878"/>
                  <a:gd name="connsiteX59" fmla="*/ 583525 w 990511"/>
                  <a:gd name="connsiteY59" fmla="*/ 73575 h 1643878"/>
                  <a:gd name="connsiteX60" fmla="*/ 607109 w 990511"/>
                  <a:gd name="connsiteY60" fmla="*/ 95998 h 1643878"/>
                  <a:gd name="connsiteX61" fmla="*/ 632714 w 990511"/>
                  <a:gd name="connsiteY61" fmla="*/ 119122 h 1643878"/>
                  <a:gd name="connsiteX62" fmla="*/ 658993 w 990511"/>
                  <a:gd name="connsiteY62" fmla="*/ 147150 h 1643878"/>
                  <a:gd name="connsiteX63" fmla="*/ 686620 w 990511"/>
                  <a:gd name="connsiteY63" fmla="*/ 175880 h 1643878"/>
                  <a:gd name="connsiteX64" fmla="*/ 714246 w 990511"/>
                  <a:gd name="connsiteY64" fmla="*/ 206010 h 1643878"/>
                  <a:gd name="connsiteX65" fmla="*/ 742546 w 990511"/>
                  <a:gd name="connsiteY65" fmla="*/ 240345 h 1643878"/>
                  <a:gd name="connsiteX66" fmla="*/ 771521 w 990511"/>
                  <a:gd name="connsiteY66" fmla="*/ 276082 h 1643878"/>
                  <a:gd name="connsiteX67" fmla="*/ 799821 w 990511"/>
                  <a:gd name="connsiteY67" fmla="*/ 312519 h 1643878"/>
                  <a:gd name="connsiteX68" fmla="*/ 827447 w 990511"/>
                  <a:gd name="connsiteY68" fmla="*/ 351759 h 1643878"/>
                  <a:gd name="connsiteX69" fmla="*/ 853726 w 990511"/>
                  <a:gd name="connsiteY69" fmla="*/ 392401 h 1643878"/>
                  <a:gd name="connsiteX70" fmla="*/ 879331 w 990511"/>
                  <a:gd name="connsiteY70" fmla="*/ 435144 h 1643878"/>
                  <a:gd name="connsiteX71" fmla="*/ 902241 w 990511"/>
                  <a:gd name="connsiteY71" fmla="*/ 479289 h 1643878"/>
                  <a:gd name="connsiteX72" fmla="*/ 923803 w 990511"/>
                  <a:gd name="connsiteY72" fmla="*/ 524135 h 1643878"/>
                  <a:gd name="connsiteX73" fmla="*/ 943344 w 990511"/>
                  <a:gd name="connsiteY73" fmla="*/ 571083 h 1643878"/>
                  <a:gd name="connsiteX74" fmla="*/ 958842 w 990511"/>
                  <a:gd name="connsiteY74" fmla="*/ 619432 h 1643878"/>
                  <a:gd name="connsiteX75" fmla="*/ 972992 w 990511"/>
                  <a:gd name="connsiteY75" fmla="*/ 668483 h 1643878"/>
                  <a:gd name="connsiteX76" fmla="*/ 982425 w 990511"/>
                  <a:gd name="connsiteY76" fmla="*/ 718233 h 1643878"/>
                  <a:gd name="connsiteX77" fmla="*/ 988490 w 990511"/>
                  <a:gd name="connsiteY77" fmla="*/ 769385 h 1643878"/>
                  <a:gd name="connsiteX78" fmla="*/ 990511 w 990511"/>
                  <a:gd name="connsiteY78" fmla="*/ 821939 h 1643878"/>
                  <a:gd name="connsiteX79" fmla="*/ 988489 w 990511"/>
                  <a:gd name="connsiteY79" fmla="*/ 873091 h 1643878"/>
                  <a:gd name="connsiteX80" fmla="*/ 982425 w 990511"/>
                  <a:gd name="connsiteY80" fmla="*/ 924243 h 1643878"/>
                  <a:gd name="connsiteX81" fmla="*/ 972992 w 990511"/>
                  <a:gd name="connsiteY81" fmla="*/ 973994 h 1643878"/>
                  <a:gd name="connsiteX82" fmla="*/ 958842 w 990511"/>
                  <a:gd name="connsiteY82" fmla="*/ 1024446 h 1643878"/>
                  <a:gd name="connsiteX83" fmla="*/ 943344 w 990511"/>
                  <a:gd name="connsiteY83" fmla="*/ 1071394 h 1643878"/>
                  <a:gd name="connsiteX84" fmla="*/ 923803 w 990511"/>
                  <a:gd name="connsiteY84" fmla="*/ 1118341 h 1643878"/>
                  <a:gd name="connsiteX85" fmla="*/ 902241 w 990511"/>
                  <a:gd name="connsiteY85" fmla="*/ 1164589 h 1643878"/>
                  <a:gd name="connsiteX86" fmla="*/ 879331 w 990511"/>
                  <a:gd name="connsiteY86" fmla="*/ 1208033 h 1643878"/>
                  <a:gd name="connsiteX87" fmla="*/ 853726 w 990511"/>
                  <a:gd name="connsiteY87" fmla="*/ 1250076 h 1643878"/>
                  <a:gd name="connsiteX88" fmla="*/ 827447 w 990511"/>
                  <a:gd name="connsiteY88" fmla="*/ 1291418 h 1643878"/>
                  <a:gd name="connsiteX89" fmla="*/ 799821 w 990511"/>
                  <a:gd name="connsiteY89" fmla="*/ 1329958 h 1643878"/>
                  <a:gd name="connsiteX90" fmla="*/ 771520 w 990511"/>
                  <a:gd name="connsiteY90" fmla="*/ 1367796 h 1643878"/>
                  <a:gd name="connsiteX91" fmla="*/ 742546 w 990511"/>
                  <a:gd name="connsiteY91" fmla="*/ 1402832 h 1643878"/>
                  <a:gd name="connsiteX92" fmla="*/ 714246 w 990511"/>
                  <a:gd name="connsiteY92" fmla="*/ 1436466 h 1643878"/>
                  <a:gd name="connsiteX93" fmla="*/ 686620 w 990511"/>
                  <a:gd name="connsiteY93" fmla="*/ 1467298 h 1643878"/>
                  <a:gd name="connsiteX94" fmla="*/ 658993 w 990511"/>
                  <a:gd name="connsiteY94" fmla="*/ 1495326 h 1643878"/>
                  <a:gd name="connsiteX95" fmla="*/ 632714 w 990511"/>
                  <a:gd name="connsiteY95" fmla="*/ 1523355 h 1643878"/>
                  <a:gd name="connsiteX96" fmla="*/ 607109 w 990511"/>
                  <a:gd name="connsiteY96" fmla="*/ 1546479 h 1643878"/>
                  <a:gd name="connsiteX97" fmla="*/ 583526 w 990511"/>
                  <a:gd name="connsiteY97" fmla="*/ 1568902 h 1643878"/>
                  <a:gd name="connsiteX98" fmla="*/ 562637 w 990511"/>
                  <a:gd name="connsiteY98" fmla="*/ 1587821 h 1643878"/>
                  <a:gd name="connsiteX99" fmla="*/ 543097 w 990511"/>
                  <a:gd name="connsiteY99" fmla="*/ 1604638 h 1643878"/>
                  <a:gd name="connsiteX100" fmla="*/ 527599 w 990511"/>
                  <a:gd name="connsiteY100" fmla="*/ 1617951 h 1643878"/>
                  <a:gd name="connsiteX101" fmla="*/ 514123 w 990511"/>
                  <a:gd name="connsiteY101" fmla="*/ 1629163 h 1643878"/>
                  <a:gd name="connsiteX102" fmla="*/ 504015 w 990511"/>
                  <a:gd name="connsiteY102" fmla="*/ 1636871 h 1643878"/>
                  <a:gd name="connsiteX103" fmla="*/ 497951 w 990511"/>
                  <a:gd name="connsiteY103" fmla="*/ 1641776 h 16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511" h="1643878">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rgbClr val="09BB9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29" name="MH_SubTitle_2"/>
              <p:cNvSpPr/>
              <p:nvPr>
                <p:custDataLst>
                  <p:tags r:id="rId5"/>
                </p:custDataLst>
              </p:nvPr>
            </p:nvSpPr>
            <p:spPr>
              <a:xfrm rot="20544647">
                <a:off x="6175376" y="3275013"/>
                <a:ext cx="1952625" cy="990600"/>
              </a:xfrm>
              <a:custGeom>
                <a:avLst/>
                <a:gdLst>
                  <a:gd name="connsiteX0" fmla="*/ 1069560 w 1953336"/>
                  <a:gd name="connsiteY0" fmla="*/ 46042 h 990486"/>
                  <a:gd name="connsiteX1" fmla="*/ 1116647 w 1953336"/>
                  <a:gd name="connsiteY1" fmla="*/ 65245 h 990486"/>
                  <a:gd name="connsiteX2" fmla="*/ 1161642 w 1953336"/>
                  <a:gd name="connsiteY2" fmla="*/ 85812 h 990486"/>
                  <a:gd name="connsiteX3" fmla="*/ 1205954 w 1953336"/>
                  <a:gd name="connsiteY3" fmla="*/ 109078 h 990486"/>
                  <a:gd name="connsiteX4" fmla="*/ 1248881 w 1953336"/>
                  <a:gd name="connsiteY4" fmla="*/ 134376 h 990486"/>
                  <a:gd name="connsiteX5" fmla="*/ 1289709 w 1953336"/>
                  <a:gd name="connsiteY5" fmla="*/ 160363 h 990486"/>
                  <a:gd name="connsiteX6" fmla="*/ 1329147 w 1953336"/>
                  <a:gd name="connsiteY6" fmla="*/ 187707 h 990486"/>
                  <a:gd name="connsiteX7" fmla="*/ 1365781 w 1953336"/>
                  <a:gd name="connsiteY7" fmla="*/ 215072 h 990486"/>
                  <a:gd name="connsiteX8" fmla="*/ 1401719 w 1953336"/>
                  <a:gd name="connsiteY8" fmla="*/ 243115 h 990486"/>
                  <a:gd name="connsiteX9" fmla="*/ 1436261 w 1953336"/>
                  <a:gd name="connsiteY9" fmla="*/ 271842 h 990486"/>
                  <a:gd name="connsiteX10" fmla="*/ 1466594 w 1953336"/>
                  <a:gd name="connsiteY10" fmla="*/ 299926 h 990486"/>
                  <a:gd name="connsiteX11" fmla="*/ 1495521 w 1953336"/>
                  <a:gd name="connsiteY11" fmla="*/ 327346 h 990486"/>
                  <a:gd name="connsiteX12" fmla="*/ 1523737 w 1953336"/>
                  <a:gd name="connsiteY12" fmla="*/ 353423 h 990486"/>
                  <a:gd name="connsiteX13" fmla="*/ 1547044 w 1953336"/>
                  <a:gd name="connsiteY13" fmla="*/ 378862 h 990486"/>
                  <a:gd name="connsiteX14" fmla="*/ 1569630 w 1953336"/>
                  <a:gd name="connsiteY14" fmla="*/ 401610 h 990486"/>
                  <a:gd name="connsiteX15" fmla="*/ 1588003 w 1953336"/>
                  <a:gd name="connsiteY15" fmla="*/ 423041 h 990486"/>
                  <a:gd name="connsiteX16" fmla="*/ 1604960 w 1953336"/>
                  <a:gd name="connsiteY16" fmla="*/ 442461 h 990486"/>
                  <a:gd name="connsiteX17" fmla="*/ 1619085 w 1953336"/>
                  <a:gd name="connsiteY17" fmla="*/ 457858 h 990486"/>
                  <a:gd name="connsiteX18" fmla="*/ 1630397 w 1953336"/>
                  <a:gd name="connsiteY18" fmla="*/ 471927 h 990486"/>
                  <a:gd name="connsiteX19" fmla="*/ 1637472 w 1953336"/>
                  <a:gd name="connsiteY19" fmla="*/ 481310 h 990486"/>
                  <a:gd name="connsiteX20" fmla="*/ 1643121 w 1953336"/>
                  <a:gd name="connsiteY20" fmla="*/ 487334 h 990486"/>
                  <a:gd name="connsiteX21" fmla="*/ 1643836 w 1953336"/>
                  <a:gd name="connsiteY21" fmla="*/ 489351 h 990486"/>
                  <a:gd name="connsiteX22" fmla="*/ 1643155 w 1953336"/>
                  <a:gd name="connsiteY22" fmla="*/ 492051 h 990486"/>
                  <a:gd name="connsiteX23" fmla="*/ 1637593 w 1953336"/>
                  <a:gd name="connsiteY23" fmla="*/ 498155 h 990486"/>
                  <a:gd name="connsiteX24" fmla="*/ 1630658 w 1953336"/>
                  <a:gd name="connsiteY24" fmla="*/ 508312 h 990486"/>
                  <a:gd name="connsiteX25" fmla="*/ 1619544 w 1953336"/>
                  <a:gd name="connsiteY25" fmla="*/ 521869 h 990486"/>
                  <a:gd name="connsiteX26" fmla="*/ 1605641 w 1953336"/>
                  <a:gd name="connsiteY26" fmla="*/ 537467 h 990486"/>
                  <a:gd name="connsiteX27" fmla="*/ 1588964 w 1953336"/>
                  <a:gd name="connsiteY27" fmla="*/ 557127 h 990486"/>
                  <a:gd name="connsiteX28" fmla="*/ 1570896 w 1953336"/>
                  <a:gd name="connsiteY28" fmla="*/ 578146 h 990486"/>
                  <a:gd name="connsiteX29" fmla="*/ 1548643 w 1953336"/>
                  <a:gd name="connsiteY29" fmla="*/ 601889 h 990486"/>
                  <a:gd name="connsiteX30" fmla="*/ 1525703 w 1953336"/>
                  <a:gd name="connsiteY30" fmla="*/ 627660 h 990486"/>
                  <a:gd name="connsiteX31" fmla="*/ 1497864 w 1953336"/>
                  <a:gd name="connsiteY31" fmla="*/ 654139 h 990486"/>
                  <a:gd name="connsiteX32" fmla="*/ 1469333 w 1953336"/>
                  <a:gd name="connsiteY32" fmla="*/ 681970 h 990486"/>
                  <a:gd name="connsiteX33" fmla="*/ 1439401 w 1953336"/>
                  <a:gd name="connsiteY33" fmla="*/ 709812 h 990486"/>
                  <a:gd name="connsiteX34" fmla="*/ 1405270 w 1953336"/>
                  <a:gd name="connsiteY34" fmla="*/ 738358 h 990486"/>
                  <a:gd name="connsiteX35" fmla="*/ 1369742 w 1953336"/>
                  <a:gd name="connsiteY35" fmla="*/ 767588 h 990486"/>
                  <a:gd name="connsiteX36" fmla="*/ 1333509 w 1953336"/>
                  <a:gd name="connsiteY36" fmla="*/ 796149 h 990486"/>
                  <a:gd name="connsiteX37" fmla="*/ 1294468 w 1953336"/>
                  <a:gd name="connsiteY37" fmla="*/ 824056 h 990486"/>
                  <a:gd name="connsiteX38" fmla="*/ 1254016 w 1953336"/>
                  <a:gd name="connsiteY38" fmla="*/ 850625 h 990486"/>
                  <a:gd name="connsiteX39" fmla="*/ 1211457 w 1953336"/>
                  <a:gd name="connsiteY39" fmla="*/ 876536 h 990486"/>
                  <a:gd name="connsiteX40" fmla="*/ 1167477 w 1953336"/>
                  <a:gd name="connsiteY40" fmla="*/ 899762 h 990486"/>
                  <a:gd name="connsiteX41" fmla="*/ 1122787 w 1953336"/>
                  <a:gd name="connsiteY41" fmla="*/ 921645 h 990486"/>
                  <a:gd name="connsiteX42" fmla="*/ 1075980 w 1953336"/>
                  <a:gd name="connsiteY42" fmla="*/ 941522 h 990486"/>
                  <a:gd name="connsiteX43" fmla="*/ 1027744 w 1953336"/>
                  <a:gd name="connsiteY43" fmla="*/ 957366 h 990486"/>
                  <a:gd name="connsiteX44" fmla="*/ 978796 w 1953336"/>
                  <a:gd name="connsiteY44" fmla="*/ 971867 h 990486"/>
                  <a:gd name="connsiteX45" fmla="*/ 929114 w 1953336"/>
                  <a:gd name="connsiteY45" fmla="*/ 981657 h 990486"/>
                  <a:gd name="connsiteX46" fmla="*/ 878007 w 1953336"/>
                  <a:gd name="connsiteY46" fmla="*/ 988088 h 990486"/>
                  <a:gd name="connsiteX47" fmla="*/ 825469 w 1953336"/>
                  <a:gd name="connsiteY47" fmla="*/ 990486 h 990486"/>
                  <a:gd name="connsiteX48" fmla="*/ 774304 w 1953336"/>
                  <a:gd name="connsiteY48" fmla="*/ 988832 h 990486"/>
                  <a:gd name="connsiteX49" fmla="*/ 723109 w 1953336"/>
                  <a:gd name="connsiteY49" fmla="*/ 983134 h 990486"/>
                  <a:gd name="connsiteX50" fmla="*/ 673292 w 1953336"/>
                  <a:gd name="connsiteY50" fmla="*/ 974058 h 990486"/>
                  <a:gd name="connsiteX51" fmla="*/ 622740 w 1953336"/>
                  <a:gd name="connsiteY51" fmla="*/ 960269 h 990486"/>
                  <a:gd name="connsiteX52" fmla="*/ 575683 w 1953336"/>
                  <a:gd name="connsiteY52" fmla="*/ 945109 h 990486"/>
                  <a:gd name="connsiteX53" fmla="*/ 528596 w 1953336"/>
                  <a:gd name="connsiteY53" fmla="*/ 925905 h 990486"/>
                  <a:gd name="connsiteX54" fmla="*/ 482195 w 1953336"/>
                  <a:gd name="connsiteY54" fmla="*/ 904675 h 990486"/>
                  <a:gd name="connsiteX55" fmla="*/ 438588 w 1953336"/>
                  <a:gd name="connsiteY55" fmla="*/ 882077 h 990486"/>
                  <a:gd name="connsiteX56" fmla="*/ 396362 w 1953336"/>
                  <a:gd name="connsiteY56" fmla="*/ 856774 h 990486"/>
                  <a:gd name="connsiteX57" fmla="*/ 354833 w 1953336"/>
                  <a:gd name="connsiteY57" fmla="*/ 830793 h 990486"/>
                  <a:gd name="connsiteX58" fmla="*/ 316096 w 1953336"/>
                  <a:gd name="connsiteY58" fmla="*/ 803443 h 990486"/>
                  <a:gd name="connsiteX59" fmla="*/ 278056 w 1953336"/>
                  <a:gd name="connsiteY59" fmla="*/ 775415 h 990486"/>
                  <a:gd name="connsiteX60" fmla="*/ 242813 w 1953336"/>
                  <a:gd name="connsiteY60" fmla="*/ 746693 h 990486"/>
                  <a:gd name="connsiteX61" fmla="*/ 208977 w 1953336"/>
                  <a:gd name="connsiteY61" fmla="*/ 718634 h 990486"/>
                  <a:gd name="connsiteX62" fmla="*/ 177948 w 1953336"/>
                  <a:gd name="connsiteY62" fmla="*/ 691229 h 990486"/>
                  <a:gd name="connsiteX63" fmla="*/ 149722 w 1953336"/>
                  <a:gd name="connsiteY63" fmla="*/ 663804 h 990486"/>
                  <a:gd name="connsiteX64" fmla="*/ 121506 w 1953336"/>
                  <a:gd name="connsiteY64" fmla="*/ 637727 h 990486"/>
                  <a:gd name="connsiteX65" fmla="*/ 98199 w 1953336"/>
                  <a:gd name="connsiteY65" fmla="*/ 612289 h 990486"/>
                  <a:gd name="connsiteX66" fmla="*/ 75608 w 1953336"/>
                  <a:gd name="connsiteY66" fmla="*/ 588866 h 990486"/>
                  <a:gd name="connsiteX67" fmla="*/ 56540 w 1953336"/>
                  <a:gd name="connsiteY67" fmla="*/ 568114 h 990486"/>
                  <a:gd name="connsiteX68" fmla="*/ 39582 w 1953336"/>
                  <a:gd name="connsiteY68" fmla="*/ 548695 h 990486"/>
                  <a:gd name="connsiteX69" fmla="*/ 26158 w 1953336"/>
                  <a:gd name="connsiteY69" fmla="*/ 533292 h 990486"/>
                  <a:gd name="connsiteX70" fmla="*/ 14850 w 1953336"/>
                  <a:gd name="connsiteY70" fmla="*/ 519897 h 990486"/>
                  <a:gd name="connsiteX71" fmla="*/ 7070 w 1953336"/>
                  <a:gd name="connsiteY71" fmla="*/ 509845 h 990486"/>
                  <a:gd name="connsiteX72" fmla="*/ 2122 w 1953336"/>
                  <a:gd name="connsiteY72" fmla="*/ 503816 h 990486"/>
                  <a:gd name="connsiteX73" fmla="*/ 0 w 1953336"/>
                  <a:gd name="connsiteY73" fmla="*/ 501136 h 990486"/>
                  <a:gd name="connsiteX74" fmla="*/ 2088 w 1953336"/>
                  <a:gd name="connsiteY74" fmla="*/ 499100 h 990486"/>
                  <a:gd name="connsiteX75" fmla="*/ 6949 w 1953336"/>
                  <a:gd name="connsiteY75" fmla="*/ 493000 h 990486"/>
                  <a:gd name="connsiteX76" fmla="*/ 14589 w 1953336"/>
                  <a:gd name="connsiteY76" fmla="*/ 483512 h 990486"/>
                  <a:gd name="connsiteX77" fmla="*/ 25699 w 1953336"/>
                  <a:gd name="connsiteY77" fmla="*/ 469282 h 990486"/>
                  <a:gd name="connsiteX78" fmla="*/ 38901 w 1953336"/>
                  <a:gd name="connsiteY78" fmla="*/ 453689 h 990486"/>
                  <a:gd name="connsiteX79" fmla="*/ 55578 w 1953336"/>
                  <a:gd name="connsiteY79" fmla="*/ 434028 h 990486"/>
                  <a:gd name="connsiteX80" fmla="*/ 74342 w 1953336"/>
                  <a:gd name="connsiteY80" fmla="*/ 412331 h 990486"/>
                  <a:gd name="connsiteX81" fmla="*/ 96600 w 1953336"/>
                  <a:gd name="connsiteY81" fmla="*/ 389261 h 990486"/>
                  <a:gd name="connsiteX82" fmla="*/ 119540 w 1953336"/>
                  <a:gd name="connsiteY82" fmla="*/ 363491 h 990486"/>
                  <a:gd name="connsiteX83" fmla="*/ 147379 w 1953336"/>
                  <a:gd name="connsiteY83" fmla="*/ 337011 h 990486"/>
                  <a:gd name="connsiteX84" fmla="*/ 175209 w 1953336"/>
                  <a:gd name="connsiteY84" fmla="*/ 309185 h 990486"/>
                  <a:gd name="connsiteX85" fmla="*/ 205837 w 1953336"/>
                  <a:gd name="connsiteY85" fmla="*/ 280664 h 990486"/>
                  <a:gd name="connsiteX86" fmla="*/ 239262 w 1953336"/>
                  <a:gd name="connsiteY86" fmla="*/ 251450 h 990486"/>
                  <a:gd name="connsiteX87" fmla="*/ 274095 w 1953336"/>
                  <a:gd name="connsiteY87" fmla="*/ 222899 h 990486"/>
                  <a:gd name="connsiteX88" fmla="*/ 311734 w 1953336"/>
                  <a:gd name="connsiteY88" fmla="*/ 195002 h 990486"/>
                  <a:gd name="connsiteX89" fmla="*/ 350074 w 1953336"/>
                  <a:gd name="connsiteY89" fmla="*/ 167100 h 990486"/>
                  <a:gd name="connsiteX90" fmla="*/ 391227 w 1953336"/>
                  <a:gd name="connsiteY90" fmla="*/ 140525 h 990486"/>
                  <a:gd name="connsiteX91" fmla="*/ 433085 w 1953336"/>
                  <a:gd name="connsiteY91" fmla="*/ 114619 h 990486"/>
                  <a:gd name="connsiteX92" fmla="*/ 476360 w 1953336"/>
                  <a:gd name="connsiteY92" fmla="*/ 90725 h 990486"/>
                  <a:gd name="connsiteX93" fmla="*/ 522456 w 1953336"/>
                  <a:gd name="connsiteY93" fmla="*/ 69505 h 990486"/>
                  <a:gd name="connsiteX94" fmla="*/ 569263 w 1953336"/>
                  <a:gd name="connsiteY94" fmla="*/ 49629 h 990486"/>
                  <a:gd name="connsiteX95" fmla="*/ 616098 w 1953336"/>
                  <a:gd name="connsiteY95" fmla="*/ 33795 h 990486"/>
                  <a:gd name="connsiteX96" fmla="*/ 666447 w 1953336"/>
                  <a:gd name="connsiteY96" fmla="*/ 19283 h 990486"/>
                  <a:gd name="connsiteX97" fmla="*/ 716128 w 1953336"/>
                  <a:gd name="connsiteY97" fmla="*/ 9493 h 990486"/>
                  <a:gd name="connsiteX98" fmla="*/ 767236 w 1953336"/>
                  <a:gd name="connsiteY98" fmla="*/ 3062 h 990486"/>
                  <a:gd name="connsiteX99" fmla="*/ 818368 w 1953336"/>
                  <a:gd name="connsiteY99" fmla="*/ 0 h 990486"/>
                  <a:gd name="connsiteX100" fmla="*/ 870939 w 1953336"/>
                  <a:gd name="connsiteY100" fmla="*/ 2319 h 990486"/>
                  <a:gd name="connsiteX101" fmla="*/ 922134 w 1953336"/>
                  <a:gd name="connsiteY101" fmla="*/ 8016 h 990486"/>
                  <a:gd name="connsiteX102" fmla="*/ 971951 w 1953336"/>
                  <a:gd name="connsiteY102" fmla="*/ 17093 h 990486"/>
                  <a:gd name="connsiteX103" fmla="*/ 1021101 w 1953336"/>
                  <a:gd name="connsiteY103" fmla="*/ 30891 h 990486"/>
                  <a:gd name="connsiteX104" fmla="*/ 1953336 w 1953336"/>
                  <a:gd name="connsiteY104" fmla="*/ 19499 h 990486"/>
                  <a:gd name="connsiteX105" fmla="*/ 1953333 w 1953336"/>
                  <a:gd name="connsiteY105" fmla="*/ 19507 h 990486"/>
                  <a:gd name="connsiteX106" fmla="*/ 1953333 w 1953336"/>
                  <a:gd name="connsiteY106" fmla="*/ 19499 h 9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53336" h="99048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rgbClr val="09BB9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08000" bIns="36000" anchor="ctr"/>
              <a:lstStyle/>
              <a:p>
                <a:pPr algn="ctr">
                  <a:lnSpc>
                    <a:spcPct val="120000"/>
                  </a:lnSpc>
                  <a:defRPr/>
                </a:pPr>
                <a:endParaRPr lang="en-US" altLang="zh-CN" sz="1600" dirty="0">
                  <a:solidFill>
                    <a:schemeClr val="tx1">
                      <a:lumMod val="65000"/>
                      <a:lumOff val="35000"/>
                    </a:schemeClr>
                  </a:solidFill>
                </a:endParaRPr>
              </a:p>
            </p:txBody>
          </p:sp>
          <p:sp>
            <p:nvSpPr>
              <p:cNvPr id="32" name="MH_SubTitle_5"/>
              <p:cNvSpPr/>
              <p:nvPr>
                <p:custDataLst>
                  <p:tags r:id="rId6"/>
                </p:custDataLst>
              </p:nvPr>
            </p:nvSpPr>
            <p:spPr>
              <a:xfrm rot="603049">
                <a:off x="4548189" y="3321050"/>
                <a:ext cx="1627187" cy="992188"/>
              </a:xfrm>
              <a:custGeom>
                <a:avLst/>
                <a:gdLst>
                  <a:gd name="connsiteX0" fmla="*/ 627564 w 1628083"/>
                  <a:gd name="connsiteY0" fmla="*/ 18356 h 992800"/>
                  <a:gd name="connsiteX1" fmla="*/ 677592 w 1628083"/>
                  <a:gd name="connsiteY1" fmla="*/ 9694 h 992800"/>
                  <a:gd name="connsiteX2" fmla="*/ 728128 w 1628083"/>
                  <a:gd name="connsiteY2" fmla="*/ 2463 h 992800"/>
                  <a:gd name="connsiteX3" fmla="*/ 778705 w 1628083"/>
                  <a:gd name="connsiteY3" fmla="*/ 0 h 992800"/>
                  <a:gd name="connsiteX4" fmla="*/ 830205 w 1628083"/>
                  <a:gd name="connsiteY4" fmla="*/ 1068 h 992800"/>
                  <a:gd name="connsiteX5" fmla="*/ 882533 w 1628083"/>
                  <a:gd name="connsiteY5" fmla="*/ 6334 h 992800"/>
                  <a:gd name="connsiteX6" fmla="*/ 932914 w 1628083"/>
                  <a:gd name="connsiteY6" fmla="*/ 15410 h 992800"/>
                  <a:gd name="connsiteX7" fmla="*/ 982736 w 1628083"/>
                  <a:gd name="connsiteY7" fmla="*/ 28491 h 992800"/>
                  <a:gd name="connsiteX8" fmla="*/ 1030704 w 1628083"/>
                  <a:gd name="connsiteY8" fmla="*/ 44714 h 992800"/>
                  <a:gd name="connsiteX9" fmla="*/ 1078714 w 1628083"/>
                  <a:gd name="connsiteY9" fmla="*/ 65705 h 992800"/>
                  <a:gd name="connsiteX10" fmla="*/ 1123068 w 1628083"/>
                  <a:gd name="connsiteY10" fmla="*/ 87547 h 992800"/>
                  <a:gd name="connsiteX11" fmla="*/ 1166862 w 1628083"/>
                  <a:gd name="connsiteY11" fmla="*/ 113392 h 992800"/>
                  <a:gd name="connsiteX12" fmla="*/ 1209683 w 1628083"/>
                  <a:gd name="connsiteY12" fmla="*/ 141143 h 992800"/>
                  <a:gd name="connsiteX13" fmla="*/ 1249541 w 1628083"/>
                  <a:gd name="connsiteY13" fmla="*/ 169841 h 992800"/>
                  <a:gd name="connsiteX14" fmla="*/ 1287639 w 1628083"/>
                  <a:gd name="connsiteY14" fmla="*/ 201014 h 992800"/>
                  <a:gd name="connsiteX15" fmla="*/ 1324950 w 1628083"/>
                  <a:gd name="connsiteY15" fmla="*/ 232758 h 992800"/>
                  <a:gd name="connsiteX16" fmla="*/ 1359299 w 1628083"/>
                  <a:gd name="connsiteY16" fmla="*/ 265448 h 992800"/>
                  <a:gd name="connsiteX17" fmla="*/ 1392860 w 1628083"/>
                  <a:gd name="connsiteY17" fmla="*/ 298710 h 992800"/>
                  <a:gd name="connsiteX18" fmla="*/ 1423552 w 1628083"/>
                  <a:gd name="connsiteY18" fmla="*/ 332251 h 992800"/>
                  <a:gd name="connsiteX19" fmla="*/ 1452949 w 1628083"/>
                  <a:gd name="connsiteY19" fmla="*/ 364931 h 992800"/>
                  <a:gd name="connsiteX20" fmla="*/ 1479664 w 1628083"/>
                  <a:gd name="connsiteY20" fmla="*/ 396555 h 992800"/>
                  <a:gd name="connsiteX21" fmla="*/ 1503602 w 1628083"/>
                  <a:gd name="connsiteY21" fmla="*/ 427793 h 992800"/>
                  <a:gd name="connsiteX22" fmla="*/ 1527728 w 1628083"/>
                  <a:gd name="connsiteY22" fmla="*/ 457695 h 992800"/>
                  <a:gd name="connsiteX23" fmla="*/ 1547088 w 1628083"/>
                  <a:gd name="connsiteY23" fmla="*/ 486252 h 992800"/>
                  <a:gd name="connsiteX24" fmla="*/ 1566034 w 1628083"/>
                  <a:gd name="connsiteY24" fmla="*/ 512710 h 992800"/>
                  <a:gd name="connsiteX25" fmla="*/ 1581883 w 1628083"/>
                  <a:gd name="connsiteY25" fmla="*/ 536014 h 992800"/>
                  <a:gd name="connsiteX26" fmla="*/ 1595836 w 1628083"/>
                  <a:gd name="connsiteY26" fmla="*/ 557693 h 992800"/>
                  <a:gd name="connsiteX27" fmla="*/ 1606878 w 1628083"/>
                  <a:gd name="connsiteY27" fmla="*/ 574883 h 992800"/>
                  <a:gd name="connsiteX28" fmla="*/ 1616118 w 1628083"/>
                  <a:gd name="connsiteY28" fmla="*/ 589780 h 992800"/>
                  <a:gd name="connsiteX29" fmla="*/ 1622354 w 1628083"/>
                  <a:gd name="connsiteY29" fmla="*/ 600856 h 992800"/>
                  <a:gd name="connsiteX30" fmla="*/ 1626373 w 1628083"/>
                  <a:gd name="connsiteY30" fmla="*/ 607541 h 992800"/>
                  <a:gd name="connsiteX31" fmla="*/ 1628083 w 1628083"/>
                  <a:gd name="connsiteY31" fmla="*/ 610501 h 992800"/>
                  <a:gd name="connsiteX32" fmla="*/ 1625721 w 1628083"/>
                  <a:gd name="connsiteY32" fmla="*/ 612212 h 992800"/>
                  <a:gd name="connsiteX33" fmla="*/ 1620025 w 1628083"/>
                  <a:gd name="connsiteY33" fmla="*/ 617540 h 992800"/>
                  <a:gd name="connsiteX34" fmla="*/ 1611086 w 1628083"/>
                  <a:gd name="connsiteY34" fmla="*/ 625817 h 992800"/>
                  <a:gd name="connsiteX35" fmla="*/ 1598026 w 1628083"/>
                  <a:gd name="connsiteY35" fmla="*/ 638280 h 992800"/>
                  <a:gd name="connsiteX36" fmla="*/ 1582697 w 1628083"/>
                  <a:gd name="connsiteY36" fmla="*/ 651788 h 992800"/>
                  <a:gd name="connsiteX37" fmla="*/ 1563339 w 1628083"/>
                  <a:gd name="connsiteY37" fmla="*/ 668815 h 992800"/>
                  <a:gd name="connsiteX38" fmla="*/ 1541619 w 1628083"/>
                  <a:gd name="connsiteY38" fmla="*/ 687554 h 992800"/>
                  <a:gd name="connsiteX39" fmla="*/ 1516243 w 1628083"/>
                  <a:gd name="connsiteY39" fmla="*/ 707142 h 992800"/>
                  <a:gd name="connsiteX40" fmla="*/ 1489801 w 1628083"/>
                  <a:gd name="connsiteY40" fmla="*/ 729304 h 992800"/>
                  <a:gd name="connsiteX41" fmla="*/ 1458408 w 1628083"/>
                  <a:gd name="connsiteY41" fmla="*/ 751454 h 992800"/>
                  <a:gd name="connsiteX42" fmla="*/ 1426828 w 1628083"/>
                  <a:gd name="connsiteY42" fmla="*/ 774939 h 992800"/>
                  <a:gd name="connsiteX43" fmla="*/ 1392379 w 1628083"/>
                  <a:gd name="connsiteY43" fmla="*/ 798703 h 992800"/>
                  <a:gd name="connsiteX44" fmla="*/ 1355061 w 1628083"/>
                  <a:gd name="connsiteY44" fmla="*/ 822747 h 992800"/>
                  <a:gd name="connsiteX45" fmla="*/ 1316448 w 1628083"/>
                  <a:gd name="connsiteY45" fmla="*/ 845931 h 992800"/>
                  <a:gd name="connsiteX46" fmla="*/ 1275152 w 1628083"/>
                  <a:gd name="connsiteY46" fmla="*/ 868059 h 992800"/>
                  <a:gd name="connsiteX47" fmla="*/ 1233162 w 1628083"/>
                  <a:gd name="connsiteY47" fmla="*/ 890090 h 992800"/>
                  <a:gd name="connsiteX48" fmla="*/ 1188583 w 1628083"/>
                  <a:gd name="connsiteY48" fmla="*/ 910399 h 992800"/>
                  <a:gd name="connsiteX49" fmla="*/ 1143403 w 1628083"/>
                  <a:gd name="connsiteY49" fmla="*/ 929944 h 992800"/>
                  <a:gd name="connsiteX50" fmla="*/ 1097115 w 1628083"/>
                  <a:gd name="connsiteY50" fmla="*/ 947293 h 992800"/>
                  <a:gd name="connsiteX51" fmla="*/ 1048423 w 1628083"/>
                  <a:gd name="connsiteY51" fmla="*/ 961584 h 992800"/>
                  <a:gd name="connsiteX52" fmla="*/ 999224 w 1628083"/>
                  <a:gd name="connsiteY52" fmla="*/ 974444 h 992800"/>
                  <a:gd name="connsiteX53" fmla="*/ 950584 w 1628083"/>
                  <a:gd name="connsiteY53" fmla="*/ 983301 h 992800"/>
                  <a:gd name="connsiteX54" fmla="*/ 898661 w 1628083"/>
                  <a:gd name="connsiteY54" fmla="*/ 990338 h 992800"/>
                  <a:gd name="connsiteX55" fmla="*/ 848083 w 1628083"/>
                  <a:gd name="connsiteY55" fmla="*/ 992800 h 992800"/>
                  <a:gd name="connsiteX56" fmla="*/ 796584 w 1628083"/>
                  <a:gd name="connsiteY56" fmla="*/ 991732 h 992800"/>
                  <a:gd name="connsiteX57" fmla="*/ 745550 w 1628083"/>
                  <a:gd name="connsiteY57" fmla="*/ 987328 h 992800"/>
                  <a:gd name="connsiteX58" fmla="*/ 693874 w 1628083"/>
                  <a:gd name="connsiteY58" fmla="*/ 977390 h 992800"/>
                  <a:gd name="connsiteX59" fmla="*/ 644052 w 1628083"/>
                  <a:gd name="connsiteY59" fmla="*/ 964310 h 992800"/>
                  <a:gd name="connsiteX60" fmla="*/ 596084 w 1628083"/>
                  <a:gd name="connsiteY60" fmla="*/ 948087 h 992800"/>
                  <a:gd name="connsiteX61" fmla="*/ 549462 w 1628083"/>
                  <a:gd name="connsiteY61" fmla="*/ 927289 h 992800"/>
                  <a:gd name="connsiteX62" fmla="*/ 503721 w 1628083"/>
                  <a:gd name="connsiteY62" fmla="*/ 905254 h 992800"/>
                  <a:gd name="connsiteX63" fmla="*/ 459926 w 1628083"/>
                  <a:gd name="connsiteY63" fmla="*/ 879409 h 992800"/>
                  <a:gd name="connsiteX64" fmla="*/ 418400 w 1628083"/>
                  <a:gd name="connsiteY64" fmla="*/ 852519 h 992800"/>
                  <a:gd name="connsiteX65" fmla="*/ 377941 w 1628083"/>
                  <a:gd name="connsiteY65" fmla="*/ 823057 h 992800"/>
                  <a:gd name="connsiteX66" fmla="*/ 339149 w 1628083"/>
                  <a:gd name="connsiteY66" fmla="*/ 791787 h 992800"/>
                  <a:gd name="connsiteX67" fmla="*/ 302532 w 1628083"/>
                  <a:gd name="connsiteY67" fmla="*/ 760140 h 992800"/>
                  <a:gd name="connsiteX68" fmla="*/ 267490 w 1628083"/>
                  <a:gd name="connsiteY68" fmla="*/ 727352 h 992800"/>
                  <a:gd name="connsiteX69" fmla="*/ 235224 w 1628083"/>
                  <a:gd name="connsiteY69" fmla="*/ 694952 h 992800"/>
                  <a:gd name="connsiteX70" fmla="*/ 203744 w 1628083"/>
                  <a:gd name="connsiteY70" fmla="*/ 661982 h 992800"/>
                  <a:gd name="connsiteX71" fmla="*/ 173746 w 1628083"/>
                  <a:gd name="connsiteY71" fmla="*/ 628538 h 992800"/>
                  <a:gd name="connsiteX72" fmla="*/ 147819 w 1628083"/>
                  <a:gd name="connsiteY72" fmla="*/ 596342 h 992800"/>
                  <a:gd name="connsiteX73" fmla="*/ 123186 w 1628083"/>
                  <a:gd name="connsiteY73" fmla="*/ 565008 h 992800"/>
                  <a:gd name="connsiteX74" fmla="*/ 99061 w 1628083"/>
                  <a:gd name="connsiteY74" fmla="*/ 535105 h 992800"/>
                  <a:gd name="connsiteX75" fmla="*/ 79700 w 1628083"/>
                  <a:gd name="connsiteY75" fmla="*/ 506549 h 992800"/>
                  <a:gd name="connsiteX76" fmla="*/ 60661 w 1628083"/>
                  <a:gd name="connsiteY76" fmla="*/ 480758 h 992800"/>
                  <a:gd name="connsiteX77" fmla="*/ 45600 w 1628083"/>
                  <a:gd name="connsiteY77" fmla="*/ 456884 h 992800"/>
                  <a:gd name="connsiteX78" fmla="*/ 31647 w 1628083"/>
                  <a:gd name="connsiteY78" fmla="*/ 435205 h 992800"/>
                  <a:gd name="connsiteX79" fmla="*/ 19910 w 1628083"/>
                  <a:gd name="connsiteY79" fmla="*/ 417918 h 992800"/>
                  <a:gd name="connsiteX80" fmla="*/ 10763 w 1628083"/>
                  <a:gd name="connsiteY80" fmla="*/ 402353 h 992800"/>
                  <a:gd name="connsiteX81" fmla="*/ 5128 w 1628083"/>
                  <a:gd name="connsiteY81" fmla="*/ 392041 h 992800"/>
                  <a:gd name="connsiteX82" fmla="*/ 415 w 1628083"/>
                  <a:gd name="connsiteY82" fmla="*/ 385260 h 992800"/>
                  <a:gd name="connsiteX83" fmla="*/ 0 w 1628083"/>
                  <a:gd name="connsiteY83" fmla="*/ 383161 h 992800"/>
                  <a:gd name="connsiteX84" fmla="*/ 1067 w 1628083"/>
                  <a:gd name="connsiteY84" fmla="*/ 380589 h 992800"/>
                  <a:gd name="connsiteX85" fmla="*/ 7458 w 1628083"/>
                  <a:gd name="connsiteY85" fmla="*/ 375358 h 992800"/>
                  <a:gd name="connsiteX86" fmla="*/ 15795 w 1628083"/>
                  <a:gd name="connsiteY86" fmla="*/ 366317 h 992800"/>
                  <a:gd name="connsiteX87" fmla="*/ 28763 w 1628083"/>
                  <a:gd name="connsiteY87" fmla="*/ 354520 h 992800"/>
                  <a:gd name="connsiteX88" fmla="*/ 44786 w 1628083"/>
                  <a:gd name="connsiteY88" fmla="*/ 341110 h 992800"/>
                  <a:gd name="connsiteX89" fmla="*/ 64144 w 1628083"/>
                  <a:gd name="connsiteY89" fmla="*/ 324082 h 992800"/>
                  <a:gd name="connsiteX90" fmla="*/ 85076 w 1628083"/>
                  <a:gd name="connsiteY90" fmla="*/ 305914 h 992800"/>
                  <a:gd name="connsiteX91" fmla="*/ 110545 w 1628083"/>
                  <a:gd name="connsiteY91" fmla="*/ 285658 h 992800"/>
                  <a:gd name="connsiteX92" fmla="*/ 136987 w 1628083"/>
                  <a:gd name="connsiteY92" fmla="*/ 263497 h 992800"/>
                  <a:gd name="connsiteX93" fmla="*/ 168381 w 1628083"/>
                  <a:gd name="connsiteY93" fmla="*/ 241347 h 992800"/>
                  <a:gd name="connsiteX94" fmla="*/ 200655 w 1628083"/>
                  <a:gd name="connsiteY94" fmla="*/ 217959 h 992800"/>
                  <a:gd name="connsiteX95" fmla="*/ 234316 w 1628083"/>
                  <a:gd name="connsiteY95" fmla="*/ 194765 h 992800"/>
                  <a:gd name="connsiteX96" fmla="*/ 272235 w 1628083"/>
                  <a:gd name="connsiteY96" fmla="*/ 171485 h 992800"/>
                  <a:gd name="connsiteX97" fmla="*/ 311635 w 1628083"/>
                  <a:gd name="connsiteY97" fmla="*/ 147731 h 992800"/>
                  <a:gd name="connsiteX98" fmla="*/ 351636 w 1628083"/>
                  <a:gd name="connsiteY98" fmla="*/ 124742 h 992800"/>
                  <a:gd name="connsiteX99" fmla="*/ 394320 w 1628083"/>
                  <a:gd name="connsiteY99" fmla="*/ 102808 h 992800"/>
                  <a:gd name="connsiteX100" fmla="*/ 438205 w 1628083"/>
                  <a:gd name="connsiteY100" fmla="*/ 82402 h 992800"/>
                  <a:gd name="connsiteX101" fmla="*/ 484079 w 1628083"/>
                  <a:gd name="connsiteY101" fmla="*/ 62954 h 992800"/>
                  <a:gd name="connsiteX102" fmla="*/ 530968 w 1628083"/>
                  <a:gd name="connsiteY102" fmla="*/ 46369 h 992800"/>
                  <a:gd name="connsiteX103" fmla="*/ 578365 w 1628083"/>
                  <a:gd name="connsiteY103" fmla="*/ 31216 h 9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28083" h="992800">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rgbClr val="09BB98"/>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36000" anchor="ctr"/>
              <a:lstStyle/>
              <a:p>
                <a:pPr algn="ctr">
                  <a:lnSpc>
                    <a:spcPct val="120000"/>
                  </a:lnSpc>
                  <a:defRPr/>
                </a:pPr>
                <a:endParaRPr lang="en-US" altLang="zh-CN" sz="1600" dirty="0">
                  <a:solidFill>
                    <a:schemeClr val="tx1">
                      <a:lumMod val="65000"/>
                      <a:lumOff val="35000"/>
                    </a:schemeClr>
                  </a:solidFill>
                </a:endParaRPr>
              </a:p>
            </p:txBody>
          </p:sp>
          <p:sp>
            <p:nvSpPr>
              <p:cNvPr id="16" name="MH_Title_1"/>
              <p:cNvSpPr>
                <a:spLocks noChangeArrowheads="1"/>
              </p:cNvSpPr>
              <p:nvPr>
                <p:custDataLst>
                  <p:tags r:id="rId7"/>
                </p:custDataLst>
              </p:nvPr>
            </p:nvSpPr>
            <p:spPr bwMode="gray">
              <a:xfrm>
                <a:off x="5711825" y="3602038"/>
                <a:ext cx="922338" cy="920750"/>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endParaRPr lang="en-US" altLang="zh-CN" sz="1600" b="1" dirty="0">
                  <a:solidFill>
                    <a:schemeClr val="tx1">
                      <a:lumMod val="65000"/>
                      <a:lumOff val="35000"/>
                    </a:schemeClr>
                  </a:solidFill>
                </a:endParaRPr>
              </a:p>
            </p:txBody>
          </p:sp>
        </p:grpSp>
        <p:sp>
          <p:nvSpPr>
            <p:cNvPr id="49" name="椭圆 4"/>
            <p:cNvSpPr/>
            <p:nvPr/>
          </p:nvSpPr>
          <p:spPr>
            <a:xfrm>
              <a:off x="5876675" y="2450401"/>
              <a:ext cx="460649" cy="47484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44"/>
            <p:cNvSpPr/>
            <p:nvPr/>
          </p:nvSpPr>
          <p:spPr>
            <a:xfrm>
              <a:off x="6947639" y="3363791"/>
              <a:ext cx="474840" cy="38396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3" name="椭圆 45"/>
            <p:cNvSpPr/>
            <p:nvPr/>
          </p:nvSpPr>
          <p:spPr>
            <a:xfrm>
              <a:off x="4809009" y="3318351"/>
              <a:ext cx="458915" cy="47484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1" name="椭圆 46"/>
            <p:cNvSpPr/>
            <p:nvPr/>
          </p:nvSpPr>
          <p:spPr>
            <a:xfrm>
              <a:off x="6451178" y="4498927"/>
              <a:ext cx="474840" cy="448088"/>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2" name="椭圆 47"/>
            <p:cNvSpPr/>
            <p:nvPr/>
          </p:nvSpPr>
          <p:spPr>
            <a:xfrm>
              <a:off x="5275886" y="4485551"/>
              <a:ext cx="474840" cy="4748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27" name="组合 26"/>
          <p:cNvGrpSpPr/>
          <p:nvPr/>
        </p:nvGrpSpPr>
        <p:grpSpPr>
          <a:xfrm>
            <a:off x="94349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明年</a:t>
              </a:r>
              <a:r>
                <a:rPr lang="zh-CN" altLang="en-US" sz="2800" b="1" dirty="0">
                  <a:solidFill>
                    <a:srgbClr val="09BB98"/>
                  </a:solidFill>
                </a:rPr>
                <a:t>工作计划</a:t>
              </a:r>
              <a:endParaRPr lang="zh-CN" altLang="en-US" sz="2800" b="1" dirty="0">
                <a:solidFill>
                  <a:srgbClr val="09BB98"/>
                </a:solidFill>
              </a:endParaRP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54" name="图片 53"/>
          <p:cNvPicPr>
            <a:picLocks noChangeAspect="1"/>
          </p:cNvPicPr>
          <p:nvPr/>
        </p:nvPicPr>
        <p:blipFill rotWithShape="1">
          <a:blip r:embed="rId8"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4" name="MH_SubTitle_2"/>
          <p:cNvSpPr/>
          <p:nvPr>
            <p:custDataLst>
              <p:tags r:id="rId2"/>
            </p:custDataLst>
          </p:nvPr>
        </p:nvSpPr>
        <p:spPr bwMode="auto">
          <a:xfrm>
            <a:off x="6133518" y="2278744"/>
            <a:ext cx="4073737" cy="53710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09BB98"/>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3075" name="MH_SubTitle_1"/>
          <p:cNvSpPr/>
          <p:nvPr>
            <p:custDataLst>
              <p:tags r:id="rId3"/>
            </p:custDataLst>
          </p:nvPr>
        </p:nvSpPr>
        <p:spPr bwMode="auto">
          <a:xfrm>
            <a:off x="1984745" y="4762873"/>
            <a:ext cx="4079660" cy="53710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FFB800"/>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28" name="矩形 27"/>
          <p:cNvSpPr/>
          <p:nvPr/>
        </p:nvSpPr>
        <p:spPr>
          <a:xfrm>
            <a:off x="7585286" y="3029506"/>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sp>
        <p:nvSpPr>
          <p:cNvPr id="29" name="矩形 28"/>
          <p:cNvSpPr/>
          <p:nvPr/>
        </p:nvSpPr>
        <p:spPr>
          <a:xfrm>
            <a:off x="7590831" y="2337490"/>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latin typeface="+mn-ea"/>
              </a:rPr>
              <a:t>标题文字添加</a:t>
            </a:r>
            <a:endParaRPr lang="zh-CN" altLang="en-US" b="1" dirty="0">
              <a:solidFill>
                <a:schemeClr val="bg1"/>
              </a:solidFill>
              <a:latin typeface="+mn-ea"/>
            </a:endParaRPr>
          </a:p>
        </p:txBody>
      </p:sp>
      <p:sp>
        <p:nvSpPr>
          <p:cNvPr id="30" name="矩形 29"/>
          <p:cNvSpPr/>
          <p:nvPr/>
        </p:nvSpPr>
        <p:spPr>
          <a:xfrm>
            <a:off x="2510830" y="4849774"/>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bg1"/>
                </a:solidFill>
                <a:latin typeface="+mn-ea"/>
              </a:rPr>
              <a:t>标题文字添加</a:t>
            </a:r>
            <a:endParaRPr lang="zh-CN" altLang="en-US" b="1" dirty="0">
              <a:solidFill>
                <a:schemeClr val="bg1"/>
              </a:solidFill>
              <a:latin typeface="+mn-ea"/>
            </a:endParaRPr>
          </a:p>
        </p:txBody>
      </p:sp>
      <p:sp>
        <p:nvSpPr>
          <p:cNvPr id="32" name="矩形 31"/>
          <p:cNvSpPr/>
          <p:nvPr/>
        </p:nvSpPr>
        <p:spPr>
          <a:xfrm>
            <a:off x="1480300" y="3509477"/>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endParaRPr lang="zh-CN" altLang="en-US" sz="1200" dirty="0">
              <a:solidFill>
                <a:schemeClr val="tx1">
                  <a:lumMod val="65000"/>
                  <a:lumOff val="35000"/>
                </a:schemeClr>
              </a:solidFill>
              <a:latin typeface="+mn-ea"/>
            </a:endParaRPr>
          </a:p>
        </p:txBody>
      </p:sp>
      <p:pic>
        <p:nvPicPr>
          <p:cNvPr id="20" name="图片占位符 19"/>
          <p:cNvPicPr>
            <a:picLocks noGrp="1" noChangeAspect="1"/>
          </p:cNvPicPr>
          <p:nvPr>
            <p:ph type="pic" sz="quarter" idx="10"/>
          </p:nvPr>
        </p:nvPicPr>
        <p:blipFill>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16675" r="16675"/>
          <a:stretch>
            <a:fillRect/>
          </a:stretch>
        </p:blipFill>
        <p:spPr>
          <a:xfrm>
            <a:off x="4739406" y="2432769"/>
            <a:ext cx="2713188" cy="2713188"/>
          </a:xfrm>
        </p:spPr>
      </p:pic>
      <p:sp>
        <p:nvSpPr>
          <p:cNvPr id="13" name="MH_Title_1"/>
          <p:cNvSpPr/>
          <p:nvPr>
            <p:custDataLst>
              <p:tags r:id="rId6"/>
            </p:custDataLst>
          </p:nvPr>
        </p:nvSpPr>
        <p:spPr>
          <a:xfrm>
            <a:off x="4733479" y="2432769"/>
            <a:ext cx="2709242" cy="2711215"/>
          </a:xfrm>
          <a:prstGeom prst="donut">
            <a:avLst>
              <a:gd name="adj" fmla="val 3648"/>
            </a:avLst>
          </a:prstGeom>
          <a:solidFill>
            <a:schemeClr val="accent2"/>
          </a:solidFill>
        </p:spPr>
        <p:txBody>
          <a:bodyPr lIns="0" tIns="0" rIns="0" bIns="0" anchor="ctr">
            <a:normAutofit/>
          </a:bodyPr>
          <a:lstStyle/>
          <a:p>
            <a:pPr algn="ctr">
              <a:defRPr/>
            </a:pPr>
            <a:endParaRPr lang="zh-CN" altLang="en-US" sz="3200" dirty="0">
              <a:solidFill>
                <a:schemeClr val="accent1"/>
              </a:solidFill>
            </a:endParaRPr>
          </a:p>
        </p:txBody>
      </p:sp>
      <p:grpSp>
        <p:nvGrpSpPr>
          <p:cNvPr id="10" name="组合 9"/>
          <p:cNvGrpSpPr/>
          <p:nvPr/>
        </p:nvGrpSpPr>
        <p:grpSpPr>
          <a:xfrm>
            <a:off x="943493" y="450599"/>
            <a:ext cx="5061857" cy="698750"/>
            <a:chOff x="6096000" y="2061026"/>
            <a:chExt cx="5061857" cy="698750"/>
          </a:xfrm>
        </p:grpSpPr>
        <p:sp>
          <p:nvSpPr>
            <p:cNvPr id="11" name="文本框 1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明年</a:t>
              </a:r>
              <a:r>
                <a:rPr lang="zh-CN" altLang="en-US" sz="2800" b="1" dirty="0">
                  <a:solidFill>
                    <a:srgbClr val="09BB98"/>
                  </a:solidFill>
                </a:rPr>
                <a:t>工作计划</a:t>
              </a:r>
              <a:endParaRPr lang="zh-CN" altLang="en-US" sz="2800" b="1" dirty="0">
                <a:solidFill>
                  <a:srgbClr val="09BB98"/>
                </a:solidFill>
              </a:endParaRPr>
            </a:p>
          </p:txBody>
        </p:sp>
        <p:sp>
          <p:nvSpPr>
            <p:cNvPr id="12" name="文本框 1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1000" fill="hold"/>
                                        <p:tgtEl>
                                          <p:spTgt spid="307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28" grpId="0"/>
      <p:bldP spid="29" grpId="0"/>
      <p:bldP spid="30" grpId="0"/>
      <p:bldP spid="3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3a40b83b-a3c5-4a37-b59f-270202b9280b"/>
          <p:cNvGrpSpPr>
            <a:grpSpLocks noChangeAspect="1"/>
          </p:cNvGrpSpPr>
          <p:nvPr/>
        </p:nvGrpSpPr>
        <p:grpSpPr>
          <a:xfrm>
            <a:off x="1523492" y="1828230"/>
            <a:ext cx="9145711" cy="3922266"/>
            <a:chOff x="1523492" y="1700692"/>
            <a:chExt cx="9145711" cy="3922266"/>
          </a:xfrm>
        </p:grpSpPr>
        <p:sp>
          <p:nvSpPr>
            <p:cNvPr id="4" name="Rectangle 2"/>
            <p:cNvSpPr/>
            <p:nvPr/>
          </p:nvSpPr>
          <p:spPr>
            <a:xfrm>
              <a:off x="6407853" y="1700808"/>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Rectangle 3"/>
            <p:cNvSpPr/>
            <p:nvPr/>
          </p:nvSpPr>
          <p:spPr>
            <a:xfrm>
              <a:off x="6660386" y="1700692"/>
              <a:ext cx="829310" cy="922866"/>
            </a:xfrm>
            <a:prstGeom prst="rect">
              <a:avLst/>
            </a:prstGeom>
            <a:solidFill>
              <a:srgbClr val="FFB80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Rectangle 4"/>
            <p:cNvSpPr/>
            <p:nvPr/>
          </p:nvSpPr>
          <p:spPr>
            <a:xfrm>
              <a:off x="6407853" y="3197700"/>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Rectangle 5"/>
            <p:cNvSpPr/>
            <p:nvPr/>
          </p:nvSpPr>
          <p:spPr>
            <a:xfrm>
              <a:off x="6660386" y="3197497"/>
              <a:ext cx="829310" cy="922866"/>
            </a:xfrm>
            <a:prstGeom prst="rect">
              <a:avLst/>
            </a:prstGeom>
            <a:solidFill>
              <a:srgbClr val="09BB9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Rectangle 6"/>
            <p:cNvSpPr/>
            <p:nvPr/>
          </p:nvSpPr>
          <p:spPr>
            <a:xfrm>
              <a:off x="6407853" y="4700092"/>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Rectangle 7"/>
            <p:cNvSpPr/>
            <p:nvPr/>
          </p:nvSpPr>
          <p:spPr>
            <a:xfrm>
              <a:off x="6660386" y="4699976"/>
              <a:ext cx="829310" cy="922866"/>
            </a:xfrm>
            <a:prstGeom prst="rect">
              <a:avLst/>
            </a:prstGeom>
            <a:solidFill>
              <a:srgbClr val="FFB80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Rectangle 8"/>
            <p:cNvSpPr/>
            <p:nvPr/>
          </p:nvSpPr>
          <p:spPr>
            <a:xfrm flipH="1">
              <a:off x="1523492" y="1700808"/>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Rectangle 9"/>
            <p:cNvSpPr/>
            <p:nvPr/>
          </p:nvSpPr>
          <p:spPr>
            <a:xfrm flipH="1">
              <a:off x="4703001" y="1700692"/>
              <a:ext cx="829310" cy="922866"/>
            </a:xfrm>
            <a:prstGeom prst="rect">
              <a:avLst/>
            </a:prstGeom>
            <a:solidFill>
              <a:srgbClr val="09BB9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Rectangle 10"/>
            <p:cNvSpPr/>
            <p:nvPr/>
          </p:nvSpPr>
          <p:spPr>
            <a:xfrm flipH="1">
              <a:off x="1523492" y="3197700"/>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Rectangle 11"/>
            <p:cNvSpPr/>
            <p:nvPr/>
          </p:nvSpPr>
          <p:spPr>
            <a:xfrm flipH="1">
              <a:off x="4703001" y="3197497"/>
              <a:ext cx="829310" cy="922866"/>
            </a:xfrm>
            <a:prstGeom prst="rect">
              <a:avLst/>
            </a:prstGeom>
            <a:solidFill>
              <a:srgbClr val="FFB80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Rectangle 12"/>
            <p:cNvSpPr/>
            <p:nvPr/>
          </p:nvSpPr>
          <p:spPr>
            <a:xfrm flipH="1">
              <a:off x="1523492" y="4700092"/>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Rectangle 13"/>
            <p:cNvSpPr/>
            <p:nvPr/>
          </p:nvSpPr>
          <p:spPr>
            <a:xfrm flipH="1">
              <a:off x="4703001" y="4699976"/>
              <a:ext cx="829310" cy="922866"/>
            </a:xfrm>
            <a:prstGeom prst="rect">
              <a:avLst/>
            </a:prstGeom>
            <a:solidFill>
              <a:srgbClr val="09BB9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Freeform: Shape 57"/>
            <p:cNvSpPr/>
            <p:nvPr/>
          </p:nvSpPr>
          <p:spPr bwMode="auto">
            <a:xfrm>
              <a:off x="4882261" y="1923539"/>
              <a:ext cx="509956" cy="5099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p>
          </p:txBody>
        </p:sp>
        <p:sp>
          <p:nvSpPr>
            <p:cNvPr id="23" name="Freeform: Shape 58"/>
            <p:cNvSpPr/>
            <p:nvPr/>
          </p:nvSpPr>
          <p:spPr bwMode="auto">
            <a:xfrm>
              <a:off x="4862678" y="3403951"/>
              <a:ext cx="509956" cy="50995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p>
          </p:txBody>
        </p:sp>
        <p:sp>
          <p:nvSpPr>
            <p:cNvPr id="24" name="Freeform: Shape 59"/>
            <p:cNvSpPr/>
            <p:nvPr/>
          </p:nvSpPr>
          <p:spPr bwMode="auto">
            <a:xfrm>
              <a:off x="4867474" y="4906430"/>
              <a:ext cx="509956" cy="509956"/>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p>
          </p:txBody>
        </p:sp>
        <p:sp>
          <p:nvSpPr>
            <p:cNvPr id="25" name="Freeform: Shape 60"/>
            <p:cNvSpPr/>
            <p:nvPr/>
          </p:nvSpPr>
          <p:spPr bwMode="auto">
            <a:xfrm>
              <a:off x="6820063" y="1876154"/>
              <a:ext cx="509956" cy="50995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p>
          </p:txBody>
        </p:sp>
        <p:sp>
          <p:nvSpPr>
            <p:cNvPr id="26" name="Freeform: Shape 61"/>
            <p:cNvSpPr/>
            <p:nvPr/>
          </p:nvSpPr>
          <p:spPr bwMode="auto">
            <a:xfrm>
              <a:off x="6814808" y="4891187"/>
              <a:ext cx="527502" cy="527502"/>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p>
          </p:txBody>
        </p:sp>
        <p:sp>
          <p:nvSpPr>
            <p:cNvPr id="27" name="Freeform: Shape 62"/>
            <p:cNvSpPr/>
            <p:nvPr/>
          </p:nvSpPr>
          <p:spPr bwMode="auto">
            <a:xfrm>
              <a:off x="6814808" y="3442760"/>
              <a:ext cx="527502" cy="52750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p>
          </p:txBody>
        </p:sp>
      </p:grpSp>
      <p:sp>
        <p:nvSpPr>
          <p:cNvPr id="35" name="矩形 34"/>
          <p:cNvSpPr/>
          <p:nvPr/>
        </p:nvSpPr>
        <p:spPr>
          <a:xfrm>
            <a:off x="166560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endParaRPr lang="zh-CN" altLang="en-US" sz="1400" dirty="0">
              <a:solidFill>
                <a:schemeClr val="tx1">
                  <a:lumMod val="65000"/>
                  <a:lumOff val="35000"/>
                </a:schemeClr>
              </a:solidFill>
            </a:endParaRPr>
          </a:p>
        </p:txBody>
      </p:sp>
      <p:sp>
        <p:nvSpPr>
          <p:cNvPr id="36" name="矩形 35"/>
          <p:cNvSpPr/>
          <p:nvPr/>
        </p:nvSpPr>
        <p:spPr>
          <a:xfrm>
            <a:off x="166560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endParaRPr lang="zh-CN" altLang="en-US" sz="1400" dirty="0">
              <a:solidFill>
                <a:schemeClr val="tx1">
                  <a:lumMod val="65000"/>
                  <a:lumOff val="35000"/>
                </a:schemeClr>
              </a:solidFill>
            </a:endParaRPr>
          </a:p>
        </p:txBody>
      </p:sp>
      <p:sp>
        <p:nvSpPr>
          <p:cNvPr id="37" name="矩形 36"/>
          <p:cNvSpPr/>
          <p:nvPr/>
        </p:nvSpPr>
        <p:spPr>
          <a:xfrm>
            <a:off x="166560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endParaRPr lang="zh-CN" altLang="en-US" sz="1400" dirty="0">
              <a:solidFill>
                <a:schemeClr val="tx1">
                  <a:lumMod val="65000"/>
                  <a:lumOff val="35000"/>
                </a:schemeClr>
              </a:solidFill>
            </a:endParaRPr>
          </a:p>
        </p:txBody>
      </p:sp>
      <p:sp>
        <p:nvSpPr>
          <p:cNvPr id="38" name="矩形 37"/>
          <p:cNvSpPr/>
          <p:nvPr/>
        </p:nvSpPr>
        <p:spPr>
          <a:xfrm>
            <a:off x="762687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endParaRPr lang="zh-CN" altLang="en-US" sz="1400" dirty="0">
              <a:solidFill>
                <a:schemeClr val="tx1">
                  <a:lumMod val="65000"/>
                  <a:lumOff val="35000"/>
                </a:schemeClr>
              </a:solidFill>
            </a:endParaRPr>
          </a:p>
        </p:txBody>
      </p:sp>
      <p:sp>
        <p:nvSpPr>
          <p:cNvPr id="39" name="矩形 38"/>
          <p:cNvSpPr/>
          <p:nvPr/>
        </p:nvSpPr>
        <p:spPr>
          <a:xfrm>
            <a:off x="762687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endParaRPr lang="zh-CN" altLang="en-US" sz="1400" dirty="0">
              <a:solidFill>
                <a:schemeClr val="tx1">
                  <a:lumMod val="65000"/>
                  <a:lumOff val="35000"/>
                </a:schemeClr>
              </a:solidFill>
            </a:endParaRPr>
          </a:p>
        </p:txBody>
      </p:sp>
      <p:sp>
        <p:nvSpPr>
          <p:cNvPr id="40" name="矩形 39"/>
          <p:cNvSpPr/>
          <p:nvPr/>
        </p:nvSpPr>
        <p:spPr>
          <a:xfrm>
            <a:off x="762687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endParaRPr lang="zh-CN" altLang="en-US" sz="1400" dirty="0">
              <a:solidFill>
                <a:schemeClr val="tx1">
                  <a:lumMod val="65000"/>
                  <a:lumOff val="35000"/>
                </a:schemeClr>
              </a:solidFill>
            </a:endParaRPr>
          </a:p>
        </p:txBody>
      </p:sp>
      <p:grpSp>
        <p:nvGrpSpPr>
          <p:cNvPr id="28" name="组合 27"/>
          <p:cNvGrpSpPr/>
          <p:nvPr/>
        </p:nvGrpSpPr>
        <p:grpSpPr>
          <a:xfrm>
            <a:off x="94349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明年</a:t>
              </a:r>
              <a:r>
                <a:rPr lang="zh-CN" altLang="en-US" sz="2800" b="1" dirty="0">
                  <a:solidFill>
                    <a:srgbClr val="09BB98"/>
                  </a:solidFill>
                </a:rPr>
                <a:t>工作计划</a:t>
              </a:r>
              <a:endParaRPr lang="zh-CN" altLang="en-US" sz="2800" b="1" dirty="0">
                <a:solidFill>
                  <a:srgbClr val="09BB98"/>
                </a:solidFill>
              </a:endParaRP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1"/>
          <p:cNvGrpSpPr/>
          <p:nvPr/>
        </p:nvGrpSpPr>
        <p:grpSpPr>
          <a:xfrm>
            <a:off x="1736317" y="2269183"/>
            <a:ext cx="3345496" cy="3040360"/>
            <a:chOff x="1149331" y="1805176"/>
            <a:chExt cx="3381005" cy="3072631"/>
          </a:xfrm>
        </p:grpSpPr>
        <p:sp>
          <p:nvSpPr>
            <p:cNvPr id="30"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rgbClr val="09BB98"/>
            </a:solidFill>
            <a:ln w="19050">
              <a:noFill/>
              <a:miter lim="400000"/>
            </a:ln>
          </p:spPr>
          <p:txBody>
            <a:bodyPr anchor="ctr"/>
            <a:lstStyle/>
            <a:p>
              <a:pPr algn="ctr"/>
            </a:p>
          </p:txBody>
        </p:sp>
        <p:sp>
          <p:nvSpPr>
            <p:cNvPr id="31" name="Freeform: Shape 16"/>
            <p:cNvSpPr/>
            <p:nvPr/>
          </p:nvSpPr>
          <p:spPr>
            <a:xfrm rot="18900000">
              <a:off x="2101761" y="1805176"/>
              <a:ext cx="1975263" cy="3072631"/>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miter lim="400000"/>
            </a:ln>
          </p:spPr>
          <p:txBody>
            <a:bodyPr anchor="ctr"/>
            <a:lstStyle/>
            <a:p>
              <a:pPr algn="ctr"/>
            </a:p>
          </p:txBody>
        </p:sp>
      </p:grpSp>
      <p:grpSp>
        <p:nvGrpSpPr>
          <p:cNvPr id="36" name="组合 35"/>
          <p:cNvGrpSpPr/>
          <p:nvPr/>
        </p:nvGrpSpPr>
        <p:grpSpPr>
          <a:xfrm>
            <a:off x="5789612" y="2369356"/>
            <a:ext cx="5335588" cy="1063959"/>
            <a:chOff x="874712" y="3325188"/>
            <a:chExt cx="5335588" cy="1063959"/>
          </a:xfrm>
        </p:grpSpPr>
        <p:sp>
          <p:nvSpPr>
            <p:cNvPr id="37" name="矩形 36"/>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38" name="矩形 37"/>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grpSp>
        <p:nvGrpSpPr>
          <p:cNvPr id="39" name="组合 38"/>
          <p:cNvGrpSpPr/>
          <p:nvPr/>
        </p:nvGrpSpPr>
        <p:grpSpPr>
          <a:xfrm>
            <a:off x="5789612" y="4096556"/>
            <a:ext cx="5335588" cy="1063959"/>
            <a:chOff x="874712" y="3325188"/>
            <a:chExt cx="5335588" cy="1063959"/>
          </a:xfrm>
        </p:grpSpPr>
        <p:sp>
          <p:nvSpPr>
            <p:cNvPr id="40" name="矩形 39"/>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41" name="矩形 40"/>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grpSp>
        <p:nvGrpSpPr>
          <p:cNvPr id="11" name="组合 10"/>
          <p:cNvGrpSpPr/>
          <p:nvPr/>
        </p:nvGrpSpPr>
        <p:grpSpPr>
          <a:xfrm>
            <a:off x="943493" y="450599"/>
            <a:ext cx="5061857" cy="698750"/>
            <a:chOff x="6096000" y="2061026"/>
            <a:chExt cx="5061857" cy="698750"/>
          </a:xfrm>
        </p:grpSpPr>
        <p:sp>
          <p:nvSpPr>
            <p:cNvPr id="12" name="文本框 1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明年</a:t>
              </a:r>
              <a:r>
                <a:rPr lang="zh-CN" altLang="en-US" sz="2800" b="1" dirty="0">
                  <a:solidFill>
                    <a:srgbClr val="09BB98"/>
                  </a:solidFill>
                </a:rPr>
                <a:t>工作计划</a:t>
              </a:r>
              <a:endParaRPr lang="zh-CN" altLang="en-US" sz="2800" b="1" dirty="0">
                <a:solidFill>
                  <a:srgbClr val="09BB98"/>
                </a:solidFill>
              </a:endParaRPr>
            </a:p>
          </p:txBody>
        </p:sp>
        <p:sp>
          <p:nvSpPr>
            <p:cNvPr id="13" name="文本框 1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p:tgtEl>
                                          <p:spTgt spid="36"/>
                                        </p:tgtEl>
                                        <p:attrNameLst>
                                          <p:attrName>ppt_x</p:attrName>
                                        </p:attrNameLst>
                                      </p:cBhvr>
                                      <p:tavLst>
                                        <p:tav tm="0">
                                          <p:val>
                                            <p:strVal val="#ppt_x-#ppt_w*1.125000"/>
                                          </p:val>
                                        </p:tav>
                                        <p:tav tm="100000">
                                          <p:val>
                                            <p:strVal val="#ppt_x"/>
                                          </p:val>
                                        </p:tav>
                                      </p:tavLst>
                                    </p:anim>
                                    <p:animEffect transition="in" filter="wipe(right)">
                                      <p:cBhvr>
                                        <p:cTn id="15" dur="500"/>
                                        <p:tgtEl>
                                          <p:spTgt spid="36"/>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ppt_x</p:attrName>
                                        </p:attrNameLst>
                                      </p:cBhvr>
                                      <p:tavLst>
                                        <p:tav tm="0">
                                          <p:val>
                                            <p:strVal val="#ppt_x-#ppt_w*1.125000"/>
                                          </p:val>
                                        </p:tav>
                                        <p:tav tm="100000">
                                          <p:val>
                                            <p:strVal val="#ppt_x"/>
                                          </p:val>
                                        </p:tav>
                                      </p:tavLst>
                                    </p:anim>
                                    <p:animEffect transition="in" filter="wipe(righ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 name="图片 6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69bbc85e-124a-484c-b6e8-f26f596bdbac"/>
          <p:cNvGrpSpPr>
            <a:grpSpLocks noChangeAspect="1"/>
          </p:cNvGrpSpPr>
          <p:nvPr/>
        </p:nvGrpSpPr>
        <p:grpSpPr>
          <a:xfrm>
            <a:off x="1384134" y="2004137"/>
            <a:ext cx="9423733" cy="2837478"/>
            <a:chOff x="1352296" y="2075616"/>
            <a:chExt cx="9423733" cy="2837478"/>
          </a:xfrm>
        </p:grpSpPr>
        <p:sp>
          <p:nvSpPr>
            <p:cNvPr id="4" name="Freeform: Shape 1"/>
            <p:cNvSpPr/>
            <p:nvPr/>
          </p:nvSpPr>
          <p:spPr bwMode="auto">
            <a:xfrm>
              <a:off x="7903489" y="4066475"/>
              <a:ext cx="461062" cy="455213"/>
            </a:xfrm>
            <a:custGeom>
              <a:avLst/>
              <a:gdLst>
                <a:gd name="T0" fmla="*/ 186 w 200"/>
                <a:gd name="T1" fmla="*/ 0 h 197"/>
                <a:gd name="T2" fmla="*/ 14 w 200"/>
                <a:gd name="T3" fmla="*/ 0 h 197"/>
                <a:gd name="T4" fmla="*/ 0 w 200"/>
                <a:gd name="T5" fmla="*/ 15 h 197"/>
                <a:gd name="T6" fmla="*/ 0 w 200"/>
                <a:gd name="T7" fmla="*/ 127 h 197"/>
                <a:gd name="T8" fmla="*/ 14 w 200"/>
                <a:gd name="T9" fmla="*/ 141 h 197"/>
                <a:gd name="T10" fmla="*/ 82 w 200"/>
                <a:gd name="T11" fmla="*/ 141 h 197"/>
                <a:gd name="T12" fmla="*/ 55 w 200"/>
                <a:gd name="T13" fmla="*/ 189 h 197"/>
                <a:gd name="T14" fmla="*/ 58 w 200"/>
                <a:gd name="T15" fmla="*/ 197 h 197"/>
                <a:gd name="T16" fmla="*/ 61 w 200"/>
                <a:gd name="T17" fmla="*/ 197 h 197"/>
                <a:gd name="T18" fmla="*/ 66 w 200"/>
                <a:gd name="T19" fmla="*/ 194 h 197"/>
                <a:gd name="T20" fmla="*/ 95 w 200"/>
                <a:gd name="T21" fmla="*/ 141 h 197"/>
                <a:gd name="T22" fmla="*/ 105 w 200"/>
                <a:gd name="T23" fmla="*/ 141 h 197"/>
                <a:gd name="T24" fmla="*/ 134 w 200"/>
                <a:gd name="T25" fmla="*/ 194 h 197"/>
                <a:gd name="T26" fmla="*/ 140 w 200"/>
                <a:gd name="T27" fmla="*/ 197 h 197"/>
                <a:gd name="T28" fmla="*/ 142 w 200"/>
                <a:gd name="T29" fmla="*/ 197 h 197"/>
                <a:gd name="T30" fmla="*/ 145 w 200"/>
                <a:gd name="T31" fmla="*/ 189 h 197"/>
                <a:gd name="T32" fmla="*/ 118 w 200"/>
                <a:gd name="T33" fmla="*/ 141 h 197"/>
                <a:gd name="T34" fmla="*/ 186 w 200"/>
                <a:gd name="T35" fmla="*/ 141 h 197"/>
                <a:gd name="T36" fmla="*/ 200 w 200"/>
                <a:gd name="T37" fmla="*/ 127 h 197"/>
                <a:gd name="T38" fmla="*/ 200 w 200"/>
                <a:gd name="T39" fmla="*/ 15 h 197"/>
                <a:gd name="T40" fmla="*/ 186 w 200"/>
                <a:gd name="T41" fmla="*/ 0 h 197"/>
                <a:gd name="T42" fmla="*/ 188 w 200"/>
                <a:gd name="T43" fmla="*/ 120 h 197"/>
                <a:gd name="T44" fmla="*/ 12 w 200"/>
                <a:gd name="T45" fmla="*/ 120 h 197"/>
                <a:gd name="T46" fmla="*/ 12 w 200"/>
                <a:gd name="T47" fmla="*/ 14 h 197"/>
                <a:gd name="T48" fmla="*/ 188 w 200"/>
                <a:gd name="T49" fmla="*/ 14 h 197"/>
                <a:gd name="T50" fmla="*/ 188 w 200"/>
                <a:gd name="T51" fmla="*/ 120 h 197"/>
                <a:gd name="T52" fmla="*/ 148 w 200"/>
                <a:gd name="T53" fmla="*/ 99 h 197"/>
                <a:gd name="T54" fmla="*/ 124 w 200"/>
                <a:gd name="T55" fmla="*/ 99 h 197"/>
                <a:gd name="T56" fmla="*/ 124 w 200"/>
                <a:gd name="T57" fmla="*/ 29 h 197"/>
                <a:gd name="T58" fmla="*/ 148 w 200"/>
                <a:gd name="T59" fmla="*/ 29 h 197"/>
                <a:gd name="T60" fmla="*/ 148 w 200"/>
                <a:gd name="T61" fmla="*/ 99 h 197"/>
                <a:gd name="T62" fmla="*/ 76 w 200"/>
                <a:gd name="T63" fmla="*/ 99 h 197"/>
                <a:gd name="T64" fmla="*/ 52 w 200"/>
                <a:gd name="T65" fmla="*/ 99 h 197"/>
                <a:gd name="T66" fmla="*/ 52 w 200"/>
                <a:gd name="T67" fmla="*/ 66 h 197"/>
                <a:gd name="T68" fmla="*/ 76 w 200"/>
                <a:gd name="T69" fmla="*/ 66 h 197"/>
                <a:gd name="T70" fmla="*/ 76 w 200"/>
                <a:gd name="T71" fmla="*/ 99 h 197"/>
                <a:gd name="T72" fmla="*/ 112 w 200"/>
                <a:gd name="T73" fmla="*/ 99 h 197"/>
                <a:gd name="T74" fmla="*/ 88 w 200"/>
                <a:gd name="T75" fmla="*/ 99 h 197"/>
                <a:gd name="T76" fmla="*/ 88 w 200"/>
                <a:gd name="T77" fmla="*/ 47 h 197"/>
                <a:gd name="T78" fmla="*/ 112 w 200"/>
                <a:gd name="T79" fmla="*/ 47 h 197"/>
                <a:gd name="T80" fmla="*/ 112 w 200"/>
                <a:gd name="T81"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197">
                  <a:moveTo>
                    <a:pt x="186" y="0"/>
                  </a:moveTo>
                  <a:cubicBezTo>
                    <a:pt x="14" y="0"/>
                    <a:pt x="14" y="0"/>
                    <a:pt x="14" y="0"/>
                  </a:cubicBezTo>
                  <a:cubicBezTo>
                    <a:pt x="6" y="0"/>
                    <a:pt x="0" y="7"/>
                    <a:pt x="0" y="15"/>
                  </a:cubicBezTo>
                  <a:cubicBezTo>
                    <a:pt x="0" y="127"/>
                    <a:pt x="0" y="127"/>
                    <a:pt x="0" y="127"/>
                  </a:cubicBezTo>
                  <a:cubicBezTo>
                    <a:pt x="0" y="135"/>
                    <a:pt x="6" y="141"/>
                    <a:pt x="14" y="141"/>
                  </a:cubicBezTo>
                  <a:cubicBezTo>
                    <a:pt x="82" y="141"/>
                    <a:pt x="82" y="141"/>
                    <a:pt x="82" y="141"/>
                  </a:cubicBezTo>
                  <a:cubicBezTo>
                    <a:pt x="55" y="189"/>
                    <a:pt x="55" y="189"/>
                    <a:pt x="55" y="189"/>
                  </a:cubicBezTo>
                  <a:cubicBezTo>
                    <a:pt x="54" y="191"/>
                    <a:pt x="55" y="195"/>
                    <a:pt x="58" y="197"/>
                  </a:cubicBezTo>
                  <a:cubicBezTo>
                    <a:pt x="59" y="197"/>
                    <a:pt x="60" y="197"/>
                    <a:pt x="61" y="197"/>
                  </a:cubicBezTo>
                  <a:cubicBezTo>
                    <a:pt x="63" y="197"/>
                    <a:pt x="65" y="196"/>
                    <a:pt x="66" y="194"/>
                  </a:cubicBezTo>
                  <a:cubicBezTo>
                    <a:pt x="95" y="141"/>
                    <a:pt x="95" y="141"/>
                    <a:pt x="95" y="141"/>
                  </a:cubicBezTo>
                  <a:cubicBezTo>
                    <a:pt x="105" y="141"/>
                    <a:pt x="105" y="141"/>
                    <a:pt x="105" y="141"/>
                  </a:cubicBezTo>
                  <a:cubicBezTo>
                    <a:pt x="134" y="194"/>
                    <a:pt x="134" y="194"/>
                    <a:pt x="134" y="194"/>
                  </a:cubicBezTo>
                  <a:cubicBezTo>
                    <a:pt x="135" y="196"/>
                    <a:pt x="137" y="197"/>
                    <a:pt x="140" y="197"/>
                  </a:cubicBezTo>
                  <a:cubicBezTo>
                    <a:pt x="140" y="197"/>
                    <a:pt x="141" y="197"/>
                    <a:pt x="142" y="197"/>
                  </a:cubicBezTo>
                  <a:cubicBezTo>
                    <a:pt x="145" y="195"/>
                    <a:pt x="146" y="191"/>
                    <a:pt x="145" y="189"/>
                  </a:cubicBezTo>
                  <a:cubicBezTo>
                    <a:pt x="118" y="141"/>
                    <a:pt x="118" y="141"/>
                    <a:pt x="118" y="141"/>
                  </a:cubicBezTo>
                  <a:cubicBezTo>
                    <a:pt x="186" y="141"/>
                    <a:pt x="186" y="141"/>
                    <a:pt x="186" y="141"/>
                  </a:cubicBezTo>
                  <a:cubicBezTo>
                    <a:pt x="194" y="141"/>
                    <a:pt x="200" y="135"/>
                    <a:pt x="200" y="127"/>
                  </a:cubicBezTo>
                  <a:cubicBezTo>
                    <a:pt x="200" y="15"/>
                    <a:pt x="200" y="15"/>
                    <a:pt x="200" y="15"/>
                  </a:cubicBezTo>
                  <a:cubicBezTo>
                    <a:pt x="200" y="7"/>
                    <a:pt x="194" y="0"/>
                    <a:pt x="186" y="0"/>
                  </a:cubicBezTo>
                  <a:close/>
                  <a:moveTo>
                    <a:pt x="188" y="120"/>
                  </a:moveTo>
                  <a:cubicBezTo>
                    <a:pt x="12" y="120"/>
                    <a:pt x="12" y="120"/>
                    <a:pt x="12" y="120"/>
                  </a:cubicBezTo>
                  <a:cubicBezTo>
                    <a:pt x="12" y="14"/>
                    <a:pt x="12" y="14"/>
                    <a:pt x="12" y="14"/>
                  </a:cubicBezTo>
                  <a:cubicBezTo>
                    <a:pt x="188" y="14"/>
                    <a:pt x="188" y="14"/>
                    <a:pt x="188" y="14"/>
                  </a:cubicBezTo>
                  <a:lnTo>
                    <a:pt x="188" y="120"/>
                  </a:lnTo>
                  <a:close/>
                  <a:moveTo>
                    <a:pt x="148" y="99"/>
                  </a:moveTo>
                  <a:cubicBezTo>
                    <a:pt x="124" y="99"/>
                    <a:pt x="124" y="99"/>
                    <a:pt x="124" y="99"/>
                  </a:cubicBezTo>
                  <a:cubicBezTo>
                    <a:pt x="124" y="29"/>
                    <a:pt x="124" y="29"/>
                    <a:pt x="124" y="29"/>
                  </a:cubicBezTo>
                  <a:cubicBezTo>
                    <a:pt x="148" y="29"/>
                    <a:pt x="148" y="29"/>
                    <a:pt x="148" y="29"/>
                  </a:cubicBezTo>
                  <a:lnTo>
                    <a:pt x="148" y="99"/>
                  </a:lnTo>
                  <a:close/>
                  <a:moveTo>
                    <a:pt x="76" y="99"/>
                  </a:moveTo>
                  <a:cubicBezTo>
                    <a:pt x="52" y="99"/>
                    <a:pt x="52" y="99"/>
                    <a:pt x="52" y="99"/>
                  </a:cubicBezTo>
                  <a:cubicBezTo>
                    <a:pt x="52" y="66"/>
                    <a:pt x="52" y="66"/>
                    <a:pt x="52" y="66"/>
                  </a:cubicBezTo>
                  <a:cubicBezTo>
                    <a:pt x="76" y="66"/>
                    <a:pt x="76" y="66"/>
                    <a:pt x="76" y="66"/>
                  </a:cubicBezTo>
                  <a:lnTo>
                    <a:pt x="76" y="99"/>
                  </a:lnTo>
                  <a:close/>
                  <a:moveTo>
                    <a:pt x="112" y="99"/>
                  </a:moveTo>
                  <a:cubicBezTo>
                    <a:pt x="88" y="99"/>
                    <a:pt x="88" y="99"/>
                    <a:pt x="88" y="99"/>
                  </a:cubicBezTo>
                  <a:cubicBezTo>
                    <a:pt x="88" y="47"/>
                    <a:pt x="88" y="47"/>
                    <a:pt x="88" y="47"/>
                  </a:cubicBezTo>
                  <a:cubicBezTo>
                    <a:pt x="112" y="47"/>
                    <a:pt x="112" y="47"/>
                    <a:pt x="112" y="47"/>
                  </a:cubicBezTo>
                  <a:lnTo>
                    <a:pt x="112" y="99"/>
                  </a:lnTo>
                  <a:close/>
                </a:path>
              </a:pathLst>
            </a:custGeom>
            <a:solidFill>
              <a:srgbClr val="FFB800"/>
            </a:solidFill>
            <a:ln>
              <a:noFill/>
            </a:ln>
          </p:spPr>
          <p:txBody>
            <a:bodyPr anchor="ctr"/>
            <a:lstStyle/>
            <a:p>
              <a:pPr algn="ctr"/>
            </a:p>
          </p:txBody>
        </p:sp>
        <p:sp>
          <p:nvSpPr>
            <p:cNvPr id="5" name="Freeform: Shape 2"/>
            <p:cNvSpPr/>
            <p:nvPr/>
          </p:nvSpPr>
          <p:spPr bwMode="auto">
            <a:xfrm>
              <a:off x="1356335" y="2075616"/>
              <a:ext cx="361721" cy="468171"/>
            </a:xfrm>
            <a:custGeom>
              <a:avLst/>
              <a:gdLst>
                <a:gd name="T0" fmla="*/ 130 w 148"/>
                <a:gd name="T1" fmla="*/ 112 h 191"/>
                <a:gd name="T2" fmla="*/ 148 w 148"/>
                <a:gd name="T3" fmla="*/ 67 h 191"/>
                <a:gd name="T4" fmla="*/ 82 w 148"/>
                <a:gd name="T5" fmla="*/ 0 h 191"/>
                <a:gd name="T6" fmla="*/ 45 w 148"/>
                <a:gd name="T7" fmla="*/ 12 h 191"/>
                <a:gd name="T8" fmla="*/ 44 w 148"/>
                <a:gd name="T9" fmla="*/ 12 h 191"/>
                <a:gd name="T10" fmla="*/ 43 w 148"/>
                <a:gd name="T11" fmla="*/ 13 h 191"/>
                <a:gd name="T12" fmla="*/ 28 w 148"/>
                <a:gd name="T13" fmla="*/ 28 h 191"/>
                <a:gd name="T14" fmla="*/ 17 w 148"/>
                <a:gd name="T15" fmla="*/ 53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3 h 191"/>
                <a:gd name="T32" fmla="*/ 35 w 148"/>
                <a:gd name="T33" fmla="*/ 152 h 191"/>
                <a:gd name="T34" fmla="*/ 44 w 148"/>
                <a:gd name="T35" fmla="*/ 151 h 191"/>
                <a:gd name="T36" fmla="*/ 51 w 148"/>
                <a:gd name="T37" fmla="*/ 150 h 191"/>
                <a:gd name="T38" fmla="*/ 60 w 148"/>
                <a:gd name="T39" fmla="*/ 159 h 191"/>
                <a:gd name="T40" fmla="*/ 58 w 148"/>
                <a:gd name="T41" fmla="*/ 171 h 191"/>
                <a:gd name="T42" fmla="*/ 49 w 148"/>
                <a:gd name="T43" fmla="*/ 191 h 191"/>
                <a:gd name="T44" fmla="*/ 89 w 148"/>
                <a:gd name="T45" fmla="*/ 171 h 191"/>
                <a:gd name="T46" fmla="*/ 131 w 148"/>
                <a:gd name="T47" fmla="*/ 163 h 191"/>
                <a:gd name="T48" fmla="*/ 130 w 148"/>
                <a:gd name="T49" fmla="*/ 112 h 191"/>
                <a:gd name="T50" fmla="*/ 104 w 148"/>
                <a:gd name="T51" fmla="*/ 76 h 191"/>
                <a:gd name="T52" fmla="*/ 101 w 148"/>
                <a:gd name="T53" fmla="*/ 72 h 191"/>
                <a:gd name="T54" fmla="*/ 70 w 148"/>
                <a:gd name="T55" fmla="*/ 114 h 191"/>
                <a:gd name="T56" fmla="*/ 76 w 148"/>
                <a:gd name="T57" fmla="*/ 78 h 191"/>
                <a:gd name="T58" fmla="*/ 63 w 148"/>
                <a:gd name="T59" fmla="*/ 78 h 191"/>
                <a:gd name="T60" fmla="*/ 68 w 148"/>
                <a:gd name="T61" fmla="*/ 59 h 191"/>
                <a:gd name="T62" fmla="*/ 62 w 148"/>
                <a:gd name="T63" fmla="*/ 59 h 191"/>
                <a:gd name="T64" fmla="*/ 49 w 148"/>
                <a:gd name="T65" fmla="*/ 22 h 191"/>
                <a:gd name="T66" fmla="*/ 49 w 148"/>
                <a:gd name="T67" fmla="*/ 21 h 191"/>
                <a:gd name="T68" fmla="*/ 49 w 148"/>
                <a:gd name="T69" fmla="*/ 21 h 191"/>
                <a:gd name="T70" fmla="*/ 49 w 148"/>
                <a:gd name="T71" fmla="*/ 21 h 191"/>
                <a:gd name="T72" fmla="*/ 50 w 148"/>
                <a:gd name="T73" fmla="*/ 21 h 191"/>
                <a:gd name="T74" fmla="*/ 82 w 148"/>
                <a:gd name="T75" fmla="*/ 11 h 191"/>
                <a:gd name="T76" fmla="*/ 135 w 148"/>
                <a:gd name="T77" fmla="*/ 48 h 191"/>
                <a:gd name="T78" fmla="*/ 135 w 148"/>
                <a:gd name="T79" fmla="*/ 70 h 191"/>
                <a:gd name="T80" fmla="*/ 104 w 148"/>
                <a:gd name="T81" fmla="*/ 76 h 191"/>
                <a:gd name="T82" fmla="*/ 90 w 148"/>
                <a:gd name="T83" fmla="*/ 61 h 191"/>
                <a:gd name="T84" fmla="*/ 103 w 148"/>
                <a:gd name="T85" fmla="*/ 61 h 191"/>
                <a:gd name="T86" fmla="*/ 75 w 148"/>
                <a:gd name="T87" fmla="*/ 102 h 191"/>
                <a:gd name="T88" fmla="*/ 81 w 148"/>
                <a:gd name="T89" fmla="*/ 74 h 191"/>
                <a:gd name="T90" fmla="*/ 68 w 148"/>
                <a:gd name="T91" fmla="*/ 74 h 191"/>
                <a:gd name="T92" fmla="*/ 76 w 148"/>
                <a:gd name="T93" fmla="*/ 40 h 191"/>
                <a:gd name="T94" fmla="*/ 97 w 148"/>
                <a:gd name="T95" fmla="*/ 40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rgbClr val="09BB98"/>
            </a:solidFill>
            <a:ln>
              <a:noFill/>
            </a:ln>
          </p:spPr>
          <p:txBody>
            <a:bodyPr anchor="ctr"/>
            <a:lstStyle/>
            <a:p>
              <a:pPr algn="ctr"/>
              <a:endParaRPr dirty="0"/>
            </a:p>
          </p:txBody>
        </p:sp>
        <p:sp>
          <p:nvSpPr>
            <p:cNvPr id="6" name="Freeform: Shape 3"/>
            <p:cNvSpPr/>
            <p:nvPr/>
          </p:nvSpPr>
          <p:spPr bwMode="auto">
            <a:xfrm>
              <a:off x="4655249" y="2104199"/>
              <a:ext cx="520028" cy="411005"/>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rgbClr val="FFB800"/>
            </a:solidFill>
            <a:ln>
              <a:noFill/>
            </a:ln>
          </p:spPr>
          <p:txBody>
            <a:bodyPr anchor="ctr"/>
            <a:lstStyle/>
            <a:p>
              <a:pPr algn="ctr"/>
            </a:p>
          </p:txBody>
        </p:sp>
        <p:sp>
          <p:nvSpPr>
            <p:cNvPr id="7" name="Freeform: Shape 4"/>
            <p:cNvSpPr/>
            <p:nvPr/>
          </p:nvSpPr>
          <p:spPr bwMode="auto">
            <a:xfrm>
              <a:off x="7950606" y="2127162"/>
              <a:ext cx="366829" cy="365078"/>
            </a:xfrm>
            <a:custGeom>
              <a:avLst/>
              <a:gdLst>
                <a:gd name="T0" fmla="*/ 149 w 177"/>
                <a:gd name="T1" fmla="*/ 6 h 176"/>
                <a:gd name="T2" fmla="*/ 15 w 177"/>
                <a:gd name="T3" fmla="*/ 122 h 176"/>
                <a:gd name="T4" fmla="*/ 7 w 177"/>
                <a:gd name="T5" fmla="*/ 154 h 176"/>
                <a:gd name="T6" fmla="*/ 9 w 177"/>
                <a:gd name="T7" fmla="*/ 174 h 176"/>
                <a:gd name="T8" fmla="*/ 54 w 177"/>
                <a:gd name="T9" fmla="*/ 162 h 176"/>
                <a:gd name="T10" fmla="*/ 171 w 177"/>
                <a:gd name="T11" fmla="*/ 45 h 176"/>
                <a:gd name="T12" fmla="*/ 44 w 177"/>
                <a:gd name="T13" fmla="*/ 157 h 176"/>
                <a:gd name="T14" fmla="*/ 15 w 177"/>
                <a:gd name="T15" fmla="*/ 151 h 176"/>
                <a:gd name="T16" fmla="*/ 21 w 177"/>
                <a:gd name="T17" fmla="*/ 128 h 176"/>
                <a:gd name="T18" fmla="*/ 44 w 177"/>
                <a:gd name="T19" fmla="*/ 157 h 176"/>
                <a:gd name="T20" fmla="*/ 25 w 177"/>
                <a:gd name="T21" fmla="*/ 122 h 176"/>
                <a:gd name="T22" fmla="*/ 110 w 177"/>
                <a:gd name="T23" fmla="*/ 47 h 176"/>
                <a:gd name="T24" fmla="*/ 54 w 177"/>
                <a:gd name="T25" fmla="*/ 152 h 176"/>
                <a:gd name="T26" fmla="*/ 153 w 177"/>
                <a:gd name="T27" fmla="*/ 53 h 176"/>
                <a:gd name="T28" fmla="*/ 163 w 177"/>
                <a:gd name="T29" fmla="*/ 40 h 176"/>
                <a:gd name="T30" fmla="*/ 161 w 177"/>
                <a:gd name="T31" fmla="*/ 29 h 176"/>
                <a:gd name="T32" fmla="*/ 160 w 177"/>
                <a:gd name="T33" fmla="*/ 35 h 176"/>
                <a:gd name="T34" fmla="*/ 148 w 177"/>
                <a:gd name="T35" fmla="*/ 48 h 176"/>
                <a:gd name="T36" fmla="*/ 137 w 177"/>
                <a:gd name="T37" fmla="*/ 11 h 176"/>
                <a:gd name="T38" fmla="*/ 166 w 177"/>
                <a:gd name="T39" fmla="*/ 32 h 176"/>
                <a:gd name="T40" fmla="*/ 6 w 177"/>
                <a:gd name="T41" fmla="*/ 46 h 176"/>
                <a:gd name="T42" fmla="*/ 6 w 177"/>
                <a:gd name="T43" fmla="*/ 36 h 176"/>
                <a:gd name="T44" fmla="*/ 42 w 177"/>
                <a:gd name="T45" fmla="*/ 0 h 176"/>
                <a:gd name="T46" fmla="*/ 86 w 177"/>
                <a:gd name="T47" fmla="*/ 44 h 176"/>
                <a:gd name="T48" fmla="*/ 80 w 177"/>
                <a:gd name="T49" fmla="*/ 49 h 176"/>
                <a:gd name="T50" fmla="*/ 71 w 177"/>
                <a:gd name="T51" fmla="*/ 53 h 176"/>
                <a:gd name="T52" fmla="*/ 73 w 177"/>
                <a:gd name="T53" fmla="*/ 41 h 176"/>
                <a:gd name="T54" fmla="*/ 63 w 177"/>
                <a:gd name="T55" fmla="*/ 46 h 176"/>
                <a:gd name="T56" fmla="*/ 65 w 177"/>
                <a:gd name="T57" fmla="*/ 34 h 176"/>
                <a:gd name="T58" fmla="*/ 56 w 177"/>
                <a:gd name="T59" fmla="*/ 38 h 176"/>
                <a:gd name="T60" fmla="*/ 58 w 177"/>
                <a:gd name="T61" fmla="*/ 27 h 176"/>
                <a:gd name="T62" fmla="*/ 49 w 177"/>
                <a:gd name="T63" fmla="*/ 31 h 176"/>
                <a:gd name="T64" fmla="*/ 52 w 177"/>
                <a:gd name="T65" fmla="*/ 21 h 176"/>
                <a:gd name="T66" fmla="*/ 35 w 177"/>
                <a:gd name="T67" fmla="*/ 28 h 176"/>
                <a:gd name="T68" fmla="*/ 42 w 177"/>
                <a:gd name="T69" fmla="*/ 10 h 176"/>
                <a:gd name="T70" fmla="*/ 57 w 177"/>
                <a:gd name="T71" fmla="*/ 73 h 176"/>
                <a:gd name="T72" fmla="*/ 6 w 177"/>
                <a:gd name="T73" fmla="*/ 46 h 176"/>
                <a:gd name="T74" fmla="*/ 172 w 177"/>
                <a:gd name="T75" fmla="*/ 140 h 176"/>
                <a:gd name="T76" fmla="*/ 136 w 177"/>
                <a:gd name="T77" fmla="*/ 176 h 176"/>
                <a:gd name="T78" fmla="*/ 92 w 177"/>
                <a:gd name="T79" fmla="*/ 132 h 176"/>
                <a:gd name="T80" fmla="*/ 143 w 177"/>
                <a:gd name="T81" fmla="*/ 159 h 176"/>
                <a:gd name="T82" fmla="*/ 161 w 177"/>
                <a:gd name="T83" fmla="*/ 130 h 176"/>
                <a:gd name="T84" fmla="*/ 144 w 177"/>
                <a:gd name="T85" fmla="*/ 136 h 176"/>
                <a:gd name="T86" fmla="*/ 153 w 177"/>
                <a:gd name="T87" fmla="*/ 121 h 176"/>
                <a:gd name="T88" fmla="*/ 143 w 177"/>
                <a:gd name="T89" fmla="*/ 125 h 176"/>
                <a:gd name="T90" fmla="*/ 145 w 177"/>
                <a:gd name="T91" fmla="*/ 114 h 176"/>
                <a:gd name="T92" fmla="*/ 136 w 177"/>
                <a:gd name="T93" fmla="*/ 118 h 176"/>
                <a:gd name="T94" fmla="*/ 138 w 177"/>
                <a:gd name="T95" fmla="*/ 107 h 176"/>
                <a:gd name="T96" fmla="*/ 129 w 177"/>
                <a:gd name="T97" fmla="*/ 111 h 176"/>
                <a:gd name="T98" fmla="*/ 131 w 177"/>
                <a:gd name="T99" fmla="*/ 99 h 176"/>
                <a:gd name="T100" fmla="*/ 121 w 177"/>
                <a:gd name="T101" fmla="*/ 104 h 176"/>
                <a:gd name="T102" fmla="*/ 128 w 177"/>
                <a:gd name="T103" fmla="*/ 96 h 176"/>
                <a:gd name="T104" fmla="*/ 172 w 177"/>
                <a:gd name="T105" fmla="*/ 1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76">
                  <a:moveTo>
                    <a:pt x="171" y="27"/>
                  </a:moveTo>
                  <a:cubicBezTo>
                    <a:pt x="149" y="6"/>
                    <a:pt x="149" y="6"/>
                    <a:pt x="149" y="6"/>
                  </a:cubicBezTo>
                  <a:cubicBezTo>
                    <a:pt x="145" y="1"/>
                    <a:pt x="137" y="1"/>
                    <a:pt x="132" y="6"/>
                  </a:cubicBezTo>
                  <a:cubicBezTo>
                    <a:pt x="15" y="122"/>
                    <a:pt x="15" y="122"/>
                    <a:pt x="15" y="122"/>
                  </a:cubicBezTo>
                  <a:cubicBezTo>
                    <a:pt x="15" y="123"/>
                    <a:pt x="15" y="123"/>
                    <a:pt x="15" y="123"/>
                  </a:cubicBezTo>
                  <a:cubicBezTo>
                    <a:pt x="15" y="123"/>
                    <a:pt x="7" y="154"/>
                    <a:pt x="7" y="154"/>
                  </a:cubicBezTo>
                  <a:cubicBezTo>
                    <a:pt x="3" y="168"/>
                    <a:pt x="3" y="168"/>
                    <a:pt x="3" y="168"/>
                  </a:cubicBezTo>
                  <a:cubicBezTo>
                    <a:pt x="2" y="173"/>
                    <a:pt x="4" y="175"/>
                    <a:pt x="9" y="174"/>
                  </a:cubicBezTo>
                  <a:cubicBezTo>
                    <a:pt x="23" y="170"/>
                    <a:pt x="23" y="170"/>
                    <a:pt x="23" y="170"/>
                  </a:cubicBezTo>
                  <a:cubicBezTo>
                    <a:pt x="23" y="170"/>
                    <a:pt x="54" y="162"/>
                    <a:pt x="54" y="162"/>
                  </a:cubicBezTo>
                  <a:cubicBezTo>
                    <a:pt x="54" y="162"/>
                    <a:pt x="54" y="162"/>
                    <a:pt x="54" y="162"/>
                  </a:cubicBezTo>
                  <a:cubicBezTo>
                    <a:pt x="171" y="45"/>
                    <a:pt x="171" y="45"/>
                    <a:pt x="171" y="45"/>
                  </a:cubicBezTo>
                  <a:cubicBezTo>
                    <a:pt x="176" y="40"/>
                    <a:pt x="176" y="32"/>
                    <a:pt x="171" y="27"/>
                  </a:cubicBezTo>
                  <a:close/>
                  <a:moveTo>
                    <a:pt x="44" y="157"/>
                  </a:moveTo>
                  <a:cubicBezTo>
                    <a:pt x="25" y="162"/>
                    <a:pt x="25" y="162"/>
                    <a:pt x="25" y="162"/>
                  </a:cubicBezTo>
                  <a:cubicBezTo>
                    <a:pt x="15" y="151"/>
                    <a:pt x="15" y="151"/>
                    <a:pt x="15" y="151"/>
                  </a:cubicBezTo>
                  <a:cubicBezTo>
                    <a:pt x="20" y="133"/>
                    <a:pt x="20" y="133"/>
                    <a:pt x="20" y="133"/>
                  </a:cubicBezTo>
                  <a:cubicBezTo>
                    <a:pt x="20" y="131"/>
                    <a:pt x="20" y="129"/>
                    <a:pt x="21" y="128"/>
                  </a:cubicBezTo>
                  <a:cubicBezTo>
                    <a:pt x="49" y="156"/>
                    <a:pt x="49" y="156"/>
                    <a:pt x="49" y="156"/>
                  </a:cubicBezTo>
                  <a:cubicBezTo>
                    <a:pt x="47" y="156"/>
                    <a:pt x="46" y="157"/>
                    <a:pt x="44" y="157"/>
                  </a:cubicBezTo>
                  <a:close/>
                  <a:moveTo>
                    <a:pt x="54" y="152"/>
                  </a:moveTo>
                  <a:cubicBezTo>
                    <a:pt x="25" y="122"/>
                    <a:pt x="25" y="122"/>
                    <a:pt x="25" y="122"/>
                  </a:cubicBezTo>
                  <a:cubicBezTo>
                    <a:pt x="105" y="42"/>
                    <a:pt x="105" y="42"/>
                    <a:pt x="105" y="42"/>
                  </a:cubicBezTo>
                  <a:cubicBezTo>
                    <a:pt x="110" y="47"/>
                    <a:pt x="110" y="47"/>
                    <a:pt x="110" y="47"/>
                  </a:cubicBezTo>
                  <a:cubicBezTo>
                    <a:pt x="134" y="72"/>
                    <a:pt x="134" y="72"/>
                    <a:pt x="134" y="72"/>
                  </a:cubicBezTo>
                  <a:lnTo>
                    <a:pt x="54" y="152"/>
                  </a:lnTo>
                  <a:close/>
                  <a:moveTo>
                    <a:pt x="166" y="40"/>
                  </a:moveTo>
                  <a:cubicBezTo>
                    <a:pt x="153" y="53"/>
                    <a:pt x="153" y="53"/>
                    <a:pt x="153" y="53"/>
                  </a:cubicBezTo>
                  <a:cubicBezTo>
                    <a:pt x="151" y="52"/>
                    <a:pt x="151" y="52"/>
                    <a:pt x="151" y="52"/>
                  </a:cubicBezTo>
                  <a:cubicBezTo>
                    <a:pt x="163" y="40"/>
                    <a:pt x="163" y="40"/>
                    <a:pt x="163" y="40"/>
                  </a:cubicBezTo>
                  <a:cubicBezTo>
                    <a:pt x="164" y="39"/>
                    <a:pt x="165" y="37"/>
                    <a:pt x="165" y="35"/>
                  </a:cubicBezTo>
                  <a:cubicBezTo>
                    <a:pt x="165" y="32"/>
                    <a:pt x="162" y="29"/>
                    <a:pt x="161" y="29"/>
                  </a:cubicBezTo>
                  <a:cubicBezTo>
                    <a:pt x="158" y="33"/>
                    <a:pt x="158" y="33"/>
                    <a:pt x="158" y="33"/>
                  </a:cubicBezTo>
                  <a:cubicBezTo>
                    <a:pt x="159" y="34"/>
                    <a:pt x="160" y="35"/>
                    <a:pt x="160" y="35"/>
                  </a:cubicBezTo>
                  <a:cubicBezTo>
                    <a:pt x="160" y="36"/>
                    <a:pt x="160" y="36"/>
                    <a:pt x="159" y="36"/>
                  </a:cubicBezTo>
                  <a:cubicBezTo>
                    <a:pt x="148" y="48"/>
                    <a:pt x="148" y="48"/>
                    <a:pt x="148" y="48"/>
                  </a:cubicBezTo>
                  <a:cubicBezTo>
                    <a:pt x="124" y="24"/>
                    <a:pt x="124" y="24"/>
                    <a:pt x="124" y="24"/>
                  </a:cubicBezTo>
                  <a:cubicBezTo>
                    <a:pt x="137" y="11"/>
                    <a:pt x="137" y="11"/>
                    <a:pt x="137" y="11"/>
                  </a:cubicBezTo>
                  <a:cubicBezTo>
                    <a:pt x="139" y="9"/>
                    <a:pt x="142" y="9"/>
                    <a:pt x="144" y="11"/>
                  </a:cubicBezTo>
                  <a:cubicBezTo>
                    <a:pt x="166" y="32"/>
                    <a:pt x="166" y="32"/>
                    <a:pt x="166" y="32"/>
                  </a:cubicBezTo>
                  <a:cubicBezTo>
                    <a:pt x="168" y="34"/>
                    <a:pt x="168" y="38"/>
                    <a:pt x="166" y="40"/>
                  </a:cubicBezTo>
                  <a:close/>
                  <a:moveTo>
                    <a:pt x="6" y="46"/>
                  </a:moveTo>
                  <a:cubicBezTo>
                    <a:pt x="0" y="41"/>
                    <a:pt x="0" y="41"/>
                    <a:pt x="0" y="41"/>
                  </a:cubicBezTo>
                  <a:cubicBezTo>
                    <a:pt x="6" y="36"/>
                    <a:pt x="6" y="36"/>
                    <a:pt x="6" y="36"/>
                  </a:cubicBezTo>
                  <a:cubicBezTo>
                    <a:pt x="36" y="5"/>
                    <a:pt x="36" y="5"/>
                    <a:pt x="36" y="5"/>
                  </a:cubicBezTo>
                  <a:cubicBezTo>
                    <a:pt x="42" y="0"/>
                    <a:pt x="42" y="0"/>
                    <a:pt x="42" y="0"/>
                  </a:cubicBezTo>
                  <a:cubicBezTo>
                    <a:pt x="47" y="5"/>
                    <a:pt x="47" y="5"/>
                    <a:pt x="47" y="5"/>
                  </a:cubicBezTo>
                  <a:cubicBezTo>
                    <a:pt x="86" y="44"/>
                    <a:pt x="86" y="44"/>
                    <a:pt x="86" y="44"/>
                  </a:cubicBezTo>
                  <a:cubicBezTo>
                    <a:pt x="81" y="49"/>
                    <a:pt x="81" y="49"/>
                    <a:pt x="81" y="49"/>
                  </a:cubicBezTo>
                  <a:cubicBezTo>
                    <a:pt x="80" y="49"/>
                    <a:pt x="80" y="49"/>
                    <a:pt x="80" y="49"/>
                  </a:cubicBezTo>
                  <a:cubicBezTo>
                    <a:pt x="73" y="55"/>
                    <a:pt x="73" y="55"/>
                    <a:pt x="73" y="55"/>
                  </a:cubicBezTo>
                  <a:cubicBezTo>
                    <a:pt x="71" y="53"/>
                    <a:pt x="71" y="53"/>
                    <a:pt x="71" y="53"/>
                  </a:cubicBezTo>
                  <a:cubicBezTo>
                    <a:pt x="77" y="46"/>
                    <a:pt x="77" y="46"/>
                    <a:pt x="77" y="46"/>
                  </a:cubicBezTo>
                  <a:cubicBezTo>
                    <a:pt x="73" y="41"/>
                    <a:pt x="73" y="41"/>
                    <a:pt x="73" y="41"/>
                  </a:cubicBezTo>
                  <a:cubicBezTo>
                    <a:pt x="66" y="48"/>
                    <a:pt x="66" y="48"/>
                    <a:pt x="66" y="48"/>
                  </a:cubicBezTo>
                  <a:cubicBezTo>
                    <a:pt x="63" y="46"/>
                    <a:pt x="63" y="46"/>
                    <a:pt x="63" y="46"/>
                  </a:cubicBezTo>
                  <a:cubicBezTo>
                    <a:pt x="70" y="39"/>
                    <a:pt x="70" y="39"/>
                    <a:pt x="70" y="39"/>
                  </a:cubicBezTo>
                  <a:cubicBezTo>
                    <a:pt x="65" y="34"/>
                    <a:pt x="65" y="34"/>
                    <a:pt x="65" y="34"/>
                  </a:cubicBezTo>
                  <a:cubicBezTo>
                    <a:pt x="59" y="41"/>
                    <a:pt x="59" y="41"/>
                    <a:pt x="59" y="41"/>
                  </a:cubicBezTo>
                  <a:cubicBezTo>
                    <a:pt x="56" y="38"/>
                    <a:pt x="56" y="38"/>
                    <a:pt x="56" y="38"/>
                  </a:cubicBezTo>
                  <a:cubicBezTo>
                    <a:pt x="63" y="32"/>
                    <a:pt x="63" y="32"/>
                    <a:pt x="63" y="32"/>
                  </a:cubicBezTo>
                  <a:cubicBezTo>
                    <a:pt x="58" y="27"/>
                    <a:pt x="58" y="27"/>
                    <a:pt x="58" y="27"/>
                  </a:cubicBezTo>
                  <a:cubicBezTo>
                    <a:pt x="51" y="34"/>
                    <a:pt x="51" y="34"/>
                    <a:pt x="51" y="34"/>
                  </a:cubicBezTo>
                  <a:cubicBezTo>
                    <a:pt x="49" y="31"/>
                    <a:pt x="49" y="31"/>
                    <a:pt x="49" y="31"/>
                  </a:cubicBezTo>
                  <a:cubicBezTo>
                    <a:pt x="56" y="24"/>
                    <a:pt x="56" y="24"/>
                    <a:pt x="56" y="24"/>
                  </a:cubicBezTo>
                  <a:cubicBezTo>
                    <a:pt x="52" y="21"/>
                    <a:pt x="52" y="21"/>
                    <a:pt x="52" y="21"/>
                  </a:cubicBezTo>
                  <a:cubicBezTo>
                    <a:pt x="40" y="33"/>
                    <a:pt x="40" y="33"/>
                    <a:pt x="40" y="33"/>
                  </a:cubicBezTo>
                  <a:cubicBezTo>
                    <a:pt x="35" y="28"/>
                    <a:pt x="35" y="28"/>
                    <a:pt x="35" y="28"/>
                  </a:cubicBezTo>
                  <a:cubicBezTo>
                    <a:pt x="47" y="16"/>
                    <a:pt x="47" y="16"/>
                    <a:pt x="47" y="16"/>
                  </a:cubicBezTo>
                  <a:cubicBezTo>
                    <a:pt x="42" y="10"/>
                    <a:pt x="42" y="10"/>
                    <a:pt x="42" y="10"/>
                  </a:cubicBezTo>
                  <a:cubicBezTo>
                    <a:pt x="18" y="34"/>
                    <a:pt x="18" y="34"/>
                    <a:pt x="18" y="34"/>
                  </a:cubicBezTo>
                  <a:cubicBezTo>
                    <a:pt x="57" y="73"/>
                    <a:pt x="57" y="73"/>
                    <a:pt x="57" y="73"/>
                  </a:cubicBezTo>
                  <a:cubicBezTo>
                    <a:pt x="45" y="85"/>
                    <a:pt x="45" y="85"/>
                    <a:pt x="45" y="85"/>
                  </a:cubicBezTo>
                  <a:lnTo>
                    <a:pt x="6" y="46"/>
                  </a:lnTo>
                  <a:close/>
                  <a:moveTo>
                    <a:pt x="177" y="135"/>
                  </a:moveTo>
                  <a:cubicBezTo>
                    <a:pt x="172" y="140"/>
                    <a:pt x="172" y="140"/>
                    <a:pt x="172" y="140"/>
                  </a:cubicBezTo>
                  <a:cubicBezTo>
                    <a:pt x="141" y="171"/>
                    <a:pt x="141" y="171"/>
                    <a:pt x="141" y="171"/>
                  </a:cubicBezTo>
                  <a:cubicBezTo>
                    <a:pt x="136" y="176"/>
                    <a:pt x="136" y="176"/>
                    <a:pt x="136" y="176"/>
                  </a:cubicBezTo>
                  <a:cubicBezTo>
                    <a:pt x="131" y="171"/>
                    <a:pt x="131" y="171"/>
                    <a:pt x="131" y="171"/>
                  </a:cubicBezTo>
                  <a:cubicBezTo>
                    <a:pt x="92" y="132"/>
                    <a:pt x="92" y="132"/>
                    <a:pt x="92" y="132"/>
                  </a:cubicBezTo>
                  <a:cubicBezTo>
                    <a:pt x="104" y="120"/>
                    <a:pt x="104" y="120"/>
                    <a:pt x="104" y="120"/>
                  </a:cubicBezTo>
                  <a:cubicBezTo>
                    <a:pt x="143" y="159"/>
                    <a:pt x="143" y="159"/>
                    <a:pt x="143" y="159"/>
                  </a:cubicBezTo>
                  <a:cubicBezTo>
                    <a:pt x="167" y="135"/>
                    <a:pt x="167" y="135"/>
                    <a:pt x="167" y="135"/>
                  </a:cubicBezTo>
                  <a:cubicBezTo>
                    <a:pt x="161" y="130"/>
                    <a:pt x="161" y="130"/>
                    <a:pt x="161" y="130"/>
                  </a:cubicBezTo>
                  <a:cubicBezTo>
                    <a:pt x="149" y="142"/>
                    <a:pt x="149" y="142"/>
                    <a:pt x="149" y="142"/>
                  </a:cubicBezTo>
                  <a:cubicBezTo>
                    <a:pt x="144" y="136"/>
                    <a:pt x="144" y="136"/>
                    <a:pt x="144" y="136"/>
                  </a:cubicBezTo>
                  <a:cubicBezTo>
                    <a:pt x="156" y="125"/>
                    <a:pt x="156" y="125"/>
                    <a:pt x="156" y="125"/>
                  </a:cubicBezTo>
                  <a:cubicBezTo>
                    <a:pt x="153" y="121"/>
                    <a:pt x="153" y="121"/>
                    <a:pt x="153" y="121"/>
                  </a:cubicBezTo>
                  <a:cubicBezTo>
                    <a:pt x="146" y="128"/>
                    <a:pt x="146" y="128"/>
                    <a:pt x="146" y="128"/>
                  </a:cubicBezTo>
                  <a:cubicBezTo>
                    <a:pt x="143" y="125"/>
                    <a:pt x="143" y="125"/>
                    <a:pt x="143" y="125"/>
                  </a:cubicBezTo>
                  <a:cubicBezTo>
                    <a:pt x="150" y="119"/>
                    <a:pt x="150" y="119"/>
                    <a:pt x="150" y="119"/>
                  </a:cubicBezTo>
                  <a:cubicBezTo>
                    <a:pt x="145" y="114"/>
                    <a:pt x="145" y="114"/>
                    <a:pt x="145" y="114"/>
                  </a:cubicBezTo>
                  <a:cubicBezTo>
                    <a:pt x="138" y="121"/>
                    <a:pt x="138" y="121"/>
                    <a:pt x="138" y="121"/>
                  </a:cubicBezTo>
                  <a:cubicBezTo>
                    <a:pt x="136" y="118"/>
                    <a:pt x="136" y="118"/>
                    <a:pt x="136" y="118"/>
                  </a:cubicBezTo>
                  <a:cubicBezTo>
                    <a:pt x="143" y="111"/>
                    <a:pt x="143" y="111"/>
                    <a:pt x="143" y="111"/>
                  </a:cubicBezTo>
                  <a:cubicBezTo>
                    <a:pt x="138" y="107"/>
                    <a:pt x="138" y="107"/>
                    <a:pt x="138" y="107"/>
                  </a:cubicBezTo>
                  <a:cubicBezTo>
                    <a:pt x="131" y="113"/>
                    <a:pt x="131" y="113"/>
                    <a:pt x="131" y="113"/>
                  </a:cubicBezTo>
                  <a:cubicBezTo>
                    <a:pt x="129" y="111"/>
                    <a:pt x="129" y="111"/>
                    <a:pt x="129" y="111"/>
                  </a:cubicBezTo>
                  <a:cubicBezTo>
                    <a:pt x="135" y="104"/>
                    <a:pt x="135" y="104"/>
                    <a:pt x="135" y="104"/>
                  </a:cubicBezTo>
                  <a:cubicBezTo>
                    <a:pt x="131" y="99"/>
                    <a:pt x="131" y="99"/>
                    <a:pt x="131" y="99"/>
                  </a:cubicBezTo>
                  <a:cubicBezTo>
                    <a:pt x="124" y="106"/>
                    <a:pt x="124" y="106"/>
                    <a:pt x="124" y="106"/>
                  </a:cubicBezTo>
                  <a:cubicBezTo>
                    <a:pt x="121" y="104"/>
                    <a:pt x="121" y="104"/>
                    <a:pt x="121" y="104"/>
                  </a:cubicBezTo>
                  <a:cubicBezTo>
                    <a:pt x="128" y="97"/>
                    <a:pt x="128" y="97"/>
                    <a:pt x="128" y="97"/>
                  </a:cubicBezTo>
                  <a:cubicBezTo>
                    <a:pt x="128" y="96"/>
                    <a:pt x="128" y="96"/>
                    <a:pt x="128" y="96"/>
                  </a:cubicBezTo>
                  <a:cubicBezTo>
                    <a:pt x="133" y="91"/>
                    <a:pt x="133" y="91"/>
                    <a:pt x="133" y="91"/>
                  </a:cubicBezTo>
                  <a:cubicBezTo>
                    <a:pt x="172" y="130"/>
                    <a:pt x="172" y="130"/>
                    <a:pt x="172" y="130"/>
                  </a:cubicBezTo>
                  <a:lnTo>
                    <a:pt x="177" y="135"/>
                  </a:lnTo>
                  <a:close/>
                </a:path>
              </a:pathLst>
            </a:custGeom>
            <a:solidFill>
              <a:srgbClr val="09BB98"/>
            </a:solidFill>
            <a:ln>
              <a:noFill/>
            </a:ln>
          </p:spPr>
          <p:txBody>
            <a:bodyPr anchor="ctr"/>
            <a:lstStyle/>
            <a:p>
              <a:pPr algn="ctr"/>
              <a:endParaRPr dirty="0"/>
            </a:p>
          </p:txBody>
        </p:sp>
        <p:sp>
          <p:nvSpPr>
            <p:cNvPr id="8" name="Freeform: Shape 5"/>
            <p:cNvSpPr/>
            <p:nvPr/>
          </p:nvSpPr>
          <p:spPr bwMode="auto">
            <a:xfrm>
              <a:off x="4689914" y="4080125"/>
              <a:ext cx="450698" cy="427913"/>
            </a:xfrm>
            <a:custGeom>
              <a:avLst/>
              <a:gdLst>
                <a:gd name="T0" fmla="*/ 257 w 268"/>
                <a:gd name="T1" fmla="*/ 234 h 254"/>
                <a:gd name="T2" fmla="*/ 245 w 268"/>
                <a:gd name="T3" fmla="*/ 234 h 254"/>
                <a:gd name="T4" fmla="*/ 157 w 268"/>
                <a:gd name="T5" fmla="*/ 21 h 254"/>
                <a:gd name="T6" fmla="*/ 134 w 268"/>
                <a:gd name="T7" fmla="*/ 0 h 254"/>
                <a:gd name="T8" fmla="*/ 111 w 268"/>
                <a:gd name="T9" fmla="*/ 21 h 254"/>
                <a:gd name="T10" fmla="*/ 23 w 268"/>
                <a:gd name="T11" fmla="*/ 234 h 254"/>
                <a:gd name="T12" fmla="*/ 11 w 268"/>
                <a:gd name="T13" fmla="*/ 234 h 254"/>
                <a:gd name="T14" fmla="*/ 0 w 268"/>
                <a:gd name="T15" fmla="*/ 244 h 254"/>
                <a:gd name="T16" fmla="*/ 11 w 268"/>
                <a:gd name="T17" fmla="*/ 254 h 254"/>
                <a:gd name="T18" fmla="*/ 257 w 268"/>
                <a:gd name="T19" fmla="*/ 254 h 254"/>
                <a:gd name="T20" fmla="*/ 268 w 268"/>
                <a:gd name="T21" fmla="*/ 244 h 254"/>
                <a:gd name="T22" fmla="*/ 257 w 268"/>
                <a:gd name="T23" fmla="*/ 234 h 254"/>
                <a:gd name="T24" fmla="*/ 121 w 268"/>
                <a:gd name="T25" fmla="*/ 26 h 254"/>
                <a:gd name="T26" fmla="*/ 134 w 268"/>
                <a:gd name="T27" fmla="*/ 11 h 254"/>
                <a:gd name="T28" fmla="*/ 147 w 268"/>
                <a:gd name="T29" fmla="*/ 26 h 254"/>
                <a:gd name="T30" fmla="*/ 162 w 268"/>
                <a:gd name="T31" fmla="*/ 63 h 254"/>
                <a:gd name="T32" fmla="*/ 106 w 268"/>
                <a:gd name="T33" fmla="*/ 63 h 254"/>
                <a:gd name="T34" fmla="*/ 121 w 268"/>
                <a:gd name="T35" fmla="*/ 26 h 254"/>
                <a:gd name="T36" fmla="*/ 58 w 268"/>
                <a:gd name="T37" fmla="*/ 178 h 254"/>
                <a:gd name="T38" fmla="*/ 82 w 268"/>
                <a:gd name="T39" fmla="*/ 120 h 254"/>
                <a:gd name="T40" fmla="*/ 186 w 268"/>
                <a:gd name="T41" fmla="*/ 120 h 254"/>
                <a:gd name="T42" fmla="*/ 209 w 268"/>
                <a:gd name="T43" fmla="*/ 178 h 254"/>
                <a:gd name="T44" fmla="*/ 58 w 268"/>
                <a:gd name="T45" fmla="*/ 17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254">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rgbClr val="09BB98"/>
            </a:solidFill>
            <a:ln>
              <a:noFill/>
            </a:ln>
          </p:spPr>
          <p:txBody>
            <a:bodyPr anchor="ctr"/>
            <a:lstStyle/>
            <a:p>
              <a:pPr algn="ctr"/>
              <a:endParaRPr dirty="0"/>
            </a:p>
          </p:txBody>
        </p:sp>
        <p:sp>
          <p:nvSpPr>
            <p:cNvPr id="9" name="Freeform: Shape 6"/>
            <p:cNvSpPr/>
            <p:nvPr/>
          </p:nvSpPr>
          <p:spPr bwMode="auto">
            <a:xfrm>
              <a:off x="1395303" y="4059819"/>
              <a:ext cx="283785" cy="468524"/>
            </a:xfrm>
            <a:custGeom>
              <a:avLst/>
              <a:gdLst>
                <a:gd name="T0" fmla="*/ 28 w 108"/>
                <a:gd name="T1" fmla="*/ 142 h 178"/>
                <a:gd name="T2" fmla="*/ 29 w 108"/>
                <a:gd name="T3" fmla="*/ 153 h 178"/>
                <a:gd name="T4" fmla="*/ 17 w 108"/>
                <a:gd name="T5" fmla="*/ 158 h 178"/>
                <a:gd name="T6" fmla="*/ 0 w 108"/>
                <a:gd name="T7" fmla="*/ 172 h 178"/>
                <a:gd name="T8" fmla="*/ 0 w 108"/>
                <a:gd name="T9" fmla="*/ 142 h 178"/>
                <a:gd name="T10" fmla="*/ 24 w 108"/>
                <a:gd name="T11" fmla="*/ 117 h 178"/>
                <a:gd name="T12" fmla="*/ 26 w 108"/>
                <a:gd name="T13" fmla="*/ 134 h 178"/>
                <a:gd name="T14" fmla="*/ 27 w 108"/>
                <a:gd name="T15" fmla="*/ 137 h 178"/>
                <a:gd name="T16" fmla="*/ 27 w 108"/>
                <a:gd name="T17" fmla="*/ 137 h 178"/>
                <a:gd name="T18" fmla="*/ 28 w 108"/>
                <a:gd name="T19" fmla="*/ 142 h 178"/>
                <a:gd name="T20" fmla="*/ 86 w 108"/>
                <a:gd name="T21" fmla="*/ 120 h 178"/>
                <a:gd name="T22" fmla="*/ 84 w 108"/>
                <a:gd name="T23" fmla="*/ 134 h 178"/>
                <a:gd name="T24" fmla="*/ 83 w 108"/>
                <a:gd name="T25" fmla="*/ 137 h 178"/>
                <a:gd name="T26" fmla="*/ 83 w 108"/>
                <a:gd name="T27" fmla="*/ 137 h 178"/>
                <a:gd name="T28" fmla="*/ 83 w 108"/>
                <a:gd name="T29" fmla="*/ 142 h 178"/>
                <a:gd name="T30" fmla="*/ 81 w 108"/>
                <a:gd name="T31" fmla="*/ 154 h 178"/>
                <a:gd name="T32" fmla="*/ 90 w 108"/>
                <a:gd name="T33" fmla="*/ 158 h 178"/>
                <a:gd name="T34" fmla="*/ 108 w 108"/>
                <a:gd name="T35" fmla="*/ 172 h 178"/>
                <a:gd name="T36" fmla="*/ 108 w 108"/>
                <a:gd name="T37" fmla="*/ 142 h 178"/>
                <a:gd name="T38" fmla="*/ 86 w 108"/>
                <a:gd name="T39" fmla="*/ 120 h 178"/>
                <a:gd name="T40" fmla="*/ 55 w 108"/>
                <a:gd name="T41" fmla="*/ 0 h 178"/>
                <a:gd name="T42" fmla="*/ 26 w 108"/>
                <a:gd name="T43" fmla="*/ 42 h 178"/>
                <a:gd name="T44" fmla="*/ 84 w 108"/>
                <a:gd name="T45" fmla="*/ 42 h 178"/>
                <a:gd name="T46" fmla="*/ 55 w 108"/>
                <a:gd name="T47" fmla="*/ 0 h 178"/>
                <a:gd name="T48" fmla="*/ 35 w 108"/>
                <a:gd name="T49" fmla="*/ 162 h 178"/>
                <a:gd name="T50" fmla="*/ 45 w 108"/>
                <a:gd name="T51" fmla="*/ 162 h 178"/>
                <a:gd name="T52" fmla="*/ 45 w 108"/>
                <a:gd name="T53" fmla="*/ 141 h 178"/>
                <a:gd name="T54" fmla="*/ 31 w 108"/>
                <a:gd name="T55" fmla="*/ 141 h 178"/>
                <a:gd name="T56" fmla="*/ 35 w 108"/>
                <a:gd name="T57" fmla="*/ 162 h 178"/>
                <a:gd name="T58" fmla="*/ 87 w 108"/>
                <a:gd name="T59" fmla="*/ 62 h 178"/>
                <a:gd name="T60" fmla="*/ 80 w 108"/>
                <a:gd name="T61" fmla="*/ 133 h 178"/>
                <a:gd name="T62" fmla="*/ 65 w 108"/>
                <a:gd name="T63" fmla="*/ 133 h 178"/>
                <a:gd name="T64" fmla="*/ 65 w 108"/>
                <a:gd name="T65" fmla="*/ 116 h 178"/>
                <a:gd name="T66" fmla="*/ 45 w 108"/>
                <a:gd name="T67" fmla="*/ 116 h 178"/>
                <a:gd name="T68" fmla="*/ 45 w 108"/>
                <a:gd name="T69" fmla="*/ 133 h 178"/>
                <a:gd name="T70" fmla="*/ 30 w 108"/>
                <a:gd name="T71" fmla="*/ 133 h 178"/>
                <a:gd name="T72" fmla="*/ 23 w 108"/>
                <a:gd name="T73" fmla="*/ 61 h 178"/>
                <a:gd name="T74" fmla="*/ 24 w 108"/>
                <a:gd name="T75" fmla="*/ 50 h 178"/>
                <a:gd name="T76" fmla="*/ 86 w 108"/>
                <a:gd name="T77" fmla="*/ 50 h 178"/>
                <a:gd name="T78" fmla="*/ 87 w 108"/>
                <a:gd name="T79" fmla="*/ 59 h 178"/>
                <a:gd name="T80" fmla="*/ 88 w 108"/>
                <a:gd name="T81" fmla="*/ 61 h 178"/>
                <a:gd name="T82" fmla="*/ 87 w 108"/>
                <a:gd name="T83" fmla="*/ 62 h 178"/>
                <a:gd name="T84" fmla="*/ 67 w 108"/>
                <a:gd name="T85" fmla="*/ 72 h 178"/>
                <a:gd name="T86" fmla="*/ 55 w 108"/>
                <a:gd name="T87" fmla="*/ 61 h 178"/>
                <a:gd name="T88" fmla="*/ 44 w 108"/>
                <a:gd name="T89" fmla="*/ 72 h 178"/>
                <a:gd name="T90" fmla="*/ 55 w 108"/>
                <a:gd name="T91" fmla="*/ 83 h 178"/>
                <a:gd name="T92" fmla="*/ 67 w 108"/>
                <a:gd name="T93" fmla="*/ 72 h 178"/>
                <a:gd name="T94" fmla="*/ 65 w 108"/>
                <a:gd name="T95" fmla="*/ 162 h 178"/>
                <a:gd name="T96" fmla="*/ 74 w 108"/>
                <a:gd name="T97" fmla="*/ 162 h 178"/>
                <a:gd name="T98" fmla="*/ 76 w 108"/>
                <a:gd name="T99" fmla="*/ 162 h 178"/>
                <a:gd name="T100" fmla="*/ 79 w 108"/>
                <a:gd name="T101" fmla="*/ 141 h 178"/>
                <a:gd name="T102" fmla="*/ 65 w 108"/>
                <a:gd name="T103" fmla="*/ 141 h 178"/>
                <a:gd name="T104" fmla="*/ 65 w 108"/>
                <a:gd name="T105" fmla="*/ 162 h 178"/>
                <a:gd name="T106" fmla="*/ 49 w 108"/>
                <a:gd name="T107" fmla="*/ 178 h 178"/>
                <a:gd name="T108" fmla="*/ 61 w 108"/>
                <a:gd name="T109" fmla="*/ 178 h 178"/>
                <a:gd name="T110" fmla="*/ 61 w 108"/>
                <a:gd name="T111" fmla="*/ 120 h 178"/>
                <a:gd name="T112" fmla="*/ 49 w 108"/>
                <a:gd name="T113" fmla="*/ 120 h 178"/>
                <a:gd name="T114" fmla="*/ 49 w 108"/>
                <a:gd name="T115"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78">
                  <a:moveTo>
                    <a:pt x="28" y="142"/>
                  </a:moveTo>
                  <a:cubicBezTo>
                    <a:pt x="28" y="145"/>
                    <a:pt x="29" y="149"/>
                    <a:pt x="29" y="153"/>
                  </a:cubicBezTo>
                  <a:cubicBezTo>
                    <a:pt x="25" y="154"/>
                    <a:pt x="20" y="155"/>
                    <a:pt x="17" y="158"/>
                  </a:cubicBezTo>
                  <a:cubicBezTo>
                    <a:pt x="12" y="164"/>
                    <a:pt x="0" y="172"/>
                    <a:pt x="0" y="172"/>
                  </a:cubicBezTo>
                  <a:cubicBezTo>
                    <a:pt x="0" y="142"/>
                    <a:pt x="0" y="142"/>
                    <a:pt x="0" y="142"/>
                  </a:cubicBezTo>
                  <a:cubicBezTo>
                    <a:pt x="24" y="117"/>
                    <a:pt x="24" y="117"/>
                    <a:pt x="24" y="117"/>
                  </a:cubicBezTo>
                  <a:cubicBezTo>
                    <a:pt x="25" y="123"/>
                    <a:pt x="26" y="128"/>
                    <a:pt x="26" y="134"/>
                  </a:cubicBezTo>
                  <a:cubicBezTo>
                    <a:pt x="27" y="137"/>
                    <a:pt x="27" y="137"/>
                    <a:pt x="27" y="137"/>
                  </a:cubicBezTo>
                  <a:cubicBezTo>
                    <a:pt x="27" y="137"/>
                    <a:pt x="27" y="137"/>
                    <a:pt x="27" y="137"/>
                  </a:cubicBezTo>
                  <a:lnTo>
                    <a:pt x="28" y="142"/>
                  </a:lnTo>
                  <a:close/>
                  <a:moveTo>
                    <a:pt x="86" y="120"/>
                  </a:moveTo>
                  <a:cubicBezTo>
                    <a:pt x="85" y="125"/>
                    <a:pt x="84" y="129"/>
                    <a:pt x="84" y="134"/>
                  </a:cubicBezTo>
                  <a:cubicBezTo>
                    <a:pt x="83" y="137"/>
                    <a:pt x="83" y="137"/>
                    <a:pt x="83" y="137"/>
                  </a:cubicBezTo>
                  <a:cubicBezTo>
                    <a:pt x="83" y="137"/>
                    <a:pt x="83" y="137"/>
                    <a:pt x="83" y="137"/>
                  </a:cubicBezTo>
                  <a:cubicBezTo>
                    <a:pt x="83" y="142"/>
                    <a:pt x="83" y="142"/>
                    <a:pt x="83" y="142"/>
                  </a:cubicBezTo>
                  <a:cubicBezTo>
                    <a:pt x="82" y="146"/>
                    <a:pt x="82" y="150"/>
                    <a:pt x="81" y="154"/>
                  </a:cubicBezTo>
                  <a:cubicBezTo>
                    <a:pt x="84" y="154"/>
                    <a:pt x="88" y="156"/>
                    <a:pt x="90" y="158"/>
                  </a:cubicBezTo>
                  <a:cubicBezTo>
                    <a:pt x="95" y="164"/>
                    <a:pt x="108" y="172"/>
                    <a:pt x="108" y="172"/>
                  </a:cubicBezTo>
                  <a:cubicBezTo>
                    <a:pt x="108" y="142"/>
                    <a:pt x="108" y="142"/>
                    <a:pt x="108" y="142"/>
                  </a:cubicBezTo>
                  <a:lnTo>
                    <a:pt x="86" y="120"/>
                  </a:lnTo>
                  <a:close/>
                  <a:moveTo>
                    <a:pt x="55" y="0"/>
                  </a:moveTo>
                  <a:cubicBezTo>
                    <a:pt x="55" y="0"/>
                    <a:pt x="34" y="16"/>
                    <a:pt x="26" y="42"/>
                  </a:cubicBezTo>
                  <a:cubicBezTo>
                    <a:pt x="84" y="42"/>
                    <a:pt x="84" y="42"/>
                    <a:pt x="84" y="42"/>
                  </a:cubicBezTo>
                  <a:cubicBezTo>
                    <a:pt x="77" y="16"/>
                    <a:pt x="55" y="0"/>
                    <a:pt x="55" y="0"/>
                  </a:cubicBezTo>
                  <a:moveTo>
                    <a:pt x="35" y="162"/>
                  </a:moveTo>
                  <a:cubicBezTo>
                    <a:pt x="45" y="162"/>
                    <a:pt x="45" y="162"/>
                    <a:pt x="45" y="162"/>
                  </a:cubicBezTo>
                  <a:cubicBezTo>
                    <a:pt x="45" y="141"/>
                    <a:pt x="45" y="141"/>
                    <a:pt x="45" y="141"/>
                  </a:cubicBezTo>
                  <a:cubicBezTo>
                    <a:pt x="31" y="141"/>
                    <a:pt x="31" y="141"/>
                    <a:pt x="31" y="141"/>
                  </a:cubicBezTo>
                  <a:cubicBezTo>
                    <a:pt x="33" y="149"/>
                    <a:pt x="34" y="156"/>
                    <a:pt x="35" y="162"/>
                  </a:cubicBezTo>
                  <a:moveTo>
                    <a:pt x="87" y="62"/>
                  </a:moveTo>
                  <a:cubicBezTo>
                    <a:pt x="87" y="75"/>
                    <a:pt x="84" y="106"/>
                    <a:pt x="80" y="133"/>
                  </a:cubicBezTo>
                  <a:cubicBezTo>
                    <a:pt x="65" y="133"/>
                    <a:pt x="65" y="133"/>
                    <a:pt x="65" y="133"/>
                  </a:cubicBezTo>
                  <a:cubicBezTo>
                    <a:pt x="65" y="116"/>
                    <a:pt x="65" y="116"/>
                    <a:pt x="65" y="116"/>
                  </a:cubicBezTo>
                  <a:cubicBezTo>
                    <a:pt x="45" y="116"/>
                    <a:pt x="45" y="116"/>
                    <a:pt x="45" y="116"/>
                  </a:cubicBezTo>
                  <a:cubicBezTo>
                    <a:pt x="45" y="133"/>
                    <a:pt x="45" y="133"/>
                    <a:pt x="45" y="133"/>
                  </a:cubicBezTo>
                  <a:cubicBezTo>
                    <a:pt x="30" y="133"/>
                    <a:pt x="30" y="133"/>
                    <a:pt x="30" y="133"/>
                  </a:cubicBezTo>
                  <a:cubicBezTo>
                    <a:pt x="26" y="105"/>
                    <a:pt x="23" y="73"/>
                    <a:pt x="23" y="61"/>
                  </a:cubicBezTo>
                  <a:cubicBezTo>
                    <a:pt x="23" y="57"/>
                    <a:pt x="23" y="53"/>
                    <a:pt x="24" y="50"/>
                  </a:cubicBezTo>
                  <a:cubicBezTo>
                    <a:pt x="86" y="50"/>
                    <a:pt x="86" y="50"/>
                    <a:pt x="86" y="50"/>
                  </a:cubicBezTo>
                  <a:cubicBezTo>
                    <a:pt x="87" y="53"/>
                    <a:pt x="87" y="56"/>
                    <a:pt x="87" y="59"/>
                  </a:cubicBezTo>
                  <a:cubicBezTo>
                    <a:pt x="87" y="60"/>
                    <a:pt x="88" y="60"/>
                    <a:pt x="88" y="61"/>
                  </a:cubicBezTo>
                  <a:cubicBezTo>
                    <a:pt x="88" y="61"/>
                    <a:pt x="87" y="62"/>
                    <a:pt x="87" y="62"/>
                  </a:cubicBezTo>
                  <a:moveTo>
                    <a:pt x="67" y="72"/>
                  </a:moveTo>
                  <a:cubicBezTo>
                    <a:pt x="67" y="66"/>
                    <a:pt x="61" y="61"/>
                    <a:pt x="55" y="61"/>
                  </a:cubicBezTo>
                  <a:cubicBezTo>
                    <a:pt x="49" y="61"/>
                    <a:pt x="44" y="66"/>
                    <a:pt x="44" y="72"/>
                  </a:cubicBezTo>
                  <a:cubicBezTo>
                    <a:pt x="44" y="78"/>
                    <a:pt x="49" y="83"/>
                    <a:pt x="55" y="83"/>
                  </a:cubicBezTo>
                  <a:cubicBezTo>
                    <a:pt x="61" y="83"/>
                    <a:pt x="67" y="78"/>
                    <a:pt x="67" y="72"/>
                  </a:cubicBezTo>
                  <a:moveTo>
                    <a:pt x="65" y="162"/>
                  </a:moveTo>
                  <a:cubicBezTo>
                    <a:pt x="74" y="162"/>
                    <a:pt x="74" y="162"/>
                    <a:pt x="74" y="162"/>
                  </a:cubicBezTo>
                  <a:cubicBezTo>
                    <a:pt x="76" y="162"/>
                    <a:pt x="76" y="162"/>
                    <a:pt x="76" y="162"/>
                  </a:cubicBezTo>
                  <a:cubicBezTo>
                    <a:pt x="77" y="156"/>
                    <a:pt x="78" y="149"/>
                    <a:pt x="79" y="141"/>
                  </a:cubicBezTo>
                  <a:cubicBezTo>
                    <a:pt x="65" y="141"/>
                    <a:pt x="65" y="141"/>
                    <a:pt x="65" y="141"/>
                  </a:cubicBezTo>
                  <a:lnTo>
                    <a:pt x="65" y="162"/>
                  </a:lnTo>
                  <a:close/>
                  <a:moveTo>
                    <a:pt x="49" y="178"/>
                  </a:moveTo>
                  <a:cubicBezTo>
                    <a:pt x="61" y="178"/>
                    <a:pt x="61" y="178"/>
                    <a:pt x="61" y="178"/>
                  </a:cubicBezTo>
                  <a:cubicBezTo>
                    <a:pt x="61" y="120"/>
                    <a:pt x="61" y="120"/>
                    <a:pt x="61" y="120"/>
                  </a:cubicBezTo>
                  <a:cubicBezTo>
                    <a:pt x="49" y="120"/>
                    <a:pt x="49" y="120"/>
                    <a:pt x="49" y="120"/>
                  </a:cubicBezTo>
                  <a:lnTo>
                    <a:pt x="49" y="178"/>
                  </a:lnTo>
                  <a:close/>
                </a:path>
              </a:pathLst>
            </a:custGeom>
            <a:solidFill>
              <a:srgbClr val="FFB800"/>
            </a:solidFill>
            <a:ln>
              <a:noFill/>
            </a:ln>
          </p:spPr>
          <p:txBody>
            <a:bodyPr anchor="ctr"/>
            <a:lstStyle/>
            <a:p>
              <a:pPr algn="ctr"/>
            </a:p>
          </p:txBody>
        </p:sp>
        <p:cxnSp>
          <p:nvCxnSpPr>
            <p:cNvPr id="10" name="Straight Connector 7"/>
            <p:cNvCxnSpPr/>
            <p:nvPr/>
          </p:nvCxnSpPr>
          <p:spPr>
            <a:xfrm>
              <a:off x="2087904"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a:off x="5361570"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9"/>
            <p:cNvCxnSpPr/>
            <p:nvPr/>
          </p:nvCxnSpPr>
          <p:spPr>
            <a:xfrm>
              <a:off x="8609911" y="2330333"/>
              <a:ext cx="2166115" cy="0"/>
            </a:xfrm>
            <a:prstGeom prst="line">
              <a:avLst/>
            </a:prstGeom>
            <a:ln w="19050" cap="rnd">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Connector: Elbow 10"/>
            <p:cNvCxnSpPr/>
            <p:nvPr/>
          </p:nvCxnSpPr>
          <p:spPr>
            <a:xfrm rot="10800000" flipV="1">
              <a:off x="8542581" y="2330331"/>
              <a:ext cx="2233448" cy="1946891"/>
            </a:xfrm>
            <a:prstGeom prst="bentConnector3">
              <a:avLst>
                <a:gd name="adj1" fmla="val -604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1"/>
            <p:cNvCxnSpPr/>
            <p:nvPr/>
          </p:nvCxnSpPr>
          <p:spPr>
            <a:xfrm flipH="1">
              <a:off x="5315356"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flipH="1">
              <a:off x="2041691"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5"/>
            <p:cNvCxnSpPr/>
            <p:nvPr/>
          </p:nvCxnSpPr>
          <p:spPr>
            <a:xfrm>
              <a:off x="1352296" y="2974263"/>
              <a:ext cx="365760"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4664383" y="2974263"/>
              <a:ext cx="365760"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7903489" y="2974263"/>
              <a:ext cx="36576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1352296" y="4913094"/>
              <a:ext cx="365760" cy="0"/>
            </a:xfrm>
            <a:prstGeom prst="line">
              <a:avLst/>
            </a:pr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4664383" y="4913094"/>
              <a:ext cx="365760" cy="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a:off x="7903489" y="4913094"/>
              <a:ext cx="365760" cy="0"/>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384134" y="2563268"/>
            <a:ext cx="2847685" cy="944821"/>
            <a:chOff x="6736921" y="2180774"/>
            <a:chExt cx="2847685" cy="944821"/>
          </a:xfrm>
        </p:grpSpPr>
        <p:sp>
          <p:nvSpPr>
            <p:cNvPr id="42"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endParaRPr lang="en-US" sz="1200" dirty="0">
                <a:solidFill>
                  <a:schemeClr val="tx1">
                    <a:lumMod val="65000"/>
                    <a:lumOff val="35000"/>
                  </a:schemeClr>
                </a:solidFill>
              </a:endParaRPr>
            </a:p>
          </p:txBody>
        </p:sp>
        <p:sp>
          <p:nvSpPr>
            <p:cNvPr id="4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一阶段</a:t>
              </a:r>
              <a:endParaRPr lang="en-US" dirty="0">
                <a:solidFill>
                  <a:schemeClr val="tx1">
                    <a:lumMod val="65000"/>
                    <a:lumOff val="35000"/>
                  </a:schemeClr>
                </a:solidFill>
              </a:endParaRPr>
            </a:p>
          </p:txBody>
        </p:sp>
      </p:grpSp>
      <p:grpSp>
        <p:nvGrpSpPr>
          <p:cNvPr id="44" name="组合 43"/>
          <p:cNvGrpSpPr/>
          <p:nvPr/>
        </p:nvGrpSpPr>
        <p:grpSpPr>
          <a:xfrm>
            <a:off x="4674187" y="2563268"/>
            <a:ext cx="2847685" cy="944821"/>
            <a:chOff x="6736921" y="2180774"/>
            <a:chExt cx="2847685" cy="944821"/>
          </a:xfrm>
        </p:grpSpPr>
        <p:sp>
          <p:nvSpPr>
            <p:cNvPr id="45"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endParaRPr lang="en-US" sz="1200" dirty="0">
                <a:solidFill>
                  <a:schemeClr val="tx1">
                    <a:lumMod val="65000"/>
                    <a:lumOff val="35000"/>
                  </a:schemeClr>
                </a:solidFill>
              </a:endParaRPr>
            </a:p>
          </p:txBody>
        </p:sp>
        <p:sp>
          <p:nvSpPr>
            <p:cNvPr id="4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二阶段</a:t>
              </a:r>
              <a:endParaRPr lang="en-US" dirty="0">
                <a:solidFill>
                  <a:schemeClr val="tx1">
                    <a:lumMod val="65000"/>
                    <a:lumOff val="35000"/>
                  </a:schemeClr>
                </a:solidFill>
              </a:endParaRPr>
            </a:p>
          </p:txBody>
        </p:sp>
      </p:grpSp>
      <p:grpSp>
        <p:nvGrpSpPr>
          <p:cNvPr id="47" name="组合 46"/>
          <p:cNvGrpSpPr/>
          <p:nvPr/>
        </p:nvGrpSpPr>
        <p:grpSpPr>
          <a:xfrm>
            <a:off x="7898545" y="2563268"/>
            <a:ext cx="2847685" cy="944821"/>
            <a:chOff x="6736921" y="2180774"/>
            <a:chExt cx="2847685" cy="944821"/>
          </a:xfrm>
        </p:grpSpPr>
        <p:sp>
          <p:nvSpPr>
            <p:cNvPr id="48"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endParaRPr lang="en-US" sz="1200" dirty="0">
                <a:solidFill>
                  <a:schemeClr val="tx1">
                    <a:lumMod val="65000"/>
                    <a:lumOff val="35000"/>
                  </a:schemeClr>
                </a:solidFill>
              </a:endParaRPr>
            </a:p>
          </p:txBody>
        </p:sp>
        <p:sp>
          <p:nvSpPr>
            <p:cNvPr id="49"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三阶段</a:t>
              </a:r>
              <a:endParaRPr lang="en-US" dirty="0">
                <a:solidFill>
                  <a:schemeClr val="tx1">
                    <a:lumMod val="65000"/>
                    <a:lumOff val="35000"/>
                  </a:schemeClr>
                </a:solidFill>
              </a:endParaRPr>
            </a:p>
          </p:txBody>
        </p:sp>
      </p:grpSp>
      <p:grpSp>
        <p:nvGrpSpPr>
          <p:cNvPr id="50" name="组合 49"/>
          <p:cNvGrpSpPr/>
          <p:nvPr/>
        </p:nvGrpSpPr>
        <p:grpSpPr>
          <a:xfrm>
            <a:off x="1384134" y="4501405"/>
            <a:ext cx="2847685" cy="944821"/>
            <a:chOff x="6736921" y="2180774"/>
            <a:chExt cx="2847685" cy="944821"/>
          </a:xfrm>
        </p:grpSpPr>
        <p:sp>
          <p:nvSpPr>
            <p:cNvPr id="51"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endParaRPr lang="en-US" sz="1200" dirty="0">
                <a:solidFill>
                  <a:schemeClr val="tx1">
                    <a:lumMod val="65000"/>
                    <a:lumOff val="35000"/>
                  </a:schemeClr>
                </a:solidFill>
              </a:endParaRP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六阶段</a:t>
              </a:r>
              <a:endParaRPr lang="en-US" dirty="0">
                <a:solidFill>
                  <a:schemeClr val="tx1">
                    <a:lumMod val="65000"/>
                    <a:lumOff val="35000"/>
                  </a:schemeClr>
                </a:solidFill>
              </a:endParaRPr>
            </a:p>
          </p:txBody>
        </p:sp>
      </p:grpSp>
      <p:grpSp>
        <p:nvGrpSpPr>
          <p:cNvPr id="53" name="组合 52"/>
          <p:cNvGrpSpPr/>
          <p:nvPr/>
        </p:nvGrpSpPr>
        <p:grpSpPr>
          <a:xfrm>
            <a:off x="4674187" y="4501405"/>
            <a:ext cx="2847685" cy="944821"/>
            <a:chOff x="6736921" y="2180774"/>
            <a:chExt cx="2847685" cy="944821"/>
          </a:xfrm>
        </p:grpSpPr>
        <p:sp>
          <p:nvSpPr>
            <p:cNvPr id="54"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endParaRPr lang="en-US" sz="1200" dirty="0">
                <a:solidFill>
                  <a:schemeClr val="tx1">
                    <a:lumMod val="65000"/>
                    <a:lumOff val="35000"/>
                  </a:schemeClr>
                </a:solidFill>
              </a:endParaRP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五阶段</a:t>
              </a:r>
              <a:endParaRPr lang="en-US" dirty="0">
                <a:solidFill>
                  <a:schemeClr val="tx1">
                    <a:lumMod val="65000"/>
                    <a:lumOff val="35000"/>
                  </a:schemeClr>
                </a:solidFill>
              </a:endParaRPr>
            </a:p>
          </p:txBody>
        </p:sp>
      </p:grpSp>
      <p:grpSp>
        <p:nvGrpSpPr>
          <p:cNvPr id="56" name="组合 55"/>
          <p:cNvGrpSpPr/>
          <p:nvPr/>
        </p:nvGrpSpPr>
        <p:grpSpPr>
          <a:xfrm>
            <a:off x="7898545" y="4501405"/>
            <a:ext cx="2847685" cy="944821"/>
            <a:chOff x="6736921" y="2180774"/>
            <a:chExt cx="2847685" cy="944821"/>
          </a:xfrm>
        </p:grpSpPr>
        <p:sp>
          <p:nvSpPr>
            <p:cNvPr id="57"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endParaRPr lang="en-US" sz="1200" dirty="0">
                <a:solidFill>
                  <a:schemeClr val="tx1">
                    <a:lumMod val="65000"/>
                    <a:lumOff val="35000"/>
                  </a:schemeClr>
                </a:solidFill>
              </a:endParaRPr>
            </a:p>
          </p:txBody>
        </p:sp>
        <p:sp>
          <p:nvSpPr>
            <p:cNvPr id="58"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四阶段</a:t>
              </a:r>
              <a:endParaRPr lang="en-US" dirty="0">
                <a:solidFill>
                  <a:schemeClr val="tx1">
                    <a:lumMod val="65000"/>
                    <a:lumOff val="35000"/>
                  </a:schemeClr>
                </a:solidFill>
              </a:endParaRPr>
            </a:p>
          </p:txBody>
        </p:sp>
      </p:grpSp>
      <p:grpSp>
        <p:nvGrpSpPr>
          <p:cNvPr id="39" name="组合 38"/>
          <p:cNvGrpSpPr/>
          <p:nvPr/>
        </p:nvGrpSpPr>
        <p:grpSpPr>
          <a:xfrm>
            <a:off x="836847" y="450599"/>
            <a:ext cx="5061857" cy="698750"/>
            <a:chOff x="6096000" y="2061026"/>
            <a:chExt cx="5061857" cy="698750"/>
          </a:xfrm>
        </p:grpSpPr>
        <p:sp>
          <p:nvSpPr>
            <p:cNvPr id="40" name="文本框 3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明年</a:t>
              </a:r>
              <a:r>
                <a:rPr lang="zh-CN" altLang="en-US" sz="2800" b="1" dirty="0">
                  <a:solidFill>
                    <a:srgbClr val="09BB98"/>
                  </a:solidFill>
                </a:rPr>
                <a:t>工作计划</a:t>
              </a:r>
              <a:endParaRPr lang="zh-CN" altLang="en-US" sz="2800" b="1" dirty="0">
                <a:solidFill>
                  <a:srgbClr val="09BB98"/>
                </a:solidFill>
              </a:endParaRPr>
            </a:p>
          </p:txBody>
        </p:sp>
        <p:sp>
          <p:nvSpPr>
            <p:cNvPr id="59" name="文本框 5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63"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randombar(horizontal)">
                                      <p:cBhvr>
                                        <p:cTn id="16" dur="500"/>
                                        <p:tgtEl>
                                          <p:spTgt spid="44"/>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randombar(horizontal)">
                                      <p:cBhvr>
                                        <p:cTn id="20" dur="500"/>
                                        <p:tgtEl>
                                          <p:spTgt spid="47"/>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randombar(horizontal)">
                                      <p:cBhvr>
                                        <p:cTn id="24" dur="500"/>
                                        <p:tgtEl>
                                          <p:spTgt spid="50"/>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randombar(horizontal)">
                                      <p:cBhvr>
                                        <p:cTn id="28" dur="500"/>
                                        <p:tgtEl>
                                          <p:spTgt spid="53"/>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randombar(horizontal)">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p:nvSpPr>
        <p:spPr>
          <a:xfrm>
            <a:off x="3364052" y="3846638"/>
            <a:ext cx="5463897" cy="1015663"/>
          </a:xfrm>
          <a:prstGeom prst="rect">
            <a:avLst/>
          </a:prstGeom>
          <a:noFill/>
        </p:spPr>
        <p:txBody>
          <a:bodyPr wrap="square" rtlCol="0">
            <a:spAutoFit/>
            <a:scene3d>
              <a:camera prst="orthographicFront"/>
              <a:lightRig rig="threePt" dir="t"/>
            </a:scene3d>
            <a:sp3d contourW="12700"/>
          </a:bodyPr>
          <a:lstStyle/>
          <a:p>
            <a:pPr algn="dist"/>
            <a:r>
              <a:rPr lang="zh-CN" altLang="en-US" sz="6000" b="1" dirty="0">
                <a:solidFill>
                  <a:schemeClr val="tx1">
                    <a:lumMod val="85000"/>
                    <a:lumOff val="15000"/>
                  </a:schemeClr>
                </a:solidFill>
                <a:latin typeface="+mj-ea"/>
                <a:ea typeface="+mj-ea"/>
              </a:rPr>
              <a:t>感谢您的观看</a:t>
            </a:r>
            <a:endParaRPr lang="zh-CN" altLang="en-US" sz="6000" b="1" dirty="0">
              <a:solidFill>
                <a:schemeClr val="tx1">
                  <a:lumMod val="85000"/>
                  <a:lumOff val="15000"/>
                </a:schemeClr>
              </a:solidFill>
              <a:latin typeface="+mj-ea"/>
              <a:ea typeface="+mj-ea"/>
            </a:endParaRPr>
          </a:p>
        </p:txBody>
      </p:sp>
      <p:sp>
        <p:nvSpPr>
          <p:cNvPr id="3" name="文本框 2"/>
          <p:cNvSpPr txBox="1"/>
          <p:nvPr/>
        </p:nvSpPr>
        <p:spPr>
          <a:xfrm>
            <a:off x="4500880" y="2238375"/>
            <a:ext cx="3953510" cy="2553335"/>
          </a:xfrm>
          <a:prstGeom prst="rect">
            <a:avLst/>
          </a:prstGeom>
          <a:noFill/>
        </p:spPr>
        <p:txBody>
          <a:bodyPr wrap="square" rtlCol="0">
            <a:spAutoFit/>
          </a:bodyPr>
          <a:p>
            <a:r>
              <a:rPr lang="en-US" altLang="zh-CN" sz="8000">
                <a:ln w="12700" cmpd="sng">
                  <a:solidFill>
                    <a:schemeClr val="bg1"/>
                  </a:solidFill>
                  <a:prstDash val="solid"/>
                </a:ln>
                <a:effectLst>
                  <a:innerShdw blurRad="63500" dist="50800" dir="16200000">
                    <a:schemeClr val="bg1">
                      <a:alpha val="100000"/>
                    </a:schemeClr>
                  </a:innerShdw>
                </a:effectLst>
                <a:latin typeface="汉仪超级战甲简" panose="00020600040101010101" charset="-122"/>
                <a:ea typeface="汉仪超级战甲简" panose="00020600040101010101" charset="-122"/>
                <a:sym typeface="+mn-ea"/>
              </a:rPr>
              <a:t>20XX</a:t>
            </a:r>
            <a:endParaRPr lang="en-US" altLang="zh-CN" sz="8000">
              <a:ln w="12700" cmpd="sng">
                <a:solidFill>
                  <a:schemeClr val="bg1"/>
                </a:solidFill>
                <a:prstDash val="solid"/>
              </a:ln>
              <a:solidFill>
                <a:schemeClr val="tx1"/>
              </a:solidFill>
              <a:effectLst>
                <a:innerShdw blurRad="63500" dist="50800" dir="16200000">
                  <a:schemeClr val="bg1">
                    <a:alpha val="100000"/>
                  </a:schemeClr>
                </a:innerShdw>
              </a:effectLst>
              <a:latin typeface="汉仪超级战甲简" panose="00020600040101010101" charset="-122"/>
              <a:ea typeface="汉仪超级战甲简" panose="00020600040101010101" charset="-122"/>
            </a:endParaRPr>
          </a:p>
          <a:p>
            <a:endParaRPr lang="zh-CN" altLang="en-US" sz="8000"/>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年度工作概述</a:t>
            </a:r>
            <a:endParaRPr lang="zh-CN" altLang="en-US" sz="3600" b="1" dirty="0">
              <a:solidFill>
                <a:schemeClr val="tx1">
                  <a:lumMod val="75000"/>
                  <a:lumOff val="25000"/>
                </a:schemeClr>
              </a:solidFill>
              <a:latin typeface="+mn-ea"/>
            </a:endParaRP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endParaRPr lang="en-US" altLang="zh-CN" sz="1400" dirty="0">
              <a:solidFill>
                <a:schemeClr val="bg1">
                  <a:lumMod val="65000"/>
                </a:schemeClr>
              </a:solidFill>
              <a:ea typeface="时尚中黑简体" panose="01010104010101010101" pitchFamily="2" charset="-122"/>
            </a:endParaRP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rgbClr val="09BB98"/>
                </a:solidFill>
                <a:ea typeface="时尚中黑简体" panose="01010104010101010101" pitchFamily="2" charset="-122"/>
              </a:rPr>
              <a:t>PART 01</a:t>
            </a:r>
            <a:endParaRPr lang="zh-CN" altLang="en-US" sz="4000" b="1" dirty="0">
              <a:solidFill>
                <a:srgbClr val="09BB98"/>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solidFill>
              <a:srgbClr val="09BB98"/>
            </a:soli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28117" r="53944" b="15627"/>
          <a:stretch>
            <a:fillRect/>
          </a:stretch>
        </p:blipFill>
        <p:spPr>
          <a:xfrm flipH="1">
            <a:off x="5048440" y="738222"/>
            <a:ext cx="5739907" cy="5616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H_Other_2"/>
          <p:cNvSpPr/>
          <p:nvPr>
            <p:custDataLst>
              <p:tags r:id="rId2"/>
            </p:custDataLst>
          </p:nvPr>
        </p:nvSpPr>
        <p:spPr>
          <a:xfrm>
            <a:off x="2262188" y="1805443"/>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4"/>
          <p:cNvSpPr/>
          <p:nvPr>
            <p:custDataLst>
              <p:tags r:id="rId3"/>
            </p:custDataLst>
          </p:nvPr>
        </p:nvSpPr>
        <p:spPr>
          <a:xfrm>
            <a:off x="6538913" y="3624718"/>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4" name="组合 23"/>
          <p:cNvGrpSpPr/>
          <p:nvPr/>
        </p:nvGrpSpPr>
        <p:grpSpPr>
          <a:xfrm>
            <a:off x="6233034" y="2017568"/>
            <a:ext cx="4913937" cy="1254298"/>
            <a:chOff x="7483989" y="3375179"/>
            <a:chExt cx="4913937" cy="1254298"/>
          </a:xfrm>
        </p:grpSpPr>
        <p:sp>
          <p:nvSpPr>
            <p:cNvPr id="25" name="矩形 24"/>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endParaRPr lang="zh-CN" altLang="en-US" sz="1400" dirty="0">
                <a:solidFill>
                  <a:schemeClr val="tx1">
                    <a:lumMod val="65000"/>
                    <a:lumOff val="35000"/>
                  </a:schemeClr>
                </a:solidFill>
                <a:latin typeface="+mn-ea"/>
              </a:endParaRPr>
            </a:p>
          </p:txBody>
        </p:sp>
        <p:sp>
          <p:nvSpPr>
            <p:cNvPr id="26" name="矩形 25"/>
            <p:cNvSpPr/>
            <p:nvPr/>
          </p:nvSpPr>
          <p:spPr>
            <a:xfrm>
              <a:off x="7483989"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tx1">
                      <a:lumMod val="65000"/>
                      <a:lumOff val="35000"/>
                    </a:schemeClr>
                  </a:solidFill>
                  <a:latin typeface="+mn-ea"/>
                </a:rPr>
                <a:t>总体目标顺利完成</a:t>
              </a:r>
              <a:endParaRPr lang="zh-CN" altLang="en-US" b="1" dirty="0">
                <a:solidFill>
                  <a:schemeClr val="tx1">
                    <a:lumMod val="65000"/>
                    <a:lumOff val="35000"/>
                  </a:schemeClr>
                </a:solidFill>
                <a:latin typeface="+mn-ea"/>
              </a:endParaRPr>
            </a:p>
          </p:txBody>
        </p:sp>
      </p:grpSp>
      <p:grpSp>
        <p:nvGrpSpPr>
          <p:cNvPr id="27" name="组合 26"/>
          <p:cNvGrpSpPr/>
          <p:nvPr/>
        </p:nvGrpSpPr>
        <p:grpSpPr>
          <a:xfrm>
            <a:off x="1065948" y="4530515"/>
            <a:ext cx="4913937" cy="1254298"/>
            <a:chOff x="7483989" y="3375179"/>
            <a:chExt cx="4913937" cy="1254298"/>
          </a:xfrm>
        </p:grpSpPr>
        <p:sp>
          <p:nvSpPr>
            <p:cNvPr id="28" name="矩形 27"/>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endParaRPr lang="zh-CN" altLang="en-US" sz="1400" dirty="0">
                <a:solidFill>
                  <a:schemeClr val="tx1">
                    <a:lumMod val="65000"/>
                    <a:lumOff val="35000"/>
                  </a:schemeClr>
                </a:solidFill>
                <a:latin typeface="+mn-ea"/>
              </a:endParaRPr>
            </a:p>
          </p:txBody>
        </p:sp>
        <p:sp>
          <p:nvSpPr>
            <p:cNvPr id="29" name="矩形 28"/>
            <p:cNvSpPr/>
            <p:nvPr/>
          </p:nvSpPr>
          <p:spPr>
            <a:xfrm>
              <a:off x="10347374"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65000"/>
                      <a:lumOff val="35000"/>
                    </a:schemeClr>
                  </a:solidFill>
                  <a:latin typeface="+mn-ea"/>
                </a:rPr>
                <a:t>思想认识不断提高</a:t>
              </a:r>
              <a:endParaRPr lang="zh-CN" altLang="en-US" b="1" dirty="0">
                <a:solidFill>
                  <a:schemeClr val="tx1">
                    <a:lumMod val="65000"/>
                    <a:lumOff val="35000"/>
                  </a:schemeClr>
                </a:solidFill>
                <a:latin typeface="+mn-ea"/>
              </a:endParaRPr>
            </a:p>
          </p:txBody>
        </p:sp>
      </p:grpSp>
      <p:pic>
        <p:nvPicPr>
          <p:cNvPr id="6" name="图片占位符 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2662" b="2662"/>
          <a:stretch>
            <a:fillRect/>
          </a:stretch>
        </p:blipFill>
        <p:spPr/>
      </p:pic>
      <p:pic>
        <p:nvPicPr>
          <p:cNvPr id="11" name="图片占位符 10"/>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2964" b="2964"/>
          <a:stretch>
            <a:fillRect/>
          </a:stretch>
        </p:blipFill>
        <p:spPr/>
      </p:pic>
      <p:grpSp>
        <p:nvGrpSpPr>
          <p:cNvPr id="17" name="组合 16"/>
          <p:cNvGrpSpPr/>
          <p:nvPr/>
        </p:nvGrpSpPr>
        <p:grpSpPr>
          <a:xfrm>
            <a:off x="922665" y="450599"/>
            <a:ext cx="5061857" cy="698750"/>
            <a:chOff x="6096000" y="2061026"/>
            <a:chExt cx="5061857" cy="698750"/>
          </a:xfrm>
        </p:grpSpPr>
        <p:sp>
          <p:nvSpPr>
            <p:cNvPr id="18" name="文本框 1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年度</a:t>
              </a:r>
              <a:r>
                <a:rPr lang="zh-CN" altLang="en-US" sz="2800" b="1" dirty="0">
                  <a:solidFill>
                    <a:srgbClr val="09BB98"/>
                  </a:solidFill>
                </a:rPr>
                <a:t>工作概述</a:t>
              </a:r>
              <a:endParaRPr lang="zh-CN" altLang="en-US" sz="2800" b="1" dirty="0">
                <a:solidFill>
                  <a:srgbClr val="09BB98"/>
                </a:solidFill>
              </a:endParaRPr>
            </a:p>
          </p:txBody>
        </p:sp>
        <p:sp>
          <p:nvSpPr>
            <p:cNvPr id="19" name="文本框 1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矩形 26"/>
          <p:cNvSpPr/>
          <p:nvPr/>
        </p:nvSpPr>
        <p:spPr>
          <a:xfrm>
            <a:off x="4549320" y="1518469"/>
            <a:ext cx="3238500" cy="4515846"/>
          </a:xfrm>
          <a:prstGeom prst="rect">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889787" y="1518469"/>
            <a:ext cx="3238500" cy="4515846"/>
          </a:xfrm>
          <a:prstGeom prst="rect">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占位符 1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869" b="1869"/>
          <a:stretch>
            <a:fillRect/>
          </a:stretch>
        </p:blipFill>
        <p:spPr/>
      </p:pic>
      <p:pic>
        <p:nvPicPr>
          <p:cNvPr id="13" name="图片占位符 1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2076" b="2076"/>
          <a:stretch>
            <a:fillRect/>
          </a:stretch>
        </p:blipFill>
        <p:spPr/>
      </p:pic>
      <p:grpSp>
        <p:nvGrpSpPr>
          <p:cNvPr id="33" name="组合 32"/>
          <p:cNvGrpSpPr/>
          <p:nvPr/>
        </p:nvGrpSpPr>
        <p:grpSpPr>
          <a:xfrm>
            <a:off x="4795241" y="3452543"/>
            <a:ext cx="2728517" cy="1592966"/>
            <a:chOff x="7483989" y="3339882"/>
            <a:chExt cx="2728517" cy="1592966"/>
          </a:xfrm>
        </p:grpSpPr>
        <p:sp>
          <p:nvSpPr>
            <p:cNvPr id="34" name="矩形 3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endParaRPr lang="zh-CN" altLang="en-US" sz="1200" dirty="0">
                <a:solidFill>
                  <a:schemeClr val="bg1"/>
                </a:solidFill>
                <a:latin typeface="+mn-ea"/>
              </a:endParaRPr>
            </a:p>
          </p:txBody>
        </p:sp>
        <p:sp>
          <p:nvSpPr>
            <p:cNvPr id="35" name="矩形 3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endParaRPr lang="zh-CN" altLang="en-US" sz="2000" b="1" dirty="0">
                <a:solidFill>
                  <a:schemeClr val="bg1"/>
                </a:solidFill>
                <a:latin typeface="+mn-ea"/>
              </a:endParaRPr>
            </a:p>
          </p:txBody>
        </p:sp>
      </p:grpSp>
      <p:grpSp>
        <p:nvGrpSpPr>
          <p:cNvPr id="36" name="组合 35"/>
          <p:cNvGrpSpPr/>
          <p:nvPr/>
        </p:nvGrpSpPr>
        <p:grpSpPr>
          <a:xfrm>
            <a:off x="8144778" y="3452543"/>
            <a:ext cx="2728517" cy="1592966"/>
            <a:chOff x="7483989" y="3339882"/>
            <a:chExt cx="2728517" cy="1592966"/>
          </a:xfrm>
        </p:grpSpPr>
        <p:sp>
          <p:nvSpPr>
            <p:cNvPr id="44" name="矩形 4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endParaRPr lang="zh-CN" altLang="en-US" sz="1200" dirty="0">
                <a:solidFill>
                  <a:schemeClr val="bg1"/>
                </a:solidFill>
                <a:latin typeface="+mn-ea"/>
              </a:endParaRPr>
            </a:p>
          </p:txBody>
        </p:sp>
        <p:sp>
          <p:nvSpPr>
            <p:cNvPr id="45" name="矩形 4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endParaRPr lang="zh-CN" altLang="en-US" sz="2000" b="1" dirty="0">
                <a:solidFill>
                  <a:schemeClr val="bg1"/>
                </a:solidFill>
                <a:latin typeface="+mn-ea"/>
              </a:endParaRPr>
            </a:p>
          </p:txBody>
        </p:sp>
      </p:grpSp>
      <p:sp>
        <p:nvSpPr>
          <p:cNvPr id="47" name="椭圆 13"/>
          <p:cNvSpPr/>
          <p:nvPr/>
        </p:nvSpPr>
        <p:spPr>
          <a:xfrm>
            <a:off x="5229135" y="2326081"/>
            <a:ext cx="755387" cy="708526"/>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45"/>
          <p:cNvSpPr/>
          <p:nvPr/>
        </p:nvSpPr>
        <p:spPr>
          <a:xfrm>
            <a:off x="8551177" y="2313474"/>
            <a:ext cx="755387" cy="733741"/>
          </a:xfrm>
          <a:custGeom>
            <a:avLst/>
            <a:gdLst>
              <a:gd name="connsiteX0" fmla="*/ 357006 w 608274"/>
              <a:gd name="connsiteY0" fmla="*/ 315793 h 590844"/>
              <a:gd name="connsiteX1" fmla="*/ 344664 w 608274"/>
              <a:gd name="connsiteY1" fmla="*/ 351821 h 590844"/>
              <a:gd name="connsiteX2" fmla="*/ 552405 w 608274"/>
              <a:gd name="connsiteY2" fmla="*/ 559238 h 590844"/>
              <a:gd name="connsiteX3" fmla="*/ 554572 w 608274"/>
              <a:gd name="connsiteY3" fmla="*/ 560178 h 590844"/>
              <a:gd name="connsiteX4" fmla="*/ 554666 w 608274"/>
              <a:gd name="connsiteY4" fmla="*/ 560178 h 590844"/>
              <a:gd name="connsiteX5" fmla="*/ 556928 w 608274"/>
              <a:gd name="connsiteY5" fmla="*/ 559238 h 590844"/>
              <a:gd name="connsiteX6" fmla="*/ 576618 w 608274"/>
              <a:gd name="connsiteY6" fmla="*/ 539578 h 590844"/>
              <a:gd name="connsiteX7" fmla="*/ 577560 w 608274"/>
              <a:gd name="connsiteY7" fmla="*/ 537320 h 590844"/>
              <a:gd name="connsiteX8" fmla="*/ 576618 w 608274"/>
              <a:gd name="connsiteY8" fmla="*/ 535063 h 590844"/>
              <a:gd name="connsiteX9" fmla="*/ 347019 w 608274"/>
              <a:gd name="connsiteY9" fmla="*/ 272617 h 590844"/>
              <a:gd name="connsiteX10" fmla="*/ 361339 w 608274"/>
              <a:gd name="connsiteY10" fmla="*/ 276756 h 590844"/>
              <a:gd name="connsiteX11" fmla="*/ 370572 w 608274"/>
              <a:gd name="connsiteY11" fmla="*/ 285974 h 590844"/>
              <a:gd name="connsiteX12" fmla="*/ 598287 w 608274"/>
              <a:gd name="connsiteY12" fmla="*/ 513333 h 590844"/>
              <a:gd name="connsiteX13" fmla="*/ 608274 w 608274"/>
              <a:gd name="connsiteY13" fmla="*/ 537320 h 590844"/>
              <a:gd name="connsiteX14" fmla="*/ 598287 w 608274"/>
              <a:gd name="connsiteY14" fmla="*/ 561213 h 590844"/>
              <a:gd name="connsiteX15" fmla="*/ 578691 w 608274"/>
              <a:gd name="connsiteY15" fmla="*/ 580873 h 590844"/>
              <a:gd name="connsiteX16" fmla="*/ 554666 w 608274"/>
              <a:gd name="connsiteY16" fmla="*/ 590844 h 590844"/>
              <a:gd name="connsiteX17" fmla="*/ 554572 w 608274"/>
              <a:gd name="connsiteY17" fmla="*/ 590844 h 590844"/>
              <a:gd name="connsiteX18" fmla="*/ 530736 w 608274"/>
              <a:gd name="connsiteY18" fmla="*/ 580873 h 590844"/>
              <a:gd name="connsiteX19" fmla="*/ 316211 w 608274"/>
              <a:gd name="connsiteY19" fmla="*/ 366683 h 590844"/>
              <a:gd name="connsiteX20" fmla="*/ 312442 w 608274"/>
              <a:gd name="connsiteY20" fmla="*/ 350880 h 590844"/>
              <a:gd name="connsiteX21" fmla="*/ 327328 w 608274"/>
              <a:gd name="connsiteY21" fmla="*/ 307610 h 590844"/>
              <a:gd name="connsiteX22" fmla="*/ 335902 w 608274"/>
              <a:gd name="connsiteY22" fmla="*/ 282588 h 590844"/>
              <a:gd name="connsiteX23" fmla="*/ 347019 w 608274"/>
              <a:gd name="connsiteY23" fmla="*/ 272617 h 590844"/>
              <a:gd name="connsiteX24" fmla="*/ 74870 w 608274"/>
              <a:gd name="connsiteY24" fmla="*/ 82350 h 590844"/>
              <a:gd name="connsiteX25" fmla="*/ 426850 w 608274"/>
              <a:gd name="connsiteY25" fmla="*/ 82350 h 590844"/>
              <a:gd name="connsiteX26" fmla="*/ 426850 w 608274"/>
              <a:gd name="connsiteY26" fmla="*/ 306027 h 590844"/>
              <a:gd name="connsiteX27" fmla="*/ 379461 w 608274"/>
              <a:gd name="connsiteY27" fmla="*/ 258714 h 590844"/>
              <a:gd name="connsiteX28" fmla="*/ 341210 w 608274"/>
              <a:gd name="connsiteY28" fmla="*/ 247709 h 590844"/>
              <a:gd name="connsiteX29" fmla="*/ 315867 w 608274"/>
              <a:gd name="connsiteY29" fmla="*/ 265957 h 590844"/>
              <a:gd name="connsiteX30" fmla="*/ 204507 w 608274"/>
              <a:gd name="connsiteY30" fmla="*/ 235763 h 590844"/>
              <a:gd name="connsiteX31" fmla="*/ 195274 w 608274"/>
              <a:gd name="connsiteY31" fmla="*/ 230590 h 590844"/>
              <a:gd name="connsiteX32" fmla="*/ 213740 w 608274"/>
              <a:gd name="connsiteY32" fmla="*/ 231154 h 590844"/>
              <a:gd name="connsiteX33" fmla="*/ 225517 w 608274"/>
              <a:gd name="connsiteY33" fmla="*/ 231719 h 590844"/>
              <a:gd name="connsiteX34" fmla="*/ 248599 w 608274"/>
              <a:gd name="connsiteY34" fmla="*/ 232377 h 590844"/>
              <a:gd name="connsiteX35" fmla="*/ 322085 w 608274"/>
              <a:gd name="connsiteY35" fmla="*/ 227674 h 590844"/>
              <a:gd name="connsiteX36" fmla="*/ 361749 w 608274"/>
              <a:gd name="connsiteY36" fmla="*/ 186852 h 590844"/>
              <a:gd name="connsiteX37" fmla="*/ 323216 w 608274"/>
              <a:gd name="connsiteY37" fmla="*/ 133049 h 590844"/>
              <a:gd name="connsiteX38" fmla="*/ 205167 w 608274"/>
              <a:gd name="connsiteY38" fmla="*/ 122514 h 590844"/>
              <a:gd name="connsiteX39" fmla="*/ 158248 w 608274"/>
              <a:gd name="connsiteY39" fmla="*/ 124395 h 590844"/>
              <a:gd name="connsiteX40" fmla="*/ 157683 w 608274"/>
              <a:gd name="connsiteY40" fmla="*/ 124395 h 590844"/>
              <a:gd name="connsiteX41" fmla="*/ 137239 w 608274"/>
              <a:gd name="connsiteY41" fmla="*/ 144336 h 590844"/>
              <a:gd name="connsiteX42" fmla="*/ 157212 w 608274"/>
              <a:gd name="connsiteY42" fmla="*/ 165312 h 590844"/>
              <a:gd name="connsiteX43" fmla="*/ 208087 w 608274"/>
              <a:gd name="connsiteY43" fmla="*/ 163336 h 590844"/>
              <a:gd name="connsiteX44" fmla="*/ 306634 w 608274"/>
              <a:gd name="connsiteY44" fmla="*/ 170485 h 590844"/>
              <a:gd name="connsiteX45" fmla="*/ 321049 w 608274"/>
              <a:gd name="connsiteY45" fmla="*/ 183465 h 590844"/>
              <a:gd name="connsiteX46" fmla="*/ 311251 w 608274"/>
              <a:gd name="connsiteY46" fmla="*/ 188263 h 590844"/>
              <a:gd name="connsiteX47" fmla="*/ 250200 w 608274"/>
              <a:gd name="connsiteY47" fmla="*/ 191461 h 590844"/>
              <a:gd name="connsiteX48" fmla="*/ 225517 w 608274"/>
              <a:gd name="connsiteY48" fmla="*/ 190896 h 590844"/>
              <a:gd name="connsiteX49" fmla="*/ 216755 w 608274"/>
              <a:gd name="connsiteY49" fmla="*/ 190426 h 590844"/>
              <a:gd name="connsiteX50" fmla="*/ 156929 w 608274"/>
              <a:gd name="connsiteY50" fmla="*/ 206040 h 590844"/>
              <a:gd name="connsiteX51" fmla="*/ 150335 w 608274"/>
              <a:gd name="connsiteY51" fmla="*/ 236516 h 590844"/>
              <a:gd name="connsiteX52" fmla="*/ 187078 w 608274"/>
              <a:gd name="connsiteY52" fmla="*/ 272823 h 590844"/>
              <a:gd name="connsiteX53" fmla="*/ 300887 w 608274"/>
              <a:gd name="connsiteY53" fmla="*/ 305839 h 590844"/>
              <a:gd name="connsiteX54" fmla="*/ 291277 w 608274"/>
              <a:gd name="connsiteY54" fmla="*/ 334057 h 590844"/>
              <a:gd name="connsiteX55" fmla="*/ 74870 w 608274"/>
              <a:gd name="connsiteY55" fmla="*/ 334057 h 590844"/>
              <a:gd name="connsiteX56" fmla="*/ 41731 w 608274"/>
              <a:gd name="connsiteY56" fmla="*/ 0 h 590844"/>
              <a:gd name="connsiteX57" fmla="*/ 459894 w 608274"/>
              <a:gd name="connsiteY57" fmla="*/ 0 h 590844"/>
              <a:gd name="connsiteX58" fmla="*/ 501720 w 608274"/>
              <a:gd name="connsiteY58" fmla="*/ 41669 h 590844"/>
              <a:gd name="connsiteX59" fmla="*/ 501720 w 608274"/>
              <a:gd name="connsiteY59" fmla="*/ 374737 h 590844"/>
              <a:gd name="connsiteX60" fmla="*/ 501155 w 608274"/>
              <a:gd name="connsiteY60" fmla="*/ 380193 h 590844"/>
              <a:gd name="connsiteX61" fmla="*/ 457539 w 608274"/>
              <a:gd name="connsiteY61" fmla="*/ 336643 h 590844"/>
              <a:gd name="connsiteX62" fmla="*/ 457539 w 608274"/>
              <a:gd name="connsiteY62" fmla="*/ 66971 h 590844"/>
              <a:gd name="connsiteX63" fmla="*/ 442184 w 608274"/>
              <a:gd name="connsiteY63" fmla="*/ 51639 h 590844"/>
              <a:gd name="connsiteX64" fmla="*/ 59536 w 608274"/>
              <a:gd name="connsiteY64" fmla="*/ 51639 h 590844"/>
              <a:gd name="connsiteX65" fmla="*/ 44181 w 608274"/>
              <a:gd name="connsiteY65" fmla="*/ 66971 h 590844"/>
              <a:gd name="connsiteX66" fmla="*/ 44181 w 608274"/>
              <a:gd name="connsiteY66" fmla="*/ 349341 h 590844"/>
              <a:gd name="connsiteX67" fmla="*/ 59536 w 608274"/>
              <a:gd name="connsiteY67" fmla="*/ 364673 h 590844"/>
              <a:gd name="connsiteX68" fmla="*/ 287128 w 608274"/>
              <a:gd name="connsiteY68" fmla="*/ 364673 h 590844"/>
              <a:gd name="connsiteX69" fmla="*/ 298055 w 608274"/>
              <a:gd name="connsiteY69" fmla="*/ 384708 h 590844"/>
              <a:gd name="connsiteX70" fmla="*/ 329801 w 608274"/>
              <a:gd name="connsiteY70" fmla="*/ 416406 h 590844"/>
              <a:gd name="connsiteX71" fmla="*/ 41731 w 608274"/>
              <a:gd name="connsiteY71" fmla="*/ 416406 h 590844"/>
              <a:gd name="connsiteX72" fmla="*/ 0 w 608274"/>
              <a:gd name="connsiteY72" fmla="*/ 374737 h 590844"/>
              <a:gd name="connsiteX73" fmla="*/ 0 w 608274"/>
              <a:gd name="connsiteY73" fmla="*/ 41669 h 590844"/>
              <a:gd name="connsiteX74" fmla="*/ 41731 w 608274"/>
              <a:gd name="connsiteY74" fmla="*/ 0 h 59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274" h="590844">
                <a:moveTo>
                  <a:pt x="357006" y="315793"/>
                </a:moveTo>
                <a:lnTo>
                  <a:pt x="344664" y="351821"/>
                </a:lnTo>
                <a:lnTo>
                  <a:pt x="552405" y="559238"/>
                </a:lnTo>
                <a:cubicBezTo>
                  <a:pt x="552971" y="559802"/>
                  <a:pt x="553818" y="560178"/>
                  <a:pt x="554572" y="560178"/>
                </a:cubicBezTo>
                <a:lnTo>
                  <a:pt x="554666" y="560178"/>
                </a:lnTo>
                <a:cubicBezTo>
                  <a:pt x="555514" y="560178"/>
                  <a:pt x="556362" y="559802"/>
                  <a:pt x="556928" y="559238"/>
                </a:cubicBezTo>
                <a:lnTo>
                  <a:pt x="576618" y="539578"/>
                </a:lnTo>
                <a:cubicBezTo>
                  <a:pt x="577372" y="538825"/>
                  <a:pt x="577560" y="537885"/>
                  <a:pt x="577560" y="537320"/>
                </a:cubicBezTo>
                <a:cubicBezTo>
                  <a:pt x="577560" y="536756"/>
                  <a:pt x="577372" y="535815"/>
                  <a:pt x="576618" y="535063"/>
                </a:cubicBezTo>
                <a:close/>
                <a:moveTo>
                  <a:pt x="347019" y="272617"/>
                </a:moveTo>
                <a:cubicBezTo>
                  <a:pt x="352106" y="271394"/>
                  <a:pt x="357571" y="272993"/>
                  <a:pt x="361339" y="276756"/>
                </a:cubicBezTo>
                <a:lnTo>
                  <a:pt x="370572" y="285974"/>
                </a:lnTo>
                <a:lnTo>
                  <a:pt x="598287" y="513333"/>
                </a:lnTo>
                <a:cubicBezTo>
                  <a:pt x="604694" y="519730"/>
                  <a:pt x="608274" y="528290"/>
                  <a:pt x="608274" y="537320"/>
                </a:cubicBezTo>
                <a:cubicBezTo>
                  <a:pt x="608274" y="546351"/>
                  <a:pt x="604694" y="554817"/>
                  <a:pt x="598287" y="561213"/>
                </a:cubicBezTo>
                <a:lnTo>
                  <a:pt x="578691" y="580873"/>
                </a:lnTo>
                <a:cubicBezTo>
                  <a:pt x="572284" y="587269"/>
                  <a:pt x="563805" y="590844"/>
                  <a:pt x="554666" y="590844"/>
                </a:cubicBezTo>
                <a:lnTo>
                  <a:pt x="554572" y="590844"/>
                </a:lnTo>
                <a:cubicBezTo>
                  <a:pt x="545622" y="590844"/>
                  <a:pt x="537143" y="587269"/>
                  <a:pt x="530736" y="580873"/>
                </a:cubicBezTo>
                <a:lnTo>
                  <a:pt x="316211" y="366683"/>
                </a:lnTo>
                <a:cubicBezTo>
                  <a:pt x="312066" y="362544"/>
                  <a:pt x="310558" y="356430"/>
                  <a:pt x="312442" y="350880"/>
                </a:cubicBezTo>
                <a:lnTo>
                  <a:pt x="327328" y="307610"/>
                </a:lnTo>
                <a:lnTo>
                  <a:pt x="335902" y="282588"/>
                </a:lnTo>
                <a:cubicBezTo>
                  <a:pt x="337598" y="277602"/>
                  <a:pt x="341837" y="273840"/>
                  <a:pt x="347019" y="272617"/>
                </a:cubicBezTo>
                <a:close/>
                <a:moveTo>
                  <a:pt x="74870" y="82350"/>
                </a:moveTo>
                <a:lnTo>
                  <a:pt x="426850" y="82350"/>
                </a:lnTo>
                <a:lnTo>
                  <a:pt x="426850" y="306027"/>
                </a:lnTo>
                <a:lnTo>
                  <a:pt x="379461" y="258714"/>
                </a:lnTo>
                <a:cubicBezTo>
                  <a:pt x="369474" y="248650"/>
                  <a:pt x="354966" y="244511"/>
                  <a:pt x="341210" y="247709"/>
                </a:cubicBezTo>
                <a:cubicBezTo>
                  <a:pt x="330564" y="250249"/>
                  <a:pt x="321520" y="256927"/>
                  <a:pt x="315867" y="265957"/>
                </a:cubicBezTo>
                <a:cubicBezTo>
                  <a:pt x="275073" y="263229"/>
                  <a:pt x="245113" y="254764"/>
                  <a:pt x="204507" y="235763"/>
                </a:cubicBezTo>
                <a:cubicBezTo>
                  <a:pt x="200550" y="233882"/>
                  <a:pt x="197535" y="232095"/>
                  <a:pt x="195274" y="230590"/>
                </a:cubicBezTo>
                <a:cubicBezTo>
                  <a:pt x="201398" y="230308"/>
                  <a:pt x="209500" y="230872"/>
                  <a:pt x="213740" y="231154"/>
                </a:cubicBezTo>
                <a:cubicBezTo>
                  <a:pt x="218262" y="231531"/>
                  <a:pt x="222313" y="231719"/>
                  <a:pt x="225517" y="231719"/>
                </a:cubicBezTo>
                <a:cubicBezTo>
                  <a:pt x="232959" y="231719"/>
                  <a:pt x="240779" y="232095"/>
                  <a:pt x="248599" y="232377"/>
                </a:cubicBezTo>
                <a:cubicBezTo>
                  <a:pt x="272812" y="233318"/>
                  <a:pt x="297966" y="234258"/>
                  <a:pt x="322085" y="227674"/>
                </a:cubicBezTo>
                <a:cubicBezTo>
                  <a:pt x="355813" y="218456"/>
                  <a:pt x="361089" y="196070"/>
                  <a:pt x="361749" y="186852"/>
                </a:cubicBezTo>
                <a:cubicBezTo>
                  <a:pt x="363351" y="165594"/>
                  <a:pt x="347900" y="143960"/>
                  <a:pt x="323216" y="133049"/>
                </a:cubicBezTo>
                <a:cubicBezTo>
                  <a:pt x="286190" y="116776"/>
                  <a:pt x="245019" y="119692"/>
                  <a:pt x="205167" y="122514"/>
                </a:cubicBezTo>
                <a:cubicBezTo>
                  <a:pt x="188585" y="123737"/>
                  <a:pt x="172851" y="124866"/>
                  <a:pt x="158248" y="124395"/>
                </a:cubicBezTo>
                <a:lnTo>
                  <a:pt x="157683" y="124395"/>
                </a:lnTo>
                <a:cubicBezTo>
                  <a:pt x="146660" y="124395"/>
                  <a:pt x="137522" y="133237"/>
                  <a:pt x="137239" y="144336"/>
                </a:cubicBezTo>
                <a:cubicBezTo>
                  <a:pt x="136956" y="155623"/>
                  <a:pt x="145907" y="165030"/>
                  <a:pt x="157212" y="165312"/>
                </a:cubicBezTo>
                <a:cubicBezTo>
                  <a:pt x="173699" y="165688"/>
                  <a:pt x="191223" y="164465"/>
                  <a:pt x="208087" y="163336"/>
                </a:cubicBezTo>
                <a:cubicBezTo>
                  <a:pt x="242946" y="160891"/>
                  <a:pt x="278935" y="158257"/>
                  <a:pt x="306634" y="170485"/>
                </a:cubicBezTo>
                <a:cubicBezTo>
                  <a:pt x="316809" y="174906"/>
                  <a:pt x="320955" y="181866"/>
                  <a:pt x="321049" y="183465"/>
                </a:cubicBezTo>
                <a:cubicBezTo>
                  <a:pt x="320672" y="184124"/>
                  <a:pt x="318034" y="186381"/>
                  <a:pt x="311251" y="188263"/>
                </a:cubicBezTo>
                <a:cubicBezTo>
                  <a:pt x="293256" y="193248"/>
                  <a:pt x="271398" y="192307"/>
                  <a:pt x="250200" y="191461"/>
                </a:cubicBezTo>
                <a:cubicBezTo>
                  <a:pt x="241815" y="191178"/>
                  <a:pt x="233525" y="190896"/>
                  <a:pt x="225517" y="190896"/>
                </a:cubicBezTo>
                <a:cubicBezTo>
                  <a:pt x="223067" y="190896"/>
                  <a:pt x="220052" y="190614"/>
                  <a:pt x="216755" y="190426"/>
                </a:cubicBezTo>
                <a:cubicBezTo>
                  <a:pt x="198477" y="189015"/>
                  <a:pt x="170873" y="187134"/>
                  <a:pt x="156929" y="206040"/>
                </a:cubicBezTo>
                <a:cubicBezTo>
                  <a:pt x="150052" y="215258"/>
                  <a:pt x="147697" y="226075"/>
                  <a:pt x="150335" y="236516"/>
                </a:cubicBezTo>
                <a:cubicBezTo>
                  <a:pt x="154857" y="254387"/>
                  <a:pt x="172851" y="266145"/>
                  <a:pt x="187078" y="272823"/>
                </a:cubicBezTo>
                <a:cubicBezTo>
                  <a:pt x="228437" y="292200"/>
                  <a:pt x="260752" y="301888"/>
                  <a:pt x="300887" y="305839"/>
                </a:cubicBezTo>
                <a:lnTo>
                  <a:pt x="291277" y="334057"/>
                </a:lnTo>
                <a:lnTo>
                  <a:pt x="74870" y="334057"/>
                </a:lnTo>
                <a:close/>
                <a:moveTo>
                  <a:pt x="41731" y="0"/>
                </a:moveTo>
                <a:lnTo>
                  <a:pt x="459894" y="0"/>
                </a:lnTo>
                <a:cubicBezTo>
                  <a:pt x="482974" y="0"/>
                  <a:pt x="501720" y="18624"/>
                  <a:pt x="501720" y="41669"/>
                </a:cubicBezTo>
                <a:lnTo>
                  <a:pt x="501720" y="374737"/>
                </a:lnTo>
                <a:cubicBezTo>
                  <a:pt x="501720" y="376618"/>
                  <a:pt x="501343" y="378311"/>
                  <a:pt x="501155" y="380193"/>
                </a:cubicBezTo>
                <a:lnTo>
                  <a:pt x="457539" y="336643"/>
                </a:lnTo>
                <a:lnTo>
                  <a:pt x="457539" y="66971"/>
                </a:lnTo>
                <a:cubicBezTo>
                  <a:pt x="457539" y="58506"/>
                  <a:pt x="450663" y="51639"/>
                  <a:pt x="442184" y="51639"/>
                </a:cubicBezTo>
                <a:lnTo>
                  <a:pt x="59536" y="51639"/>
                </a:lnTo>
                <a:cubicBezTo>
                  <a:pt x="51057" y="51639"/>
                  <a:pt x="44181" y="58506"/>
                  <a:pt x="44181" y="66971"/>
                </a:cubicBezTo>
                <a:lnTo>
                  <a:pt x="44181" y="349341"/>
                </a:lnTo>
                <a:cubicBezTo>
                  <a:pt x="44181" y="357806"/>
                  <a:pt x="51057" y="364673"/>
                  <a:pt x="59536" y="364673"/>
                </a:cubicBezTo>
                <a:lnTo>
                  <a:pt x="287128" y="364673"/>
                </a:lnTo>
                <a:cubicBezTo>
                  <a:pt x="288729" y="372198"/>
                  <a:pt x="292497" y="379158"/>
                  <a:pt x="298055" y="384708"/>
                </a:cubicBezTo>
                <a:lnTo>
                  <a:pt x="329801" y="416406"/>
                </a:lnTo>
                <a:lnTo>
                  <a:pt x="41731" y="416406"/>
                </a:lnTo>
                <a:cubicBezTo>
                  <a:pt x="18746" y="416406"/>
                  <a:pt x="0" y="397688"/>
                  <a:pt x="0" y="374737"/>
                </a:cubicBezTo>
                <a:lnTo>
                  <a:pt x="0" y="41669"/>
                </a:lnTo>
                <a:cubicBezTo>
                  <a:pt x="0" y="18624"/>
                  <a:pt x="18746" y="0"/>
                  <a:pt x="41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922665" y="450599"/>
            <a:ext cx="5061857" cy="698750"/>
            <a:chOff x="6096000" y="2061026"/>
            <a:chExt cx="5061857" cy="698750"/>
          </a:xfrm>
        </p:grpSpPr>
        <p:sp>
          <p:nvSpPr>
            <p:cNvPr id="18" name="文本框 1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年度</a:t>
              </a:r>
              <a:r>
                <a:rPr lang="zh-CN" altLang="en-US" sz="2800" b="1" dirty="0">
                  <a:solidFill>
                    <a:srgbClr val="09BB98"/>
                  </a:solidFill>
                </a:rPr>
                <a:t>工作概述</a:t>
              </a:r>
              <a:endParaRPr lang="zh-CN" altLang="en-US" sz="2800" b="1" dirty="0">
                <a:solidFill>
                  <a:srgbClr val="09BB98"/>
                </a:solidFill>
              </a:endParaRPr>
            </a:p>
          </p:txBody>
        </p:sp>
        <p:sp>
          <p:nvSpPr>
            <p:cNvPr id="19" name="文本框 1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1+#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1+#ppt_w/2"/>
                                          </p:val>
                                        </p:tav>
                                        <p:tav tm="100000">
                                          <p:val>
                                            <p:strVal val="#ppt_x"/>
                                          </p:val>
                                        </p:tav>
                                      </p:tavLst>
                                    </p:anim>
                                    <p:anim calcmode="lin" valueType="num">
                                      <p:cBhvr additive="base">
                                        <p:cTn id="35" dur="500" fill="hold"/>
                                        <p:tgtEl>
                                          <p:spTgt spid="4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1+#ppt_w/2"/>
                                          </p:val>
                                        </p:tav>
                                        <p:tav tm="100000">
                                          <p:val>
                                            <p:strVal val="#ppt_x"/>
                                          </p:val>
                                        </p:tav>
                                      </p:tavLst>
                                    </p:anim>
                                    <p:anim calcmode="lin" valueType="num">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d0a8f099-e09d-4f3f-b5c4-15a4593f429b"/>
          <p:cNvGrpSpPr>
            <a:grpSpLocks noChangeAspect="1"/>
          </p:cNvGrpSpPr>
          <p:nvPr/>
        </p:nvGrpSpPr>
        <p:grpSpPr>
          <a:xfrm>
            <a:off x="4660899" y="2314799"/>
            <a:ext cx="2870202" cy="2949128"/>
            <a:chOff x="4833170" y="2051499"/>
            <a:chExt cx="2637450" cy="2709979"/>
          </a:xfrm>
        </p:grpSpPr>
        <p:grpSp>
          <p:nvGrpSpPr>
            <p:cNvPr id="4" name="Group 25"/>
            <p:cNvGrpSpPr/>
            <p:nvPr/>
          </p:nvGrpSpPr>
          <p:grpSpPr>
            <a:xfrm rot="2700000">
              <a:off x="4822854" y="2089284"/>
              <a:ext cx="2616623" cy="2595992"/>
              <a:chOff x="4567237" y="1765300"/>
              <a:chExt cx="3422651" cy="3395663"/>
            </a:xfrm>
          </p:grpSpPr>
          <p:sp>
            <p:nvSpPr>
              <p:cNvPr id="21" name="Freeform: Shape 10"/>
              <p:cNvSpPr/>
              <p:nvPr/>
            </p:nvSpPr>
            <p:spPr>
              <a:xfrm flipV="1">
                <a:off x="4567237" y="1765300"/>
                <a:ext cx="1711326" cy="2068513"/>
              </a:xfrm>
              <a:custGeom>
                <a:avLst/>
                <a:gdLst>
                  <a:gd name="connsiteX0" fmla="*/ 0 w 1711326"/>
                  <a:gd name="connsiteY0" fmla="*/ 2068513 h 2068513"/>
                  <a:gd name="connsiteX1" fmla="*/ 1354138 w 1711326"/>
                  <a:gd name="connsiteY1" fmla="*/ 2068513 h 2068513"/>
                  <a:gd name="connsiteX2" fmla="*/ 1711326 w 1711326"/>
                  <a:gd name="connsiteY2" fmla="*/ 1711326 h 2068513"/>
                  <a:gd name="connsiteX3" fmla="*/ 0 w 1711326"/>
                  <a:gd name="connsiteY3" fmla="*/ 0 h 2068513"/>
                  <a:gd name="connsiteX4" fmla="*/ 0 w 1711326"/>
                  <a:gd name="connsiteY4" fmla="*/ 2068513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2068513"/>
                    </a:moveTo>
                    <a:lnTo>
                      <a:pt x="1354138" y="2068513"/>
                    </a:lnTo>
                    <a:lnTo>
                      <a:pt x="1711326" y="1711326"/>
                    </a:lnTo>
                    <a:lnTo>
                      <a:pt x="0" y="0"/>
                    </a:lnTo>
                    <a:lnTo>
                      <a:pt x="0" y="2068513"/>
                    </a:lnTo>
                    <a:close/>
                  </a:path>
                </a:pathLst>
              </a:custGeom>
              <a:solidFill>
                <a:srgbClr val="FFB800"/>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Freeform: Shape 23"/>
              <p:cNvSpPr/>
              <p:nvPr/>
            </p:nvSpPr>
            <p:spPr>
              <a:xfrm>
                <a:off x="4567237" y="3463131"/>
                <a:ext cx="2068513" cy="1697832"/>
              </a:xfrm>
              <a:custGeom>
                <a:avLst/>
                <a:gdLst>
                  <a:gd name="connsiteX0" fmla="*/ 370681 w 2068513"/>
                  <a:gd name="connsiteY0" fmla="*/ 0 h 1697832"/>
                  <a:gd name="connsiteX1" fmla="*/ 2068513 w 2068513"/>
                  <a:gd name="connsiteY1" fmla="*/ 1697832 h 1697832"/>
                  <a:gd name="connsiteX2" fmla="*/ 0 w 2068513"/>
                  <a:gd name="connsiteY2" fmla="*/ 1697832 h 1697832"/>
                  <a:gd name="connsiteX3" fmla="*/ 0 w 2068513"/>
                  <a:gd name="connsiteY3" fmla="*/ 370681 h 1697832"/>
                  <a:gd name="connsiteX4" fmla="*/ 370681 w 2068513"/>
                  <a:gd name="connsiteY4" fmla="*/ 0 h 169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13" h="1697832">
                    <a:moveTo>
                      <a:pt x="370681" y="0"/>
                    </a:moveTo>
                    <a:lnTo>
                      <a:pt x="2068513" y="1697832"/>
                    </a:lnTo>
                    <a:lnTo>
                      <a:pt x="0" y="1697832"/>
                    </a:lnTo>
                    <a:lnTo>
                      <a:pt x="0" y="370681"/>
                    </a:lnTo>
                    <a:lnTo>
                      <a:pt x="370681" y="0"/>
                    </a:lnTo>
                    <a:close/>
                  </a:path>
                </a:pathLst>
              </a:custGeom>
              <a:solidFill>
                <a:srgbClr val="09BB98"/>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Freeform: Shape 20"/>
              <p:cNvSpPr/>
              <p:nvPr/>
            </p:nvSpPr>
            <p:spPr>
              <a:xfrm flipH="1">
                <a:off x="6278562" y="3092450"/>
                <a:ext cx="1711326" cy="2068513"/>
              </a:xfrm>
              <a:custGeom>
                <a:avLst/>
                <a:gdLst>
                  <a:gd name="connsiteX0" fmla="*/ 0 w 1711326"/>
                  <a:gd name="connsiteY0" fmla="*/ 0 h 2068513"/>
                  <a:gd name="connsiteX1" fmla="*/ 0 w 1711326"/>
                  <a:gd name="connsiteY1" fmla="*/ 2068513 h 2068513"/>
                  <a:gd name="connsiteX2" fmla="*/ 1354138 w 1711326"/>
                  <a:gd name="connsiteY2" fmla="*/ 2068513 h 2068513"/>
                  <a:gd name="connsiteX3" fmla="*/ 1711326 w 1711326"/>
                  <a:gd name="connsiteY3" fmla="*/ 1711326 h 2068513"/>
                  <a:gd name="connsiteX4" fmla="*/ 0 w 1711326"/>
                  <a:gd name="connsiteY4" fmla="*/ 0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0"/>
                    </a:moveTo>
                    <a:lnTo>
                      <a:pt x="0" y="2068513"/>
                    </a:lnTo>
                    <a:lnTo>
                      <a:pt x="1354138" y="2068513"/>
                    </a:lnTo>
                    <a:lnTo>
                      <a:pt x="1711326" y="1711326"/>
                    </a:lnTo>
                    <a:lnTo>
                      <a:pt x="0" y="0"/>
                    </a:lnTo>
                    <a:close/>
                  </a:path>
                </a:pathLst>
              </a:custGeom>
              <a:solidFill>
                <a:srgbClr val="09BB98"/>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Freeform: Shape 13"/>
              <p:cNvSpPr/>
              <p:nvPr/>
            </p:nvSpPr>
            <p:spPr>
              <a:xfrm flipH="1" flipV="1">
                <a:off x="5921374" y="1765300"/>
                <a:ext cx="2068513" cy="2068513"/>
              </a:xfrm>
              <a:custGeom>
                <a:avLst/>
                <a:gdLst>
                  <a:gd name="connsiteX0" fmla="*/ 2068513 w 2068513"/>
                  <a:gd name="connsiteY0" fmla="*/ 2068513 h 2068513"/>
                  <a:gd name="connsiteX1" fmla="*/ 0 w 2068513"/>
                  <a:gd name="connsiteY1" fmla="*/ 2068513 h 2068513"/>
                  <a:gd name="connsiteX2" fmla="*/ 0 w 2068513"/>
                  <a:gd name="connsiteY2" fmla="*/ 0 h 2068513"/>
                  <a:gd name="connsiteX3" fmla="*/ 1 w 2068513"/>
                  <a:gd name="connsiteY3" fmla="*/ 1 h 2068513"/>
                  <a:gd name="connsiteX4" fmla="*/ 1 w 2068513"/>
                  <a:gd name="connsiteY4" fmla="*/ 741363 h 2068513"/>
                  <a:gd name="connsiteX5" fmla="*/ 370682 w 2068513"/>
                  <a:gd name="connsiteY5" fmla="*/ 370682 h 2068513"/>
                  <a:gd name="connsiteX6" fmla="*/ 2068513 w 2068513"/>
                  <a:gd name="connsiteY6" fmla="*/ 2068513 h 2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513" h="2068513">
                    <a:moveTo>
                      <a:pt x="2068513" y="2068513"/>
                    </a:moveTo>
                    <a:lnTo>
                      <a:pt x="0" y="2068513"/>
                    </a:lnTo>
                    <a:lnTo>
                      <a:pt x="0" y="0"/>
                    </a:lnTo>
                    <a:lnTo>
                      <a:pt x="1" y="1"/>
                    </a:lnTo>
                    <a:lnTo>
                      <a:pt x="1" y="741363"/>
                    </a:lnTo>
                    <a:lnTo>
                      <a:pt x="370682" y="370682"/>
                    </a:lnTo>
                    <a:lnTo>
                      <a:pt x="2068513" y="2068513"/>
                    </a:lnTo>
                    <a:close/>
                  </a:path>
                </a:pathLst>
              </a:custGeom>
              <a:solidFill>
                <a:srgbClr val="09BB98"/>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1" name="Freeform: Shape 21"/>
            <p:cNvSpPr/>
            <p:nvPr/>
          </p:nvSpPr>
          <p:spPr bwMode="auto">
            <a:xfrm>
              <a:off x="4849521" y="3186897"/>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solidFill>
                <a:schemeClr val="bg2"/>
              </a:solidFill>
            </a:ln>
          </p:spPr>
          <p:txBody>
            <a:bodyPr anchor="ctr"/>
            <a:lstStyle/>
            <a:p>
              <a:pPr algn="ctr"/>
            </a:p>
          </p:txBody>
        </p:sp>
        <p:sp>
          <p:nvSpPr>
            <p:cNvPr id="12" name="Freeform: Shape 26"/>
            <p:cNvSpPr/>
            <p:nvPr/>
          </p:nvSpPr>
          <p:spPr bwMode="auto">
            <a:xfrm>
              <a:off x="5949020" y="2051499"/>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solidFill>
                <a:schemeClr val="bg2"/>
              </a:solidFill>
            </a:ln>
          </p:spPr>
          <p:txBody>
            <a:bodyPr anchor="ctr"/>
            <a:lstStyle/>
            <a:p>
              <a:pPr algn="ctr"/>
            </a:p>
          </p:txBody>
        </p:sp>
        <p:sp>
          <p:nvSpPr>
            <p:cNvPr id="13" name="Freeform: Shape 29"/>
            <p:cNvSpPr/>
            <p:nvPr/>
          </p:nvSpPr>
          <p:spPr bwMode="auto">
            <a:xfrm>
              <a:off x="5997166" y="4387227"/>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solidFill>
                <a:schemeClr val="bg2"/>
              </a:solidFill>
            </a:ln>
          </p:spPr>
          <p:txBody>
            <a:bodyPr anchor="ctr"/>
            <a:lstStyle/>
            <a:p>
              <a:pPr algn="ctr"/>
            </a:p>
          </p:txBody>
        </p:sp>
        <p:sp>
          <p:nvSpPr>
            <p:cNvPr id="14" name="Freeform: Shape 32"/>
            <p:cNvSpPr/>
            <p:nvPr/>
          </p:nvSpPr>
          <p:spPr bwMode="auto">
            <a:xfrm>
              <a:off x="7143001" y="3159921"/>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solidFill>
                <a:schemeClr val="bg2"/>
              </a:solidFill>
            </a:ln>
          </p:spPr>
          <p:txBody>
            <a:bodyPr anchor="ctr"/>
            <a:lstStyle/>
            <a:p>
              <a:pPr algn="ctr"/>
            </a:p>
          </p:txBody>
        </p:sp>
      </p:grpSp>
      <p:grpSp>
        <p:nvGrpSpPr>
          <p:cNvPr id="38" name="组合 37"/>
          <p:cNvGrpSpPr/>
          <p:nvPr/>
        </p:nvGrpSpPr>
        <p:grpSpPr>
          <a:xfrm>
            <a:off x="7480180" y="1851774"/>
            <a:ext cx="3327636" cy="1220554"/>
            <a:chOff x="6462713" y="2410788"/>
            <a:chExt cx="3327636" cy="1220554"/>
          </a:xfrm>
        </p:grpSpPr>
        <p:sp>
          <p:nvSpPr>
            <p:cNvPr id="39" name="矩形 38"/>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40" name="矩形 39"/>
            <p:cNvSpPr/>
            <p:nvPr/>
          </p:nvSpPr>
          <p:spPr>
            <a:xfrm>
              <a:off x="6462713" y="24107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02</a:t>
              </a:r>
              <a:endParaRPr lang="zh-CN" altLang="en-US" b="1" dirty="0">
                <a:solidFill>
                  <a:schemeClr val="tx1">
                    <a:lumMod val="65000"/>
                    <a:lumOff val="35000"/>
                  </a:schemeClr>
                </a:solidFill>
              </a:endParaRPr>
            </a:p>
          </p:txBody>
        </p:sp>
      </p:grpSp>
      <p:grpSp>
        <p:nvGrpSpPr>
          <p:cNvPr id="41" name="组合 40"/>
          <p:cNvGrpSpPr/>
          <p:nvPr/>
        </p:nvGrpSpPr>
        <p:grpSpPr>
          <a:xfrm>
            <a:off x="7480180" y="4482158"/>
            <a:ext cx="3327636" cy="1220554"/>
            <a:chOff x="6462713" y="2410788"/>
            <a:chExt cx="3327636" cy="1220554"/>
          </a:xfrm>
        </p:grpSpPr>
        <p:sp>
          <p:nvSpPr>
            <p:cNvPr id="42" name="矩形 41"/>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43" name="矩形 42"/>
            <p:cNvSpPr/>
            <p:nvPr/>
          </p:nvSpPr>
          <p:spPr>
            <a:xfrm>
              <a:off x="6462713" y="24107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04</a:t>
              </a:r>
              <a:endParaRPr lang="zh-CN" altLang="en-US" b="1" dirty="0">
                <a:solidFill>
                  <a:schemeClr val="tx1">
                    <a:lumMod val="65000"/>
                    <a:lumOff val="35000"/>
                  </a:schemeClr>
                </a:solidFill>
              </a:endParaRPr>
            </a:p>
          </p:txBody>
        </p:sp>
      </p:grpSp>
      <p:grpSp>
        <p:nvGrpSpPr>
          <p:cNvPr id="44" name="组合 43"/>
          <p:cNvGrpSpPr/>
          <p:nvPr/>
        </p:nvGrpSpPr>
        <p:grpSpPr>
          <a:xfrm>
            <a:off x="1325465" y="1851774"/>
            <a:ext cx="3327636" cy="1220554"/>
            <a:chOff x="6462713" y="2410788"/>
            <a:chExt cx="3327636" cy="1220554"/>
          </a:xfrm>
        </p:grpSpPr>
        <p:sp>
          <p:nvSpPr>
            <p:cNvPr id="45" name="矩形 44"/>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46" name="矩形 45"/>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01</a:t>
              </a:r>
              <a:endParaRPr lang="zh-CN" altLang="en-US" b="1" dirty="0">
                <a:solidFill>
                  <a:schemeClr val="tx1">
                    <a:lumMod val="65000"/>
                    <a:lumOff val="35000"/>
                  </a:schemeClr>
                </a:solidFill>
              </a:endParaRPr>
            </a:p>
          </p:txBody>
        </p:sp>
      </p:grpSp>
      <p:grpSp>
        <p:nvGrpSpPr>
          <p:cNvPr id="47" name="组合 46"/>
          <p:cNvGrpSpPr/>
          <p:nvPr/>
        </p:nvGrpSpPr>
        <p:grpSpPr>
          <a:xfrm>
            <a:off x="1325465" y="4482158"/>
            <a:ext cx="3327636" cy="1220554"/>
            <a:chOff x="6462713" y="2410788"/>
            <a:chExt cx="3327636" cy="1220554"/>
          </a:xfrm>
        </p:grpSpPr>
        <p:sp>
          <p:nvSpPr>
            <p:cNvPr id="48" name="矩形 47"/>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49" name="矩形 48"/>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03</a:t>
              </a:r>
              <a:endParaRPr lang="zh-CN" altLang="en-US" b="1" dirty="0">
                <a:solidFill>
                  <a:schemeClr val="tx1">
                    <a:lumMod val="65000"/>
                    <a:lumOff val="35000"/>
                  </a:schemeClr>
                </a:solidFill>
              </a:endParaRPr>
            </a:p>
          </p:txBody>
        </p:sp>
      </p:grpSp>
      <p:grpSp>
        <p:nvGrpSpPr>
          <p:cNvPr id="25" name="组合 24"/>
          <p:cNvGrpSpPr/>
          <p:nvPr/>
        </p:nvGrpSpPr>
        <p:grpSpPr>
          <a:xfrm>
            <a:off x="898581"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年度</a:t>
              </a:r>
              <a:r>
                <a:rPr lang="zh-CN" altLang="en-US" sz="2800" b="1" dirty="0">
                  <a:solidFill>
                    <a:srgbClr val="09BB98"/>
                  </a:solidFill>
                </a:rPr>
                <a:t>工作概述</a:t>
              </a:r>
              <a:endParaRPr lang="zh-CN" altLang="en-US" sz="2800" b="1" dirty="0">
                <a:solidFill>
                  <a:srgbClr val="09BB98"/>
                </a:solidFill>
              </a:endParaRP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p:tgtEl>
                                          <p:spTgt spid="44"/>
                                        </p:tgtEl>
                                        <p:attrNameLst>
                                          <p:attrName>ppt_x</p:attrName>
                                        </p:attrNameLst>
                                      </p:cBhvr>
                                      <p:tavLst>
                                        <p:tav tm="0">
                                          <p:val>
                                            <p:strVal val="#ppt_x+#ppt_w*1.125000"/>
                                          </p:val>
                                        </p:tav>
                                        <p:tav tm="100000">
                                          <p:val>
                                            <p:strVal val="#ppt_x"/>
                                          </p:val>
                                        </p:tav>
                                      </p:tavLst>
                                    </p:anim>
                                    <p:animEffect transition="in" filter="wipe(left)">
                                      <p:cBhvr>
                                        <p:cTn id="15" dur="500"/>
                                        <p:tgtEl>
                                          <p:spTgt spid="44"/>
                                        </p:tgtEl>
                                      </p:cBhvr>
                                    </p:animEffect>
                                  </p:childTnLst>
                                </p:cTn>
                              </p:par>
                              <p:par>
                                <p:cTn id="16" presetID="12" presetClass="entr" presetSubtype="2" fill="hold"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p:tgtEl>
                                          <p:spTgt spid="47"/>
                                        </p:tgtEl>
                                        <p:attrNameLst>
                                          <p:attrName>ppt_x</p:attrName>
                                        </p:attrNameLst>
                                      </p:cBhvr>
                                      <p:tavLst>
                                        <p:tav tm="0">
                                          <p:val>
                                            <p:strVal val="#ppt_x+#ppt_w*1.125000"/>
                                          </p:val>
                                        </p:tav>
                                        <p:tav tm="100000">
                                          <p:val>
                                            <p:strVal val="#ppt_x"/>
                                          </p:val>
                                        </p:tav>
                                      </p:tavLst>
                                    </p:anim>
                                    <p:animEffect transition="in" filter="wipe(left)">
                                      <p:cBhvr>
                                        <p:cTn id="19" dur="500"/>
                                        <p:tgtEl>
                                          <p:spTgt spid="47"/>
                                        </p:tgtEl>
                                      </p:cBhvr>
                                    </p:animEffect>
                                  </p:childTnLst>
                                </p:cTn>
                              </p:par>
                              <p:par>
                                <p:cTn id="20" presetID="12" presetClass="entr" presetSubtype="8" fill="hold" nodeType="withEffect">
                                  <p:stCondLst>
                                    <p:cond delay="50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p:tgtEl>
                                          <p:spTgt spid="38"/>
                                        </p:tgtEl>
                                        <p:attrNameLst>
                                          <p:attrName>ppt_x</p:attrName>
                                        </p:attrNameLst>
                                      </p:cBhvr>
                                      <p:tavLst>
                                        <p:tav tm="0">
                                          <p:val>
                                            <p:strVal val="#ppt_x-#ppt_w*1.125000"/>
                                          </p:val>
                                        </p:tav>
                                        <p:tav tm="100000">
                                          <p:val>
                                            <p:strVal val="#ppt_x"/>
                                          </p:val>
                                        </p:tav>
                                      </p:tavLst>
                                    </p:anim>
                                    <p:animEffect transition="in" filter="wipe(right)">
                                      <p:cBhvr>
                                        <p:cTn id="23" dur="500"/>
                                        <p:tgtEl>
                                          <p:spTgt spid="38"/>
                                        </p:tgtEl>
                                      </p:cBhvr>
                                    </p:animEffect>
                                  </p:childTnLst>
                                </p:cTn>
                              </p:par>
                              <p:par>
                                <p:cTn id="24" presetID="12" presetClass="entr" presetSubtype="8" fill="hold" nodeType="withEffect">
                                  <p:stCondLst>
                                    <p:cond delay="75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p:tgtEl>
                                          <p:spTgt spid="41"/>
                                        </p:tgtEl>
                                        <p:attrNameLst>
                                          <p:attrName>ppt_x</p:attrName>
                                        </p:attrNameLst>
                                      </p:cBhvr>
                                      <p:tavLst>
                                        <p:tav tm="0">
                                          <p:val>
                                            <p:strVal val="#ppt_x-#ppt_w*1.125000"/>
                                          </p:val>
                                        </p:tav>
                                        <p:tav tm="100000">
                                          <p:val>
                                            <p:strVal val="#ppt_x"/>
                                          </p:val>
                                        </p:tav>
                                      </p:tavLst>
                                    </p:anim>
                                    <p:animEffect transition="in" filter="wipe(right)">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矩形 26"/>
          <p:cNvSpPr/>
          <p:nvPr/>
        </p:nvSpPr>
        <p:spPr>
          <a:xfrm>
            <a:off x="1059150" y="1875757"/>
            <a:ext cx="1570529" cy="1642144"/>
          </a:xfrm>
          <a:prstGeom prst="rect">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46372" y="2260600"/>
            <a:ext cx="3562392" cy="3724835"/>
          </a:xfrm>
          <a:prstGeom prst="rect">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155700" y="1981091"/>
            <a:ext cx="5114012" cy="3835509"/>
          </a:xfrm>
        </p:spPr>
      </p:pic>
      <p:grpSp>
        <p:nvGrpSpPr>
          <p:cNvPr id="14" name="组合 13"/>
          <p:cNvGrpSpPr/>
          <p:nvPr/>
        </p:nvGrpSpPr>
        <p:grpSpPr>
          <a:xfrm>
            <a:off x="6758735" y="2102798"/>
            <a:ext cx="4468065" cy="699183"/>
            <a:chOff x="6736921" y="2180774"/>
            <a:chExt cx="3301253" cy="699183"/>
          </a:xfrm>
        </p:grpSpPr>
        <p:sp>
          <p:nvSpPr>
            <p:cNvPr id="1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1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rgbClr val="09BB98"/>
                  </a:solidFill>
                </a:rPr>
                <a:t>项目成果一</a:t>
              </a:r>
              <a:endParaRPr lang="en-US" dirty="0">
                <a:solidFill>
                  <a:srgbClr val="09BB98"/>
                </a:solidFill>
              </a:endParaRPr>
            </a:p>
          </p:txBody>
        </p:sp>
      </p:grpSp>
      <p:grpSp>
        <p:nvGrpSpPr>
          <p:cNvPr id="18" name="组合 17"/>
          <p:cNvGrpSpPr/>
          <p:nvPr/>
        </p:nvGrpSpPr>
        <p:grpSpPr>
          <a:xfrm>
            <a:off x="6758735" y="3073226"/>
            <a:ext cx="4468065" cy="699183"/>
            <a:chOff x="6736921" y="2180774"/>
            <a:chExt cx="3301253" cy="699183"/>
          </a:xfrm>
        </p:grpSpPr>
        <p:sp>
          <p:nvSpPr>
            <p:cNvPr id="19"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20"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rgbClr val="09BB98"/>
                  </a:solidFill>
                </a:rPr>
                <a:t>项目成果二</a:t>
              </a:r>
              <a:endParaRPr lang="en-US" dirty="0">
                <a:solidFill>
                  <a:srgbClr val="09BB98"/>
                </a:solidFill>
              </a:endParaRPr>
            </a:p>
          </p:txBody>
        </p:sp>
      </p:grpSp>
      <p:grpSp>
        <p:nvGrpSpPr>
          <p:cNvPr id="21" name="组合 20"/>
          <p:cNvGrpSpPr/>
          <p:nvPr/>
        </p:nvGrpSpPr>
        <p:grpSpPr>
          <a:xfrm>
            <a:off x="6758735" y="4043654"/>
            <a:ext cx="4468065" cy="699183"/>
            <a:chOff x="6736921" y="2180774"/>
            <a:chExt cx="3301253" cy="699183"/>
          </a:xfrm>
        </p:grpSpPr>
        <p:sp>
          <p:nvSpPr>
            <p:cNvPr id="22"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2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rgbClr val="09BB98"/>
                  </a:solidFill>
                </a:rPr>
                <a:t>项目成果三</a:t>
              </a:r>
              <a:endParaRPr lang="en-US" dirty="0">
                <a:solidFill>
                  <a:srgbClr val="09BB98"/>
                </a:solidFill>
              </a:endParaRPr>
            </a:p>
          </p:txBody>
        </p:sp>
      </p:grpSp>
      <p:grpSp>
        <p:nvGrpSpPr>
          <p:cNvPr id="24" name="组合 23"/>
          <p:cNvGrpSpPr/>
          <p:nvPr/>
        </p:nvGrpSpPr>
        <p:grpSpPr>
          <a:xfrm>
            <a:off x="6758735" y="5014081"/>
            <a:ext cx="4468065" cy="699183"/>
            <a:chOff x="6736921" y="2180774"/>
            <a:chExt cx="3301253" cy="699183"/>
          </a:xfrm>
        </p:grpSpPr>
        <p:sp>
          <p:nvSpPr>
            <p:cNvPr id="2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endParaRPr lang="en-US" sz="1200" dirty="0">
                <a:solidFill>
                  <a:schemeClr val="tx1">
                    <a:lumMod val="65000"/>
                    <a:lumOff val="35000"/>
                  </a:schemeClr>
                </a:solidFill>
              </a:endParaRPr>
            </a:p>
          </p:txBody>
        </p:sp>
        <p:sp>
          <p:nvSpPr>
            <p:cNvPr id="2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rgbClr val="09BB98"/>
                  </a:solidFill>
                </a:rPr>
                <a:t>项目成果四</a:t>
              </a:r>
              <a:endParaRPr lang="en-US" dirty="0">
                <a:solidFill>
                  <a:srgbClr val="09BB98"/>
                </a:solidFill>
              </a:endParaRPr>
            </a:p>
          </p:txBody>
        </p:sp>
      </p:grpSp>
      <p:grpSp>
        <p:nvGrpSpPr>
          <p:cNvPr id="17" name="组合 16"/>
          <p:cNvGrpSpPr/>
          <p:nvPr/>
        </p:nvGrpSpPr>
        <p:grpSpPr>
          <a:xfrm>
            <a:off x="94349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年度</a:t>
              </a:r>
              <a:r>
                <a:rPr lang="zh-CN" altLang="en-US" sz="2800" b="1" dirty="0">
                  <a:solidFill>
                    <a:srgbClr val="09BB98"/>
                  </a:solidFill>
                </a:rPr>
                <a:t>工作概述</a:t>
              </a:r>
              <a:endParaRPr lang="zh-CN" altLang="en-US" sz="2800" b="1" dirty="0">
                <a:solidFill>
                  <a:srgbClr val="09BB98"/>
                </a:solidFill>
              </a:endParaRP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2" name="组合 31"/>
          <p:cNvGrpSpPr/>
          <p:nvPr/>
        </p:nvGrpSpPr>
        <p:grpSpPr>
          <a:xfrm>
            <a:off x="1435102" y="1903702"/>
            <a:ext cx="2800231" cy="3800313"/>
            <a:chOff x="1435102" y="1903702"/>
            <a:chExt cx="2800231" cy="3800313"/>
          </a:xfrm>
        </p:grpSpPr>
        <p:sp>
          <p:nvSpPr>
            <p:cNvPr id="5" name="Arrow: Pentagon 2"/>
            <p:cNvSpPr/>
            <p:nvPr/>
          </p:nvSpPr>
          <p:spPr>
            <a:xfrm rot="5400000">
              <a:off x="1755128" y="1583677"/>
              <a:ext cx="2160180" cy="2800231"/>
            </a:xfrm>
            <a:prstGeom prst="homePlat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1" name="Freeform: Shape 20"/>
            <p:cNvSpPr/>
            <p:nvPr/>
          </p:nvSpPr>
          <p:spPr bwMode="auto">
            <a:xfrm>
              <a:off x="2552702" y="2869693"/>
              <a:ext cx="565032" cy="56503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p>
          </p:txBody>
        </p:sp>
        <p:sp>
          <p:nvSpPr>
            <p:cNvPr id="4" name="Rectangle 1"/>
            <p:cNvSpPr/>
            <p:nvPr/>
          </p:nvSpPr>
          <p:spPr>
            <a:xfrm>
              <a:off x="1435102" y="1903702"/>
              <a:ext cx="2800231" cy="3800313"/>
            </a:xfrm>
            <a:prstGeom prst="rect">
              <a:avLst/>
            </a:prstGeom>
            <a:ln w="3175">
              <a:solidFill>
                <a:srgbClr val="09BB98"/>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6" name="矩形 25"/>
            <p:cNvSpPr/>
            <p:nvPr/>
          </p:nvSpPr>
          <p:spPr>
            <a:xfrm>
              <a:off x="1713183"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endParaRPr lang="zh-CN" altLang="en-US" sz="1400" dirty="0">
                <a:solidFill>
                  <a:schemeClr val="tx1">
                    <a:lumMod val="65000"/>
                    <a:lumOff val="35000"/>
                  </a:schemeClr>
                </a:solidFill>
              </a:endParaRPr>
            </a:p>
          </p:txBody>
        </p:sp>
        <p:sp>
          <p:nvSpPr>
            <p:cNvPr id="27" name="矩形 26"/>
            <p:cNvSpPr/>
            <p:nvPr/>
          </p:nvSpPr>
          <p:spPr>
            <a:xfrm>
              <a:off x="1714230"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33" name="组合 32"/>
          <p:cNvGrpSpPr/>
          <p:nvPr/>
        </p:nvGrpSpPr>
        <p:grpSpPr>
          <a:xfrm>
            <a:off x="4695885" y="1903702"/>
            <a:ext cx="2800231" cy="3800313"/>
            <a:chOff x="4695885" y="1903702"/>
            <a:chExt cx="2800231" cy="3800313"/>
          </a:xfrm>
        </p:grpSpPr>
        <p:sp>
          <p:nvSpPr>
            <p:cNvPr id="7" name="Arrow: Pentagon 7"/>
            <p:cNvSpPr/>
            <p:nvPr/>
          </p:nvSpPr>
          <p:spPr>
            <a:xfrm rot="5400000">
              <a:off x="5015911" y="1583677"/>
              <a:ext cx="2160180" cy="2800231"/>
            </a:xfrm>
            <a:prstGeom prst="homePlate">
              <a:avLst/>
            </a:pr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2" name="Freeform: Shape 21"/>
            <p:cNvSpPr/>
            <p:nvPr/>
          </p:nvSpPr>
          <p:spPr bwMode="auto">
            <a:xfrm>
              <a:off x="5825730" y="2869901"/>
              <a:ext cx="565032" cy="565032"/>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p>
          </p:txBody>
        </p:sp>
        <p:sp>
          <p:nvSpPr>
            <p:cNvPr id="6" name="Rectangle 6"/>
            <p:cNvSpPr/>
            <p:nvPr/>
          </p:nvSpPr>
          <p:spPr>
            <a:xfrm>
              <a:off x="4695885" y="1903702"/>
              <a:ext cx="2800231" cy="3800313"/>
            </a:xfrm>
            <a:prstGeom prst="rect">
              <a:avLst/>
            </a:prstGeom>
            <a:ln w="3175">
              <a:solidFill>
                <a:srgbClr val="FFB800"/>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8" name="矩形 27"/>
            <p:cNvSpPr/>
            <p:nvPr/>
          </p:nvSpPr>
          <p:spPr>
            <a:xfrm>
              <a:off x="4975011"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30" name="矩形 29"/>
            <p:cNvSpPr/>
            <p:nvPr/>
          </p:nvSpPr>
          <p:spPr>
            <a:xfrm>
              <a:off x="497501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endParaRPr lang="zh-CN" altLang="en-US" sz="1400" dirty="0">
                <a:solidFill>
                  <a:schemeClr val="tx1">
                    <a:lumMod val="65000"/>
                    <a:lumOff val="35000"/>
                  </a:schemeClr>
                </a:solidFill>
              </a:endParaRPr>
            </a:p>
          </p:txBody>
        </p:sp>
      </p:grpSp>
      <p:grpSp>
        <p:nvGrpSpPr>
          <p:cNvPr id="34" name="组合 33"/>
          <p:cNvGrpSpPr/>
          <p:nvPr/>
        </p:nvGrpSpPr>
        <p:grpSpPr>
          <a:xfrm>
            <a:off x="7956669" y="1903702"/>
            <a:ext cx="2800231" cy="3800313"/>
            <a:chOff x="7956669" y="1903702"/>
            <a:chExt cx="2800231" cy="3800313"/>
          </a:xfrm>
        </p:grpSpPr>
        <p:sp>
          <p:nvSpPr>
            <p:cNvPr id="9" name="Arrow: Pentagon 12"/>
            <p:cNvSpPr/>
            <p:nvPr/>
          </p:nvSpPr>
          <p:spPr>
            <a:xfrm rot="5400000">
              <a:off x="8276695" y="1583677"/>
              <a:ext cx="2160180" cy="2800231"/>
            </a:xfrm>
            <a:prstGeom prst="homePlate">
              <a:avLst/>
            </a:prstGeom>
            <a:solidFill>
              <a:srgbClr val="09BB9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endParaRPr lang="zh-CN" altLang="en-US" dirty="0"/>
            </a:p>
          </p:txBody>
        </p:sp>
        <p:sp>
          <p:nvSpPr>
            <p:cNvPr id="10" name="Freeform: Shape 19"/>
            <p:cNvSpPr/>
            <p:nvPr/>
          </p:nvSpPr>
          <p:spPr bwMode="auto">
            <a:xfrm>
              <a:off x="9074268" y="2869693"/>
              <a:ext cx="565032" cy="56503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p>
          </p:txBody>
        </p:sp>
        <p:sp>
          <p:nvSpPr>
            <p:cNvPr id="8" name="Rectangle 11"/>
            <p:cNvSpPr/>
            <p:nvPr/>
          </p:nvSpPr>
          <p:spPr>
            <a:xfrm>
              <a:off x="7956669" y="1903702"/>
              <a:ext cx="2800231" cy="3800313"/>
            </a:xfrm>
            <a:prstGeom prst="rect">
              <a:avLst/>
            </a:prstGeom>
            <a:ln w="3175">
              <a:solidFill>
                <a:srgbClr val="09BB98"/>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9" name="矩形 28"/>
            <p:cNvSpPr/>
            <p:nvPr/>
          </p:nvSpPr>
          <p:spPr>
            <a:xfrm>
              <a:off x="8235797"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31" name="矩形 30"/>
            <p:cNvSpPr/>
            <p:nvPr/>
          </p:nvSpPr>
          <p:spPr>
            <a:xfrm>
              <a:off x="827376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endParaRPr lang="zh-CN" altLang="en-US" sz="1400" dirty="0">
                <a:solidFill>
                  <a:schemeClr val="tx1">
                    <a:lumMod val="65000"/>
                    <a:lumOff val="35000"/>
                  </a:schemeClr>
                </a:solidFill>
              </a:endParaRPr>
            </a:p>
          </p:txBody>
        </p:sp>
      </p:grpSp>
      <p:grpSp>
        <p:nvGrpSpPr>
          <p:cNvPr id="20" name="组合 19"/>
          <p:cNvGrpSpPr/>
          <p:nvPr/>
        </p:nvGrpSpPr>
        <p:grpSpPr>
          <a:xfrm>
            <a:off x="943493" y="450599"/>
            <a:ext cx="5061857" cy="698750"/>
            <a:chOff x="6096000" y="2061026"/>
            <a:chExt cx="5061857" cy="698750"/>
          </a:xfrm>
        </p:grpSpPr>
        <p:sp>
          <p:nvSpPr>
            <p:cNvPr id="21" name="文本框 2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t>年度</a:t>
              </a:r>
              <a:r>
                <a:rPr lang="zh-CN" altLang="en-US" sz="2800" b="1" dirty="0">
                  <a:solidFill>
                    <a:srgbClr val="09BB98"/>
                  </a:solidFill>
                </a:rPr>
                <a:t>工作概述</a:t>
              </a:r>
              <a:endParaRPr lang="zh-CN" altLang="en-US" sz="2800" b="1" dirty="0">
                <a:solidFill>
                  <a:srgbClr val="09BB98"/>
                </a:solidFill>
              </a:endParaRPr>
            </a:p>
          </p:txBody>
        </p:sp>
        <p:sp>
          <p:nvSpPr>
            <p:cNvPr id="22" name="文本框 2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t>The user can demonstrate on a projector or computer</a:t>
              </a:r>
              <a:endParaRPr lang="en-US" altLang="zh-CN" sz="1200" dirty="0"/>
            </a:p>
          </p:txBody>
        </p:sp>
      </p:grpSp>
      <p:pic>
        <p:nvPicPr>
          <p:cNvPr id="35" name="图片 34"/>
          <p:cNvPicPr>
            <a:picLocks noChangeAspect="1"/>
          </p:cNvPicPr>
          <p:nvPr/>
        </p:nvPicPr>
        <p:blipFill rotWithShape="1">
          <a:blip r:embed="rId2" cstate="print">
            <a:extLst>
              <a:ext uri="{28A0092B-C50C-407E-A947-70E740481C1C}">
                <a14:useLocalDpi xmlns:a14="http://schemas.microsoft.com/office/drawing/2010/main" val="0"/>
              </a:ext>
            </a:extLst>
          </a:blip>
          <a:srcRect l="3194" t="27003" r="58611" b="17710"/>
          <a:stretch>
            <a:fillRect/>
          </a:stretch>
        </p:blipFill>
        <p:spPr>
          <a:xfrm>
            <a:off x="225027" y="372811"/>
            <a:ext cx="697638" cy="808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ppt_y-#ppt_h/2"/>
                                          </p:val>
                                        </p:tav>
                                        <p:tav tm="100000">
                                          <p:val>
                                            <p:strVal val="#ppt_y"/>
                                          </p:val>
                                        </p:tav>
                                      </p:tavLst>
                                    </p:anim>
                                    <p:anim calcmode="lin" valueType="num">
                                      <p:cBhvr>
                                        <p:cTn id="9" dur="500" fill="hold"/>
                                        <p:tgtEl>
                                          <p:spTgt spid="32"/>
                                        </p:tgtEl>
                                        <p:attrNameLst>
                                          <p:attrName>ppt_w</p:attrName>
                                        </p:attrNameLst>
                                      </p:cBhvr>
                                      <p:tavLst>
                                        <p:tav tm="0">
                                          <p:val>
                                            <p:strVal val="#ppt_w"/>
                                          </p:val>
                                        </p:tav>
                                        <p:tav tm="100000">
                                          <p:val>
                                            <p:strVal val="#ppt_w"/>
                                          </p:val>
                                        </p:tav>
                                      </p:tavLst>
                                    </p:anim>
                                    <p:anim calcmode="lin" valueType="num">
                                      <p:cBhvr>
                                        <p:cTn id="10" dur="500" fill="hold"/>
                                        <p:tgtEl>
                                          <p:spTgt spid="3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ppt_h/2"/>
                                          </p:val>
                                        </p:tav>
                                        <p:tav tm="100000">
                                          <p:val>
                                            <p:strVal val="#ppt_y"/>
                                          </p:val>
                                        </p:tav>
                                      </p:tavLst>
                                    </p:anim>
                                    <p:anim calcmode="lin" valueType="num">
                                      <p:cBhvr>
                                        <p:cTn id="16" dur="500" fill="hold"/>
                                        <p:tgtEl>
                                          <p:spTgt spid="33"/>
                                        </p:tgtEl>
                                        <p:attrNameLst>
                                          <p:attrName>ppt_w</p:attrName>
                                        </p:attrNameLst>
                                      </p:cBhvr>
                                      <p:tavLst>
                                        <p:tav tm="0">
                                          <p:val>
                                            <p:strVal val="#ppt_w"/>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ppt_h/2"/>
                                          </p:val>
                                        </p:tav>
                                        <p:tav tm="100000">
                                          <p:val>
                                            <p:strVal val="#ppt_y"/>
                                          </p:val>
                                        </p:tav>
                                      </p:tavLst>
                                    </p:anim>
                                    <p:anim calcmode="lin" valueType="num">
                                      <p:cBhvr>
                                        <p:cTn id="23" dur="500" fill="hold"/>
                                        <p:tgtEl>
                                          <p:spTgt spid="34"/>
                                        </p:tgtEl>
                                        <p:attrNameLst>
                                          <p:attrName>ppt_w</p:attrName>
                                        </p:attrNameLst>
                                      </p:cBhvr>
                                      <p:tavLst>
                                        <p:tav tm="0">
                                          <p:val>
                                            <p:strVal val="#ppt_w"/>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工作完成情况</a:t>
            </a:r>
            <a:endParaRPr lang="zh-CN" altLang="en-US" sz="3600" b="1" dirty="0">
              <a:solidFill>
                <a:schemeClr val="tx1">
                  <a:lumMod val="75000"/>
                  <a:lumOff val="25000"/>
                </a:schemeClr>
              </a:solidFill>
              <a:latin typeface="+mn-ea"/>
            </a:endParaRP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endParaRPr lang="en-US" altLang="zh-CN" sz="1400" dirty="0">
              <a:solidFill>
                <a:schemeClr val="bg1">
                  <a:lumMod val="65000"/>
                </a:schemeClr>
              </a:solidFill>
              <a:ea typeface="时尚中黑简体" panose="01010104010101010101" pitchFamily="2" charset="-122"/>
            </a:endParaRP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rgbClr val="09BB98"/>
                </a:solidFill>
                <a:ea typeface="时尚中黑简体" panose="01010104010101010101" pitchFamily="2" charset="-122"/>
              </a:rPr>
              <a:t>PART 02</a:t>
            </a:r>
            <a:endParaRPr lang="zh-CN" altLang="en-US" sz="4000" b="1" dirty="0">
              <a:solidFill>
                <a:srgbClr val="09BB98"/>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solidFill>
              <a:srgbClr val="09BB98"/>
            </a:soli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30288" r="53596" b="13671"/>
          <a:stretch>
            <a:fillRect/>
          </a:stretch>
        </p:blipFill>
        <p:spPr>
          <a:xfrm flipH="1">
            <a:off x="5751990" y="991300"/>
            <a:ext cx="5221287" cy="5050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ags/tag1.xml><?xml version="1.0" encoding="utf-8"?>
<p:tagLst xmlns:p="http://schemas.openxmlformats.org/presentationml/2006/main">
  <p:tag name="MH" val="20170726164042"/>
  <p:tag name="MH_LIBRARY" val="GRAPHIC"/>
  <p:tag name="MH_TYPE" val="Other"/>
  <p:tag name="MH_ORDER" val="2"/>
</p:tagLst>
</file>

<file path=ppt/tags/tag10.xml><?xml version="1.0" encoding="utf-8"?>
<p:tagLst xmlns:p="http://schemas.openxmlformats.org/presentationml/2006/main">
  <p:tag name="MH_TYPE" val="#NeiR#"/>
  <p:tag name="MH_NUMBER" val="5"/>
  <p:tag name="MH_CATEGORY" val="#YinZJG#"/>
  <p:tag name="MH_LAYOUT" val="TitleSubTitleText"/>
  <p:tag name="MH" val="20170726163740"/>
  <p:tag name="MH_LIBRARY" val="GRAPHIC"/>
</p:tagLst>
</file>

<file path=ppt/tags/tag11.xml><?xml version="1.0" encoding="utf-8"?>
<p:tagLst xmlns:p="http://schemas.openxmlformats.org/presentationml/2006/main">
  <p:tag name="MH" val="20170726163659"/>
  <p:tag name="MH_LIBRARY" val="GRAPHIC"/>
  <p:tag name="MH_TYPE" val="SubTitle"/>
  <p:tag name="MH_ORDER" val="2"/>
</p:tagLst>
</file>

<file path=ppt/tags/tag12.xml><?xml version="1.0" encoding="utf-8"?>
<p:tagLst xmlns:p="http://schemas.openxmlformats.org/presentationml/2006/main">
  <p:tag name="MH" val="20170726163659"/>
  <p:tag name="MH_LIBRARY" val="GRAPHIC"/>
  <p:tag name="MH_TYPE" val="SubTitle"/>
  <p:tag name="MH_ORDER" val="1"/>
</p:tagLst>
</file>

<file path=ppt/tags/tag13.xml><?xml version="1.0" encoding="utf-8"?>
<p:tagLst xmlns:p="http://schemas.openxmlformats.org/presentationml/2006/main">
  <p:tag name="MH" val="20170726163659"/>
  <p:tag name="MH_LIBRARY" val="GRAPHIC"/>
  <p:tag name="MH_TYPE" val="Title"/>
  <p:tag name="MH_ORDER" val="1"/>
</p:tagLst>
</file>

<file path=ppt/tags/tag14.xml><?xml version="1.0" encoding="utf-8"?>
<p:tagLst xmlns:p="http://schemas.openxmlformats.org/presentationml/2006/main">
  <p:tag name="MH_TYPE" val="#NeiR#"/>
  <p:tag name="MH_NUMBER" val="2"/>
  <p:tag name="MH_CATEGORY" val="#YinZJG#"/>
  <p:tag name="MH_LAYOUT" val="TitleSubTitleText"/>
  <p:tag name="MH" val="20170726163659"/>
  <p:tag name="MH_LIBRARY" val="GRAPHIC"/>
</p:tagLst>
</file>

<file path=ppt/tags/tag15.xml><?xml version="1.0" encoding="utf-8"?>
<p:tagLst xmlns:p="http://schemas.openxmlformats.org/presentationml/2006/main">
  <p:tag name="ISPRING_PRESENTATION_TITLE" val="彩色年终汇报ppt模板"/>
</p:tagLst>
</file>

<file path=ppt/tags/tag2.xml><?xml version="1.0" encoding="utf-8"?>
<p:tagLst xmlns:p="http://schemas.openxmlformats.org/presentationml/2006/main">
  <p:tag name="MH" val="20170726164042"/>
  <p:tag name="MH_LIBRARY" val="GRAPHIC"/>
  <p:tag name="MH_TYPE" val="Other"/>
  <p:tag name="MH_ORDER" val="4"/>
</p:tagLst>
</file>

<file path=ppt/tags/tag3.xml><?xml version="1.0" encoding="utf-8"?>
<p:tagLst xmlns:p="http://schemas.openxmlformats.org/presentationml/2006/main">
  <p:tag name="MH_TYPE" val="#NeiR#"/>
  <p:tag name="MH_NUMBER" val="2"/>
  <p:tag name="MH_CATEGORY" val="#TuWHP#"/>
  <p:tag name="MH_LAYOUT" val="SubTitleText"/>
  <p:tag name="MH" val="20170726164042"/>
  <p:tag name="MH_LIBRARY" val="GRAPHIC"/>
</p:tagLst>
</file>

<file path=ppt/tags/tag4.xml><?xml version="1.0" encoding="utf-8"?>
<p:tagLst xmlns:p="http://schemas.openxmlformats.org/presentationml/2006/main">
  <p:tag name="MH" val="20170726163740"/>
  <p:tag name="MH_LIBRARY" val="GRAPHIC"/>
  <p:tag name="MH_TYPE" val="SubTitle"/>
  <p:tag name="MH_ORDER" val="3"/>
</p:tagLst>
</file>

<file path=ppt/tags/tag5.xml><?xml version="1.0" encoding="utf-8"?>
<p:tagLst xmlns:p="http://schemas.openxmlformats.org/presentationml/2006/main">
  <p:tag name="MH" val="20170726163740"/>
  <p:tag name="MH_LIBRARY" val="GRAPHIC"/>
  <p:tag name="MH_TYPE" val="SubTitle"/>
  <p:tag name="MH_ORDER" val="1"/>
</p:tagLst>
</file>

<file path=ppt/tags/tag6.xml><?xml version="1.0" encoding="utf-8"?>
<p:tagLst xmlns:p="http://schemas.openxmlformats.org/presentationml/2006/main">
  <p:tag name="MH" val="20170726163740"/>
  <p:tag name="MH_LIBRARY" val="GRAPHIC"/>
  <p:tag name="MH_TYPE" val="SubTitle"/>
  <p:tag name="MH_ORDER" val="4"/>
</p:tagLst>
</file>

<file path=ppt/tags/tag7.xml><?xml version="1.0" encoding="utf-8"?>
<p:tagLst xmlns:p="http://schemas.openxmlformats.org/presentationml/2006/main">
  <p:tag name="MH" val="20170726163740"/>
  <p:tag name="MH_LIBRARY" val="GRAPHIC"/>
  <p:tag name="MH_TYPE" val="SubTitle"/>
  <p:tag name="MH_ORDER" val="2"/>
</p:tagLst>
</file>

<file path=ppt/tags/tag8.xml><?xml version="1.0" encoding="utf-8"?>
<p:tagLst xmlns:p="http://schemas.openxmlformats.org/presentationml/2006/main">
  <p:tag name="MH" val="20170726163740"/>
  <p:tag name="MH_LIBRARY" val="GRAPHIC"/>
  <p:tag name="MH_TYPE" val="SubTitle"/>
  <p:tag name="MH_ORDER" val="5"/>
</p:tagLst>
</file>

<file path=ppt/tags/tag9.xml><?xml version="1.0" encoding="utf-8"?>
<p:tagLst xmlns:p="http://schemas.openxmlformats.org/presentationml/2006/main">
  <p:tag name="MH" val="20170726163740"/>
  <p:tag name="MH_LIBRARY" val="GRAPHIC"/>
  <p:tag name="MH_TYPE" val="Title"/>
  <p:tag name="MH_ORDER" val="1"/>
</p:tagLst>
</file>

<file path=ppt/theme/theme1.xml><?xml version="1.0" encoding="utf-8"?>
<a:theme xmlns:a="http://schemas.openxmlformats.org/drawingml/2006/main" name="office主题">
  <a:themeElements>
    <a:clrScheme name="自定义 190">
      <a:dk1>
        <a:sysClr val="windowText" lastClr="000000"/>
      </a:dk1>
      <a:lt1>
        <a:sysClr val="window" lastClr="FFFFFF"/>
      </a:lt1>
      <a:dk2>
        <a:srgbClr val="44546A"/>
      </a:dk2>
      <a:lt2>
        <a:srgbClr val="E7E6E6"/>
      </a:lt2>
      <a:accent1>
        <a:srgbClr val="DF213B"/>
      </a:accent1>
      <a:accent2>
        <a:srgbClr val="595959"/>
      </a:accent2>
      <a:accent3>
        <a:srgbClr val="DF213B"/>
      </a:accent3>
      <a:accent4>
        <a:srgbClr val="595959"/>
      </a:accent4>
      <a:accent5>
        <a:srgbClr val="DF213B"/>
      </a:accent5>
      <a:accent6>
        <a:srgbClr val="595959"/>
      </a:accent6>
      <a:hlink>
        <a:srgbClr val="DF213B"/>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5532</Words>
  <Application>WPS 演示</Application>
  <PresentationFormat>宽屏</PresentationFormat>
  <Paragraphs>399</Paragraphs>
  <Slides>25</Slides>
  <Notes>25</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微软雅黑</vt:lpstr>
      <vt:lpstr>汉仪超级战甲简</vt:lpstr>
      <vt:lpstr>经典综艺体简</vt:lpstr>
      <vt:lpstr>时尚中黑简体</vt:lpstr>
      <vt:lpstr>黑体</vt:lpstr>
      <vt:lpstr>Arial Unicode MS</vt:lpstr>
      <vt:lpstr>等线</vt:lpstr>
      <vt:lpstr>Century Gothic</vt:lpstr>
      <vt:lpstr>Arial</vt:lpstr>
      <vt:lpstr>Microsoft JhengHei</vt:lpstr>
      <vt:lpstr>Arial Narrow</vt:lpstr>
      <vt:lpstr>Calibri</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彩色年终汇报ppt模板</dc:title>
  <dc:creator>逆流的小鱼</dc:creator>
  <cp:lastModifiedBy>一颗苹果</cp:lastModifiedBy>
  <cp:revision>136</cp:revision>
  <dcterms:created xsi:type="dcterms:W3CDTF">2017-09-22T08:16:00Z</dcterms:created>
  <dcterms:modified xsi:type="dcterms:W3CDTF">2021-09-13T06:55:13Z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BFA92A7B04A04A0C91869B1ED37FDBE8</vt:lpwstr>
  </property>
  <property fmtid="{D5CDD505-2E9C-101B-9397-08002B2CF9AE}" pid="3" name="KSOProductBuildVer">
    <vt:lpwstr>2052-11.1.0.10700</vt:lpwstr>
  </property>
</Properties>
</file>