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9" r:id="rId7"/>
    <p:sldId id="286" r:id="rId8"/>
    <p:sldId id="290" r:id="rId9"/>
    <p:sldId id="287" r:id="rId10"/>
    <p:sldId id="264" r:id="rId11"/>
    <p:sldId id="291" r:id="rId12"/>
    <p:sldId id="292" r:id="rId13"/>
    <p:sldId id="293" r:id="rId14"/>
    <p:sldId id="294" r:id="rId15"/>
    <p:sldId id="265" r:id="rId16"/>
    <p:sldId id="295" r:id="rId17"/>
    <p:sldId id="296" r:id="rId18"/>
    <p:sldId id="297" r:id="rId19"/>
    <p:sldId id="285" r:id="rId20"/>
    <p:sldId id="288" r:id="rId21"/>
    <p:sldId id="266" r:id="rId22"/>
    <p:sldId id="298" r:id="rId23"/>
    <p:sldId id="299" r:id="rId24"/>
    <p:sldId id="300" r:id="rId25"/>
    <p:sldId id="301" r:id="rId26"/>
    <p:sldId id="284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D59"/>
    <a:srgbClr val="EDEAE8"/>
    <a:srgbClr val="C5BAB2"/>
    <a:srgbClr val="FFFFFF"/>
    <a:srgbClr val="B1456F"/>
    <a:srgbClr val="E6E6E6"/>
    <a:srgbClr val="F3F3F3"/>
    <a:srgbClr val="F7FCFE"/>
    <a:srgbClr val="FFFFFC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18" autoAdjust="0"/>
  </p:normalViewPr>
  <p:slideViewPr>
    <p:cSldViewPr snapToGrid="0" showGuides="1">
      <p:cViewPr varScale="1">
        <p:scale>
          <a:sx n="116" d="100"/>
          <a:sy n="116" d="100"/>
        </p:scale>
        <p:origin x="426" y="13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sp>
        <p:nvSpPr>
          <p:cNvPr id="3" name="PA_任意多边形 10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722085" y="792842"/>
            <a:ext cx="10747830" cy="5373915"/>
          </a:xfrm>
          <a:custGeom>
            <a:avLst/>
            <a:gdLst/>
            <a:ahLst/>
            <a:cxnLst/>
            <a:rect l="0" t="0" r="0" b="0"/>
            <a:pathLst>
              <a:path w="11023601" h="5511801">
                <a:moveTo>
                  <a:pt x="12700" y="2730500"/>
                </a:moveTo>
                <a:lnTo>
                  <a:pt x="12700" y="2717800"/>
                </a:lnTo>
                <a:lnTo>
                  <a:pt x="12700" y="2705100"/>
                </a:lnTo>
                <a:lnTo>
                  <a:pt x="12700" y="2692400"/>
                </a:lnTo>
                <a:lnTo>
                  <a:pt x="12700" y="2679700"/>
                </a:lnTo>
                <a:lnTo>
                  <a:pt x="12700" y="2667000"/>
                </a:lnTo>
                <a:lnTo>
                  <a:pt x="12700" y="2654300"/>
                </a:lnTo>
                <a:lnTo>
                  <a:pt x="12700" y="2641600"/>
                </a:lnTo>
                <a:lnTo>
                  <a:pt x="12700" y="2628900"/>
                </a:lnTo>
                <a:lnTo>
                  <a:pt x="12700" y="2616200"/>
                </a:lnTo>
                <a:lnTo>
                  <a:pt x="12700" y="2603500"/>
                </a:lnTo>
                <a:lnTo>
                  <a:pt x="12700" y="2590800"/>
                </a:lnTo>
                <a:lnTo>
                  <a:pt x="12700" y="2578100"/>
                </a:lnTo>
                <a:lnTo>
                  <a:pt x="12700" y="2565400"/>
                </a:lnTo>
                <a:lnTo>
                  <a:pt x="12700" y="2552700"/>
                </a:lnTo>
                <a:lnTo>
                  <a:pt x="12700" y="2540000"/>
                </a:lnTo>
                <a:lnTo>
                  <a:pt x="12700" y="2527300"/>
                </a:lnTo>
                <a:lnTo>
                  <a:pt x="12700" y="2514600"/>
                </a:lnTo>
                <a:lnTo>
                  <a:pt x="12700" y="2501900"/>
                </a:lnTo>
                <a:lnTo>
                  <a:pt x="12700" y="2489200"/>
                </a:lnTo>
                <a:lnTo>
                  <a:pt x="12700" y="2476500"/>
                </a:lnTo>
                <a:lnTo>
                  <a:pt x="12700" y="2463800"/>
                </a:lnTo>
                <a:lnTo>
                  <a:pt x="12700" y="2451100"/>
                </a:lnTo>
                <a:lnTo>
                  <a:pt x="12700" y="2438400"/>
                </a:lnTo>
                <a:lnTo>
                  <a:pt x="12700" y="2425700"/>
                </a:lnTo>
                <a:lnTo>
                  <a:pt x="12700" y="2413000"/>
                </a:lnTo>
                <a:lnTo>
                  <a:pt x="12700" y="2400300"/>
                </a:lnTo>
                <a:lnTo>
                  <a:pt x="12700" y="2387600"/>
                </a:lnTo>
                <a:lnTo>
                  <a:pt x="12700" y="2374900"/>
                </a:lnTo>
                <a:lnTo>
                  <a:pt x="12700" y="2362200"/>
                </a:lnTo>
                <a:lnTo>
                  <a:pt x="12700" y="2349500"/>
                </a:lnTo>
                <a:lnTo>
                  <a:pt x="12700" y="2336800"/>
                </a:lnTo>
                <a:lnTo>
                  <a:pt x="12700" y="2324100"/>
                </a:lnTo>
                <a:lnTo>
                  <a:pt x="12700" y="2311400"/>
                </a:lnTo>
                <a:lnTo>
                  <a:pt x="12700" y="2298700"/>
                </a:lnTo>
                <a:lnTo>
                  <a:pt x="12700" y="2286000"/>
                </a:lnTo>
                <a:lnTo>
                  <a:pt x="12700" y="2273300"/>
                </a:lnTo>
                <a:lnTo>
                  <a:pt x="12700" y="2260600"/>
                </a:lnTo>
                <a:lnTo>
                  <a:pt x="12700" y="2247900"/>
                </a:lnTo>
                <a:lnTo>
                  <a:pt x="12700" y="2235200"/>
                </a:lnTo>
                <a:lnTo>
                  <a:pt x="12700" y="2222500"/>
                </a:lnTo>
                <a:lnTo>
                  <a:pt x="12700" y="2209800"/>
                </a:lnTo>
                <a:lnTo>
                  <a:pt x="12700" y="2197100"/>
                </a:lnTo>
                <a:lnTo>
                  <a:pt x="12700" y="2184400"/>
                </a:lnTo>
                <a:lnTo>
                  <a:pt x="12700" y="2171700"/>
                </a:lnTo>
                <a:lnTo>
                  <a:pt x="12700" y="2159000"/>
                </a:lnTo>
                <a:lnTo>
                  <a:pt x="12700" y="2146300"/>
                </a:lnTo>
                <a:lnTo>
                  <a:pt x="12700" y="2133600"/>
                </a:lnTo>
                <a:lnTo>
                  <a:pt x="12700" y="2120900"/>
                </a:lnTo>
                <a:lnTo>
                  <a:pt x="12700" y="2108200"/>
                </a:lnTo>
                <a:lnTo>
                  <a:pt x="12700" y="2095500"/>
                </a:lnTo>
                <a:lnTo>
                  <a:pt x="12700" y="2082800"/>
                </a:lnTo>
                <a:lnTo>
                  <a:pt x="12700" y="2070100"/>
                </a:lnTo>
                <a:lnTo>
                  <a:pt x="12700" y="2057400"/>
                </a:lnTo>
                <a:lnTo>
                  <a:pt x="12700" y="2044700"/>
                </a:lnTo>
                <a:lnTo>
                  <a:pt x="12700" y="2032000"/>
                </a:lnTo>
                <a:lnTo>
                  <a:pt x="12700" y="2019300"/>
                </a:lnTo>
                <a:lnTo>
                  <a:pt x="12700" y="2006600"/>
                </a:lnTo>
                <a:lnTo>
                  <a:pt x="12700" y="1993900"/>
                </a:lnTo>
                <a:lnTo>
                  <a:pt x="12700" y="1981200"/>
                </a:lnTo>
                <a:lnTo>
                  <a:pt x="12700" y="1968500"/>
                </a:lnTo>
                <a:lnTo>
                  <a:pt x="12700" y="1955800"/>
                </a:lnTo>
                <a:lnTo>
                  <a:pt x="12700" y="1943100"/>
                </a:lnTo>
                <a:lnTo>
                  <a:pt x="12700" y="1930400"/>
                </a:lnTo>
                <a:lnTo>
                  <a:pt x="12700" y="1917700"/>
                </a:lnTo>
                <a:lnTo>
                  <a:pt x="12700" y="1905000"/>
                </a:lnTo>
                <a:lnTo>
                  <a:pt x="12700" y="1892300"/>
                </a:lnTo>
                <a:lnTo>
                  <a:pt x="12700" y="1879600"/>
                </a:lnTo>
                <a:lnTo>
                  <a:pt x="12700" y="1866900"/>
                </a:lnTo>
                <a:lnTo>
                  <a:pt x="12700" y="1854200"/>
                </a:lnTo>
                <a:lnTo>
                  <a:pt x="12700" y="1841500"/>
                </a:lnTo>
                <a:lnTo>
                  <a:pt x="12700" y="1828800"/>
                </a:lnTo>
                <a:lnTo>
                  <a:pt x="12700" y="1816100"/>
                </a:lnTo>
                <a:lnTo>
                  <a:pt x="12700" y="1803400"/>
                </a:lnTo>
                <a:lnTo>
                  <a:pt x="0" y="1790700"/>
                </a:lnTo>
                <a:lnTo>
                  <a:pt x="393700" y="1778000"/>
                </a:lnTo>
                <a:lnTo>
                  <a:pt x="393700" y="1765300"/>
                </a:lnTo>
                <a:lnTo>
                  <a:pt x="393700" y="1752600"/>
                </a:lnTo>
                <a:lnTo>
                  <a:pt x="393700" y="1739900"/>
                </a:lnTo>
                <a:lnTo>
                  <a:pt x="393700" y="1727200"/>
                </a:lnTo>
                <a:lnTo>
                  <a:pt x="393700" y="1714500"/>
                </a:lnTo>
                <a:lnTo>
                  <a:pt x="393700" y="1701800"/>
                </a:lnTo>
                <a:lnTo>
                  <a:pt x="393700" y="1689100"/>
                </a:lnTo>
                <a:lnTo>
                  <a:pt x="393700" y="1676400"/>
                </a:lnTo>
                <a:lnTo>
                  <a:pt x="393700" y="1663700"/>
                </a:lnTo>
                <a:lnTo>
                  <a:pt x="393700" y="1651000"/>
                </a:lnTo>
                <a:lnTo>
                  <a:pt x="393700" y="1638300"/>
                </a:lnTo>
                <a:lnTo>
                  <a:pt x="393700" y="1625600"/>
                </a:lnTo>
                <a:lnTo>
                  <a:pt x="393700" y="1612900"/>
                </a:lnTo>
                <a:lnTo>
                  <a:pt x="393700" y="1600200"/>
                </a:lnTo>
                <a:lnTo>
                  <a:pt x="393700" y="1587500"/>
                </a:lnTo>
                <a:lnTo>
                  <a:pt x="393700" y="1574800"/>
                </a:lnTo>
                <a:lnTo>
                  <a:pt x="393700" y="1562100"/>
                </a:lnTo>
                <a:lnTo>
                  <a:pt x="393700" y="1549400"/>
                </a:lnTo>
                <a:lnTo>
                  <a:pt x="393700" y="1536700"/>
                </a:lnTo>
                <a:lnTo>
                  <a:pt x="393700" y="1524000"/>
                </a:lnTo>
                <a:lnTo>
                  <a:pt x="393700" y="1511300"/>
                </a:lnTo>
                <a:lnTo>
                  <a:pt x="393700" y="1498600"/>
                </a:lnTo>
                <a:lnTo>
                  <a:pt x="393700" y="1485900"/>
                </a:lnTo>
                <a:lnTo>
                  <a:pt x="393700" y="1473200"/>
                </a:lnTo>
                <a:lnTo>
                  <a:pt x="393700" y="1460500"/>
                </a:lnTo>
                <a:lnTo>
                  <a:pt x="393700" y="1447800"/>
                </a:lnTo>
                <a:lnTo>
                  <a:pt x="393700" y="1435100"/>
                </a:lnTo>
                <a:lnTo>
                  <a:pt x="393700" y="1422400"/>
                </a:lnTo>
                <a:lnTo>
                  <a:pt x="393700" y="1409700"/>
                </a:lnTo>
                <a:lnTo>
                  <a:pt x="393700" y="1397000"/>
                </a:lnTo>
                <a:lnTo>
                  <a:pt x="393700" y="1384300"/>
                </a:lnTo>
                <a:lnTo>
                  <a:pt x="393700" y="1371600"/>
                </a:lnTo>
                <a:lnTo>
                  <a:pt x="393700" y="1358900"/>
                </a:lnTo>
                <a:lnTo>
                  <a:pt x="393700" y="1346200"/>
                </a:lnTo>
                <a:lnTo>
                  <a:pt x="393700" y="1333500"/>
                </a:lnTo>
                <a:lnTo>
                  <a:pt x="393700" y="1320800"/>
                </a:lnTo>
                <a:lnTo>
                  <a:pt x="393700" y="1308100"/>
                </a:lnTo>
                <a:lnTo>
                  <a:pt x="393700" y="1295400"/>
                </a:lnTo>
                <a:lnTo>
                  <a:pt x="393700" y="1282700"/>
                </a:lnTo>
                <a:lnTo>
                  <a:pt x="393700" y="1270000"/>
                </a:lnTo>
                <a:lnTo>
                  <a:pt x="393700" y="1257300"/>
                </a:lnTo>
                <a:lnTo>
                  <a:pt x="393700" y="1244600"/>
                </a:lnTo>
                <a:lnTo>
                  <a:pt x="393700" y="1231900"/>
                </a:lnTo>
                <a:lnTo>
                  <a:pt x="393700" y="1219200"/>
                </a:lnTo>
                <a:lnTo>
                  <a:pt x="393700" y="1206500"/>
                </a:lnTo>
                <a:lnTo>
                  <a:pt x="393700" y="1193800"/>
                </a:lnTo>
                <a:lnTo>
                  <a:pt x="393700" y="1181100"/>
                </a:lnTo>
                <a:lnTo>
                  <a:pt x="393700" y="1168400"/>
                </a:lnTo>
                <a:lnTo>
                  <a:pt x="393700" y="1155700"/>
                </a:lnTo>
                <a:lnTo>
                  <a:pt x="393700" y="1143000"/>
                </a:lnTo>
                <a:lnTo>
                  <a:pt x="393700" y="1130300"/>
                </a:lnTo>
                <a:lnTo>
                  <a:pt x="393700" y="1117600"/>
                </a:lnTo>
                <a:lnTo>
                  <a:pt x="393700" y="1104900"/>
                </a:lnTo>
                <a:lnTo>
                  <a:pt x="393700" y="1092200"/>
                </a:lnTo>
                <a:lnTo>
                  <a:pt x="393700" y="1079500"/>
                </a:lnTo>
                <a:lnTo>
                  <a:pt x="393700" y="1066800"/>
                </a:lnTo>
                <a:lnTo>
                  <a:pt x="393700" y="1054100"/>
                </a:lnTo>
                <a:lnTo>
                  <a:pt x="393700" y="1041400"/>
                </a:lnTo>
                <a:lnTo>
                  <a:pt x="393700" y="1028700"/>
                </a:lnTo>
                <a:lnTo>
                  <a:pt x="393700" y="1016000"/>
                </a:lnTo>
                <a:lnTo>
                  <a:pt x="393700" y="1003300"/>
                </a:lnTo>
                <a:lnTo>
                  <a:pt x="393700" y="990600"/>
                </a:lnTo>
                <a:lnTo>
                  <a:pt x="393700" y="977900"/>
                </a:lnTo>
                <a:lnTo>
                  <a:pt x="393700" y="965200"/>
                </a:lnTo>
                <a:lnTo>
                  <a:pt x="393700" y="952500"/>
                </a:lnTo>
                <a:lnTo>
                  <a:pt x="393700" y="939800"/>
                </a:lnTo>
                <a:lnTo>
                  <a:pt x="393700" y="927100"/>
                </a:lnTo>
                <a:lnTo>
                  <a:pt x="393700" y="914400"/>
                </a:lnTo>
                <a:lnTo>
                  <a:pt x="393700" y="901700"/>
                </a:lnTo>
                <a:lnTo>
                  <a:pt x="393700" y="889000"/>
                </a:lnTo>
                <a:lnTo>
                  <a:pt x="393700" y="876300"/>
                </a:lnTo>
                <a:lnTo>
                  <a:pt x="393700" y="863600"/>
                </a:lnTo>
                <a:lnTo>
                  <a:pt x="393700" y="850900"/>
                </a:lnTo>
                <a:lnTo>
                  <a:pt x="393700" y="838200"/>
                </a:lnTo>
                <a:lnTo>
                  <a:pt x="393700" y="825500"/>
                </a:lnTo>
                <a:lnTo>
                  <a:pt x="393700" y="812800"/>
                </a:lnTo>
                <a:lnTo>
                  <a:pt x="393700" y="800100"/>
                </a:lnTo>
                <a:lnTo>
                  <a:pt x="393700" y="787400"/>
                </a:lnTo>
                <a:lnTo>
                  <a:pt x="393700" y="774700"/>
                </a:lnTo>
                <a:lnTo>
                  <a:pt x="393700" y="762000"/>
                </a:lnTo>
                <a:lnTo>
                  <a:pt x="393700" y="749300"/>
                </a:lnTo>
                <a:lnTo>
                  <a:pt x="393700" y="736600"/>
                </a:lnTo>
                <a:lnTo>
                  <a:pt x="393700" y="723900"/>
                </a:lnTo>
                <a:lnTo>
                  <a:pt x="393700" y="711200"/>
                </a:lnTo>
                <a:lnTo>
                  <a:pt x="393700" y="698500"/>
                </a:lnTo>
                <a:lnTo>
                  <a:pt x="393700" y="685800"/>
                </a:lnTo>
                <a:lnTo>
                  <a:pt x="393700" y="673100"/>
                </a:lnTo>
                <a:lnTo>
                  <a:pt x="393700" y="660400"/>
                </a:lnTo>
                <a:lnTo>
                  <a:pt x="393700" y="647700"/>
                </a:lnTo>
                <a:lnTo>
                  <a:pt x="393700" y="635000"/>
                </a:lnTo>
                <a:lnTo>
                  <a:pt x="393700" y="622300"/>
                </a:lnTo>
                <a:lnTo>
                  <a:pt x="393700" y="609600"/>
                </a:lnTo>
                <a:lnTo>
                  <a:pt x="393700" y="596900"/>
                </a:lnTo>
                <a:lnTo>
                  <a:pt x="393700" y="584200"/>
                </a:lnTo>
                <a:lnTo>
                  <a:pt x="393700" y="571500"/>
                </a:lnTo>
                <a:lnTo>
                  <a:pt x="393700" y="558800"/>
                </a:lnTo>
                <a:lnTo>
                  <a:pt x="393700" y="546100"/>
                </a:lnTo>
                <a:lnTo>
                  <a:pt x="393700" y="533400"/>
                </a:lnTo>
                <a:lnTo>
                  <a:pt x="393700" y="520700"/>
                </a:lnTo>
                <a:lnTo>
                  <a:pt x="393700" y="508000"/>
                </a:lnTo>
                <a:lnTo>
                  <a:pt x="393700" y="495300"/>
                </a:lnTo>
                <a:lnTo>
                  <a:pt x="393700" y="482600"/>
                </a:lnTo>
                <a:lnTo>
                  <a:pt x="393700" y="469900"/>
                </a:lnTo>
                <a:lnTo>
                  <a:pt x="406400" y="457200"/>
                </a:lnTo>
                <a:lnTo>
                  <a:pt x="2730500" y="444500"/>
                </a:lnTo>
                <a:lnTo>
                  <a:pt x="2781300" y="431800"/>
                </a:lnTo>
                <a:lnTo>
                  <a:pt x="2794000" y="419100"/>
                </a:lnTo>
                <a:lnTo>
                  <a:pt x="2844800" y="406400"/>
                </a:lnTo>
                <a:lnTo>
                  <a:pt x="2895600" y="393700"/>
                </a:lnTo>
                <a:lnTo>
                  <a:pt x="2908300" y="381000"/>
                </a:lnTo>
                <a:lnTo>
                  <a:pt x="2959100" y="368300"/>
                </a:lnTo>
                <a:lnTo>
                  <a:pt x="3022600" y="355600"/>
                </a:lnTo>
                <a:lnTo>
                  <a:pt x="3035300" y="342900"/>
                </a:lnTo>
                <a:lnTo>
                  <a:pt x="3086100" y="330200"/>
                </a:lnTo>
                <a:lnTo>
                  <a:pt x="3162300" y="317500"/>
                </a:lnTo>
                <a:lnTo>
                  <a:pt x="3162300" y="304800"/>
                </a:lnTo>
                <a:lnTo>
                  <a:pt x="3225800" y="292100"/>
                </a:lnTo>
                <a:lnTo>
                  <a:pt x="3302000" y="279400"/>
                </a:lnTo>
                <a:lnTo>
                  <a:pt x="3302000" y="266700"/>
                </a:lnTo>
                <a:lnTo>
                  <a:pt x="3378200" y="254000"/>
                </a:lnTo>
                <a:lnTo>
                  <a:pt x="3467100" y="241300"/>
                </a:lnTo>
                <a:lnTo>
                  <a:pt x="3467100" y="228600"/>
                </a:lnTo>
                <a:lnTo>
                  <a:pt x="3543300" y="215900"/>
                </a:lnTo>
                <a:lnTo>
                  <a:pt x="3632200" y="203200"/>
                </a:lnTo>
                <a:lnTo>
                  <a:pt x="3632200" y="190500"/>
                </a:lnTo>
                <a:lnTo>
                  <a:pt x="3733800" y="177800"/>
                </a:lnTo>
                <a:lnTo>
                  <a:pt x="3733800" y="165100"/>
                </a:lnTo>
                <a:lnTo>
                  <a:pt x="3822700" y="152400"/>
                </a:lnTo>
                <a:lnTo>
                  <a:pt x="3937000" y="139700"/>
                </a:lnTo>
                <a:lnTo>
                  <a:pt x="3949700" y="127000"/>
                </a:lnTo>
                <a:lnTo>
                  <a:pt x="4051300" y="114300"/>
                </a:lnTo>
                <a:lnTo>
                  <a:pt x="4178300" y="101600"/>
                </a:lnTo>
                <a:lnTo>
                  <a:pt x="4178300" y="88900"/>
                </a:lnTo>
                <a:lnTo>
                  <a:pt x="4318000" y="76200"/>
                </a:lnTo>
                <a:lnTo>
                  <a:pt x="4470400" y="63500"/>
                </a:lnTo>
                <a:lnTo>
                  <a:pt x="4483100" y="50800"/>
                </a:lnTo>
                <a:lnTo>
                  <a:pt x="4660900" y="38100"/>
                </a:lnTo>
                <a:lnTo>
                  <a:pt x="4914900" y="25400"/>
                </a:lnTo>
                <a:lnTo>
                  <a:pt x="4927600" y="12700"/>
                </a:lnTo>
                <a:lnTo>
                  <a:pt x="5511800" y="0"/>
                </a:lnTo>
                <a:lnTo>
                  <a:pt x="5549900" y="0"/>
                </a:lnTo>
                <a:lnTo>
                  <a:pt x="6134100" y="12700"/>
                </a:lnTo>
                <a:lnTo>
                  <a:pt x="6134100" y="25400"/>
                </a:lnTo>
                <a:lnTo>
                  <a:pt x="6388100" y="38100"/>
                </a:lnTo>
                <a:lnTo>
                  <a:pt x="6578600" y="50800"/>
                </a:lnTo>
                <a:lnTo>
                  <a:pt x="6578600" y="63500"/>
                </a:lnTo>
                <a:lnTo>
                  <a:pt x="6743700" y="76200"/>
                </a:lnTo>
                <a:lnTo>
                  <a:pt x="6870700" y="88900"/>
                </a:lnTo>
                <a:lnTo>
                  <a:pt x="6883400" y="101600"/>
                </a:lnTo>
                <a:lnTo>
                  <a:pt x="7010400" y="114300"/>
                </a:lnTo>
                <a:lnTo>
                  <a:pt x="7112000" y="127000"/>
                </a:lnTo>
                <a:lnTo>
                  <a:pt x="7124700" y="139700"/>
                </a:lnTo>
                <a:lnTo>
                  <a:pt x="7226300" y="152400"/>
                </a:lnTo>
                <a:lnTo>
                  <a:pt x="7315200" y="165100"/>
                </a:lnTo>
                <a:lnTo>
                  <a:pt x="7327900" y="177800"/>
                </a:lnTo>
                <a:lnTo>
                  <a:pt x="7416800" y="190500"/>
                </a:lnTo>
                <a:lnTo>
                  <a:pt x="7429500" y="203200"/>
                </a:lnTo>
                <a:lnTo>
                  <a:pt x="7505700" y="215900"/>
                </a:lnTo>
                <a:lnTo>
                  <a:pt x="7594600" y="228600"/>
                </a:lnTo>
                <a:lnTo>
                  <a:pt x="7594600" y="241300"/>
                </a:lnTo>
                <a:lnTo>
                  <a:pt x="7683500" y="254000"/>
                </a:lnTo>
                <a:lnTo>
                  <a:pt x="7747000" y="266700"/>
                </a:lnTo>
                <a:lnTo>
                  <a:pt x="7747000" y="279400"/>
                </a:lnTo>
                <a:lnTo>
                  <a:pt x="7823200" y="292100"/>
                </a:lnTo>
                <a:lnTo>
                  <a:pt x="7886700" y="304800"/>
                </a:lnTo>
                <a:lnTo>
                  <a:pt x="7899400" y="317500"/>
                </a:lnTo>
                <a:lnTo>
                  <a:pt x="7962900" y="330200"/>
                </a:lnTo>
                <a:lnTo>
                  <a:pt x="8026400" y="342900"/>
                </a:lnTo>
                <a:lnTo>
                  <a:pt x="8039100" y="355600"/>
                </a:lnTo>
                <a:lnTo>
                  <a:pt x="8089900" y="368300"/>
                </a:lnTo>
                <a:lnTo>
                  <a:pt x="8140700" y="381000"/>
                </a:lnTo>
                <a:lnTo>
                  <a:pt x="8153400" y="393700"/>
                </a:lnTo>
                <a:lnTo>
                  <a:pt x="8216900" y="406400"/>
                </a:lnTo>
                <a:lnTo>
                  <a:pt x="8255000" y="419100"/>
                </a:lnTo>
                <a:lnTo>
                  <a:pt x="8267700" y="431800"/>
                </a:lnTo>
                <a:lnTo>
                  <a:pt x="8331200" y="444500"/>
                </a:lnTo>
                <a:lnTo>
                  <a:pt x="10655300" y="457200"/>
                </a:lnTo>
                <a:lnTo>
                  <a:pt x="10655300" y="469900"/>
                </a:lnTo>
                <a:lnTo>
                  <a:pt x="10655300" y="482600"/>
                </a:lnTo>
                <a:lnTo>
                  <a:pt x="10655300" y="495300"/>
                </a:lnTo>
                <a:lnTo>
                  <a:pt x="10655300" y="508000"/>
                </a:lnTo>
                <a:lnTo>
                  <a:pt x="10655300" y="520700"/>
                </a:lnTo>
                <a:lnTo>
                  <a:pt x="10655300" y="533400"/>
                </a:lnTo>
                <a:lnTo>
                  <a:pt x="10655300" y="546100"/>
                </a:lnTo>
                <a:lnTo>
                  <a:pt x="10655300" y="558800"/>
                </a:lnTo>
                <a:lnTo>
                  <a:pt x="10655300" y="571500"/>
                </a:lnTo>
                <a:lnTo>
                  <a:pt x="10655300" y="584200"/>
                </a:lnTo>
                <a:lnTo>
                  <a:pt x="10655300" y="596900"/>
                </a:lnTo>
                <a:lnTo>
                  <a:pt x="10655300" y="609600"/>
                </a:lnTo>
                <a:lnTo>
                  <a:pt x="10655300" y="622300"/>
                </a:lnTo>
                <a:lnTo>
                  <a:pt x="10655300" y="635000"/>
                </a:lnTo>
                <a:lnTo>
                  <a:pt x="10655300" y="647700"/>
                </a:lnTo>
                <a:lnTo>
                  <a:pt x="10655300" y="660400"/>
                </a:lnTo>
                <a:lnTo>
                  <a:pt x="10655300" y="673100"/>
                </a:lnTo>
                <a:lnTo>
                  <a:pt x="10655300" y="685800"/>
                </a:lnTo>
                <a:lnTo>
                  <a:pt x="10655300" y="698500"/>
                </a:lnTo>
                <a:lnTo>
                  <a:pt x="10655300" y="711200"/>
                </a:lnTo>
                <a:lnTo>
                  <a:pt x="10655300" y="723900"/>
                </a:lnTo>
                <a:lnTo>
                  <a:pt x="10655300" y="736600"/>
                </a:lnTo>
                <a:lnTo>
                  <a:pt x="10655300" y="749300"/>
                </a:lnTo>
                <a:lnTo>
                  <a:pt x="10655300" y="762000"/>
                </a:lnTo>
                <a:lnTo>
                  <a:pt x="10655300" y="774700"/>
                </a:lnTo>
                <a:lnTo>
                  <a:pt x="10655300" y="787400"/>
                </a:lnTo>
                <a:lnTo>
                  <a:pt x="10655300" y="800100"/>
                </a:lnTo>
                <a:lnTo>
                  <a:pt x="10655300" y="812800"/>
                </a:lnTo>
                <a:lnTo>
                  <a:pt x="10655300" y="825500"/>
                </a:lnTo>
                <a:lnTo>
                  <a:pt x="10655300" y="838200"/>
                </a:lnTo>
                <a:lnTo>
                  <a:pt x="10655300" y="850900"/>
                </a:lnTo>
                <a:lnTo>
                  <a:pt x="10655300" y="863600"/>
                </a:lnTo>
                <a:lnTo>
                  <a:pt x="10655300" y="876300"/>
                </a:lnTo>
                <a:lnTo>
                  <a:pt x="10655300" y="889000"/>
                </a:lnTo>
                <a:lnTo>
                  <a:pt x="10655300" y="901700"/>
                </a:lnTo>
                <a:lnTo>
                  <a:pt x="10655300" y="914400"/>
                </a:lnTo>
                <a:lnTo>
                  <a:pt x="10655300" y="927100"/>
                </a:lnTo>
                <a:lnTo>
                  <a:pt x="10655300" y="939800"/>
                </a:lnTo>
                <a:lnTo>
                  <a:pt x="10655300" y="952500"/>
                </a:lnTo>
                <a:lnTo>
                  <a:pt x="10655300" y="965200"/>
                </a:lnTo>
                <a:lnTo>
                  <a:pt x="10655300" y="977900"/>
                </a:lnTo>
                <a:lnTo>
                  <a:pt x="10655300" y="990600"/>
                </a:lnTo>
                <a:lnTo>
                  <a:pt x="10655300" y="1003300"/>
                </a:lnTo>
                <a:lnTo>
                  <a:pt x="10655300" y="1016000"/>
                </a:lnTo>
                <a:lnTo>
                  <a:pt x="10655300" y="1028700"/>
                </a:lnTo>
                <a:lnTo>
                  <a:pt x="10655300" y="1041400"/>
                </a:lnTo>
                <a:lnTo>
                  <a:pt x="10655300" y="1054100"/>
                </a:lnTo>
                <a:lnTo>
                  <a:pt x="10655300" y="1066800"/>
                </a:lnTo>
                <a:lnTo>
                  <a:pt x="10655300" y="1079500"/>
                </a:lnTo>
                <a:lnTo>
                  <a:pt x="10655300" y="1092200"/>
                </a:lnTo>
                <a:lnTo>
                  <a:pt x="10655300" y="1104900"/>
                </a:lnTo>
                <a:lnTo>
                  <a:pt x="10655300" y="1117600"/>
                </a:lnTo>
                <a:lnTo>
                  <a:pt x="10655300" y="1130300"/>
                </a:lnTo>
                <a:lnTo>
                  <a:pt x="10655300" y="1143000"/>
                </a:lnTo>
                <a:lnTo>
                  <a:pt x="10655300" y="1155700"/>
                </a:lnTo>
                <a:lnTo>
                  <a:pt x="10655300" y="1168400"/>
                </a:lnTo>
                <a:lnTo>
                  <a:pt x="10655300" y="1181100"/>
                </a:lnTo>
                <a:lnTo>
                  <a:pt x="10655300" y="1193800"/>
                </a:lnTo>
                <a:lnTo>
                  <a:pt x="10655300" y="1206500"/>
                </a:lnTo>
                <a:lnTo>
                  <a:pt x="10655300" y="1219200"/>
                </a:lnTo>
                <a:lnTo>
                  <a:pt x="10655300" y="1231900"/>
                </a:lnTo>
                <a:lnTo>
                  <a:pt x="10655300" y="1244600"/>
                </a:lnTo>
                <a:lnTo>
                  <a:pt x="10655300" y="1257300"/>
                </a:lnTo>
                <a:lnTo>
                  <a:pt x="10655300" y="1270000"/>
                </a:lnTo>
                <a:lnTo>
                  <a:pt x="10655300" y="1282700"/>
                </a:lnTo>
                <a:lnTo>
                  <a:pt x="10655300" y="1295400"/>
                </a:lnTo>
                <a:lnTo>
                  <a:pt x="10655300" y="1308100"/>
                </a:lnTo>
                <a:lnTo>
                  <a:pt x="10655300" y="1320800"/>
                </a:lnTo>
                <a:lnTo>
                  <a:pt x="10655300" y="1333500"/>
                </a:lnTo>
                <a:lnTo>
                  <a:pt x="10655300" y="1346200"/>
                </a:lnTo>
                <a:lnTo>
                  <a:pt x="10655300" y="1358900"/>
                </a:lnTo>
                <a:lnTo>
                  <a:pt x="10655300" y="1371600"/>
                </a:lnTo>
                <a:lnTo>
                  <a:pt x="10655300" y="1384300"/>
                </a:lnTo>
                <a:lnTo>
                  <a:pt x="10655300" y="1397000"/>
                </a:lnTo>
                <a:lnTo>
                  <a:pt x="10655300" y="1409700"/>
                </a:lnTo>
                <a:lnTo>
                  <a:pt x="10655300" y="1422400"/>
                </a:lnTo>
                <a:lnTo>
                  <a:pt x="10655300" y="1435100"/>
                </a:lnTo>
                <a:lnTo>
                  <a:pt x="10655300" y="1447800"/>
                </a:lnTo>
                <a:lnTo>
                  <a:pt x="10655300" y="1460500"/>
                </a:lnTo>
                <a:lnTo>
                  <a:pt x="10655300" y="1473200"/>
                </a:lnTo>
                <a:lnTo>
                  <a:pt x="10655300" y="1485900"/>
                </a:lnTo>
                <a:lnTo>
                  <a:pt x="10655300" y="1498600"/>
                </a:lnTo>
                <a:lnTo>
                  <a:pt x="10655300" y="1511300"/>
                </a:lnTo>
                <a:lnTo>
                  <a:pt x="10655300" y="1524000"/>
                </a:lnTo>
                <a:lnTo>
                  <a:pt x="10655300" y="1536700"/>
                </a:lnTo>
                <a:lnTo>
                  <a:pt x="10655300" y="1549400"/>
                </a:lnTo>
                <a:lnTo>
                  <a:pt x="10655300" y="1562100"/>
                </a:lnTo>
                <a:lnTo>
                  <a:pt x="10655300" y="1574800"/>
                </a:lnTo>
                <a:lnTo>
                  <a:pt x="10655300" y="1587500"/>
                </a:lnTo>
                <a:lnTo>
                  <a:pt x="10655300" y="1600200"/>
                </a:lnTo>
                <a:lnTo>
                  <a:pt x="10655300" y="1612900"/>
                </a:lnTo>
                <a:lnTo>
                  <a:pt x="10655300" y="1625600"/>
                </a:lnTo>
                <a:lnTo>
                  <a:pt x="10655300" y="1638300"/>
                </a:lnTo>
                <a:lnTo>
                  <a:pt x="10655300" y="1651000"/>
                </a:lnTo>
                <a:lnTo>
                  <a:pt x="10655300" y="1663700"/>
                </a:lnTo>
                <a:lnTo>
                  <a:pt x="10655300" y="1676400"/>
                </a:lnTo>
                <a:lnTo>
                  <a:pt x="10655300" y="1689100"/>
                </a:lnTo>
                <a:lnTo>
                  <a:pt x="10655300" y="1701800"/>
                </a:lnTo>
                <a:lnTo>
                  <a:pt x="10655300" y="1714500"/>
                </a:lnTo>
                <a:lnTo>
                  <a:pt x="10655300" y="1727200"/>
                </a:lnTo>
                <a:lnTo>
                  <a:pt x="10655300" y="1739900"/>
                </a:lnTo>
                <a:lnTo>
                  <a:pt x="10655300" y="1752600"/>
                </a:lnTo>
                <a:lnTo>
                  <a:pt x="10655300" y="1765300"/>
                </a:lnTo>
                <a:lnTo>
                  <a:pt x="10655300" y="1778000"/>
                </a:lnTo>
                <a:lnTo>
                  <a:pt x="11023600" y="1790700"/>
                </a:lnTo>
                <a:lnTo>
                  <a:pt x="11023600" y="1803400"/>
                </a:lnTo>
                <a:lnTo>
                  <a:pt x="11023600" y="1816100"/>
                </a:lnTo>
                <a:lnTo>
                  <a:pt x="11023600" y="1828800"/>
                </a:lnTo>
                <a:lnTo>
                  <a:pt x="11023600" y="1841500"/>
                </a:lnTo>
                <a:lnTo>
                  <a:pt x="11023600" y="1854200"/>
                </a:lnTo>
                <a:lnTo>
                  <a:pt x="11023600" y="1866900"/>
                </a:lnTo>
                <a:lnTo>
                  <a:pt x="11023600" y="1879600"/>
                </a:lnTo>
                <a:lnTo>
                  <a:pt x="11023600" y="1892300"/>
                </a:lnTo>
                <a:lnTo>
                  <a:pt x="11023600" y="1905000"/>
                </a:lnTo>
                <a:lnTo>
                  <a:pt x="11023600" y="1917700"/>
                </a:lnTo>
                <a:lnTo>
                  <a:pt x="11023600" y="1930400"/>
                </a:lnTo>
                <a:lnTo>
                  <a:pt x="11023600" y="1943100"/>
                </a:lnTo>
                <a:lnTo>
                  <a:pt x="11023600" y="1955800"/>
                </a:lnTo>
                <a:lnTo>
                  <a:pt x="11023600" y="1968500"/>
                </a:lnTo>
                <a:lnTo>
                  <a:pt x="11023600" y="1981200"/>
                </a:lnTo>
                <a:lnTo>
                  <a:pt x="11023600" y="1993900"/>
                </a:lnTo>
                <a:lnTo>
                  <a:pt x="11023600" y="2006600"/>
                </a:lnTo>
                <a:lnTo>
                  <a:pt x="11023600" y="2019300"/>
                </a:lnTo>
                <a:lnTo>
                  <a:pt x="11023600" y="2032000"/>
                </a:lnTo>
                <a:lnTo>
                  <a:pt x="11023600" y="2044700"/>
                </a:lnTo>
                <a:lnTo>
                  <a:pt x="11023600" y="2057400"/>
                </a:lnTo>
                <a:lnTo>
                  <a:pt x="11023600" y="2070100"/>
                </a:lnTo>
                <a:lnTo>
                  <a:pt x="11023600" y="2082800"/>
                </a:lnTo>
                <a:lnTo>
                  <a:pt x="11023600" y="2095500"/>
                </a:lnTo>
                <a:lnTo>
                  <a:pt x="11023600" y="2108200"/>
                </a:lnTo>
                <a:lnTo>
                  <a:pt x="11023600" y="2120900"/>
                </a:lnTo>
                <a:lnTo>
                  <a:pt x="11023600" y="2133600"/>
                </a:lnTo>
                <a:lnTo>
                  <a:pt x="11023600" y="2146300"/>
                </a:lnTo>
                <a:lnTo>
                  <a:pt x="11023600" y="2159000"/>
                </a:lnTo>
                <a:lnTo>
                  <a:pt x="11023600" y="2171700"/>
                </a:lnTo>
                <a:lnTo>
                  <a:pt x="11023600" y="2184400"/>
                </a:lnTo>
                <a:lnTo>
                  <a:pt x="11023600" y="2197100"/>
                </a:lnTo>
                <a:lnTo>
                  <a:pt x="11023600" y="2209800"/>
                </a:lnTo>
                <a:lnTo>
                  <a:pt x="11023600" y="2222500"/>
                </a:lnTo>
                <a:lnTo>
                  <a:pt x="11023600" y="2235200"/>
                </a:lnTo>
                <a:lnTo>
                  <a:pt x="11023600" y="2247900"/>
                </a:lnTo>
                <a:lnTo>
                  <a:pt x="11023600" y="2260600"/>
                </a:lnTo>
                <a:lnTo>
                  <a:pt x="11023600" y="2273300"/>
                </a:lnTo>
                <a:lnTo>
                  <a:pt x="11023600" y="2286000"/>
                </a:lnTo>
                <a:lnTo>
                  <a:pt x="11023600" y="2298700"/>
                </a:lnTo>
                <a:lnTo>
                  <a:pt x="11023600" y="2311400"/>
                </a:lnTo>
                <a:lnTo>
                  <a:pt x="11023600" y="2324100"/>
                </a:lnTo>
                <a:lnTo>
                  <a:pt x="11023600" y="2336800"/>
                </a:lnTo>
                <a:lnTo>
                  <a:pt x="11023600" y="2349500"/>
                </a:lnTo>
                <a:lnTo>
                  <a:pt x="11023600" y="2362200"/>
                </a:lnTo>
                <a:lnTo>
                  <a:pt x="11023600" y="2374900"/>
                </a:lnTo>
                <a:lnTo>
                  <a:pt x="11023600" y="2387600"/>
                </a:lnTo>
                <a:lnTo>
                  <a:pt x="11023600" y="2400300"/>
                </a:lnTo>
                <a:lnTo>
                  <a:pt x="11023600" y="2413000"/>
                </a:lnTo>
                <a:lnTo>
                  <a:pt x="11023600" y="2425700"/>
                </a:lnTo>
                <a:lnTo>
                  <a:pt x="11023600" y="2438400"/>
                </a:lnTo>
                <a:lnTo>
                  <a:pt x="11023600" y="2451100"/>
                </a:lnTo>
                <a:lnTo>
                  <a:pt x="11023600" y="2463800"/>
                </a:lnTo>
                <a:lnTo>
                  <a:pt x="11023600" y="2476500"/>
                </a:lnTo>
                <a:lnTo>
                  <a:pt x="11023600" y="2489200"/>
                </a:lnTo>
                <a:lnTo>
                  <a:pt x="11023600" y="2501900"/>
                </a:lnTo>
                <a:lnTo>
                  <a:pt x="11023600" y="2514600"/>
                </a:lnTo>
                <a:lnTo>
                  <a:pt x="11023600" y="2527300"/>
                </a:lnTo>
                <a:lnTo>
                  <a:pt x="11023600" y="2540000"/>
                </a:lnTo>
                <a:lnTo>
                  <a:pt x="11023600" y="2552700"/>
                </a:lnTo>
                <a:lnTo>
                  <a:pt x="11023600" y="2565400"/>
                </a:lnTo>
                <a:lnTo>
                  <a:pt x="11023600" y="2578100"/>
                </a:lnTo>
                <a:lnTo>
                  <a:pt x="11023600" y="2590800"/>
                </a:lnTo>
                <a:lnTo>
                  <a:pt x="11023600" y="2603500"/>
                </a:lnTo>
                <a:lnTo>
                  <a:pt x="11023600" y="2616200"/>
                </a:lnTo>
                <a:lnTo>
                  <a:pt x="11023600" y="2628900"/>
                </a:lnTo>
                <a:lnTo>
                  <a:pt x="11023600" y="2641600"/>
                </a:lnTo>
                <a:lnTo>
                  <a:pt x="11023600" y="2654300"/>
                </a:lnTo>
                <a:lnTo>
                  <a:pt x="11023600" y="2667000"/>
                </a:lnTo>
                <a:lnTo>
                  <a:pt x="11023600" y="2679700"/>
                </a:lnTo>
                <a:lnTo>
                  <a:pt x="11023600" y="2692400"/>
                </a:lnTo>
                <a:lnTo>
                  <a:pt x="11023600" y="2705100"/>
                </a:lnTo>
                <a:lnTo>
                  <a:pt x="11023600" y="2717800"/>
                </a:lnTo>
                <a:lnTo>
                  <a:pt x="11023600" y="2730500"/>
                </a:lnTo>
                <a:lnTo>
                  <a:pt x="11023600" y="2730500"/>
                </a:lnTo>
                <a:lnTo>
                  <a:pt x="11023600" y="2743200"/>
                </a:lnTo>
                <a:lnTo>
                  <a:pt x="11023600" y="2755900"/>
                </a:lnTo>
                <a:lnTo>
                  <a:pt x="11023600" y="2768600"/>
                </a:lnTo>
                <a:lnTo>
                  <a:pt x="11023600" y="2781300"/>
                </a:lnTo>
                <a:lnTo>
                  <a:pt x="11023600" y="2794000"/>
                </a:lnTo>
                <a:lnTo>
                  <a:pt x="11023600" y="2806700"/>
                </a:lnTo>
                <a:lnTo>
                  <a:pt x="11023600" y="2819400"/>
                </a:lnTo>
                <a:lnTo>
                  <a:pt x="11023600" y="2832100"/>
                </a:lnTo>
                <a:lnTo>
                  <a:pt x="11023600" y="2844800"/>
                </a:lnTo>
                <a:lnTo>
                  <a:pt x="11023600" y="2857500"/>
                </a:lnTo>
                <a:lnTo>
                  <a:pt x="11023600" y="2870200"/>
                </a:lnTo>
                <a:lnTo>
                  <a:pt x="11023600" y="2882900"/>
                </a:lnTo>
                <a:lnTo>
                  <a:pt x="11023600" y="2895600"/>
                </a:lnTo>
                <a:lnTo>
                  <a:pt x="11023600" y="2908300"/>
                </a:lnTo>
                <a:lnTo>
                  <a:pt x="11023600" y="2921000"/>
                </a:lnTo>
                <a:lnTo>
                  <a:pt x="11023600" y="2933700"/>
                </a:lnTo>
                <a:lnTo>
                  <a:pt x="11023600" y="2946400"/>
                </a:lnTo>
                <a:lnTo>
                  <a:pt x="11023600" y="2959100"/>
                </a:lnTo>
                <a:lnTo>
                  <a:pt x="11023600" y="2971800"/>
                </a:lnTo>
                <a:lnTo>
                  <a:pt x="11023600" y="2984500"/>
                </a:lnTo>
                <a:lnTo>
                  <a:pt x="11023600" y="2997200"/>
                </a:lnTo>
                <a:lnTo>
                  <a:pt x="11023600" y="3009900"/>
                </a:lnTo>
                <a:lnTo>
                  <a:pt x="11023600" y="3022600"/>
                </a:lnTo>
                <a:lnTo>
                  <a:pt x="11023600" y="3035300"/>
                </a:lnTo>
                <a:lnTo>
                  <a:pt x="11023600" y="3048000"/>
                </a:lnTo>
                <a:lnTo>
                  <a:pt x="11023600" y="3060700"/>
                </a:lnTo>
                <a:lnTo>
                  <a:pt x="11023600" y="3073400"/>
                </a:lnTo>
                <a:lnTo>
                  <a:pt x="11023600" y="3086100"/>
                </a:lnTo>
                <a:lnTo>
                  <a:pt x="11023600" y="3098800"/>
                </a:lnTo>
                <a:lnTo>
                  <a:pt x="11023600" y="3111500"/>
                </a:lnTo>
                <a:lnTo>
                  <a:pt x="11023600" y="3124200"/>
                </a:lnTo>
                <a:lnTo>
                  <a:pt x="11023600" y="3136900"/>
                </a:lnTo>
                <a:lnTo>
                  <a:pt x="11023600" y="3149600"/>
                </a:lnTo>
                <a:lnTo>
                  <a:pt x="11023600" y="3162300"/>
                </a:lnTo>
                <a:lnTo>
                  <a:pt x="11023600" y="3175000"/>
                </a:lnTo>
                <a:lnTo>
                  <a:pt x="11023600" y="3187700"/>
                </a:lnTo>
                <a:lnTo>
                  <a:pt x="11023600" y="3200400"/>
                </a:lnTo>
                <a:lnTo>
                  <a:pt x="11023600" y="3213100"/>
                </a:lnTo>
                <a:lnTo>
                  <a:pt x="11023600" y="3225800"/>
                </a:lnTo>
                <a:lnTo>
                  <a:pt x="11023600" y="3238500"/>
                </a:lnTo>
                <a:lnTo>
                  <a:pt x="11023600" y="3251200"/>
                </a:lnTo>
                <a:lnTo>
                  <a:pt x="11023600" y="3263900"/>
                </a:lnTo>
                <a:lnTo>
                  <a:pt x="11023600" y="3276600"/>
                </a:lnTo>
                <a:lnTo>
                  <a:pt x="11023600" y="3289300"/>
                </a:lnTo>
                <a:lnTo>
                  <a:pt x="11023600" y="3302000"/>
                </a:lnTo>
                <a:lnTo>
                  <a:pt x="11023600" y="3314700"/>
                </a:lnTo>
                <a:lnTo>
                  <a:pt x="11023600" y="3327400"/>
                </a:lnTo>
                <a:lnTo>
                  <a:pt x="11023600" y="3340100"/>
                </a:lnTo>
                <a:lnTo>
                  <a:pt x="11023600" y="3352800"/>
                </a:lnTo>
                <a:lnTo>
                  <a:pt x="11023600" y="3365500"/>
                </a:lnTo>
                <a:lnTo>
                  <a:pt x="11023600" y="3378200"/>
                </a:lnTo>
                <a:lnTo>
                  <a:pt x="11023600" y="3390900"/>
                </a:lnTo>
                <a:lnTo>
                  <a:pt x="11023600" y="3403600"/>
                </a:lnTo>
                <a:lnTo>
                  <a:pt x="11023600" y="3416300"/>
                </a:lnTo>
                <a:lnTo>
                  <a:pt x="11023600" y="3429000"/>
                </a:lnTo>
                <a:lnTo>
                  <a:pt x="11023600" y="3441700"/>
                </a:lnTo>
                <a:lnTo>
                  <a:pt x="11023600" y="3454400"/>
                </a:lnTo>
                <a:lnTo>
                  <a:pt x="11023600" y="3467100"/>
                </a:lnTo>
                <a:lnTo>
                  <a:pt x="11023600" y="3479800"/>
                </a:lnTo>
                <a:lnTo>
                  <a:pt x="11023600" y="3492500"/>
                </a:lnTo>
                <a:lnTo>
                  <a:pt x="11023600" y="3505200"/>
                </a:lnTo>
                <a:lnTo>
                  <a:pt x="11023600" y="3517900"/>
                </a:lnTo>
                <a:lnTo>
                  <a:pt x="11023600" y="3530600"/>
                </a:lnTo>
                <a:lnTo>
                  <a:pt x="11023600" y="3543300"/>
                </a:lnTo>
                <a:lnTo>
                  <a:pt x="11023600" y="3556000"/>
                </a:lnTo>
                <a:lnTo>
                  <a:pt x="11023600" y="3568700"/>
                </a:lnTo>
                <a:lnTo>
                  <a:pt x="11023600" y="3581400"/>
                </a:lnTo>
                <a:lnTo>
                  <a:pt x="11023600" y="3594100"/>
                </a:lnTo>
                <a:lnTo>
                  <a:pt x="11023600" y="3606800"/>
                </a:lnTo>
                <a:lnTo>
                  <a:pt x="11023600" y="3619500"/>
                </a:lnTo>
                <a:lnTo>
                  <a:pt x="11023600" y="3632200"/>
                </a:lnTo>
                <a:lnTo>
                  <a:pt x="11023600" y="3644900"/>
                </a:lnTo>
                <a:lnTo>
                  <a:pt x="11023600" y="3657600"/>
                </a:lnTo>
                <a:lnTo>
                  <a:pt x="11023600" y="3670300"/>
                </a:lnTo>
                <a:lnTo>
                  <a:pt x="11023600" y="3683000"/>
                </a:lnTo>
                <a:lnTo>
                  <a:pt x="11023600" y="3695700"/>
                </a:lnTo>
                <a:lnTo>
                  <a:pt x="11023600" y="3708400"/>
                </a:lnTo>
                <a:lnTo>
                  <a:pt x="11023600" y="3721100"/>
                </a:lnTo>
                <a:lnTo>
                  <a:pt x="11023600" y="3733800"/>
                </a:lnTo>
                <a:lnTo>
                  <a:pt x="11023600" y="3746500"/>
                </a:lnTo>
                <a:lnTo>
                  <a:pt x="11023600" y="3759200"/>
                </a:lnTo>
                <a:lnTo>
                  <a:pt x="11023600" y="3771900"/>
                </a:lnTo>
                <a:lnTo>
                  <a:pt x="11023600" y="3784600"/>
                </a:lnTo>
                <a:lnTo>
                  <a:pt x="11023600" y="3797300"/>
                </a:lnTo>
                <a:lnTo>
                  <a:pt x="11023600" y="3810000"/>
                </a:lnTo>
                <a:lnTo>
                  <a:pt x="11023600" y="3822700"/>
                </a:lnTo>
                <a:lnTo>
                  <a:pt x="11023600" y="3835400"/>
                </a:lnTo>
                <a:lnTo>
                  <a:pt x="11023600" y="3848100"/>
                </a:lnTo>
                <a:lnTo>
                  <a:pt x="11023600" y="3860800"/>
                </a:lnTo>
                <a:lnTo>
                  <a:pt x="11023600" y="3873500"/>
                </a:lnTo>
                <a:lnTo>
                  <a:pt x="10655300" y="3886200"/>
                </a:lnTo>
                <a:lnTo>
                  <a:pt x="10655300" y="3898900"/>
                </a:lnTo>
                <a:lnTo>
                  <a:pt x="10655300" y="3911600"/>
                </a:lnTo>
                <a:lnTo>
                  <a:pt x="10655300" y="3924300"/>
                </a:lnTo>
                <a:lnTo>
                  <a:pt x="10655300" y="3937000"/>
                </a:lnTo>
                <a:lnTo>
                  <a:pt x="10655300" y="3949700"/>
                </a:lnTo>
                <a:lnTo>
                  <a:pt x="10655300" y="3962400"/>
                </a:lnTo>
                <a:lnTo>
                  <a:pt x="10655300" y="3975100"/>
                </a:lnTo>
                <a:lnTo>
                  <a:pt x="10655300" y="3987800"/>
                </a:lnTo>
                <a:lnTo>
                  <a:pt x="10655300" y="4000500"/>
                </a:lnTo>
                <a:lnTo>
                  <a:pt x="10655300" y="4013200"/>
                </a:lnTo>
                <a:lnTo>
                  <a:pt x="10655300" y="4025900"/>
                </a:lnTo>
                <a:lnTo>
                  <a:pt x="10655300" y="4038600"/>
                </a:lnTo>
                <a:lnTo>
                  <a:pt x="10655300" y="4051300"/>
                </a:lnTo>
                <a:lnTo>
                  <a:pt x="10655300" y="4064000"/>
                </a:lnTo>
                <a:lnTo>
                  <a:pt x="10655300" y="4076700"/>
                </a:lnTo>
                <a:lnTo>
                  <a:pt x="10655300" y="4089400"/>
                </a:lnTo>
                <a:lnTo>
                  <a:pt x="10655300" y="4102100"/>
                </a:lnTo>
                <a:lnTo>
                  <a:pt x="10655300" y="4114800"/>
                </a:lnTo>
                <a:lnTo>
                  <a:pt x="10655300" y="4127500"/>
                </a:lnTo>
                <a:lnTo>
                  <a:pt x="10655300" y="4140200"/>
                </a:lnTo>
                <a:lnTo>
                  <a:pt x="10655300" y="4152900"/>
                </a:lnTo>
                <a:lnTo>
                  <a:pt x="10655300" y="4165600"/>
                </a:lnTo>
                <a:lnTo>
                  <a:pt x="10655300" y="4178300"/>
                </a:lnTo>
                <a:lnTo>
                  <a:pt x="10655300" y="4191000"/>
                </a:lnTo>
                <a:lnTo>
                  <a:pt x="10655300" y="4203700"/>
                </a:lnTo>
                <a:lnTo>
                  <a:pt x="10655300" y="4216400"/>
                </a:lnTo>
                <a:lnTo>
                  <a:pt x="10655300" y="4229100"/>
                </a:lnTo>
                <a:lnTo>
                  <a:pt x="10655300" y="4241800"/>
                </a:lnTo>
                <a:lnTo>
                  <a:pt x="10655300" y="4254500"/>
                </a:lnTo>
                <a:lnTo>
                  <a:pt x="10655300" y="4267200"/>
                </a:lnTo>
                <a:lnTo>
                  <a:pt x="10655300" y="4279900"/>
                </a:lnTo>
                <a:lnTo>
                  <a:pt x="10655300" y="4292600"/>
                </a:lnTo>
                <a:lnTo>
                  <a:pt x="10655300" y="4305300"/>
                </a:lnTo>
                <a:lnTo>
                  <a:pt x="10655300" y="4318000"/>
                </a:lnTo>
                <a:lnTo>
                  <a:pt x="10655300" y="4330700"/>
                </a:lnTo>
                <a:lnTo>
                  <a:pt x="10655300" y="4343400"/>
                </a:lnTo>
                <a:lnTo>
                  <a:pt x="10655300" y="4356100"/>
                </a:lnTo>
                <a:lnTo>
                  <a:pt x="10655300" y="4368800"/>
                </a:lnTo>
                <a:lnTo>
                  <a:pt x="10655300" y="4381500"/>
                </a:lnTo>
                <a:lnTo>
                  <a:pt x="10655300" y="4394200"/>
                </a:lnTo>
                <a:lnTo>
                  <a:pt x="10655300" y="4406900"/>
                </a:lnTo>
                <a:lnTo>
                  <a:pt x="10655300" y="4419600"/>
                </a:lnTo>
                <a:lnTo>
                  <a:pt x="10655300" y="4432300"/>
                </a:lnTo>
                <a:lnTo>
                  <a:pt x="10655300" y="4445000"/>
                </a:lnTo>
                <a:lnTo>
                  <a:pt x="10655300" y="4457700"/>
                </a:lnTo>
                <a:lnTo>
                  <a:pt x="10655300" y="4470400"/>
                </a:lnTo>
                <a:lnTo>
                  <a:pt x="10655300" y="4483100"/>
                </a:lnTo>
                <a:lnTo>
                  <a:pt x="10655300" y="4495800"/>
                </a:lnTo>
                <a:lnTo>
                  <a:pt x="10655300" y="4508500"/>
                </a:lnTo>
                <a:lnTo>
                  <a:pt x="10655300" y="4521200"/>
                </a:lnTo>
                <a:lnTo>
                  <a:pt x="10655300" y="4533900"/>
                </a:lnTo>
                <a:lnTo>
                  <a:pt x="10655300" y="4546600"/>
                </a:lnTo>
                <a:lnTo>
                  <a:pt x="10655300" y="4559300"/>
                </a:lnTo>
                <a:lnTo>
                  <a:pt x="10655300" y="4572000"/>
                </a:lnTo>
                <a:lnTo>
                  <a:pt x="10655300" y="4584700"/>
                </a:lnTo>
                <a:lnTo>
                  <a:pt x="10655300" y="4597400"/>
                </a:lnTo>
                <a:lnTo>
                  <a:pt x="10655300" y="4610100"/>
                </a:lnTo>
                <a:lnTo>
                  <a:pt x="10655300" y="4622800"/>
                </a:lnTo>
                <a:lnTo>
                  <a:pt x="10655300" y="4635500"/>
                </a:lnTo>
                <a:lnTo>
                  <a:pt x="10655300" y="4648200"/>
                </a:lnTo>
                <a:lnTo>
                  <a:pt x="10655300" y="4660900"/>
                </a:lnTo>
                <a:lnTo>
                  <a:pt x="10655300" y="4673600"/>
                </a:lnTo>
                <a:lnTo>
                  <a:pt x="10655300" y="4686300"/>
                </a:lnTo>
                <a:lnTo>
                  <a:pt x="10655300" y="4699000"/>
                </a:lnTo>
                <a:lnTo>
                  <a:pt x="10655300" y="4711700"/>
                </a:lnTo>
                <a:lnTo>
                  <a:pt x="10655300" y="4724400"/>
                </a:lnTo>
                <a:lnTo>
                  <a:pt x="10655300" y="4737100"/>
                </a:lnTo>
                <a:lnTo>
                  <a:pt x="10655300" y="4749800"/>
                </a:lnTo>
                <a:lnTo>
                  <a:pt x="10655300" y="4762500"/>
                </a:lnTo>
                <a:lnTo>
                  <a:pt x="10655300" y="4775200"/>
                </a:lnTo>
                <a:lnTo>
                  <a:pt x="10655300" y="4787900"/>
                </a:lnTo>
                <a:lnTo>
                  <a:pt x="10655300" y="4800600"/>
                </a:lnTo>
                <a:lnTo>
                  <a:pt x="10655300" y="4813300"/>
                </a:lnTo>
                <a:lnTo>
                  <a:pt x="10655300" y="4826000"/>
                </a:lnTo>
                <a:lnTo>
                  <a:pt x="10655300" y="4838700"/>
                </a:lnTo>
                <a:lnTo>
                  <a:pt x="10655300" y="4851400"/>
                </a:lnTo>
                <a:lnTo>
                  <a:pt x="10655300" y="4864100"/>
                </a:lnTo>
                <a:lnTo>
                  <a:pt x="10655300" y="4876800"/>
                </a:lnTo>
                <a:lnTo>
                  <a:pt x="10655300" y="4889500"/>
                </a:lnTo>
                <a:lnTo>
                  <a:pt x="10655300" y="4902200"/>
                </a:lnTo>
                <a:lnTo>
                  <a:pt x="10655300" y="4914900"/>
                </a:lnTo>
                <a:lnTo>
                  <a:pt x="10655300" y="4927600"/>
                </a:lnTo>
                <a:lnTo>
                  <a:pt x="10655300" y="4940300"/>
                </a:lnTo>
                <a:lnTo>
                  <a:pt x="10655300" y="4953000"/>
                </a:lnTo>
                <a:lnTo>
                  <a:pt x="10655300" y="4965700"/>
                </a:lnTo>
                <a:lnTo>
                  <a:pt x="10655300" y="4978400"/>
                </a:lnTo>
                <a:lnTo>
                  <a:pt x="10655300" y="4991100"/>
                </a:lnTo>
                <a:lnTo>
                  <a:pt x="10655300" y="5003800"/>
                </a:lnTo>
                <a:lnTo>
                  <a:pt x="10655300" y="5016500"/>
                </a:lnTo>
                <a:lnTo>
                  <a:pt x="10655300" y="5029200"/>
                </a:lnTo>
                <a:lnTo>
                  <a:pt x="10655300" y="5041900"/>
                </a:lnTo>
                <a:lnTo>
                  <a:pt x="10655300" y="5054600"/>
                </a:lnTo>
                <a:lnTo>
                  <a:pt x="8356600" y="5067300"/>
                </a:lnTo>
                <a:lnTo>
                  <a:pt x="8305800" y="5080000"/>
                </a:lnTo>
                <a:lnTo>
                  <a:pt x="8242300" y="5092700"/>
                </a:lnTo>
                <a:lnTo>
                  <a:pt x="8242300" y="5105400"/>
                </a:lnTo>
                <a:lnTo>
                  <a:pt x="8191500" y="5118100"/>
                </a:lnTo>
                <a:lnTo>
                  <a:pt x="8128000" y="5130800"/>
                </a:lnTo>
                <a:lnTo>
                  <a:pt x="8128000" y="5143500"/>
                </a:lnTo>
                <a:lnTo>
                  <a:pt x="8064500" y="5156200"/>
                </a:lnTo>
                <a:lnTo>
                  <a:pt x="8001000" y="5168900"/>
                </a:lnTo>
                <a:lnTo>
                  <a:pt x="8001000" y="5181600"/>
                </a:lnTo>
                <a:lnTo>
                  <a:pt x="7937500" y="5194300"/>
                </a:lnTo>
                <a:lnTo>
                  <a:pt x="7924800" y="5207000"/>
                </a:lnTo>
                <a:lnTo>
                  <a:pt x="7861300" y="5219700"/>
                </a:lnTo>
                <a:lnTo>
                  <a:pt x="7797800" y="5232400"/>
                </a:lnTo>
                <a:lnTo>
                  <a:pt x="7785100" y="5245100"/>
                </a:lnTo>
                <a:lnTo>
                  <a:pt x="7721600" y="5257800"/>
                </a:lnTo>
                <a:lnTo>
                  <a:pt x="7645400" y="5270500"/>
                </a:lnTo>
                <a:lnTo>
                  <a:pt x="7632700" y="5283200"/>
                </a:lnTo>
                <a:lnTo>
                  <a:pt x="7556500" y="5295900"/>
                </a:lnTo>
                <a:lnTo>
                  <a:pt x="7467600" y="5308600"/>
                </a:lnTo>
                <a:lnTo>
                  <a:pt x="7467600" y="5321300"/>
                </a:lnTo>
                <a:lnTo>
                  <a:pt x="7378700" y="5334000"/>
                </a:lnTo>
                <a:lnTo>
                  <a:pt x="7289800" y="5346700"/>
                </a:lnTo>
                <a:lnTo>
                  <a:pt x="7289800" y="5359400"/>
                </a:lnTo>
                <a:lnTo>
                  <a:pt x="7188200" y="5372100"/>
                </a:lnTo>
                <a:lnTo>
                  <a:pt x="7073900" y="5384800"/>
                </a:lnTo>
                <a:lnTo>
                  <a:pt x="7073900" y="5397500"/>
                </a:lnTo>
                <a:lnTo>
                  <a:pt x="6959600" y="5410200"/>
                </a:lnTo>
                <a:lnTo>
                  <a:pt x="6819900" y="5422900"/>
                </a:lnTo>
                <a:lnTo>
                  <a:pt x="6819900" y="5435600"/>
                </a:lnTo>
                <a:lnTo>
                  <a:pt x="6667500" y="5448300"/>
                </a:lnTo>
                <a:lnTo>
                  <a:pt x="6654800" y="5461000"/>
                </a:lnTo>
                <a:lnTo>
                  <a:pt x="6502400" y="5473700"/>
                </a:lnTo>
                <a:lnTo>
                  <a:pt x="6286500" y="5486400"/>
                </a:lnTo>
                <a:lnTo>
                  <a:pt x="6273800" y="5499100"/>
                </a:lnTo>
                <a:lnTo>
                  <a:pt x="5981700" y="5511800"/>
                </a:lnTo>
                <a:lnTo>
                  <a:pt x="5067300" y="5511800"/>
                </a:lnTo>
                <a:lnTo>
                  <a:pt x="4775200" y="5499100"/>
                </a:lnTo>
                <a:lnTo>
                  <a:pt x="4762500" y="5486400"/>
                </a:lnTo>
                <a:lnTo>
                  <a:pt x="4559300" y="5473700"/>
                </a:lnTo>
                <a:lnTo>
                  <a:pt x="4406900" y="5461000"/>
                </a:lnTo>
                <a:lnTo>
                  <a:pt x="4381500" y="5448300"/>
                </a:lnTo>
                <a:lnTo>
                  <a:pt x="4241800" y="5435600"/>
                </a:lnTo>
                <a:lnTo>
                  <a:pt x="4241800" y="5422900"/>
                </a:lnTo>
                <a:lnTo>
                  <a:pt x="4102100" y="5410200"/>
                </a:lnTo>
                <a:lnTo>
                  <a:pt x="3987800" y="5397500"/>
                </a:lnTo>
                <a:lnTo>
                  <a:pt x="3987800" y="5384800"/>
                </a:lnTo>
                <a:lnTo>
                  <a:pt x="3873500" y="5372100"/>
                </a:lnTo>
                <a:lnTo>
                  <a:pt x="3771900" y="5359400"/>
                </a:lnTo>
                <a:lnTo>
                  <a:pt x="3771900" y="5346700"/>
                </a:lnTo>
                <a:lnTo>
                  <a:pt x="3670300" y="5334000"/>
                </a:lnTo>
                <a:lnTo>
                  <a:pt x="3594100" y="5321300"/>
                </a:lnTo>
                <a:lnTo>
                  <a:pt x="3581400" y="5308600"/>
                </a:lnTo>
                <a:lnTo>
                  <a:pt x="3492500" y="5295900"/>
                </a:lnTo>
                <a:lnTo>
                  <a:pt x="3416300" y="5283200"/>
                </a:lnTo>
                <a:lnTo>
                  <a:pt x="3416300" y="5270500"/>
                </a:lnTo>
                <a:lnTo>
                  <a:pt x="3340100" y="5257800"/>
                </a:lnTo>
                <a:lnTo>
                  <a:pt x="3263900" y="5245100"/>
                </a:lnTo>
                <a:lnTo>
                  <a:pt x="3263900" y="5232400"/>
                </a:lnTo>
                <a:lnTo>
                  <a:pt x="3187700" y="5219700"/>
                </a:lnTo>
                <a:lnTo>
                  <a:pt x="3136900" y="5207000"/>
                </a:lnTo>
                <a:lnTo>
                  <a:pt x="3124200" y="5194300"/>
                </a:lnTo>
                <a:lnTo>
                  <a:pt x="3060700" y="5181600"/>
                </a:lnTo>
                <a:lnTo>
                  <a:pt x="3060700" y="5168900"/>
                </a:lnTo>
                <a:lnTo>
                  <a:pt x="2984500" y="5156200"/>
                </a:lnTo>
                <a:lnTo>
                  <a:pt x="2921000" y="5143500"/>
                </a:lnTo>
                <a:lnTo>
                  <a:pt x="2921000" y="5130800"/>
                </a:lnTo>
                <a:lnTo>
                  <a:pt x="2870200" y="5118100"/>
                </a:lnTo>
                <a:lnTo>
                  <a:pt x="2806700" y="5105400"/>
                </a:lnTo>
                <a:lnTo>
                  <a:pt x="2806700" y="5092700"/>
                </a:lnTo>
                <a:lnTo>
                  <a:pt x="2743200" y="5080000"/>
                </a:lnTo>
                <a:lnTo>
                  <a:pt x="2692400" y="5067300"/>
                </a:lnTo>
                <a:lnTo>
                  <a:pt x="406400" y="5054600"/>
                </a:lnTo>
                <a:lnTo>
                  <a:pt x="393700" y="5041900"/>
                </a:lnTo>
                <a:lnTo>
                  <a:pt x="393700" y="5029200"/>
                </a:lnTo>
                <a:lnTo>
                  <a:pt x="393700" y="5016500"/>
                </a:lnTo>
                <a:lnTo>
                  <a:pt x="393700" y="5003800"/>
                </a:lnTo>
                <a:lnTo>
                  <a:pt x="393700" y="4991100"/>
                </a:lnTo>
                <a:lnTo>
                  <a:pt x="393700" y="4978400"/>
                </a:lnTo>
                <a:lnTo>
                  <a:pt x="393700" y="4965700"/>
                </a:lnTo>
                <a:lnTo>
                  <a:pt x="393700" y="4953000"/>
                </a:lnTo>
                <a:lnTo>
                  <a:pt x="393700" y="4940300"/>
                </a:lnTo>
                <a:lnTo>
                  <a:pt x="393700" y="4927600"/>
                </a:lnTo>
                <a:lnTo>
                  <a:pt x="393700" y="4914900"/>
                </a:lnTo>
                <a:lnTo>
                  <a:pt x="393700" y="4902200"/>
                </a:lnTo>
                <a:lnTo>
                  <a:pt x="393700" y="4889500"/>
                </a:lnTo>
                <a:lnTo>
                  <a:pt x="393700" y="4876800"/>
                </a:lnTo>
                <a:lnTo>
                  <a:pt x="393700" y="4864100"/>
                </a:lnTo>
                <a:lnTo>
                  <a:pt x="393700" y="4851400"/>
                </a:lnTo>
                <a:lnTo>
                  <a:pt x="393700" y="4838700"/>
                </a:lnTo>
                <a:lnTo>
                  <a:pt x="393700" y="4826000"/>
                </a:lnTo>
                <a:lnTo>
                  <a:pt x="393700" y="4813300"/>
                </a:lnTo>
                <a:lnTo>
                  <a:pt x="393700" y="4800600"/>
                </a:lnTo>
                <a:lnTo>
                  <a:pt x="393700" y="4787900"/>
                </a:lnTo>
                <a:lnTo>
                  <a:pt x="393700" y="4775200"/>
                </a:lnTo>
                <a:lnTo>
                  <a:pt x="393700" y="4762500"/>
                </a:lnTo>
                <a:lnTo>
                  <a:pt x="393700" y="4749800"/>
                </a:lnTo>
                <a:lnTo>
                  <a:pt x="393700" y="4737100"/>
                </a:lnTo>
                <a:lnTo>
                  <a:pt x="393700" y="4724400"/>
                </a:lnTo>
                <a:lnTo>
                  <a:pt x="393700" y="4711700"/>
                </a:lnTo>
                <a:lnTo>
                  <a:pt x="393700" y="4699000"/>
                </a:lnTo>
                <a:lnTo>
                  <a:pt x="393700" y="4686300"/>
                </a:lnTo>
                <a:lnTo>
                  <a:pt x="393700" y="4673600"/>
                </a:lnTo>
                <a:lnTo>
                  <a:pt x="393700" y="4660900"/>
                </a:lnTo>
                <a:lnTo>
                  <a:pt x="393700" y="4648200"/>
                </a:lnTo>
                <a:lnTo>
                  <a:pt x="393700" y="4635500"/>
                </a:lnTo>
                <a:lnTo>
                  <a:pt x="393700" y="4622800"/>
                </a:lnTo>
                <a:lnTo>
                  <a:pt x="393700" y="4610100"/>
                </a:lnTo>
                <a:lnTo>
                  <a:pt x="393700" y="4597400"/>
                </a:lnTo>
                <a:lnTo>
                  <a:pt x="393700" y="4584700"/>
                </a:lnTo>
                <a:lnTo>
                  <a:pt x="393700" y="4572000"/>
                </a:lnTo>
                <a:lnTo>
                  <a:pt x="393700" y="4559300"/>
                </a:lnTo>
                <a:lnTo>
                  <a:pt x="393700" y="4546600"/>
                </a:lnTo>
                <a:lnTo>
                  <a:pt x="393700" y="4533900"/>
                </a:lnTo>
                <a:lnTo>
                  <a:pt x="393700" y="4521200"/>
                </a:lnTo>
                <a:lnTo>
                  <a:pt x="393700" y="4508500"/>
                </a:lnTo>
                <a:lnTo>
                  <a:pt x="393700" y="4495800"/>
                </a:lnTo>
                <a:lnTo>
                  <a:pt x="393700" y="4483100"/>
                </a:lnTo>
                <a:lnTo>
                  <a:pt x="393700" y="4470400"/>
                </a:lnTo>
                <a:lnTo>
                  <a:pt x="393700" y="4457700"/>
                </a:lnTo>
                <a:lnTo>
                  <a:pt x="393700" y="4445000"/>
                </a:lnTo>
                <a:lnTo>
                  <a:pt x="393700" y="4432300"/>
                </a:lnTo>
                <a:lnTo>
                  <a:pt x="393700" y="4419600"/>
                </a:lnTo>
                <a:lnTo>
                  <a:pt x="393700" y="4406900"/>
                </a:lnTo>
                <a:lnTo>
                  <a:pt x="393700" y="4394200"/>
                </a:lnTo>
                <a:lnTo>
                  <a:pt x="393700" y="4381500"/>
                </a:lnTo>
                <a:lnTo>
                  <a:pt x="393700" y="4368800"/>
                </a:lnTo>
                <a:lnTo>
                  <a:pt x="393700" y="4356100"/>
                </a:lnTo>
                <a:lnTo>
                  <a:pt x="393700" y="4343400"/>
                </a:lnTo>
                <a:lnTo>
                  <a:pt x="393700" y="4330700"/>
                </a:lnTo>
                <a:lnTo>
                  <a:pt x="393700" y="4318000"/>
                </a:lnTo>
                <a:lnTo>
                  <a:pt x="393700" y="4305300"/>
                </a:lnTo>
                <a:lnTo>
                  <a:pt x="393700" y="4292600"/>
                </a:lnTo>
                <a:lnTo>
                  <a:pt x="393700" y="4279900"/>
                </a:lnTo>
                <a:lnTo>
                  <a:pt x="393700" y="4267200"/>
                </a:lnTo>
                <a:lnTo>
                  <a:pt x="393700" y="4254500"/>
                </a:lnTo>
                <a:lnTo>
                  <a:pt x="393700" y="4241800"/>
                </a:lnTo>
                <a:lnTo>
                  <a:pt x="393700" y="4229100"/>
                </a:lnTo>
                <a:lnTo>
                  <a:pt x="393700" y="4216400"/>
                </a:lnTo>
                <a:lnTo>
                  <a:pt x="393700" y="4203700"/>
                </a:lnTo>
                <a:lnTo>
                  <a:pt x="393700" y="4191000"/>
                </a:lnTo>
                <a:lnTo>
                  <a:pt x="393700" y="4178300"/>
                </a:lnTo>
                <a:lnTo>
                  <a:pt x="393700" y="4165600"/>
                </a:lnTo>
                <a:lnTo>
                  <a:pt x="393700" y="4152900"/>
                </a:lnTo>
                <a:lnTo>
                  <a:pt x="393700" y="4140200"/>
                </a:lnTo>
                <a:lnTo>
                  <a:pt x="393700" y="4127500"/>
                </a:lnTo>
                <a:lnTo>
                  <a:pt x="393700" y="4114800"/>
                </a:lnTo>
                <a:lnTo>
                  <a:pt x="393700" y="4102100"/>
                </a:lnTo>
                <a:lnTo>
                  <a:pt x="393700" y="4089400"/>
                </a:lnTo>
                <a:lnTo>
                  <a:pt x="393700" y="4076700"/>
                </a:lnTo>
                <a:lnTo>
                  <a:pt x="393700" y="4064000"/>
                </a:lnTo>
                <a:lnTo>
                  <a:pt x="393700" y="4051300"/>
                </a:lnTo>
                <a:lnTo>
                  <a:pt x="393700" y="4038600"/>
                </a:lnTo>
                <a:lnTo>
                  <a:pt x="393700" y="4025900"/>
                </a:lnTo>
                <a:lnTo>
                  <a:pt x="393700" y="4013200"/>
                </a:lnTo>
                <a:lnTo>
                  <a:pt x="393700" y="4000500"/>
                </a:lnTo>
                <a:lnTo>
                  <a:pt x="393700" y="3987800"/>
                </a:lnTo>
                <a:lnTo>
                  <a:pt x="393700" y="3975100"/>
                </a:lnTo>
                <a:lnTo>
                  <a:pt x="393700" y="3962400"/>
                </a:lnTo>
                <a:lnTo>
                  <a:pt x="393700" y="3949700"/>
                </a:lnTo>
                <a:lnTo>
                  <a:pt x="393700" y="3937000"/>
                </a:lnTo>
                <a:lnTo>
                  <a:pt x="393700" y="3924300"/>
                </a:lnTo>
                <a:lnTo>
                  <a:pt x="393700" y="3911600"/>
                </a:lnTo>
                <a:lnTo>
                  <a:pt x="393700" y="3898900"/>
                </a:lnTo>
                <a:lnTo>
                  <a:pt x="393700" y="3886200"/>
                </a:lnTo>
                <a:lnTo>
                  <a:pt x="0" y="3873500"/>
                </a:lnTo>
                <a:lnTo>
                  <a:pt x="12700" y="3860800"/>
                </a:lnTo>
                <a:lnTo>
                  <a:pt x="12700" y="3848100"/>
                </a:lnTo>
                <a:lnTo>
                  <a:pt x="12700" y="3835400"/>
                </a:lnTo>
                <a:lnTo>
                  <a:pt x="12700" y="3822700"/>
                </a:lnTo>
                <a:lnTo>
                  <a:pt x="12700" y="3810000"/>
                </a:lnTo>
                <a:lnTo>
                  <a:pt x="12700" y="3797300"/>
                </a:lnTo>
                <a:lnTo>
                  <a:pt x="12700" y="3784600"/>
                </a:lnTo>
                <a:lnTo>
                  <a:pt x="12700" y="3771900"/>
                </a:lnTo>
                <a:lnTo>
                  <a:pt x="12700" y="3759200"/>
                </a:lnTo>
                <a:lnTo>
                  <a:pt x="12700" y="3746500"/>
                </a:lnTo>
                <a:lnTo>
                  <a:pt x="12700" y="3733800"/>
                </a:lnTo>
                <a:lnTo>
                  <a:pt x="12700" y="3721100"/>
                </a:lnTo>
                <a:lnTo>
                  <a:pt x="12700" y="3708400"/>
                </a:lnTo>
                <a:lnTo>
                  <a:pt x="12700" y="3695700"/>
                </a:lnTo>
                <a:lnTo>
                  <a:pt x="12700" y="3683000"/>
                </a:lnTo>
                <a:lnTo>
                  <a:pt x="12700" y="3670300"/>
                </a:lnTo>
                <a:lnTo>
                  <a:pt x="12700" y="3657600"/>
                </a:lnTo>
                <a:lnTo>
                  <a:pt x="12700" y="3644900"/>
                </a:lnTo>
                <a:lnTo>
                  <a:pt x="12700" y="3632200"/>
                </a:lnTo>
                <a:lnTo>
                  <a:pt x="12700" y="3619500"/>
                </a:lnTo>
                <a:lnTo>
                  <a:pt x="12700" y="3606800"/>
                </a:lnTo>
                <a:lnTo>
                  <a:pt x="12700" y="3594100"/>
                </a:lnTo>
                <a:lnTo>
                  <a:pt x="12700" y="3581400"/>
                </a:lnTo>
                <a:lnTo>
                  <a:pt x="12700" y="3568700"/>
                </a:lnTo>
                <a:lnTo>
                  <a:pt x="12700" y="3556000"/>
                </a:lnTo>
                <a:lnTo>
                  <a:pt x="12700" y="3543300"/>
                </a:lnTo>
                <a:lnTo>
                  <a:pt x="12700" y="3530600"/>
                </a:lnTo>
                <a:lnTo>
                  <a:pt x="12700" y="3517900"/>
                </a:lnTo>
                <a:lnTo>
                  <a:pt x="12700" y="3505200"/>
                </a:lnTo>
                <a:lnTo>
                  <a:pt x="12700" y="3492500"/>
                </a:lnTo>
                <a:lnTo>
                  <a:pt x="12700" y="3479800"/>
                </a:lnTo>
                <a:lnTo>
                  <a:pt x="12700" y="3467100"/>
                </a:lnTo>
                <a:lnTo>
                  <a:pt x="12700" y="3454400"/>
                </a:lnTo>
                <a:lnTo>
                  <a:pt x="12700" y="3441700"/>
                </a:lnTo>
                <a:lnTo>
                  <a:pt x="12700" y="3429000"/>
                </a:lnTo>
                <a:lnTo>
                  <a:pt x="12700" y="3416300"/>
                </a:lnTo>
                <a:lnTo>
                  <a:pt x="12700" y="3403600"/>
                </a:lnTo>
                <a:lnTo>
                  <a:pt x="12700" y="3390900"/>
                </a:lnTo>
                <a:lnTo>
                  <a:pt x="12700" y="3378200"/>
                </a:lnTo>
                <a:lnTo>
                  <a:pt x="12700" y="3365500"/>
                </a:lnTo>
                <a:lnTo>
                  <a:pt x="12700" y="3352800"/>
                </a:lnTo>
                <a:lnTo>
                  <a:pt x="12700" y="3340100"/>
                </a:lnTo>
                <a:lnTo>
                  <a:pt x="12700" y="3327400"/>
                </a:lnTo>
                <a:lnTo>
                  <a:pt x="12700" y="3314700"/>
                </a:lnTo>
                <a:lnTo>
                  <a:pt x="12700" y="3302000"/>
                </a:lnTo>
                <a:lnTo>
                  <a:pt x="12700" y="3289300"/>
                </a:lnTo>
                <a:lnTo>
                  <a:pt x="12700" y="3276600"/>
                </a:lnTo>
                <a:lnTo>
                  <a:pt x="12700" y="3263900"/>
                </a:lnTo>
                <a:lnTo>
                  <a:pt x="12700" y="3251200"/>
                </a:lnTo>
                <a:lnTo>
                  <a:pt x="12700" y="3238500"/>
                </a:lnTo>
                <a:lnTo>
                  <a:pt x="12700" y="3225800"/>
                </a:lnTo>
                <a:lnTo>
                  <a:pt x="12700" y="3213100"/>
                </a:lnTo>
                <a:lnTo>
                  <a:pt x="12700" y="3200400"/>
                </a:lnTo>
                <a:lnTo>
                  <a:pt x="12700" y="3187700"/>
                </a:lnTo>
                <a:lnTo>
                  <a:pt x="12700" y="3175000"/>
                </a:lnTo>
                <a:lnTo>
                  <a:pt x="12700" y="3162300"/>
                </a:lnTo>
                <a:lnTo>
                  <a:pt x="12700" y="3149600"/>
                </a:lnTo>
                <a:lnTo>
                  <a:pt x="12700" y="3136900"/>
                </a:lnTo>
                <a:lnTo>
                  <a:pt x="12700" y="3124200"/>
                </a:lnTo>
                <a:lnTo>
                  <a:pt x="12700" y="3111500"/>
                </a:lnTo>
                <a:lnTo>
                  <a:pt x="12700" y="3098800"/>
                </a:lnTo>
                <a:lnTo>
                  <a:pt x="12700" y="3086100"/>
                </a:lnTo>
                <a:lnTo>
                  <a:pt x="12700" y="3073400"/>
                </a:lnTo>
                <a:lnTo>
                  <a:pt x="12700" y="3060700"/>
                </a:lnTo>
                <a:lnTo>
                  <a:pt x="12700" y="3048000"/>
                </a:lnTo>
                <a:lnTo>
                  <a:pt x="12700" y="3035300"/>
                </a:lnTo>
                <a:lnTo>
                  <a:pt x="12700" y="3022600"/>
                </a:lnTo>
                <a:lnTo>
                  <a:pt x="12700" y="3009900"/>
                </a:lnTo>
                <a:lnTo>
                  <a:pt x="12700" y="2997200"/>
                </a:lnTo>
                <a:lnTo>
                  <a:pt x="12700" y="2984500"/>
                </a:lnTo>
                <a:lnTo>
                  <a:pt x="12700" y="2971800"/>
                </a:lnTo>
                <a:lnTo>
                  <a:pt x="12700" y="2959100"/>
                </a:lnTo>
                <a:lnTo>
                  <a:pt x="12700" y="2946400"/>
                </a:lnTo>
                <a:lnTo>
                  <a:pt x="12700" y="2933700"/>
                </a:lnTo>
                <a:lnTo>
                  <a:pt x="12700" y="2921000"/>
                </a:lnTo>
                <a:lnTo>
                  <a:pt x="12700" y="2908300"/>
                </a:lnTo>
                <a:lnTo>
                  <a:pt x="12700" y="2895600"/>
                </a:lnTo>
                <a:lnTo>
                  <a:pt x="12700" y="2882900"/>
                </a:lnTo>
                <a:lnTo>
                  <a:pt x="12700" y="2870200"/>
                </a:lnTo>
                <a:lnTo>
                  <a:pt x="12700" y="2857500"/>
                </a:lnTo>
                <a:lnTo>
                  <a:pt x="12700" y="2844800"/>
                </a:lnTo>
                <a:lnTo>
                  <a:pt x="12700" y="2832100"/>
                </a:lnTo>
                <a:lnTo>
                  <a:pt x="12700" y="2819400"/>
                </a:lnTo>
                <a:lnTo>
                  <a:pt x="12700" y="2806700"/>
                </a:lnTo>
                <a:lnTo>
                  <a:pt x="12700" y="2794000"/>
                </a:lnTo>
                <a:lnTo>
                  <a:pt x="12700" y="2781300"/>
                </a:lnTo>
                <a:lnTo>
                  <a:pt x="12700" y="2768600"/>
                </a:lnTo>
                <a:lnTo>
                  <a:pt x="12700" y="2755900"/>
                </a:lnTo>
                <a:lnTo>
                  <a:pt x="12700" y="2743200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1800" y="381000"/>
            <a:ext cx="11303000" cy="6108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4D59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2" y="3683000"/>
            <a:ext cx="2737960" cy="279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22" y="1422400"/>
            <a:ext cx="3353296" cy="50546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2900" y="342900"/>
            <a:ext cx="11506200" cy="61595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3" y="3918857"/>
            <a:ext cx="3302000" cy="255814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14" y="575128"/>
            <a:ext cx="3014173" cy="462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9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2900" y="342900"/>
            <a:ext cx="11506200" cy="61595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4299101" y="539234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pc="300" dirty="0">
                <a:solidFill>
                  <a:srgbClr val="EE4D59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请输入您的标题</a:t>
            </a:r>
            <a:endParaRPr lang="zh-CN" altLang="en-US" sz="3200" dirty="0">
              <a:solidFill>
                <a:srgbClr val="EE4D59"/>
              </a:solidFill>
              <a:latin typeface="方正卡通简体" panose="02000000000000000000" pitchFamily="2" charset="-122"/>
              <a:ea typeface="方正卡通简体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文本框 6"/>
          <p:cNvSpPr txBox="1"/>
          <p:nvPr>
            <p:custDataLst>
              <p:tags r:id="rId1"/>
            </p:custDataLst>
          </p:nvPr>
        </p:nvSpPr>
        <p:spPr>
          <a:xfrm>
            <a:off x="1886123" y="2973429"/>
            <a:ext cx="8419292" cy="14219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 smtClean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卡通公开课</a:t>
            </a:r>
            <a:r>
              <a:rPr lang="zh-CN" altLang="en-US" sz="72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课件</a:t>
            </a:r>
            <a:r>
              <a:rPr lang="en-US" altLang="zh-CN" sz="72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PPT</a:t>
            </a:r>
            <a:endParaRPr lang="zh-CN" altLang="en-US" sz="7200" dirty="0"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rot="21220849">
            <a:off x="4508006" y="217295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卡通儿童</a:t>
            </a:r>
            <a:endParaRPr lang="zh-CN" altLang="en-US" sz="44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3078" y="4870759"/>
            <a:ext cx="20116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日期</a:t>
            </a:r>
            <a:r>
              <a:rPr lang="zh-CN" altLang="en-US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：</a:t>
            </a:r>
            <a:r>
              <a:rPr lang="en-US" altLang="zh-CN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2021/12/30</a:t>
            </a:r>
            <a:endParaRPr lang="zh-CN" altLang="en-US" dirty="0">
              <a:solidFill>
                <a:srgbClr val="9B050E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75" y="1959324"/>
            <a:ext cx="1143000" cy="1143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68" y="1490498"/>
            <a:ext cx="1490951" cy="131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9"/>
          <p:cNvGrpSpPr/>
          <p:nvPr>
            <p:custDataLst>
              <p:tags r:id="rId1"/>
            </p:custDataLst>
          </p:nvPr>
        </p:nvGrpSpPr>
        <p:grpSpPr>
          <a:xfrm>
            <a:off x="3978031" y="2222215"/>
            <a:ext cx="4221723" cy="2689740"/>
            <a:chOff x="3978031" y="2222215"/>
            <a:chExt cx="4221723" cy="2689740"/>
          </a:xfrm>
        </p:grpSpPr>
        <p:sp>
          <p:nvSpPr>
            <p:cNvPr id="16" name="Rectangle: Rounded Corners 1"/>
            <p:cNvSpPr/>
            <p:nvPr/>
          </p:nvSpPr>
          <p:spPr>
            <a:xfrm>
              <a:off x="3978031" y="2231699"/>
              <a:ext cx="4221723" cy="2670731"/>
            </a:xfrm>
            <a:prstGeom prst="roundRect">
              <a:avLst>
                <a:gd name="adj" fmla="val 1555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rgbClr val="A6AAA9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2"/>
            <p:cNvSpPr/>
            <p:nvPr/>
          </p:nvSpPr>
          <p:spPr>
            <a:xfrm rot="10800000">
              <a:off x="6382033" y="3969600"/>
              <a:ext cx="1770268" cy="94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908" extrusionOk="0">
                  <a:moveTo>
                    <a:pt x="14358" y="17929"/>
                  </a:moveTo>
                  <a:lnTo>
                    <a:pt x="13395" y="19525"/>
                  </a:lnTo>
                  <a:cubicBezTo>
                    <a:pt x="12996" y="20425"/>
                    <a:pt x="13473" y="20926"/>
                    <a:pt x="14037" y="20908"/>
                  </a:cubicBezTo>
                  <a:lnTo>
                    <a:pt x="20690" y="20802"/>
                  </a:lnTo>
                  <a:cubicBezTo>
                    <a:pt x="21167" y="20868"/>
                    <a:pt x="21600" y="20137"/>
                    <a:pt x="21595" y="19206"/>
                  </a:cubicBezTo>
                  <a:cubicBezTo>
                    <a:pt x="21585" y="15092"/>
                    <a:pt x="21576" y="10977"/>
                    <a:pt x="21566" y="6863"/>
                  </a:cubicBezTo>
                  <a:cubicBezTo>
                    <a:pt x="21554" y="5737"/>
                    <a:pt x="21104" y="5608"/>
                    <a:pt x="20807" y="6118"/>
                  </a:cubicBezTo>
                  <a:lnTo>
                    <a:pt x="19844" y="7767"/>
                  </a:lnTo>
                  <a:lnTo>
                    <a:pt x="15875" y="745"/>
                  </a:lnTo>
                  <a:cubicBezTo>
                    <a:pt x="15661" y="284"/>
                    <a:pt x="15455" y="168"/>
                    <a:pt x="15146" y="0"/>
                  </a:cubicBezTo>
                  <a:lnTo>
                    <a:pt x="3268" y="266"/>
                  </a:lnTo>
                  <a:cubicBezTo>
                    <a:pt x="900" y="1099"/>
                    <a:pt x="350" y="3325"/>
                    <a:pt x="0" y="5746"/>
                  </a:cubicBezTo>
                  <a:cubicBezTo>
                    <a:pt x="569" y="1605"/>
                    <a:pt x="2845" y="-674"/>
                    <a:pt x="5019" y="1516"/>
                  </a:cubicBezTo>
                  <a:cubicBezTo>
                    <a:pt x="7194" y="3706"/>
                    <a:pt x="11391" y="12485"/>
                    <a:pt x="14358" y="1792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4044008" y="2222215"/>
              <a:ext cx="1770268" cy="94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908" extrusionOk="0">
                  <a:moveTo>
                    <a:pt x="14358" y="17929"/>
                  </a:moveTo>
                  <a:lnTo>
                    <a:pt x="13395" y="19525"/>
                  </a:lnTo>
                  <a:cubicBezTo>
                    <a:pt x="12996" y="20425"/>
                    <a:pt x="13473" y="20926"/>
                    <a:pt x="14037" y="20908"/>
                  </a:cubicBezTo>
                  <a:lnTo>
                    <a:pt x="20690" y="20802"/>
                  </a:lnTo>
                  <a:cubicBezTo>
                    <a:pt x="21167" y="20868"/>
                    <a:pt x="21600" y="20137"/>
                    <a:pt x="21595" y="19206"/>
                  </a:cubicBezTo>
                  <a:cubicBezTo>
                    <a:pt x="21585" y="15092"/>
                    <a:pt x="21576" y="10977"/>
                    <a:pt x="21566" y="6863"/>
                  </a:cubicBezTo>
                  <a:cubicBezTo>
                    <a:pt x="21554" y="5737"/>
                    <a:pt x="21104" y="5608"/>
                    <a:pt x="20807" y="6118"/>
                  </a:cubicBezTo>
                  <a:lnTo>
                    <a:pt x="19844" y="7767"/>
                  </a:lnTo>
                  <a:lnTo>
                    <a:pt x="15875" y="745"/>
                  </a:lnTo>
                  <a:cubicBezTo>
                    <a:pt x="15661" y="284"/>
                    <a:pt x="15455" y="168"/>
                    <a:pt x="15146" y="0"/>
                  </a:cubicBezTo>
                  <a:lnTo>
                    <a:pt x="3268" y="266"/>
                  </a:lnTo>
                  <a:cubicBezTo>
                    <a:pt x="900" y="1099"/>
                    <a:pt x="350" y="3325"/>
                    <a:pt x="0" y="5746"/>
                  </a:cubicBezTo>
                  <a:cubicBezTo>
                    <a:pt x="569" y="1605"/>
                    <a:pt x="2845" y="-674"/>
                    <a:pt x="5019" y="1516"/>
                  </a:cubicBezTo>
                  <a:cubicBezTo>
                    <a:pt x="7194" y="3706"/>
                    <a:pt x="11391" y="12485"/>
                    <a:pt x="14358" y="1792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4"/>
            <p:cNvSpPr/>
            <p:nvPr/>
          </p:nvSpPr>
          <p:spPr>
            <a:xfrm rot="10800000" flipH="1">
              <a:off x="4044008" y="3971561"/>
              <a:ext cx="1770268" cy="94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908" extrusionOk="0">
                  <a:moveTo>
                    <a:pt x="14358" y="17929"/>
                  </a:moveTo>
                  <a:lnTo>
                    <a:pt x="13395" y="19525"/>
                  </a:lnTo>
                  <a:cubicBezTo>
                    <a:pt x="12996" y="20425"/>
                    <a:pt x="13473" y="20926"/>
                    <a:pt x="14037" y="20908"/>
                  </a:cubicBezTo>
                  <a:lnTo>
                    <a:pt x="20690" y="20802"/>
                  </a:lnTo>
                  <a:cubicBezTo>
                    <a:pt x="21167" y="20868"/>
                    <a:pt x="21600" y="20137"/>
                    <a:pt x="21595" y="19206"/>
                  </a:cubicBezTo>
                  <a:cubicBezTo>
                    <a:pt x="21585" y="15092"/>
                    <a:pt x="21576" y="10977"/>
                    <a:pt x="21566" y="6863"/>
                  </a:cubicBezTo>
                  <a:cubicBezTo>
                    <a:pt x="21554" y="5737"/>
                    <a:pt x="21104" y="5608"/>
                    <a:pt x="20807" y="6118"/>
                  </a:cubicBezTo>
                  <a:lnTo>
                    <a:pt x="19844" y="7767"/>
                  </a:lnTo>
                  <a:lnTo>
                    <a:pt x="15875" y="745"/>
                  </a:lnTo>
                  <a:cubicBezTo>
                    <a:pt x="15661" y="284"/>
                    <a:pt x="15455" y="168"/>
                    <a:pt x="15146" y="0"/>
                  </a:cubicBezTo>
                  <a:lnTo>
                    <a:pt x="3268" y="266"/>
                  </a:lnTo>
                  <a:cubicBezTo>
                    <a:pt x="900" y="1099"/>
                    <a:pt x="350" y="3325"/>
                    <a:pt x="0" y="5746"/>
                  </a:cubicBezTo>
                  <a:cubicBezTo>
                    <a:pt x="569" y="1605"/>
                    <a:pt x="2845" y="-674"/>
                    <a:pt x="5019" y="1516"/>
                  </a:cubicBezTo>
                  <a:cubicBezTo>
                    <a:pt x="7194" y="3706"/>
                    <a:pt x="11391" y="12485"/>
                    <a:pt x="14358" y="1792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5"/>
            <p:cNvSpPr/>
            <p:nvPr/>
          </p:nvSpPr>
          <p:spPr>
            <a:xfrm flipH="1">
              <a:off x="6363545" y="2231740"/>
              <a:ext cx="1770268" cy="94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908" extrusionOk="0">
                  <a:moveTo>
                    <a:pt x="14358" y="17929"/>
                  </a:moveTo>
                  <a:lnTo>
                    <a:pt x="13395" y="19525"/>
                  </a:lnTo>
                  <a:cubicBezTo>
                    <a:pt x="12996" y="20425"/>
                    <a:pt x="13473" y="20926"/>
                    <a:pt x="14037" y="20908"/>
                  </a:cubicBezTo>
                  <a:lnTo>
                    <a:pt x="20690" y="20802"/>
                  </a:lnTo>
                  <a:cubicBezTo>
                    <a:pt x="21167" y="20868"/>
                    <a:pt x="21600" y="20137"/>
                    <a:pt x="21595" y="19206"/>
                  </a:cubicBezTo>
                  <a:cubicBezTo>
                    <a:pt x="21585" y="15092"/>
                    <a:pt x="21576" y="10977"/>
                    <a:pt x="21566" y="6863"/>
                  </a:cubicBezTo>
                  <a:cubicBezTo>
                    <a:pt x="21554" y="5737"/>
                    <a:pt x="21104" y="5608"/>
                    <a:pt x="20807" y="6118"/>
                  </a:cubicBezTo>
                  <a:lnTo>
                    <a:pt x="19844" y="7767"/>
                  </a:lnTo>
                  <a:lnTo>
                    <a:pt x="15875" y="745"/>
                  </a:lnTo>
                  <a:cubicBezTo>
                    <a:pt x="15661" y="284"/>
                    <a:pt x="15455" y="168"/>
                    <a:pt x="15146" y="0"/>
                  </a:cubicBezTo>
                  <a:lnTo>
                    <a:pt x="3268" y="266"/>
                  </a:lnTo>
                  <a:cubicBezTo>
                    <a:pt x="900" y="1099"/>
                    <a:pt x="350" y="3325"/>
                    <a:pt x="0" y="5746"/>
                  </a:cubicBezTo>
                  <a:cubicBezTo>
                    <a:pt x="569" y="1605"/>
                    <a:pt x="2845" y="-674"/>
                    <a:pt x="5019" y="1516"/>
                  </a:cubicBezTo>
                  <a:cubicBezTo>
                    <a:pt x="7194" y="3706"/>
                    <a:pt x="11391" y="12485"/>
                    <a:pt x="14358" y="1792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Group 6"/>
            <p:cNvGrpSpPr/>
            <p:nvPr/>
          </p:nvGrpSpPr>
          <p:grpSpPr>
            <a:xfrm>
              <a:off x="5690144" y="3168213"/>
              <a:ext cx="797498" cy="797705"/>
              <a:chOff x="0" y="0"/>
              <a:chExt cx="1594993" cy="1595407"/>
            </a:xfrm>
          </p:grpSpPr>
          <p:sp>
            <p:nvSpPr>
              <p:cNvPr id="22" name="Oval 7"/>
              <p:cNvSpPr/>
              <p:nvPr/>
            </p:nvSpPr>
            <p:spPr>
              <a:xfrm>
                <a:off x="0" y="0"/>
                <a:ext cx="1594993" cy="1595407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8"/>
              <p:cNvSpPr/>
              <p:nvPr/>
            </p:nvSpPr>
            <p:spPr>
              <a:xfrm>
                <a:off x="414477" y="406048"/>
                <a:ext cx="766038" cy="78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5" y="3821"/>
                    </a:moveTo>
                    <a:lnTo>
                      <a:pt x="4745" y="3821"/>
                    </a:lnTo>
                    <a:cubicBezTo>
                      <a:pt x="4832" y="6659"/>
                      <a:pt x="5371" y="8569"/>
                      <a:pt x="6052" y="9978"/>
                    </a:cubicBezTo>
                    <a:cubicBezTo>
                      <a:pt x="3968" y="8590"/>
                      <a:pt x="2022" y="6988"/>
                      <a:pt x="1735" y="3821"/>
                    </a:cubicBezTo>
                    <a:close/>
                    <a:moveTo>
                      <a:pt x="10800" y="1439"/>
                    </a:moveTo>
                    <a:cubicBezTo>
                      <a:pt x="14079" y="1438"/>
                      <a:pt x="15359" y="2749"/>
                      <a:pt x="15358" y="3236"/>
                    </a:cubicBezTo>
                    <a:cubicBezTo>
                      <a:pt x="15358" y="3725"/>
                      <a:pt x="14080" y="5035"/>
                      <a:pt x="10800" y="5038"/>
                    </a:cubicBezTo>
                    <a:cubicBezTo>
                      <a:pt x="7521" y="5035"/>
                      <a:pt x="6242" y="3725"/>
                      <a:pt x="6242" y="3236"/>
                    </a:cubicBezTo>
                    <a:cubicBezTo>
                      <a:pt x="6241" y="2749"/>
                      <a:pt x="7521" y="1438"/>
                      <a:pt x="10800" y="1439"/>
                    </a:cubicBezTo>
                    <a:close/>
                    <a:moveTo>
                      <a:pt x="15548" y="9978"/>
                    </a:moveTo>
                    <a:cubicBezTo>
                      <a:pt x="16230" y="8569"/>
                      <a:pt x="16768" y="6659"/>
                      <a:pt x="16855" y="3821"/>
                    </a:cubicBezTo>
                    <a:lnTo>
                      <a:pt x="19866" y="3821"/>
                    </a:lnTo>
                    <a:cubicBezTo>
                      <a:pt x="19580" y="6988"/>
                      <a:pt x="17632" y="8590"/>
                      <a:pt x="15548" y="9978"/>
                    </a:cubicBezTo>
                    <a:close/>
                    <a:moveTo>
                      <a:pt x="12216" y="15911"/>
                    </a:moveTo>
                    <a:cubicBezTo>
                      <a:pt x="12216" y="14207"/>
                      <a:pt x="13537" y="13266"/>
                      <a:pt x="15690" y="11871"/>
                    </a:cubicBezTo>
                    <a:cubicBezTo>
                      <a:pt x="18323" y="10163"/>
                      <a:pt x="21600" y="8040"/>
                      <a:pt x="21600" y="2998"/>
                    </a:cubicBezTo>
                    <a:cubicBezTo>
                      <a:pt x="21600" y="2544"/>
                      <a:pt x="21220" y="2177"/>
                      <a:pt x="20750" y="2177"/>
                    </a:cubicBezTo>
                    <a:lnTo>
                      <a:pt x="16635" y="2177"/>
                    </a:lnTo>
                    <a:cubicBezTo>
                      <a:pt x="16053" y="1125"/>
                      <a:pt x="14320" y="0"/>
                      <a:pt x="10800" y="0"/>
                    </a:cubicBezTo>
                    <a:cubicBezTo>
                      <a:pt x="7281" y="0"/>
                      <a:pt x="5547" y="1125"/>
                      <a:pt x="4966" y="2177"/>
                    </a:cubicBezTo>
                    <a:lnTo>
                      <a:pt x="850" y="2177"/>
                    </a:lnTo>
                    <a:cubicBezTo>
                      <a:pt x="380" y="2177"/>
                      <a:pt x="0" y="2544"/>
                      <a:pt x="0" y="2998"/>
                    </a:cubicBezTo>
                    <a:cubicBezTo>
                      <a:pt x="0" y="8040"/>
                      <a:pt x="3277" y="10163"/>
                      <a:pt x="5912" y="11871"/>
                    </a:cubicBezTo>
                    <a:cubicBezTo>
                      <a:pt x="8065" y="13266"/>
                      <a:pt x="9384" y="14207"/>
                      <a:pt x="9384" y="15911"/>
                    </a:cubicBezTo>
                    <a:lnTo>
                      <a:pt x="9384" y="17450"/>
                    </a:lnTo>
                    <a:cubicBezTo>
                      <a:pt x="7122" y="17696"/>
                      <a:pt x="5461" y="18514"/>
                      <a:pt x="5461" y="19487"/>
                    </a:cubicBezTo>
                    <a:cubicBezTo>
                      <a:pt x="5461" y="20654"/>
                      <a:pt x="7851" y="21600"/>
                      <a:pt x="10800" y="21600"/>
                    </a:cubicBezTo>
                    <a:cubicBezTo>
                      <a:pt x="13749" y="21600"/>
                      <a:pt x="16139" y="20654"/>
                      <a:pt x="16139" y="19487"/>
                    </a:cubicBezTo>
                    <a:cubicBezTo>
                      <a:pt x="16139" y="18514"/>
                      <a:pt x="14478" y="17696"/>
                      <a:pt x="12216" y="17450"/>
                    </a:cubicBezTo>
                    <a:cubicBezTo>
                      <a:pt x="12216" y="17450"/>
                      <a:pt x="12216" y="15911"/>
                      <a:pt x="12216" y="15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16"/>
          <p:cNvGrpSpPr/>
          <p:nvPr>
            <p:custDataLst>
              <p:tags r:id="rId2"/>
            </p:custDataLst>
          </p:nvPr>
        </p:nvGrpSpPr>
        <p:grpSpPr>
          <a:xfrm>
            <a:off x="710285" y="2211760"/>
            <a:ext cx="10771430" cy="3050088"/>
            <a:chOff x="735248" y="2643961"/>
            <a:chExt cx="10771430" cy="3050088"/>
          </a:xfrm>
        </p:grpSpPr>
        <p:grpSp>
          <p:nvGrpSpPr>
            <p:cNvPr id="6" name="Group 17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Rectangle 24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TextBox 25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5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5" name="Rectangle 26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Rectangle 20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TextBox 21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Rectangle 22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弧形 2"/>
          <p:cNvSpPr/>
          <p:nvPr>
            <p:custDataLst>
              <p:tags r:id="rId1"/>
            </p:custDataLst>
          </p:nvPr>
        </p:nvSpPr>
        <p:spPr>
          <a:xfrm rot="5400000" flipV="1">
            <a:off x="2794208" y="2071795"/>
            <a:ext cx="3352937" cy="3352937"/>
          </a:xfrm>
          <a:prstGeom prst="arc">
            <a:avLst>
              <a:gd name="adj1" fmla="val 432948"/>
              <a:gd name="adj2" fmla="val 10381216"/>
            </a:avLst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726420" y="2141411"/>
            <a:ext cx="3169515" cy="3207977"/>
            <a:chOff x="1726420" y="2141411"/>
            <a:chExt cx="3169515" cy="3207977"/>
          </a:xfrm>
        </p:grpSpPr>
        <p:grpSp>
          <p:nvGrpSpPr>
            <p:cNvPr id="5" name="Group 27"/>
            <p:cNvGrpSpPr/>
            <p:nvPr/>
          </p:nvGrpSpPr>
          <p:grpSpPr>
            <a:xfrm>
              <a:off x="1726420" y="2141411"/>
              <a:ext cx="3169515" cy="3207977"/>
              <a:chOff x="4583834" y="2312868"/>
              <a:chExt cx="2654661" cy="2686874"/>
            </a:xfrm>
          </p:grpSpPr>
          <p:sp>
            <p:nvSpPr>
              <p:cNvPr id="26" name="Oval 28"/>
              <p:cNvSpPr/>
              <p:nvPr/>
            </p:nvSpPr>
            <p:spPr>
              <a:xfrm>
                <a:off x="4779267" y="2524426"/>
                <a:ext cx="2263789" cy="2263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7" name="Group 29"/>
              <p:cNvGrpSpPr/>
              <p:nvPr/>
            </p:nvGrpSpPr>
            <p:grpSpPr>
              <a:xfrm>
                <a:off x="4583834" y="2312868"/>
                <a:ext cx="2654661" cy="2686874"/>
                <a:chOff x="4943475" y="2471838"/>
                <a:chExt cx="2305050" cy="2333030"/>
              </a:xfrm>
            </p:grpSpPr>
            <p:sp>
              <p:nvSpPr>
                <p:cNvPr id="28" name="Straight Connector 30"/>
                <p:cNvSpPr/>
                <p:nvPr/>
              </p:nvSpPr>
              <p:spPr bwMode="auto">
                <a:xfrm flipH="1" flipV="1">
                  <a:off x="6040910" y="2471838"/>
                  <a:ext cx="622608" cy="146907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31"/>
                <p:cNvSpPr/>
                <p:nvPr/>
              </p:nvSpPr>
              <p:spPr bwMode="auto">
                <a:xfrm>
                  <a:off x="6663518" y="2618745"/>
                  <a:ext cx="585007" cy="991625"/>
                </a:xfrm>
                <a:custGeom>
                  <a:avLst/>
                  <a:gdLst>
                    <a:gd name="T0" fmla="*/ 669 w 669"/>
                    <a:gd name="T1" fmla="*/ 1134 h 1134"/>
                    <a:gd name="T2" fmla="*/ 591 w 669"/>
                    <a:gd name="T3" fmla="*/ 550 h 1134"/>
                    <a:gd name="T4" fmla="*/ 0 w 669"/>
                    <a:gd name="T5" fmla="*/ 0 h 1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9" h="1134">
                      <a:moveTo>
                        <a:pt x="669" y="1134"/>
                      </a:moveTo>
                      <a:lnTo>
                        <a:pt x="591" y="5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2"/>
                <p:cNvSpPr/>
                <p:nvPr/>
              </p:nvSpPr>
              <p:spPr bwMode="auto">
                <a:xfrm>
                  <a:off x="5547720" y="3610371"/>
                  <a:ext cx="1700805" cy="1194497"/>
                </a:xfrm>
                <a:custGeom>
                  <a:avLst/>
                  <a:gdLst>
                    <a:gd name="T0" fmla="*/ 0 w 1945"/>
                    <a:gd name="T1" fmla="*/ 1276 h 1366"/>
                    <a:gd name="T2" fmla="*/ 830 w 1945"/>
                    <a:gd name="T3" fmla="*/ 1366 h 1366"/>
                    <a:gd name="T4" fmla="*/ 1305 w 1945"/>
                    <a:gd name="T5" fmla="*/ 1162 h 1366"/>
                    <a:gd name="T6" fmla="*/ 1804 w 1945"/>
                    <a:gd name="T7" fmla="*/ 737 h 1366"/>
                    <a:gd name="T8" fmla="*/ 1945 w 1945"/>
                    <a:gd name="T9" fmla="*/ 0 h 1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5" h="1366">
                      <a:moveTo>
                        <a:pt x="0" y="1276"/>
                      </a:moveTo>
                      <a:lnTo>
                        <a:pt x="830" y="1366"/>
                      </a:lnTo>
                      <a:lnTo>
                        <a:pt x="1305" y="1162"/>
                      </a:lnTo>
                      <a:lnTo>
                        <a:pt x="1804" y="737"/>
                      </a:lnTo>
                      <a:lnTo>
                        <a:pt x="1945" y="0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Straight Connector 33"/>
                <p:cNvSpPr/>
                <p:nvPr/>
              </p:nvSpPr>
              <p:spPr bwMode="auto">
                <a:xfrm>
                  <a:off x="5035293" y="4072080"/>
                  <a:ext cx="512427" cy="654088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4"/>
                <p:cNvSpPr/>
                <p:nvPr/>
              </p:nvSpPr>
              <p:spPr bwMode="auto">
                <a:xfrm>
                  <a:off x="4943475" y="3120626"/>
                  <a:ext cx="91819" cy="951455"/>
                </a:xfrm>
                <a:custGeom>
                  <a:avLst/>
                  <a:gdLst>
                    <a:gd name="T0" fmla="*/ 609 w 609"/>
                    <a:gd name="T1" fmla="*/ 0 h 1611"/>
                    <a:gd name="T2" fmla="*/ 592 w 609"/>
                    <a:gd name="T3" fmla="*/ 5 h 1611"/>
                    <a:gd name="T4" fmla="*/ 313 w 609"/>
                    <a:gd name="T5" fmla="*/ 392 h 1611"/>
                    <a:gd name="T6" fmla="*/ 52 w 609"/>
                    <a:gd name="T7" fmla="*/ 523 h 1611"/>
                    <a:gd name="T8" fmla="*/ 0 w 609"/>
                    <a:gd name="T9" fmla="*/ 1132 h 1611"/>
                    <a:gd name="T10" fmla="*/ 105 w 609"/>
                    <a:gd name="T11" fmla="*/ 1611 h 1611"/>
                    <a:gd name="connsiteX0" fmla="*/ 10000 w 10018"/>
                    <a:gd name="connsiteY0" fmla="*/ 0 h 10000"/>
                    <a:gd name="connsiteX1" fmla="*/ 10018 w 10018"/>
                    <a:gd name="connsiteY1" fmla="*/ 1358 h 10000"/>
                    <a:gd name="connsiteX2" fmla="*/ 5140 w 10018"/>
                    <a:gd name="connsiteY2" fmla="*/ 2433 h 10000"/>
                    <a:gd name="connsiteX3" fmla="*/ 854 w 10018"/>
                    <a:gd name="connsiteY3" fmla="*/ 3246 h 10000"/>
                    <a:gd name="connsiteX4" fmla="*/ 0 w 10018"/>
                    <a:gd name="connsiteY4" fmla="*/ 7027 h 10000"/>
                    <a:gd name="connsiteX5" fmla="*/ 1724 w 10018"/>
                    <a:gd name="connsiteY5" fmla="*/ 10000 h 10000"/>
                    <a:gd name="connsiteX0-1" fmla="*/ 12868 w 12868"/>
                    <a:gd name="connsiteY0-2" fmla="*/ 0 h 9028"/>
                    <a:gd name="connsiteX1-3" fmla="*/ 10018 w 12868"/>
                    <a:gd name="connsiteY1-4" fmla="*/ 386 h 9028"/>
                    <a:gd name="connsiteX2-5" fmla="*/ 5140 w 12868"/>
                    <a:gd name="connsiteY2-6" fmla="*/ 1461 h 9028"/>
                    <a:gd name="connsiteX3-7" fmla="*/ 854 w 12868"/>
                    <a:gd name="connsiteY3-8" fmla="*/ 2274 h 9028"/>
                    <a:gd name="connsiteX4-9" fmla="*/ 0 w 12868"/>
                    <a:gd name="connsiteY4-10" fmla="*/ 6055 h 9028"/>
                    <a:gd name="connsiteX5-11" fmla="*/ 1724 w 12868"/>
                    <a:gd name="connsiteY5-12" fmla="*/ 9028 h 9028"/>
                    <a:gd name="connsiteX0-13" fmla="*/ 7785 w 7785"/>
                    <a:gd name="connsiteY0-14" fmla="*/ 0 h 9572"/>
                    <a:gd name="connsiteX1-15" fmla="*/ 3994 w 7785"/>
                    <a:gd name="connsiteY1-16" fmla="*/ 1190 h 9572"/>
                    <a:gd name="connsiteX2-17" fmla="*/ 664 w 7785"/>
                    <a:gd name="connsiteY2-18" fmla="*/ 2091 h 9572"/>
                    <a:gd name="connsiteX3-19" fmla="*/ 0 w 7785"/>
                    <a:gd name="connsiteY3-20" fmla="*/ 6279 h 9572"/>
                    <a:gd name="connsiteX4-21" fmla="*/ 1340 w 7785"/>
                    <a:gd name="connsiteY4-22" fmla="*/ 9572 h 9572"/>
                    <a:gd name="connsiteX0-23" fmla="*/ 5130 w 5130"/>
                    <a:gd name="connsiteY0-24" fmla="*/ 0 h 8757"/>
                    <a:gd name="connsiteX1-25" fmla="*/ 853 w 5130"/>
                    <a:gd name="connsiteY1-26" fmla="*/ 941 h 8757"/>
                    <a:gd name="connsiteX2-27" fmla="*/ 0 w 5130"/>
                    <a:gd name="connsiteY2-28" fmla="*/ 5317 h 8757"/>
                    <a:gd name="connsiteX3-29" fmla="*/ 1721 w 5130"/>
                    <a:gd name="connsiteY3-30" fmla="*/ 8757 h 8757"/>
                    <a:gd name="connsiteX0-31" fmla="*/ 1663 w 3355"/>
                    <a:gd name="connsiteY0-32" fmla="*/ 0 h 8925"/>
                    <a:gd name="connsiteX1-33" fmla="*/ 0 w 3355"/>
                    <a:gd name="connsiteY1-34" fmla="*/ 4997 h 8925"/>
                    <a:gd name="connsiteX2-35" fmla="*/ 3355 w 3355"/>
                    <a:gd name="connsiteY2-36" fmla="*/ 8925 h 89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3355" h="8925">
                      <a:moveTo>
                        <a:pt x="1663" y="0"/>
                      </a:moveTo>
                      <a:lnTo>
                        <a:pt x="0" y="4997"/>
                      </a:lnTo>
                      <a:lnTo>
                        <a:pt x="3355" y="8925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Straight Connector 35"/>
                <p:cNvSpPr/>
                <p:nvPr/>
              </p:nvSpPr>
              <p:spPr bwMode="auto">
                <a:xfrm flipH="1">
                  <a:off x="5476016" y="2471838"/>
                  <a:ext cx="564894" cy="191505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6"/>
                <p:cNvSpPr/>
                <p:nvPr/>
              </p:nvSpPr>
              <p:spPr bwMode="auto">
                <a:xfrm>
                  <a:off x="5476839" y="2602150"/>
                  <a:ext cx="1189611" cy="66406"/>
                </a:xfrm>
                <a:custGeom>
                  <a:avLst/>
                  <a:gdLst>
                    <a:gd name="T0" fmla="*/ 0 w 1375"/>
                    <a:gd name="T1" fmla="*/ 69 h 119"/>
                    <a:gd name="T2" fmla="*/ 0 w 1375"/>
                    <a:gd name="T3" fmla="*/ 69 h 119"/>
                    <a:gd name="T4" fmla="*/ 681 w 1375"/>
                    <a:gd name="T5" fmla="*/ 0 h 119"/>
                    <a:gd name="T6" fmla="*/ 681 w 1375"/>
                    <a:gd name="T7" fmla="*/ 0 h 119"/>
                    <a:gd name="T8" fmla="*/ 1375 w 1375"/>
                    <a:gd name="T9" fmla="*/ 13 h 119"/>
                    <a:gd name="T10" fmla="*/ 1279 w 1375"/>
                    <a:gd name="T11" fmla="*/ 119 h 119"/>
                    <a:gd name="connsiteX0" fmla="*/ 0 w 10000"/>
                    <a:gd name="connsiteY0" fmla="*/ 5798 h 12759"/>
                    <a:gd name="connsiteX1" fmla="*/ 0 w 10000"/>
                    <a:gd name="connsiteY1" fmla="*/ 5798 h 12759"/>
                    <a:gd name="connsiteX2" fmla="*/ 4953 w 10000"/>
                    <a:gd name="connsiteY2" fmla="*/ 0 h 12759"/>
                    <a:gd name="connsiteX3" fmla="*/ 4953 w 10000"/>
                    <a:gd name="connsiteY3" fmla="*/ 0 h 12759"/>
                    <a:gd name="connsiteX4" fmla="*/ 10000 w 10000"/>
                    <a:gd name="connsiteY4" fmla="*/ 1092 h 12759"/>
                    <a:gd name="connsiteX5" fmla="*/ 9413 w 10000"/>
                    <a:gd name="connsiteY5" fmla="*/ 12759 h 12759"/>
                    <a:gd name="connsiteX0-1" fmla="*/ 0 w 10000"/>
                    <a:gd name="connsiteY0-2" fmla="*/ 5798 h 5798"/>
                    <a:gd name="connsiteX1-3" fmla="*/ 0 w 10000"/>
                    <a:gd name="connsiteY1-4" fmla="*/ 5798 h 5798"/>
                    <a:gd name="connsiteX2-5" fmla="*/ 4953 w 10000"/>
                    <a:gd name="connsiteY2-6" fmla="*/ 0 h 5798"/>
                    <a:gd name="connsiteX3-7" fmla="*/ 4953 w 10000"/>
                    <a:gd name="connsiteY3-8" fmla="*/ 0 h 5798"/>
                    <a:gd name="connsiteX4-9" fmla="*/ 10000 w 10000"/>
                    <a:gd name="connsiteY4-10" fmla="*/ 1092 h 579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000" h="5798">
                      <a:moveTo>
                        <a:pt x="0" y="5798"/>
                      </a:moveTo>
                      <a:lnTo>
                        <a:pt x="0" y="5798"/>
                      </a:lnTo>
                      <a:lnTo>
                        <a:pt x="4953" y="0"/>
                      </a:lnTo>
                      <a:lnTo>
                        <a:pt x="4953" y="0"/>
                      </a:lnTo>
                      <a:lnTo>
                        <a:pt x="10000" y="1092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37"/>
                <p:cNvSpPr/>
                <p:nvPr/>
              </p:nvSpPr>
              <p:spPr bwMode="auto">
                <a:xfrm>
                  <a:off x="5392068" y="3704811"/>
                  <a:ext cx="155652" cy="1021357"/>
                </a:xfrm>
                <a:custGeom>
                  <a:avLst/>
                  <a:gdLst>
                    <a:gd name="T0" fmla="*/ 0 w 178"/>
                    <a:gd name="T1" fmla="*/ 0 h 1168"/>
                    <a:gd name="T2" fmla="*/ 144 w 178"/>
                    <a:gd name="T3" fmla="*/ 792 h 1168"/>
                    <a:gd name="T4" fmla="*/ 178 w 178"/>
                    <a:gd name="T5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" h="1168">
                      <a:moveTo>
                        <a:pt x="0" y="0"/>
                      </a:moveTo>
                      <a:lnTo>
                        <a:pt x="144" y="792"/>
                      </a:lnTo>
                      <a:lnTo>
                        <a:pt x="178" y="1168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Freeform: Shape 38"/>
                <p:cNvSpPr/>
                <p:nvPr/>
              </p:nvSpPr>
              <p:spPr bwMode="auto">
                <a:xfrm>
                  <a:off x="5392068" y="2667715"/>
                  <a:ext cx="115427" cy="1037097"/>
                </a:xfrm>
                <a:custGeom>
                  <a:avLst/>
                  <a:gdLst>
                    <a:gd name="T0" fmla="*/ 79 w 132"/>
                    <a:gd name="T1" fmla="*/ 0 h 1186"/>
                    <a:gd name="T2" fmla="*/ 132 w 132"/>
                    <a:gd name="T3" fmla="*/ 368 h 1186"/>
                    <a:gd name="T4" fmla="*/ 0 w 132"/>
                    <a:gd name="T5" fmla="*/ 1186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1186">
                      <a:moveTo>
                        <a:pt x="79" y="0"/>
                      </a:moveTo>
                      <a:lnTo>
                        <a:pt x="132" y="368"/>
                      </a:lnTo>
                      <a:lnTo>
                        <a:pt x="0" y="1186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39"/>
                <p:cNvSpPr/>
                <p:nvPr/>
              </p:nvSpPr>
              <p:spPr bwMode="auto">
                <a:xfrm>
                  <a:off x="6011178" y="4143784"/>
                  <a:ext cx="262346" cy="661084"/>
                </a:xfrm>
                <a:custGeom>
                  <a:avLst/>
                  <a:gdLst>
                    <a:gd name="T0" fmla="*/ 0 w 398"/>
                    <a:gd name="T1" fmla="*/ 0 h 756"/>
                    <a:gd name="T2" fmla="*/ 219 w 398"/>
                    <a:gd name="T3" fmla="*/ 591 h 756"/>
                    <a:gd name="T4" fmla="*/ 300 w 398"/>
                    <a:gd name="T5" fmla="*/ 756 h 756"/>
                    <a:gd name="T6" fmla="*/ 398 w 398"/>
                    <a:gd name="T7" fmla="*/ 595 h 756"/>
                    <a:gd name="connsiteX0" fmla="*/ 0 w 13102"/>
                    <a:gd name="connsiteY0" fmla="*/ 0 h 10000"/>
                    <a:gd name="connsiteX1" fmla="*/ 5503 w 13102"/>
                    <a:gd name="connsiteY1" fmla="*/ 7817 h 10000"/>
                    <a:gd name="connsiteX2" fmla="*/ 7538 w 13102"/>
                    <a:gd name="connsiteY2" fmla="*/ 10000 h 10000"/>
                    <a:gd name="connsiteX3" fmla="*/ 13102 w 13102"/>
                    <a:gd name="connsiteY3" fmla="*/ 9384 h 10000"/>
                    <a:gd name="connsiteX0-1" fmla="*/ 0 w 7538"/>
                    <a:gd name="connsiteY0-2" fmla="*/ 0 h 10000"/>
                    <a:gd name="connsiteX1-3" fmla="*/ 5503 w 7538"/>
                    <a:gd name="connsiteY1-4" fmla="*/ 7817 h 10000"/>
                    <a:gd name="connsiteX2-5" fmla="*/ 7538 w 7538"/>
                    <a:gd name="connsiteY2-6" fmla="*/ 10000 h 100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538" h="10000">
                      <a:moveTo>
                        <a:pt x="0" y="0"/>
                      </a:moveTo>
                      <a:lnTo>
                        <a:pt x="5503" y="7817"/>
                      </a:lnTo>
                      <a:lnTo>
                        <a:pt x="7538" y="10000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40"/>
                <p:cNvSpPr/>
                <p:nvPr/>
              </p:nvSpPr>
              <p:spPr bwMode="auto">
                <a:xfrm>
                  <a:off x="6011179" y="2607378"/>
                  <a:ext cx="288568" cy="1536408"/>
                </a:xfrm>
                <a:custGeom>
                  <a:avLst/>
                  <a:gdLst>
                    <a:gd name="T0" fmla="*/ 52 w 330"/>
                    <a:gd name="T1" fmla="*/ 0 h 1757"/>
                    <a:gd name="T2" fmla="*/ 330 w 330"/>
                    <a:gd name="T3" fmla="*/ 664 h 1757"/>
                    <a:gd name="T4" fmla="*/ 0 w 330"/>
                    <a:gd name="T5" fmla="*/ 1757 h 1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1757">
                      <a:moveTo>
                        <a:pt x="52" y="0"/>
                      </a:moveTo>
                      <a:lnTo>
                        <a:pt x="330" y="664"/>
                      </a:lnTo>
                      <a:lnTo>
                        <a:pt x="0" y="1757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Straight Connector 41"/>
                <p:cNvSpPr/>
                <p:nvPr/>
              </p:nvSpPr>
              <p:spPr bwMode="auto">
                <a:xfrm>
                  <a:off x="6040910" y="2471838"/>
                  <a:ext cx="15740" cy="135540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Straight Connector 42"/>
                <p:cNvSpPr/>
                <p:nvPr/>
              </p:nvSpPr>
              <p:spPr bwMode="auto">
                <a:xfrm flipH="1">
                  <a:off x="4988947" y="2662397"/>
                  <a:ext cx="481831" cy="458282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Straight Connector 43"/>
                <p:cNvSpPr/>
                <p:nvPr/>
              </p:nvSpPr>
              <p:spPr bwMode="auto">
                <a:xfrm flipH="1" flipV="1">
                  <a:off x="7112111" y="3548285"/>
                  <a:ext cx="136414" cy="62086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Straight Connector 44"/>
                <p:cNvSpPr/>
                <p:nvPr/>
              </p:nvSpPr>
              <p:spPr bwMode="auto">
                <a:xfrm flipH="1" flipV="1">
                  <a:off x="6657687" y="2619538"/>
                  <a:ext cx="155361" cy="404078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Straight Connector 45"/>
                <p:cNvSpPr/>
                <p:nvPr/>
              </p:nvSpPr>
              <p:spPr bwMode="auto">
                <a:xfrm flipH="1" flipV="1">
                  <a:off x="6813049" y="3023616"/>
                  <a:ext cx="299062" cy="524670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Straight Connector 46"/>
                <p:cNvSpPr/>
                <p:nvPr/>
              </p:nvSpPr>
              <p:spPr bwMode="auto">
                <a:xfrm flipH="1" flipV="1">
                  <a:off x="7112111" y="3548285"/>
                  <a:ext cx="13116" cy="706554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47"/>
                <p:cNvSpPr/>
                <p:nvPr/>
              </p:nvSpPr>
              <p:spPr bwMode="auto">
                <a:xfrm>
                  <a:off x="6011179" y="4143785"/>
                  <a:ext cx="1114049" cy="210743"/>
                </a:xfrm>
                <a:custGeom>
                  <a:avLst/>
                  <a:gdLst>
                    <a:gd name="T0" fmla="*/ 0 w 1274"/>
                    <a:gd name="T1" fmla="*/ 0 h 241"/>
                    <a:gd name="T2" fmla="*/ 909 w 1274"/>
                    <a:gd name="T3" fmla="*/ 241 h 241"/>
                    <a:gd name="T4" fmla="*/ 1274 w 1274"/>
                    <a:gd name="T5" fmla="*/ 12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74" h="241">
                      <a:moveTo>
                        <a:pt x="0" y="0"/>
                      </a:moveTo>
                      <a:lnTo>
                        <a:pt x="909" y="241"/>
                      </a:lnTo>
                      <a:lnTo>
                        <a:pt x="1274" y="127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Straight Connector 48"/>
                <p:cNvSpPr/>
                <p:nvPr/>
              </p:nvSpPr>
              <p:spPr bwMode="auto">
                <a:xfrm>
                  <a:off x="5392068" y="3704811"/>
                  <a:ext cx="619110" cy="438974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Straight Connector 49"/>
                <p:cNvSpPr/>
                <p:nvPr/>
              </p:nvSpPr>
              <p:spPr bwMode="auto">
                <a:xfrm>
                  <a:off x="4988947" y="3120679"/>
                  <a:ext cx="403121" cy="584132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Straight Connector 50"/>
                <p:cNvSpPr/>
                <p:nvPr/>
              </p:nvSpPr>
              <p:spPr bwMode="auto">
                <a:xfrm flipH="1">
                  <a:off x="4988947" y="2989512"/>
                  <a:ext cx="518549" cy="131167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Straight Connector 51"/>
                <p:cNvSpPr/>
                <p:nvPr/>
              </p:nvSpPr>
              <p:spPr bwMode="auto">
                <a:xfrm flipH="1">
                  <a:off x="5507496" y="2607378"/>
                  <a:ext cx="549154" cy="382135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Straight Connector 52"/>
                <p:cNvSpPr/>
                <p:nvPr/>
              </p:nvSpPr>
              <p:spPr bwMode="auto">
                <a:xfrm flipH="1" flipV="1">
                  <a:off x="6056650" y="2607378"/>
                  <a:ext cx="756399" cy="416238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53"/>
                <p:cNvSpPr/>
                <p:nvPr/>
              </p:nvSpPr>
              <p:spPr bwMode="auto">
                <a:xfrm>
                  <a:off x="6813049" y="3023616"/>
                  <a:ext cx="367269" cy="511553"/>
                </a:xfrm>
                <a:custGeom>
                  <a:avLst/>
                  <a:gdLst>
                    <a:gd name="T0" fmla="*/ 344 w 420"/>
                    <a:gd name="T1" fmla="*/ 585 h 585"/>
                    <a:gd name="T2" fmla="*/ 420 w 420"/>
                    <a:gd name="T3" fmla="*/ 87 h 585"/>
                    <a:gd name="T4" fmla="*/ 0 w 420"/>
                    <a:gd name="T5" fmla="*/ 0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" h="585">
                      <a:moveTo>
                        <a:pt x="344" y="585"/>
                      </a:moveTo>
                      <a:lnTo>
                        <a:pt x="420" y="8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54"/>
                <p:cNvSpPr/>
                <p:nvPr/>
              </p:nvSpPr>
              <p:spPr bwMode="auto">
                <a:xfrm>
                  <a:off x="6799058" y="3023616"/>
                  <a:ext cx="314802" cy="1330912"/>
                </a:xfrm>
                <a:custGeom>
                  <a:avLst/>
                  <a:gdLst>
                    <a:gd name="T0" fmla="*/ 16 w 360"/>
                    <a:gd name="T1" fmla="*/ 0 h 1522"/>
                    <a:gd name="T2" fmla="*/ 0 w 360"/>
                    <a:gd name="T3" fmla="*/ 729 h 1522"/>
                    <a:gd name="T4" fmla="*/ 8 w 360"/>
                    <a:gd name="T5" fmla="*/ 1522 h 1522"/>
                    <a:gd name="T6" fmla="*/ 358 w 360"/>
                    <a:gd name="T7" fmla="*/ 600 h 1522"/>
                    <a:gd name="T8" fmla="*/ 360 w 360"/>
                    <a:gd name="T9" fmla="*/ 585 h 1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1522">
                      <a:moveTo>
                        <a:pt x="16" y="0"/>
                      </a:moveTo>
                      <a:lnTo>
                        <a:pt x="0" y="729"/>
                      </a:lnTo>
                      <a:lnTo>
                        <a:pt x="8" y="1522"/>
                      </a:lnTo>
                      <a:lnTo>
                        <a:pt x="358" y="600"/>
                      </a:lnTo>
                      <a:lnTo>
                        <a:pt x="360" y="585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Straight Connector 55"/>
                <p:cNvSpPr/>
                <p:nvPr/>
              </p:nvSpPr>
              <p:spPr bwMode="auto">
                <a:xfrm flipV="1">
                  <a:off x="6299747" y="3023616"/>
                  <a:ext cx="513302" cy="164396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Straight Connector 56"/>
                <p:cNvSpPr/>
                <p:nvPr/>
              </p:nvSpPr>
              <p:spPr bwMode="auto">
                <a:xfrm flipV="1">
                  <a:off x="5392068" y="3188012"/>
                  <a:ext cx="907679" cy="523795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57"/>
                <p:cNvSpPr/>
                <p:nvPr/>
              </p:nvSpPr>
              <p:spPr bwMode="auto">
                <a:xfrm>
                  <a:off x="5035293" y="3711807"/>
                  <a:ext cx="482696" cy="685568"/>
                </a:xfrm>
                <a:custGeom>
                  <a:avLst/>
                  <a:gdLst>
                    <a:gd name="T0" fmla="*/ 552 w 552"/>
                    <a:gd name="T1" fmla="*/ 784 h 784"/>
                    <a:gd name="T2" fmla="*/ 0 w 552"/>
                    <a:gd name="T3" fmla="*/ 412 h 784"/>
                    <a:gd name="T4" fmla="*/ 408 w 552"/>
                    <a:gd name="T5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2" h="784">
                      <a:moveTo>
                        <a:pt x="552" y="784"/>
                      </a:moveTo>
                      <a:lnTo>
                        <a:pt x="0" y="412"/>
                      </a:lnTo>
                      <a:lnTo>
                        <a:pt x="408" y="0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Straight Connector 58"/>
                <p:cNvSpPr/>
                <p:nvPr/>
              </p:nvSpPr>
              <p:spPr bwMode="auto">
                <a:xfrm flipH="1">
                  <a:off x="5517989" y="4143785"/>
                  <a:ext cx="493190" cy="253590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Freeform: Shape 59"/>
                <p:cNvSpPr/>
                <p:nvPr/>
              </p:nvSpPr>
              <p:spPr bwMode="auto">
                <a:xfrm>
                  <a:off x="6011179" y="3548285"/>
                  <a:ext cx="1100932" cy="595500"/>
                </a:xfrm>
                <a:custGeom>
                  <a:avLst/>
                  <a:gdLst>
                    <a:gd name="T0" fmla="*/ 1259 w 1259"/>
                    <a:gd name="T1" fmla="*/ 0 h 681"/>
                    <a:gd name="T2" fmla="*/ 902 w 1259"/>
                    <a:gd name="T3" fmla="*/ 140 h 681"/>
                    <a:gd name="T4" fmla="*/ 0 w 1259"/>
                    <a:gd name="T5" fmla="*/ 681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59" h="681">
                      <a:moveTo>
                        <a:pt x="1259" y="0"/>
                      </a:moveTo>
                      <a:lnTo>
                        <a:pt x="902" y="140"/>
                      </a:lnTo>
                      <a:lnTo>
                        <a:pt x="0" y="681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60"/>
                <p:cNvSpPr/>
                <p:nvPr/>
              </p:nvSpPr>
              <p:spPr bwMode="auto">
                <a:xfrm>
                  <a:off x="5556465" y="4627355"/>
                  <a:ext cx="1125417" cy="101436"/>
                </a:xfrm>
                <a:custGeom>
                  <a:avLst/>
                  <a:gdLst>
                    <a:gd name="T0" fmla="*/ 1287 w 1287"/>
                    <a:gd name="T1" fmla="*/ 0 h 116"/>
                    <a:gd name="T2" fmla="*/ 739 w 1287"/>
                    <a:gd name="T3" fmla="*/ 38 h 116"/>
                    <a:gd name="T4" fmla="*/ 0 w 1287"/>
                    <a:gd name="T5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7" h="116">
                      <a:moveTo>
                        <a:pt x="1287" y="0"/>
                      </a:moveTo>
                      <a:lnTo>
                        <a:pt x="739" y="38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Freeform: Shape 61"/>
                <p:cNvSpPr/>
                <p:nvPr/>
              </p:nvSpPr>
              <p:spPr bwMode="auto">
                <a:xfrm>
                  <a:off x="5517989" y="4354526"/>
                  <a:ext cx="1288064" cy="306057"/>
                </a:xfrm>
                <a:custGeom>
                  <a:avLst/>
                  <a:gdLst>
                    <a:gd name="T0" fmla="*/ 0 w 1473"/>
                    <a:gd name="T1" fmla="*/ 49 h 350"/>
                    <a:gd name="T2" fmla="*/ 783 w 1473"/>
                    <a:gd name="T3" fmla="*/ 350 h 350"/>
                    <a:gd name="T4" fmla="*/ 1473 w 1473"/>
                    <a:gd name="T5" fmla="*/ 0 h 350"/>
                    <a:gd name="T6" fmla="*/ 1348 w 1473"/>
                    <a:gd name="T7" fmla="*/ 303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3" h="350">
                      <a:moveTo>
                        <a:pt x="0" y="49"/>
                      </a:moveTo>
                      <a:lnTo>
                        <a:pt x="783" y="350"/>
                      </a:lnTo>
                      <a:lnTo>
                        <a:pt x="1473" y="0"/>
                      </a:lnTo>
                      <a:lnTo>
                        <a:pt x="1348" y="303"/>
                      </a:lnTo>
                    </a:path>
                  </a:pathLst>
                </a:cu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Straight Connector 62"/>
                <p:cNvSpPr/>
                <p:nvPr/>
              </p:nvSpPr>
              <p:spPr bwMode="auto">
                <a:xfrm>
                  <a:off x="6299747" y="3188012"/>
                  <a:ext cx="500185" cy="482696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Straight Connector 63"/>
                <p:cNvSpPr/>
                <p:nvPr/>
              </p:nvSpPr>
              <p:spPr bwMode="auto">
                <a:xfrm>
                  <a:off x="5507496" y="2989512"/>
                  <a:ext cx="792251" cy="198500"/>
                </a:xfrm>
                <a:prstGeom prst="line">
                  <a:avLst/>
                </a:prstGeom>
                <a:noFill/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6" name="TextBox 64"/>
            <p:cNvSpPr txBox="1"/>
            <p:nvPr/>
          </p:nvSpPr>
          <p:spPr bwMode="auto">
            <a:xfrm>
              <a:off x="2129919" y="3276923"/>
              <a:ext cx="2358533" cy="39281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sp>
          <p:nvSpPr>
            <p:cNvPr id="7" name="TextBox 65"/>
            <p:cNvSpPr txBox="1"/>
            <p:nvPr/>
          </p:nvSpPr>
          <p:spPr bwMode="auto">
            <a:xfrm>
              <a:off x="2129919" y="3661959"/>
              <a:ext cx="2358533" cy="492443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 </a:t>
              </a:r>
              <a:endParaRPr lang="zh-CN" altLang="en-US" sz="1000" dirty="0"/>
            </a:p>
          </p:txBody>
        </p:sp>
      </p:grpSp>
      <p:grpSp>
        <p:nvGrpSpPr>
          <p:cNvPr id="8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5375919" y="2276872"/>
            <a:ext cx="4644037" cy="681463"/>
            <a:chOff x="5375920" y="2276872"/>
            <a:chExt cx="4644036" cy="681463"/>
          </a:xfrm>
        </p:grpSpPr>
        <p:sp>
          <p:nvSpPr>
            <p:cNvPr id="21" name="Oval 12"/>
            <p:cNvSpPr/>
            <p:nvPr/>
          </p:nvSpPr>
          <p:spPr>
            <a:xfrm>
              <a:off x="5375920" y="2276872"/>
              <a:ext cx="681462" cy="68146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5514081" y="2415034"/>
              <a:ext cx="405139" cy="40513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" name="Group 66"/>
            <p:cNvGrpSpPr/>
            <p:nvPr/>
          </p:nvGrpSpPr>
          <p:grpSpPr>
            <a:xfrm>
              <a:off x="6057382" y="2335987"/>
              <a:ext cx="3962574" cy="563232"/>
              <a:chOff x="6444107" y="1469392"/>
              <a:chExt cx="4232109" cy="563232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7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9" name="千图PPT彼岸天：ID 8661124库_组合 3"/>
          <p:cNvGrpSpPr/>
          <p:nvPr>
            <p:custDataLst>
              <p:tags r:id="rId4"/>
            </p:custDataLst>
          </p:nvPr>
        </p:nvGrpSpPr>
        <p:grpSpPr>
          <a:xfrm>
            <a:off x="5831677" y="3466005"/>
            <a:ext cx="4644037" cy="681463"/>
            <a:chOff x="5831678" y="3373884"/>
            <a:chExt cx="4644036" cy="681463"/>
          </a:xfrm>
        </p:grpSpPr>
        <p:sp>
          <p:nvSpPr>
            <p:cNvPr id="16" name="Oval 7"/>
            <p:cNvSpPr/>
            <p:nvPr/>
          </p:nvSpPr>
          <p:spPr>
            <a:xfrm>
              <a:off x="5831678" y="3373884"/>
              <a:ext cx="681462" cy="681463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71"/>
            <p:cNvSpPr/>
            <p:nvPr/>
          </p:nvSpPr>
          <p:spPr bwMode="auto">
            <a:xfrm>
              <a:off x="5971143" y="3508147"/>
              <a:ext cx="412937" cy="4129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79"/>
            <p:cNvGrpSpPr/>
            <p:nvPr/>
          </p:nvGrpSpPr>
          <p:grpSpPr>
            <a:xfrm>
              <a:off x="6513140" y="3432999"/>
              <a:ext cx="3962574" cy="563232"/>
              <a:chOff x="6444107" y="1469392"/>
              <a:chExt cx="4232109" cy="563232"/>
            </a:xfrm>
          </p:grpSpPr>
          <p:sp>
            <p:nvSpPr>
              <p:cNvPr id="19" name="TextBox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0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5375919" y="4655139"/>
            <a:ext cx="4644037" cy="681463"/>
            <a:chOff x="5375920" y="4655138"/>
            <a:chExt cx="4644036" cy="681463"/>
          </a:xfrm>
        </p:grpSpPr>
        <p:sp>
          <p:nvSpPr>
            <p:cNvPr id="11" name="Oval 4"/>
            <p:cNvSpPr/>
            <p:nvPr/>
          </p:nvSpPr>
          <p:spPr>
            <a:xfrm>
              <a:off x="5375920" y="4655138"/>
              <a:ext cx="681462" cy="681463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70"/>
            <p:cNvSpPr/>
            <p:nvPr/>
          </p:nvSpPr>
          <p:spPr bwMode="auto">
            <a:xfrm>
              <a:off x="5527741" y="4789401"/>
              <a:ext cx="412937" cy="4129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82"/>
            <p:cNvGrpSpPr/>
            <p:nvPr/>
          </p:nvGrpSpPr>
          <p:grpSpPr>
            <a:xfrm>
              <a:off x="6057382" y="4714253"/>
              <a:ext cx="3962574" cy="563232"/>
              <a:chOff x="6444107" y="1469392"/>
              <a:chExt cx="4232109" cy="563232"/>
            </a:xfrm>
          </p:grpSpPr>
          <p:sp>
            <p:nvSpPr>
              <p:cNvPr id="14" name="TextBox 8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TextBox 8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千图PPT彼岸天：ID 8661124库_组合 34"/>
          <p:cNvGrpSpPr/>
          <p:nvPr>
            <p:custDataLst>
              <p:tags r:id="rId1"/>
            </p:custDataLst>
          </p:nvPr>
        </p:nvGrpSpPr>
        <p:grpSpPr>
          <a:xfrm>
            <a:off x="2099556" y="4059517"/>
            <a:ext cx="7992888" cy="923250"/>
            <a:chOff x="2099556" y="4059517"/>
            <a:chExt cx="7992888" cy="923250"/>
          </a:xfrm>
        </p:grpSpPr>
        <p:grpSp>
          <p:nvGrpSpPr>
            <p:cNvPr id="6" name="Group 31"/>
            <p:cNvGrpSpPr/>
            <p:nvPr/>
          </p:nvGrpSpPr>
          <p:grpSpPr bwMode="auto">
            <a:xfrm>
              <a:off x="2099556" y="4059517"/>
              <a:ext cx="2009323" cy="562462"/>
              <a:chOff x="816" y="2304"/>
              <a:chExt cx="1440" cy="448"/>
            </a:xfrm>
          </p:grpSpPr>
          <p:sp>
            <p:nvSpPr>
              <p:cNvPr id="28" name="Freeform: Shape 32"/>
              <p:cNvSpPr/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Rectangle 33"/>
              <p:cNvSpPr/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2020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Straight Connector 42"/>
            <p:cNvSpPr/>
            <p:nvPr/>
          </p:nvSpPr>
          <p:spPr bwMode="auto">
            <a:xfrm>
              <a:off x="3165278" y="4982767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43"/>
            <p:cNvGrpSpPr/>
            <p:nvPr/>
          </p:nvGrpSpPr>
          <p:grpSpPr>
            <a:xfrm>
              <a:off x="4108879" y="4080105"/>
              <a:ext cx="3902515" cy="512162"/>
              <a:chOff x="7270048" y="3961839"/>
              <a:chExt cx="3902515" cy="512162"/>
            </a:xfrm>
          </p:grpSpPr>
          <p:sp>
            <p:nvSpPr>
              <p:cNvPr id="24" name="TextBox 44"/>
              <p:cNvSpPr txBox="1"/>
              <p:nvPr/>
            </p:nvSpPr>
            <p:spPr bwMode="auto">
              <a:xfrm>
                <a:off x="7270048" y="3961839"/>
                <a:ext cx="3902515" cy="211309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TextBox 57"/>
              <p:cNvSpPr txBox="1"/>
              <p:nvPr/>
            </p:nvSpPr>
            <p:spPr bwMode="auto">
              <a:xfrm>
                <a:off x="7270048" y="4173148"/>
                <a:ext cx="3902515" cy="300853"/>
              </a:xfrm>
              <a:prstGeom prst="rect">
                <a:avLst/>
              </a:prstGeom>
              <a:noFill/>
            </p:spPr>
            <p:txBody>
              <a:bodyPr wrap="square" lIns="216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2099556" y="4557218"/>
            <a:ext cx="5911838" cy="1396908"/>
            <a:chOff x="2099556" y="4557218"/>
            <a:chExt cx="5911838" cy="1396908"/>
          </a:xfrm>
        </p:grpSpPr>
        <p:cxnSp>
          <p:nvCxnSpPr>
            <p:cNvPr id="10" name="Straight Arrow Connector 39"/>
            <p:cNvCxnSpPr>
              <a:cxnSpLocks noChangeShapeType="1"/>
              <a:stCxn id="28" idx="11"/>
              <a:endCxn id="27" idx="0"/>
            </p:cNvCxnSpPr>
            <p:nvPr/>
          </p:nvCxnSpPr>
          <p:spPr bwMode="gray">
            <a:xfrm>
              <a:off x="3098667" y="4557218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PA_库_组合 35"/>
            <p:cNvGrpSpPr/>
            <p:nvPr>
              <p:custDataLst>
                <p:tags r:id="rId3"/>
              </p:custDataLst>
            </p:nvPr>
          </p:nvGrpSpPr>
          <p:grpSpPr>
            <a:xfrm>
              <a:off x="2099556" y="5391664"/>
              <a:ext cx="5911838" cy="562462"/>
              <a:chOff x="2099556" y="5391664"/>
              <a:chExt cx="5911838" cy="562462"/>
            </a:xfrm>
          </p:grpSpPr>
          <p:grpSp>
            <p:nvGrpSpPr>
              <p:cNvPr id="7" name="Group 34"/>
              <p:cNvGrpSpPr/>
              <p:nvPr/>
            </p:nvGrpSpPr>
            <p:grpSpPr bwMode="auto">
              <a:xfrm>
                <a:off x="2099556" y="5391664"/>
                <a:ext cx="2009323" cy="562462"/>
                <a:chOff x="816" y="2304"/>
                <a:chExt cx="1440" cy="448"/>
              </a:xfrm>
            </p:grpSpPr>
            <p:sp>
              <p:nvSpPr>
                <p:cNvPr id="26" name="Freeform: Shape 35"/>
                <p:cNvSpPr/>
                <p:nvPr/>
              </p:nvSpPr>
              <p:spPr bwMode="gray">
                <a:xfrm>
                  <a:off x="901" y="2562"/>
                  <a:ext cx="1270" cy="190"/>
                </a:xfrm>
                <a:custGeom>
                  <a:avLst/>
                  <a:gdLst>
                    <a:gd name="T0" fmla="*/ 1120 w 1120"/>
                    <a:gd name="T1" fmla="*/ 252 h 252"/>
                    <a:gd name="T2" fmla="*/ 1116 w 1120"/>
                    <a:gd name="T3" fmla="*/ 250 h 252"/>
                    <a:gd name="T4" fmla="*/ 1100 w 1120"/>
                    <a:gd name="T5" fmla="*/ 246 h 252"/>
                    <a:gd name="T6" fmla="*/ 1074 w 1120"/>
                    <a:gd name="T7" fmla="*/ 240 h 252"/>
                    <a:gd name="T8" fmla="*/ 1038 w 1120"/>
                    <a:gd name="T9" fmla="*/ 232 h 252"/>
                    <a:gd name="T10" fmla="*/ 992 w 1120"/>
                    <a:gd name="T11" fmla="*/ 222 h 252"/>
                    <a:gd name="T12" fmla="*/ 938 w 1120"/>
                    <a:gd name="T13" fmla="*/ 212 h 252"/>
                    <a:gd name="T14" fmla="*/ 876 w 1120"/>
                    <a:gd name="T15" fmla="*/ 204 h 252"/>
                    <a:gd name="T16" fmla="*/ 806 w 1120"/>
                    <a:gd name="T17" fmla="*/ 196 h 252"/>
                    <a:gd name="T18" fmla="*/ 730 w 1120"/>
                    <a:gd name="T19" fmla="*/ 190 h 252"/>
                    <a:gd name="T20" fmla="*/ 646 w 1120"/>
                    <a:gd name="T21" fmla="*/ 184 h 252"/>
                    <a:gd name="T22" fmla="*/ 556 w 1120"/>
                    <a:gd name="T23" fmla="*/ 184 h 252"/>
                    <a:gd name="T24" fmla="*/ 466 w 1120"/>
                    <a:gd name="T25" fmla="*/ 184 h 252"/>
                    <a:gd name="T26" fmla="*/ 384 w 1120"/>
                    <a:gd name="T27" fmla="*/ 190 h 252"/>
                    <a:gd name="T28" fmla="*/ 308 w 1120"/>
                    <a:gd name="T29" fmla="*/ 196 h 252"/>
                    <a:gd name="T30" fmla="*/ 238 w 1120"/>
                    <a:gd name="T31" fmla="*/ 204 h 252"/>
                    <a:gd name="T32" fmla="*/ 178 w 1120"/>
                    <a:gd name="T33" fmla="*/ 212 h 252"/>
                    <a:gd name="T34" fmla="*/ 126 w 1120"/>
                    <a:gd name="T35" fmla="*/ 222 h 252"/>
                    <a:gd name="T36" fmla="*/ 82 w 1120"/>
                    <a:gd name="T37" fmla="*/ 232 h 252"/>
                    <a:gd name="T38" fmla="*/ 46 w 1120"/>
                    <a:gd name="T39" fmla="*/ 240 h 252"/>
                    <a:gd name="T40" fmla="*/ 20 w 1120"/>
                    <a:gd name="T41" fmla="*/ 246 h 252"/>
                    <a:gd name="T42" fmla="*/ 6 w 1120"/>
                    <a:gd name="T43" fmla="*/ 250 h 252"/>
                    <a:gd name="T44" fmla="*/ 0 w 1120"/>
                    <a:gd name="T45" fmla="*/ 252 h 252"/>
                    <a:gd name="T46" fmla="*/ 0 w 1120"/>
                    <a:gd name="T47" fmla="*/ 62 h 252"/>
                    <a:gd name="T48" fmla="*/ 560 w 1120"/>
                    <a:gd name="T49" fmla="*/ 0 h 252"/>
                    <a:gd name="T50" fmla="*/ 1120 w 1120"/>
                    <a:gd name="T51" fmla="*/ 62 h 252"/>
                    <a:gd name="T52" fmla="*/ 1120 w 1120"/>
                    <a:gd name="T53" fmla="*/ 252 h 252"/>
                    <a:gd name="T54" fmla="*/ 1120 w 1120"/>
                    <a:gd name="T55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Rectangle 36"/>
                <p:cNvSpPr/>
                <p:nvPr/>
              </p:nvSpPr>
              <p:spPr bwMode="gray">
                <a:xfrm>
                  <a:off x="816" y="2304"/>
                  <a:ext cx="1440" cy="39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2021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" name="Group 58"/>
              <p:cNvGrpSpPr/>
              <p:nvPr/>
            </p:nvGrpSpPr>
            <p:grpSpPr>
              <a:xfrm>
                <a:off x="4108879" y="5408490"/>
                <a:ext cx="3902515" cy="540790"/>
                <a:chOff x="7270048" y="4782363"/>
                <a:chExt cx="3902515" cy="540790"/>
              </a:xfrm>
            </p:grpSpPr>
            <p:sp>
              <p:nvSpPr>
                <p:cNvPr id="22" name="TextBox 59"/>
                <p:cNvSpPr txBox="1"/>
                <p:nvPr/>
              </p:nvSpPr>
              <p:spPr bwMode="auto">
                <a:xfrm>
                  <a:off x="7270048" y="4782363"/>
                  <a:ext cx="1295327" cy="215444"/>
                </a:xfrm>
                <a:prstGeom prst="rect">
                  <a:avLst/>
                </a:prstGeom>
                <a:noFill/>
              </p:spPr>
              <p:txBody>
                <a:bodyPr wrap="none" lIns="216000" tIns="0" rIns="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accent4">
                          <a:lumMod val="100000"/>
                        </a:schemeClr>
                      </a:solidFill>
                      <a:effectLst/>
                    </a:rPr>
                    <a:t>输入标题文本</a:t>
                  </a:r>
                  <a:endPara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endParaRPr>
                </a:p>
              </p:txBody>
            </p:sp>
            <p:sp>
              <p:nvSpPr>
                <p:cNvPr id="23" name="TextBox 60"/>
                <p:cNvSpPr txBox="1"/>
                <p:nvPr/>
              </p:nvSpPr>
              <p:spPr bwMode="auto">
                <a:xfrm>
                  <a:off x="7270048" y="4997807"/>
                  <a:ext cx="3902515" cy="325346"/>
                </a:xfrm>
                <a:prstGeom prst="rect">
                  <a:avLst/>
                </a:prstGeom>
                <a:noFill/>
              </p:spPr>
              <p:txBody>
                <a:bodyPr wrap="square" lIns="216000" tIns="46800" rIns="90000" bIns="4680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请替换文字内容复制你的内容到此 </a:t>
                  </a:r>
                  <a:endPara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34" name="千图PPT彼岸天：ID 8661124库_组合 33"/>
          <p:cNvGrpSpPr/>
          <p:nvPr>
            <p:custDataLst>
              <p:tags r:id="rId4"/>
            </p:custDataLst>
          </p:nvPr>
        </p:nvGrpSpPr>
        <p:grpSpPr>
          <a:xfrm>
            <a:off x="2099556" y="2727368"/>
            <a:ext cx="7992888" cy="1332146"/>
            <a:chOff x="2099556" y="2727368"/>
            <a:chExt cx="7992888" cy="1332146"/>
          </a:xfrm>
        </p:grpSpPr>
        <p:grpSp>
          <p:nvGrpSpPr>
            <p:cNvPr id="5" name="Group 28"/>
            <p:cNvGrpSpPr/>
            <p:nvPr/>
          </p:nvGrpSpPr>
          <p:grpSpPr bwMode="auto">
            <a:xfrm>
              <a:off x="2099556" y="2727368"/>
              <a:ext cx="2009323" cy="562462"/>
              <a:chOff x="816" y="2304"/>
              <a:chExt cx="1440" cy="448"/>
            </a:xfrm>
          </p:grpSpPr>
          <p:sp>
            <p:nvSpPr>
              <p:cNvPr id="30" name="Freeform: Shape 29"/>
              <p:cNvSpPr/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Rectangle 30"/>
              <p:cNvSpPr/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2019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" name="Straight Arrow Connector 38"/>
            <p:cNvCxnSpPr>
              <a:cxnSpLocks noChangeShapeType="1"/>
              <a:stCxn id="30" idx="11"/>
              <a:endCxn id="29" idx="0"/>
            </p:cNvCxnSpPr>
            <p:nvPr/>
          </p:nvCxnSpPr>
          <p:spPr bwMode="gray">
            <a:xfrm>
              <a:off x="3098667" y="3225071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Straight Connector 41"/>
            <p:cNvSpPr/>
            <p:nvPr/>
          </p:nvSpPr>
          <p:spPr bwMode="auto">
            <a:xfrm>
              <a:off x="3165278" y="3676522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61"/>
            <p:cNvGrpSpPr/>
            <p:nvPr/>
          </p:nvGrpSpPr>
          <p:grpSpPr>
            <a:xfrm>
              <a:off x="4108879" y="2766668"/>
              <a:ext cx="3902515" cy="540790"/>
              <a:chOff x="7270048" y="2944017"/>
              <a:chExt cx="3902515" cy="540790"/>
            </a:xfrm>
          </p:grpSpPr>
          <p:sp>
            <p:nvSpPr>
              <p:cNvPr id="20" name="TextBox 62"/>
              <p:cNvSpPr txBox="1"/>
              <p:nvPr/>
            </p:nvSpPr>
            <p:spPr bwMode="auto">
              <a:xfrm>
                <a:off x="7270048" y="2944017"/>
                <a:ext cx="1295327" cy="215444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21" name="TextBox 63"/>
              <p:cNvSpPr txBox="1"/>
              <p:nvPr/>
            </p:nvSpPr>
            <p:spPr bwMode="auto">
              <a:xfrm>
                <a:off x="7270048" y="3159461"/>
                <a:ext cx="3902515" cy="325346"/>
              </a:xfrm>
              <a:prstGeom prst="rect">
                <a:avLst/>
              </a:prstGeom>
              <a:noFill/>
            </p:spPr>
            <p:txBody>
              <a:bodyPr wrap="square" lIns="216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2099556" y="1395221"/>
            <a:ext cx="7992888" cy="1332144"/>
            <a:chOff x="2099556" y="1395221"/>
            <a:chExt cx="7992888" cy="1332144"/>
          </a:xfrm>
        </p:grpSpPr>
        <p:grpSp>
          <p:nvGrpSpPr>
            <p:cNvPr id="4" name="Group 25"/>
            <p:cNvGrpSpPr/>
            <p:nvPr/>
          </p:nvGrpSpPr>
          <p:grpSpPr bwMode="auto">
            <a:xfrm>
              <a:off x="2099556" y="1395221"/>
              <a:ext cx="2009323" cy="562462"/>
              <a:chOff x="816" y="2304"/>
              <a:chExt cx="1440" cy="448"/>
            </a:xfrm>
          </p:grpSpPr>
          <p:sp>
            <p:nvSpPr>
              <p:cNvPr id="32" name="Freeform: Shape 26"/>
              <p:cNvSpPr/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 27"/>
              <p:cNvSpPr/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2018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" name="Straight Arrow Connector 37"/>
            <p:cNvCxnSpPr>
              <a:cxnSpLocks noChangeShapeType="1"/>
              <a:stCxn id="32" idx="11"/>
              <a:endCxn id="31" idx="0"/>
            </p:cNvCxnSpPr>
            <p:nvPr/>
          </p:nvCxnSpPr>
          <p:spPr bwMode="gray">
            <a:xfrm>
              <a:off x="3098667" y="1892922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Straight Connector 40"/>
            <p:cNvSpPr/>
            <p:nvPr/>
          </p:nvSpPr>
          <p:spPr bwMode="auto">
            <a:xfrm>
              <a:off x="3165278" y="2225960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64"/>
            <p:cNvGrpSpPr/>
            <p:nvPr/>
          </p:nvGrpSpPr>
          <p:grpSpPr>
            <a:xfrm>
              <a:off x="4108879" y="1409655"/>
              <a:ext cx="3902515" cy="540790"/>
              <a:chOff x="7270048" y="2024844"/>
              <a:chExt cx="3902515" cy="540790"/>
            </a:xfrm>
          </p:grpSpPr>
          <p:sp>
            <p:nvSpPr>
              <p:cNvPr id="18" name="TextBox 65"/>
              <p:cNvSpPr txBox="1"/>
              <p:nvPr/>
            </p:nvSpPr>
            <p:spPr bwMode="auto">
              <a:xfrm>
                <a:off x="7270048" y="2024844"/>
                <a:ext cx="1295327" cy="215444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19" name="TextBox 66"/>
              <p:cNvSpPr txBox="1"/>
              <p:nvPr/>
            </p:nvSpPr>
            <p:spPr bwMode="auto">
              <a:xfrm>
                <a:off x="7270048" y="2240288"/>
                <a:ext cx="3902515" cy="325346"/>
              </a:xfrm>
              <a:prstGeom prst="rect">
                <a:avLst/>
              </a:prstGeom>
              <a:noFill/>
            </p:spPr>
            <p:txBody>
              <a:bodyPr wrap="square" lIns="216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/>
          <p:cNvSpPr txBox="1"/>
          <p:nvPr/>
        </p:nvSpPr>
        <p:spPr>
          <a:xfrm>
            <a:off x="4649103" y="2662860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49"/>
          <p:cNvSpPr txBox="1"/>
          <p:nvPr/>
        </p:nvSpPr>
        <p:spPr>
          <a:xfrm>
            <a:off x="4649103" y="3429000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427132" y="2276581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Arial" panose="020B0604020202020204" pitchFamily="34" charset="0"/>
              </a:rPr>
              <a:t>03</a:t>
            </a:r>
            <a:endParaRPr lang="zh-CN" altLang="en-US" sz="10900" cap="all" spc="284" dirty="0">
              <a:solidFill>
                <a:schemeClr val="accent1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avLst/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avLst/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avLst/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avLst/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540014" y="963819"/>
            <a:ext cx="5111973" cy="5021168"/>
            <a:chOff x="3540015" y="963819"/>
            <a:chExt cx="5111973" cy="5021168"/>
          </a:xfrm>
        </p:grpSpPr>
        <p:grpSp>
          <p:nvGrpSpPr>
            <p:cNvPr id="17" name="组合 16"/>
            <p:cNvGrpSpPr/>
            <p:nvPr/>
          </p:nvGrpSpPr>
          <p:grpSpPr>
            <a:xfrm>
              <a:off x="5607052" y="963819"/>
              <a:ext cx="977898" cy="2198344"/>
              <a:chOff x="5607052" y="963819"/>
              <a:chExt cx="977898" cy="2198344"/>
            </a:xfrm>
          </p:grpSpPr>
          <p:sp>
            <p:nvSpPr>
              <p:cNvPr id="33" name="箭头: 五边形 32"/>
              <p:cNvSpPr/>
              <p:nvPr/>
            </p:nvSpPr>
            <p:spPr bwMode="auto">
              <a:xfrm rot="16200000">
                <a:off x="5195901" y="1413919"/>
                <a:ext cx="1800200" cy="900000"/>
              </a:xfrm>
              <a:prstGeom prst="homePlat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5905502" y="1338141"/>
                <a:ext cx="380998" cy="3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/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106461" y="3239823"/>
                <a:ext cx="380998" cy="3809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/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7704545" y="3239823"/>
                <a:ext cx="380998" cy="380998"/>
              </a:xfrm>
              <a:custGeom>
                <a:avLst/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/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5905502" y="5138862"/>
                <a:ext cx="380998" cy="3809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579741" y="1553109"/>
            <a:ext cx="2587220" cy="782232"/>
            <a:chOff x="1579741" y="1924553"/>
            <a:chExt cx="2587220" cy="782232"/>
          </a:xfrm>
        </p:grpSpPr>
        <p:sp>
          <p:nvSpPr>
            <p:cNvPr id="15" name="矩形 14"/>
            <p:cNvSpPr/>
            <p:nvPr/>
          </p:nvSpPr>
          <p:spPr>
            <a:xfrm>
              <a:off x="1579741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9741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1579741" y="4522659"/>
            <a:ext cx="2587220" cy="782232"/>
            <a:chOff x="1579741" y="4151215"/>
            <a:chExt cx="2587220" cy="782232"/>
          </a:xfrm>
        </p:grpSpPr>
        <p:sp>
          <p:nvSpPr>
            <p:cNvPr id="13" name="矩形 12"/>
            <p:cNvSpPr/>
            <p:nvPr/>
          </p:nvSpPr>
          <p:spPr>
            <a:xfrm>
              <a:off x="1579741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9741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025039" y="1558281"/>
            <a:ext cx="2587220" cy="782232"/>
            <a:chOff x="8025039" y="1924553"/>
            <a:chExt cx="2587220" cy="782232"/>
          </a:xfrm>
        </p:grpSpPr>
        <p:sp>
          <p:nvSpPr>
            <p:cNvPr id="11" name="矩形 10"/>
            <p:cNvSpPr/>
            <p:nvPr/>
          </p:nvSpPr>
          <p:spPr>
            <a:xfrm>
              <a:off x="8025039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025039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8025039" y="4522659"/>
            <a:ext cx="2587220" cy="782232"/>
            <a:chOff x="8025039" y="4151215"/>
            <a:chExt cx="2587220" cy="782232"/>
          </a:xfrm>
        </p:grpSpPr>
        <p:sp>
          <p:nvSpPr>
            <p:cNvPr id="9" name="矩形 8"/>
            <p:cNvSpPr/>
            <p:nvPr/>
          </p:nvSpPr>
          <p:spPr>
            <a:xfrm>
              <a:off x="8025039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025039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81466" y="2096852"/>
            <a:ext cx="4520648" cy="3756793"/>
            <a:chOff x="3981466" y="2096852"/>
            <a:chExt cx="4520648" cy="3756793"/>
          </a:xfrm>
        </p:grpSpPr>
        <p:grpSp>
          <p:nvGrpSpPr>
            <p:cNvPr id="17" name="Group 47"/>
            <p:cNvGrpSpPr/>
            <p:nvPr/>
          </p:nvGrpSpPr>
          <p:grpSpPr>
            <a:xfrm>
              <a:off x="5728045" y="2096852"/>
              <a:ext cx="913032" cy="852330"/>
              <a:chOff x="4156859" y="1335233"/>
              <a:chExt cx="756519" cy="706222"/>
            </a:xfrm>
          </p:grpSpPr>
          <p:sp>
            <p:nvSpPr>
              <p:cNvPr id="49" name="Freeform: Shape 32"/>
              <p:cNvSpPr/>
              <p:nvPr/>
            </p:nvSpPr>
            <p:spPr bwMode="auto">
              <a:xfrm rot="2651534" flipV="1">
                <a:off x="4247020" y="1373774"/>
                <a:ext cx="665101" cy="667681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33"/>
              <p:cNvSpPr/>
              <p:nvPr/>
            </p:nvSpPr>
            <p:spPr bwMode="auto">
              <a:xfrm rot="2651534" flipV="1">
                <a:off x="4156859" y="1335233"/>
                <a:ext cx="756519" cy="705062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5617889" y="3501593"/>
              <a:ext cx="1269614" cy="2352052"/>
              <a:chOff x="4065589" y="2499171"/>
              <a:chExt cx="1051976" cy="194886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6"/>
              <p:cNvSpPr/>
              <p:nvPr/>
            </p:nvSpPr>
            <p:spPr bwMode="auto">
              <a:xfrm>
                <a:off x="4366497" y="2499171"/>
                <a:ext cx="467369" cy="1948860"/>
              </a:xfrm>
              <a:custGeom>
                <a:avLst/>
                <a:gdLst>
                  <a:gd name="T0" fmla="*/ 192 w 192"/>
                  <a:gd name="T1" fmla="*/ 804 h 804"/>
                  <a:gd name="T2" fmla="*/ 86 w 192"/>
                  <a:gd name="T3" fmla="*/ 0 h 804"/>
                  <a:gd name="T4" fmla="*/ 0 w 192"/>
                  <a:gd name="T5" fmla="*/ 804 h 804"/>
                  <a:gd name="T6" fmla="*/ 192 w 192"/>
                  <a:gd name="T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804">
                    <a:moveTo>
                      <a:pt x="192" y="804"/>
                    </a:moveTo>
                    <a:cubicBezTo>
                      <a:pt x="192" y="804"/>
                      <a:pt x="145" y="519"/>
                      <a:pt x="86" y="0"/>
                    </a:cubicBezTo>
                    <a:cubicBezTo>
                      <a:pt x="86" y="0"/>
                      <a:pt x="44" y="660"/>
                      <a:pt x="0" y="804"/>
                    </a:cubicBezTo>
                    <a:cubicBezTo>
                      <a:pt x="0" y="804"/>
                      <a:pt x="98" y="766"/>
                      <a:pt x="192" y="8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7"/>
              <p:cNvSpPr/>
              <p:nvPr/>
            </p:nvSpPr>
            <p:spPr bwMode="auto">
              <a:xfrm>
                <a:off x="4625868" y="2960137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9"/>
              <p:cNvSpPr/>
              <p:nvPr/>
            </p:nvSpPr>
            <p:spPr bwMode="auto">
              <a:xfrm flipH="1">
                <a:off x="4065589" y="2967821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 rot="16456420">
              <a:off x="6520826" y="3809095"/>
              <a:ext cx="850930" cy="913032"/>
              <a:chOff x="5311775" y="1575259"/>
              <a:chExt cx="1022350" cy="1096963"/>
            </a:xfrm>
          </p:grpSpPr>
          <p:sp>
            <p:nvSpPr>
              <p:cNvPr id="44" name="Freeform: Shape 12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11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 rot="5143580" flipH="1">
              <a:off x="5068959" y="3809095"/>
              <a:ext cx="850930" cy="913032"/>
              <a:chOff x="5311775" y="1575259"/>
              <a:chExt cx="1022350" cy="1096963"/>
            </a:xfrm>
          </p:grpSpPr>
          <p:sp>
            <p:nvSpPr>
              <p:cNvPr id="42" name="Freeform: Shape 15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6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Oval 17"/>
            <p:cNvSpPr/>
            <p:nvPr/>
          </p:nvSpPr>
          <p:spPr>
            <a:xfrm>
              <a:off x="6087455" y="3404234"/>
              <a:ext cx="265803" cy="2658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2" name="Group 19"/>
            <p:cNvGrpSpPr/>
            <p:nvPr/>
          </p:nvGrpSpPr>
          <p:grpSpPr>
            <a:xfrm rot="13676870">
              <a:off x="6726911" y="2998041"/>
              <a:ext cx="850930" cy="913032"/>
              <a:chOff x="5311775" y="1575258"/>
              <a:chExt cx="1022350" cy="1096963"/>
            </a:xfrm>
          </p:grpSpPr>
          <p:sp>
            <p:nvSpPr>
              <p:cNvPr id="40" name="Freeform: Shape 20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 rot="16200000" flipV="1">
                <a:off x="5274468" y="1612565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3676870">
              <a:off x="4931631" y="2998041"/>
              <a:ext cx="850930" cy="913032"/>
              <a:chOff x="5311775" y="1575259"/>
              <a:chExt cx="1022350" cy="1096963"/>
            </a:xfrm>
          </p:grpSpPr>
          <p:sp>
            <p:nvSpPr>
              <p:cNvPr id="38" name="Freeform: Shape 23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25"/>
            <p:cNvGrpSpPr/>
            <p:nvPr/>
          </p:nvGrpSpPr>
          <p:grpSpPr>
            <a:xfrm rot="10977025">
              <a:off x="6459160" y="2292311"/>
              <a:ext cx="850929" cy="913032"/>
              <a:chOff x="5311775" y="1575259"/>
              <a:chExt cx="1022350" cy="1096963"/>
            </a:xfrm>
          </p:grpSpPr>
          <p:sp>
            <p:nvSpPr>
              <p:cNvPr id="36" name="Freeform: Shape 26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 rot="10622975" flipH="1">
              <a:off x="5130624" y="2292312"/>
              <a:ext cx="850929" cy="913032"/>
              <a:chOff x="5311775" y="1575259"/>
              <a:chExt cx="1022350" cy="1096963"/>
            </a:xfrm>
          </p:grpSpPr>
          <p:sp>
            <p:nvSpPr>
              <p:cNvPr id="34" name="Freeform: Shape 29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0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Freeform: Shape 35"/>
            <p:cNvSpPr/>
            <p:nvPr/>
          </p:nvSpPr>
          <p:spPr bwMode="auto">
            <a:xfrm rot="10090687" flipV="1">
              <a:off x="734524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37"/>
            <p:cNvSpPr/>
            <p:nvPr/>
          </p:nvSpPr>
          <p:spPr bwMode="auto">
            <a:xfrm rot="11509313" flipH="1" flipV="1">
              <a:off x="444122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38"/>
            <p:cNvSpPr/>
            <p:nvPr/>
          </p:nvSpPr>
          <p:spPr bwMode="auto">
            <a:xfrm rot="11509313">
              <a:off x="7345241" y="2548072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9"/>
            <p:cNvSpPr/>
            <p:nvPr/>
          </p:nvSpPr>
          <p:spPr bwMode="auto">
            <a:xfrm rot="10090687" flipH="1">
              <a:off x="4440282" y="2548071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Oval 43"/>
            <p:cNvSpPr/>
            <p:nvPr/>
          </p:nvSpPr>
          <p:spPr bwMode="auto">
            <a:xfrm flipH="1">
              <a:off x="8298195" y="2602316"/>
              <a:ext cx="203919" cy="20391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Oval 45"/>
            <p:cNvSpPr/>
            <p:nvPr/>
          </p:nvSpPr>
          <p:spPr bwMode="auto">
            <a:xfrm flipH="1">
              <a:off x="3981466" y="2602316"/>
              <a:ext cx="203919" cy="20391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48"/>
            <p:cNvSpPr/>
            <p:nvPr/>
          </p:nvSpPr>
          <p:spPr bwMode="auto">
            <a:xfrm flipH="1">
              <a:off x="8298195" y="4175739"/>
              <a:ext cx="203919" cy="20391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Oval 50"/>
            <p:cNvSpPr/>
            <p:nvPr/>
          </p:nvSpPr>
          <p:spPr bwMode="auto">
            <a:xfrm flipH="1">
              <a:off x="3981466" y="4175739"/>
              <a:ext cx="203919" cy="20391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8502114" y="4006185"/>
            <a:ext cx="2823587" cy="1006991"/>
            <a:chOff x="1197898" y="2503545"/>
            <a:chExt cx="2198693" cy="1006991"/>
          </a:xfrm>
        </p:grpSpPr>
        <p:sp>
          <p:nvSpPr>
            <p:cNvPr id="15" name="TextBox 4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3"/>
          <p:cNvGrpSpPr/>
          <p:nvPr>
            <p:custDataLst>
              <p:tags r:id="rId3"/>
            </p:custDataLst>
          </p:nvPr>
        </p:nvGrpSpPr>
        <p:grpSpPr>
          <a:xfrm>
            <a:off x="8502114" y="2435023"/>
            <a:ext cx="2823587" cy="1006991"/>
            <a:chOff x="1197898" y="2503545"/>
            <a:chExt cx="2198693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7"/>
          <p:cNvGrpSpPr/>
          <p:nvPr>
            <p:custDataLst>
              <p:tags r:id="rId4"/>
            </p:custDataLst>
          </p:nvPr>
        </p:nvGrpSpPr>
        <p:grpSpPr>
          <a:xfrm>
            <a:off x="1045573" y="4008541"/>
            <a:ext cx="2935893" cy="1006991"/>
            <a:chOff x="8328246" y="2276873"/>
            <a:chExt cx="2198694" cy="1006991"/>
          </a:xfrm>
        </p:grpSpPr>
        <p:sp>
          <p:nvSpPr>
            <p:cNvPr id="11" name="TextBox 6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2" name="TextBox 69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0"/>
          <p:cNvGrpSpPr/>
          <p:nvPr>
            <p:custDataLst>
              <p:tags r:id="rId5"/>
            </p:custDataLst>
          </p:nvPr>
        </p:nvGrpSpPr>
        <p:grpSpPr>
          <a:xfrm>
            <a:off x="1045573" y="2435023"/>
            <a:ext cx="2935893" cy="1006991"/>
            <a:chOff x="8328246" y="2276873"/>
            <a:chExt cx="2198694" cy="1006991"/>
          </a:xfrm>
        </p:grpSpPr>
        <p:sp>
          <p:nvSpPr>
            <p:cNvPr id="9" name="TextBox 7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TextBox 7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千图PPT彼岸天：ID 8661124库_组合 27"/>
          <p:cNvGrpSpPr/>
          <p:nvPr>
            <p:custDataLst>
              <p:tags r:id="rId1"/>
            </p:custDataLst>
          </p:nvPr>
        </p:nvGrpSpPr>
        <p:grpSpPr>
          <a:xfrm>
            <a:off x="1281359" y="1465395"/>
            <a:ext cx="2778862" cy="2024080"/>
            <a:chOff x="1281359" y="1465395"/>
            <a:chExt cx="2778862" cy="2024080"/>
          </a:xfrm>
        </p:grpSpPr>
        <p:sp>
          <p:nvSpPr>
            <p:cNvPr id="5" name="TextBox 52"/>
            <p:cNvSpPr txBox="1"/>
            <p:nvPr/>
          </p:nvSpPr>
          <p:spPr>
            <a:xfrm>
              <a:off x="1281359" y="1712075"/>
              <a:ext cx="2778862" cy="1777400"/>
            </a:xfrm>
            <a:prstGeom prst="roundRect">
              <a:avLst>
                <a:gd name="adj" fmla="val 335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如需更改请在（设置形状格式）菜单下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（文本选项）中调整</a:t>
              </a:r>
              <a:endParaRPr 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Round Same Side Corner Rectangle 54"/>
            <p:cNvSpPr/>
            <p:nvPr/>
          </p:nvSpPr>
          <p:spPr>
            <a:xfrm>
              <a:off x="1631505" y="1465395"/>
              <a:ext cx="2088426" cy="4457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8140411" y="1459397"/>
            <a:ext cx="2778862" cy="2030078"/>
            <a:chOff x="8140411" y="1459397"/>
            <a:chExt cx="2778862" cy="2030078"/>
          </a:xfrm>
        </p:grpSpPr>
        <p:sp>
          <p:nvSpPr>
            <p:cNvPr id="8" name="TextBox 116"/>
            <p:cNvSpPr txBox="1"/>
            <p:nvPr/>
          </p:nvSpPr>
          <p:spPr>
            <a:xfrm>
              <a:off x="8140411" y="1712075"/>
              <a:ext cx="2778862" cy="1777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ysClr val="windowText" lastClr="0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请替换文字内容复制你的内容到此</a:t>
              </a:r>
              <a:endParaRPr lang="en-US" altLang="zh-CN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如需更改请在（设置形状格式）菜单下</a:t>
              </a:r>
              <a:endParaRPr lang="en-US" altLang="zh-CN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（文本选项）中调整</a:t>
              </a:r>
              <a:endParaRPr lang="en-US" dirty="0">
                <a:sym typeface="+mn-lt"/>
              </a:endParaRPr>
            </a:p>
          </p:txBody>
        </p:sp>
        <p:sp>
          <p:nvSpPr>
            <p:cNvPr id="9" name="Round Same Side Corner Rectangle 117"/>
            <p:cNvSpPr/>
            <p:nvPr/>
          </p:nvSpPr>
          <p:spPr>
            <a:xfrm>
              <a:off x="8640514" y="1459397"/>
              <a:ext cx="1778657" cy="4457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4380141" y="1543370"/>
            <a:ext cx="3474827" cy="4341058"/>
            <a:chOff x="4380141" y="1543370"/>
            <a:chExt cx="3474827" cy="4341058"/>
          </a:xfrm>
        </p:grpSpPr>
        <p:grpSp>
          <p:nvGrpSpPr>
            <p:cNvPr id="4" name="组合 3"/>
            <p:cNvGrpSpPr/>
            <p:nvPr/>
          </p:nvGrpSpPr>
          <p:grpSpPr>
            <a:xfrm>
              <a:off x="4717383" y="1543370"/>
              <a:ext cx="3137585" cy="4341058"/>
              <a:chOff x="4366409" y="1482557"/>
              <a:chExt cx="2813659" cy="3892886"/>
            </a:xfrm>
          </p:grpSpPr>
          <p:grpSp>
            <p:nvGrpSpPr>
              <p:cNvPr id="16" name="Group 35"/>
              <p:cNvGrpSpPr/>
              <p:nvPr/>
            </p:nvGrpSpPr>
            <p:grpSpPr>
              <a:xfrm>
                <a:off x="5133187" y="4809324"/>
                <a:ext cx="2046881" cy="566119"/>
                <a:chOff x="2889972" y="3780969"/>
                <a:chExt cx="1860801" cy="514654"/>
              </a:xfrm>
            </p:grpSpPr>
            <p:sp>
              <p:nvSpPr>
                <p:cNvPr id="25" name="Oval 36"/>
                <p:cNvSpPr/>
                <p:nvPr/>
              </p:nvSpPr>
              <p:spPr>
                <a:xfrm>
                  <a:off x="2889972" y="3780969"/>
                  <a:ext cx="1860801" cy="5146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Oval 38"/>
                <p:cNvSpPr/>
                <p:nvPr/>
              </p:nvSpPr>
              <p:spPr>
                <a:xfrm>
                  <a:off x="3138706" y="3887055"/>
                  <a:ext cx="1363332" cy="30248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Oval 39"/>
                <p:cNvSpPr/>
                <p:nvPr/>
              </p:nvSpPr>
              <p:spPr>
                <a:xfrm>
                  <a:off x="3538756" y="3975814"/>
                  <a:ext cx="563232" cy="12496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86"/>
              <p:cNvGrpSpPr/>
              <p:nvPr/>
            </p:nvGrpSpPr>
            <p:grpSpPr>
              <a:xfrm rot="3723659">
                <a:off x="3518057" y="2330909"/>
                <a:ext cx="3739744" cy="2043040"/>
                <a:chOff x="3990975" y="2525713"/>
                <a:chExt cx="1697038" cy="927100"/>
              </a:xfrm>
            </p:grpSpPr>
            <p:sp>
              <p:nvSpPr>
                <p:cNvPr id="18" name="Freeform 17"/>
                <p:cNvSpPr/>
                <p:nvPr/>
              </p:nvSpPr>
              <p:spPr bwMode="auto">
                <a:xfrm>
                  <a:off x="4016375" y="2970213"/>
                  <a:ext cx="363538" cy="330200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271" y="128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71" h="245">
                      <a:moveTo>
                        <a:pt x="236" y="0"/>
                      </a:moveTo>
                      <a:cubicBezTo>
                        <a:pt x="23" y="81"/>
                        <a:pt x="0" y="245"/>
                        <a:pt x="271" y="128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 bwMode="auto">
                <a:xfrm>
                  <a:off x="3990975" y="2651125"/>
                  <a:ext cx="404813" cy="327025"/>
                </a:xfrm>
                <a:custGeom>
                  <a:avLst/>
                  <a:gdLst/>
                  <a:ahLst/>
                  <a:cxnLst>
                    <a:cxn ang="0">
                      <a:pos x="255" y="244"/>
                    </a:cxn>
                    <a:cxn ang="0">
                      <a:pos x="302" y="121"/>
                    </a:cxn>
                    <a:cxn ang="0">
                      <a:pos x="255" y="244"/>
                    </a:cxn>
                  </a:cxnLst>
                  <a:rect l="0" t="0" r="r" b="b"/>
                  <a:pathLst>
                    <a:path w="302" h="244">
                      <a:moveTo>
                        <a:pt x="255" y="244"/>
                      </a:moveTo>
                      <a:cubicBezTo>
                        <a:pt x="0" y="106"/>
                        <a:pt x="50" y="0"/>
                        <a:pt x="302" y="121"/>
                      </a:cubicBezTo>
                      <a:lnTo>
                        <a:pt x="255" y="2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>
                  <a:off x="5297488" y="3011488"/>
                  <a:ext cx="390525" cy="41275"/>
                </a:xfrm>
                <a:custGeom>
                  <a:avLst/>
                  <a:gdLst/>
                  <a:ahLst/>
                  <a:cxnLst>
                    <a:cxn ang="0">
                      <a:pos x="73" y="2"/>
                    </a:cxn>
                    <a:cxn ang="0">
                      <a:pos x="0" y="8"/>
                    </a:cxn>
                    <a:cxn ang="0">
                      <a:pos x="72" y="21"/>
                    </a:cxn>
                    <a:cxn ang="0">
                      <a:pos x="291" y="27"/>
                    </a:cxn>
                    <a:cxn ang="0">
                      <a:pos x="292" y="24"/>
                    </a:cxn>
                    <a:cxn ang="0">
                      <a:pos x="73" y="2"/>
                    </a:cxn>
                  </a:cxnLst>
                  <a:rect l="0" t="0" r="r" b="b"/>
                  <a:pathLst>
                    <a:path w="292" h="30">
                      <a:moveTo>
                        <a:pt x="73" y="2"/>
                      </a:moveTo>
                      <a:cubicBezTo>
                        <a:pt x="33" y="0"/>
                        <a:pt x="1" y="2"/>
                        <a:pt x="0" y="8"/>
                      </a:cubicBezTo>
                      <a:cubicBezTo>
                        <a:pt x="0" y="13"/>
                        <a:pt x="32" y="19"/>
                        <a:pt x="72" y="21"/>
                      </a:cubicBezTo>
                      <a:cubicBezTo>
                        <a:pt x="100" y="22"/>
                        <a:pt x="279" y="30"/>
                        <a:pt x="291" y="27"/>
                      </a:cubicBezTo>
                      <a:cubicBezTo>
                        <a:pt x="292" y="26"/>
                        <a:pt x="292" y="26"/>
                        <a:pt x="292" y="24"/>
                      </a:cubicBezTo>
                      <a:cubicBezTo>
                        <a:pt x="280" y="21"/>
                        <a:pt x="101" y="3"/>
                        <a:pt x="73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21"/>
                <p:cNvSpPr/>
                <p:nvPr/>
              </p:nvSpPr>
              <p:spPr bwMode="auto">
                <a:xfrm>
                  <a:off x="4333875" y="2951163"/>
                  <a:ext cx="1028700" cy="134938"/>
                </a:xfrm>
                <a:custGeom>
                  <a:avLst/>
                  <a:gdLst/>
                  <a:ahLst/>
                  <a:cxnLst>
                    <a:cxn ang="0">
                      <a:pos x="768" y="10"/>
                    </a:cxn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763" y="100"/>
                    </a:cxn>
                    <a:cxn ang="0">
                      <a:pos x="768" y="10"/>
                    </a:cxn>
                  </a:cxnLst>
                  <a:rect l="0" t="0" r="r" b="b"/>
                  <a:pathLst>
                    <a:path w="768" h="100">
                      <a:moveTo>
                        <a:pt x="768" y="10"/>
                      </a:moveTo>
                      <a:cubicBezTo>
                        <a:pt x="512" y="0"/>
                        <a:pt x="257" y="0"/>
                        <a:pt x="0" y="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4" y="60"/>
                        <a:pt x="508" y="85"/>
                        <a:pt x="763" y="100"/>
                      </a:cubicBezTo>
                      <a:lnTo>
                        <a:pt x="768" y="1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2"/>
                <p:cNvSpPr/>
                <p:nvPr/>
              </p:nvSpPr>
              <p:spPr bwMode="auto">
                <a:xfrm>
                  <a:off x="5111750" y="2957513"/>
                  <a:ext cx="307975" cy="128588"/>
                </a:xfrm>
                <a:custGeom>
                  <a:avLst/>
                  <a:gdLst/>
                  <a:ahLst/>
                  <a:cxnLst>
                    <a:cxn ang="0">
                      <a:pos x="187" y="5"/>
                    </a:cxn>
                    <a:cxn ang="0">
                      <a:pos x="10" y="0"/>
                    </a:cxn>
                    <a:cxn ang="0">
                      <a:pos x="0" y="82"/>
                    </a:cxn>
                    <a:cxn ang="0">
                      <a:pos x="182" y="95"/>
                    </a:cxn>
                    <a:cxn ang="0">
                      <a:pos x="187" y="5"/>
                    </a:cxn>
                  </a:cxnLst>
                  <a:rect l="0" t="0" r="r" b="b"/>
                  <a:pathLst>
                    <a:path w="230" h="95">
                      <a:moveTo>
                        <a:pt x="187" y="5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4" y="14"/>
                        <a:pt x="40" y="66"/>
                        <a:pt x="0" y="82"/>
                      </a:cubicBezTo>
                      <a:cubicBezTo>
                        <a:pt x="182" y="95"/>
                        <a:pt x="182" y="95"/>
                        <a:pt x="182" y="95"/>
                      </a:cubicBezTo>
                      <a:cubicBezTo>
                        <a:pt x="230" y="85"/>
                        <a:pt x="228" y="17"/>
                        <a:pt x="187" y="5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3"/>
                <p:cNvSpPr/>
                <p:nvPr/>
              </p:nvSpPr>
              <p:spPr bwMode="auto">
                <a:xfrm>
                  <a:off x="4324350" y="2525713"/>
                  <a:ext cx="420688" cy="466725"/>
                </a:xfrm>
                <a:custGeom>
                  <a:avLst/>
                  <a:gdLst/>
                  <a:ahLst/>
                  <a:cxnLst>
                    <a:cxn ang="0">
                      <a:pos x="314" y="348"/>
                    </a:cxn>
                    <a:cxn ang="0">
                      <a:pos x="0" y="334"/>
                    </a:cxn>
                    <a:cxn ang="0">
                      <a:pos x="314" y="348"/>
                    </a:cxn>
                  </a:cxnLst>
                  <a:rect l="0" t="0" r="r" b="b"/>
                  <a:pathLst>
                    <a:path w="314" h="348">
                      <a:moveTo>
                        <a:pt x="314" y="348"/>
                      </a:moveTo>
                      <a:cubicBezTo>
                        <a:pt x="0" y="334"/>
                        <a:pt x="0" y="334"/>
                        <a:pt x="0" y="334"/>
                      </a:cubicBezTo>
                      <a:cubicBezTo>
                        <a:pt x="78" y="44"/>
                        <a:pt x="280" y="0"/>
                        <a:pt x="314" y="3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4"/>
                <p:cNvSpPr/>
                <p:nvPr/>
              </p:nvSpPr>
              <p:spPr bwMode="auto">
                <a:xfrm>
                  <a:off x="4324350" y="2974975"/>
                  <a:ext cx="420688" cy="477838"/>
                </a:xfrm>
                <a:custGeom>
                  <a:avLst/>
                  <a:gdLst/>
                  <a:ahLst/>
                  <a:cxnLst>
                    <a:cxn ang="0">
                      <a:pos x="314" y="14"/>
                    </a:cxn>
                    <a:cxn ang="0">
                      <a:pos x="0" y="0"/>
                    </a:cxn>
                    <a:cxn ang="0">
                      <a:pos x="314" y="14"/>
                    </a:cxn>
                  </a:cxnLst>
                  <a:rect l="0" t="0" r="r" b="b"/>
                  <a:pathLst>
                    <a:path w="314" h="356">
                      <a:moveTo>
                        <a:pt x="314" y="1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9" y="296"/>
                        <a:pt x="247" y="356"/>
                        <a:pt x="314" y="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Rectangle 81"/>
            <p:cNvSpPr/>
            <p:nvPr/>
          </p:nvSpPr>
          <p:spPr>
            <a:xfrm>
              <a:off x="4380141" y="2998337"/>
              <a:ext cx="683982" cy="683982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>
                  <a:lumMod val="75000"/>
                  <a:alpha val="8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cs typeface="+mn-ea"/>
                  <a:sym typeface="+mn-lt"/>
                </a:rPr>
                <a:t>1</a:t>
              </a:r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10" name="Rectangle 114"/>
            <p:cNvSpPr/>
            <p:nvPr/>
          </p:nvSpPr>
          <p:spPr>
            <a:xfrm>
              <a:off x="7153641" y="4815865"/>
              <a:ext cx="683982" cy="683982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>
                  <a:lumMod val="75000"/>
                  <a:alpha val="8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cs typeface="+mn-ea"/>
                  <a:sym typeface="+mn-lt"/>
                </a:rPr>
                <a:t>2</a:t>
              </a:r>
              <a:endParaRPr 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8140411" y="3957172"/>
            <a:ext cx="2778862" cy="2030078"/>
            <a:chOff x="8140411" y="3957172"/>
            <a:chExt cx="2778862" cy="2030078"/>
          </a:xfrm>
        </p:grpSpPr>
        <p:sp>
          <p:nvSpPr>
            <p:cNvPr id="11" name="TextBox 116"/>
            <p:cNvSpPr txBox="1"/>
            <p:nvPr/>
          </p:nvSpPr>
          <p:spPr>
            <a:xfrm>
              <a:off x="8140411" y="4209850"/>
              <a:ext cx="2778862" cy="1777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ysClr val="windowText" lastClr="0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请替换文字内容复制你的内容到此</a:t>
              </a:r>
              <a:endParaRPr lang="en-US" altLang="zh-CN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如需更改请在（设置形状格式）菜单下</a:t>
              </a:r>
              <a:endParaRPr lang="en-US" altLang="zh-CN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（文本选项）中调整</a:t>
              </a:r>
              <a:endParaRPr lang="en-US" dirty="0">
                <a:sym typeface="+mn-lt"/>
              </a:endParaRPr>
            </a:p>
          </p:txBody>
        </p:sp>
        <p:sp>
          <p:nvSpPr>
            <p:cNvPr id="12" name="Round Same Side Corner Rectangle 117"/>
            <p:cNvSpPr/>
            <p:nvPr/>
          </p:nvSpPr>
          <p:spPr>
            <a:xfrm>
              <a:off x="8640514" y="3957172"/>
              <a:ext cx="1778657" cy="4457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1281359" y="3963170"/>
            <a:ext cx="2778862" cy="2024080"/>
            <a:chOff x="1281359" y="3963170"/>
            <a:chExt cx="2778862" cy="2024080"/>
          </a:xfrm>
        </p:grpSpPr>
        <p:sp>
          <p:nvSpPr>
            <p:cNvPr id="13" name="TextBox 52"/>
            <p:cNvSpPr txBox="1"/>
            <p:nvPr/>
          </p:nvSpPr>
          <p:spPr>
            <a:xfrm>
              <a:off x="1281359" y="4209850"/>
              <a:ext cx="2778862" cy="1777400"/>
            </a:xfrm>
            <a:prstGeom prst="roundRect">
              <a:avLst>
                <a:gd name="adj" fmla="val 335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如需更改请在（设置形状格式）菜单下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（文本选项）中调整</a:t>
              </a:r>
              <a:endParaRPr 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ound Same Side Corner Rectangle 54"/>
            <p:cNvSpPr/>
            <p:nvPr/>
          </p:nvSpPr>
          <p:spPr>
            <a:xfrm>
              <a:off x="1631505" y="3963170"/>
              <a:ext cx="2088426" cy="4457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114376" y="1172599"/>
            <a:ext cx="7963249" cy="1026856"/>
            <a:chOff x="2112862" y="1172599"/>
            <a:chExt cx="7963249" cy="102685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862" y="1330994"/>
              <a:ext cx="4019435" cy="710067"/>
              <a:chOff x="2112862" y="1554348"/>
              <a:chExt cx="4019435" cy="710067"/>
            </a:xfrm>
          </p:grpSpPr>
          <p:sp>
            <p:nvSpPr>
              <p:cNvPr id="44" name="文本框 29"/>
              <p:cNvSpPr txBox="1"/>
              <p:nvPr/>
            </p:nvSpPr>
            <p:spPr bwMode="auto">
              <a:xfrm>
                <a:off x="2112862" y="1554348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1"/>
                    </a:solidFill>
                    <a:effectLst/>
                  </a:rPr>
                  <a:t>01</a:t>
                </a:r>
                <a:endParaRPr lang="en-US" altLang="ko-KR" sz="4000">
                  <a:solidFill>
                    <a:schemeClr val="accent1"/>
                  </a:solidFill>
                  <a:effectLst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820277" y="1745030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4"/>
              <p:cNvSpPr txBox="1"/>
              <p:nvPr/>
            </p:nvSpPr>
            <p:spPr bwMode="auto">
              <a:xfrm>
                <a:off x="2925265" y="1760282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925265" y="1954181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endParaRPr lang="zh-CN" altLang="en-US" sz="900" dirty="0"/>
              </a:p>
            </p:txBody>
          </p:sp>
        </p:grpSp>
        <p:sp>
          <p:nvSpPr>
            <p:cNvPr id="39" name="任意多边形 19"/>
            <p:cNvSpPr/>
            <p:nvPr/>
          </p:nvSpPr>
          <p:spPr bwMode="auto">
            <a:xfrm>
              <a:off x="6862548" y="1172599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任意多边形 20"/>
            <p:cNvSpPr/>
            <p:nvPr/>
          </p:nvSpPr>
          <p:spPr bwMode="auto">
            <a:xfrm>
              <a:off x="9950180" y="1172599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390503" y="1247780"/>
              <a:ext cx="2197154" cy="876495"/>
              <a:chOff x="7390503" y="1288334"/>
              <a:chExt cx="2197154" cy="876495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829355" y="1288334"/>
                <a:ext cx="1319451" cy="2619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  <a:endParaRPr lang="zh-CN" alt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390503" y="1656998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2114376" y="2407858"/>
            <a:ext cx="7963249" cy="1026856"/>
            <a:chOff x="2112862" y="2407858"/>
            <a:chExt cx="7963249" cy="1026856"/>
          </a:xfrm>
        </p:grpSpPr>
        <p:grpSp>
          <p:nvGrpSpPr>
            <p:cNvPr id="28" name="组合 27"/>
            <p:cNvGrpSpPr/>
            <p:nvPr/>
          </p:nvGrpSpPr>
          <p:grpSpPr>
            <a:xfrm>
              <a:off x="2112862" y="2566253"/>
              <a:ext cx="4019435" cy="710067"/>
              <a:chOff x="2112862" y="3067094"/>
              <a:chExt cx="4019435" cy="710067"/>
            </a:xfrm>
          </p:grpSpPr>
          <p:sp>
            <p:nvSpPr>
              <p:cNvPr id="34" name="文本框 27"/>
              <p:cNvSpPr txBox="1"/>
              <p:nvPr/>
            </p:nvSpPr>
            <p:spPr bwMode="auto">
              <a:xfrm>
                <a:off x="2112862" y="3067094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2"/>
                    </a:solidFill>
                    <a:effectLst/>
                  </a:rPr>
                  <a:t>02</a:t>
                </a:r>
                <a:endParaRPr lang="en-US" altLang="ko-KR" sz="4000">
                  <a:solidFill>
                    <a:schemeClr val="accent2"/>
                  </a:solidFill>
                  <a:effectLst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2820277" y="3257776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7"/>
              <p:cNvSpPr txBox="1"/>
              <p:nvPr/>
            </p:nvSpPr>
            <p:spPr bwMode="auto">
              <a:xfrm>
                <a:off x="2925265" y="327302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925265" y="3466927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endParaRPr lang="zh-CN" altLang="en-US" sz="900" dirty="0"/>
              </a:p>
            </p:txBody>
          </p:sp>
        </p:grpSp>
        <p:sp>
          <p:nvSpPr>
            <p:cNvPr id="29" name="任意多边形 16"/>
            <p:cNvSpPr/>
            <p:nvPr/>
          </p:nvSpPr>
          <p:spPr bwMode="auto">
            <a:xfrm>
              <a:off x="6862548" y="2407858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 17"/>
            <p:cNvSpPr/>
            <p:nvPr/>
          </p:nvSpPr>
          <p:spPr bwMode="auto">
            <a:xfrm>
              <a:off x="9950180" y="2407858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390503" y="2512756"/>
              <a:ext cx="2197154" cy="817061"/>
              <a:chOff x="7390503" y="2523593"/>
              <a:chExt cx="2197154" cy="817061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829355" y="2523593"/>
                <a:ext cx="1319451" cy="2619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  <a:endParaRPr lang="zh-CN" alt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390503" y="2832823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117404" y="3643117"/>
            <a:ext cx="7957193" cy="1026856"/>
            <a:chOff x="2118918" y="3643117"/>
            <a:chExt cx="7957193" cy="1026856"/>
          </a:xfrm>
        </p:grpSpPr>
        <p:grpSp>
          <p:nvGrpSpPr>
            <p:cNvPr id="18" name="组合 17"/>
            <p:cNvGrpSpPr/>
            <p:nvPr/>
          </p:nvGrpSpPr>
          <p:grpSpPr>
            <a:xfrm>
              <a:off x="2118918" y="3801512"/>
              <a:ext cx="4019435" cy="710067"/>
              <a:chOff x="2112862" y="4522362"/>
              <a:chExt cx="4019435" cy="710067"/>
            </a:xfrm>
          </p:grpSpPr>
          <p:sp>
            <p:nvSpPr>
              <p:cNvPr id="24" name="文本框 25"/>
              <p:cNvSpPr txBox="1"/>
              <p:nvPr/>
            </p:nvSpPr>
            <p:spPr bwMode="auto">
              <a:xfrm>
                <a:off x="2112862" y="4522362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3"/>
                    </a:solidFill>
                    <a:effectLst/>
                  </a:rPr>
                  <a:t>03</a:t>
                </a:r>
                <a:endParaRPr lang="en-US" altLang="ko-KR" sz="4000">
                  <a:solidFill>
                    <a:schemeClr val="accent3"/>
                  </a:solidFill>
                  <a:effectLst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2820277" y="4713044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10"/>
              <p:cNvSpPr txBox="1"/>
              <p:nvPr/>
            </p:nvSpPr>
            <p:spPr bwMode="auto">
              <a:xfrm>
                <a:off x="2925265" y="4728296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925265" y="4922195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endParaRPr lang="zh-CN" altLang="en-US" sz="900" dirty="0"/>
              </a:p>
            </p:txBody>
          </p:sp>
        </p:grpSp>
        <p:sp>
          <p:nvSpPr>
            <p:cNvPr id="19" name="任意多边形 13"/>
            <p:cNvSpPr/>
            <p:nvPr/>
          </p:nvSpPr>
          <p:spPr bwMode="auto">
            <a:xfrm>
              <a:off x="6862548" y="3643117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 14"/>
            <p:cNvSpPr/>
            <p:nvPr/>
          </p:nvSpPr>
          <p:spPr bwMode="auto">
            <a:xfrm>
              <a:off x="9950180" y="3643117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390503" y="3745401"/>
              <a:ext cx="2197154" cy="822288"/>
              <a:chOff x="7390503" y="3758851"/>
              <a:chExt cx="2197154" cy="82228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829355" y="3758851"/>
                <a:ext cx="1319451" cy="2619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  <a:endParaRPr lang="zh-CN" alt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390503" y="4073308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2117404" y="4878375"/>
            <a:ext cx="7957193" cy="1026856"/>
            <a:chOff x="2118918" y="4878375"/>
            <a:chExt cx="7957193" cy="1026856"/>
          </a:xfrm>
        </p:grpSpPr>
        <p:grpSp>
          <p:nvGrpSpPr>
            <p:cNvPr id="8" name="组合 7"/>
            <p:cNvGrpSpPr/>
            <p:nvPr/>
          </p:nvGrpSpPr>
          <p:grpSpPr>
            <a:xfrm>
              <a:off x="2118918" y="5036770"/>
              <a:ext cx="4019435" cy="710067"/>
              <a:chOff x="2112862" y="4522362"/>
              <a:chExt cx="4019435" cy="710067"/>
            </a:xfrm>
          </p:grpSpPr>
          <p:sp>
            <p:nvSpPr>
              <p:cNvPr id="14" name="文本框 47"/>
              <p:cNvSpPr txBox="1"/>
              <p:nvPr/>
            </p:nvSpPr>
            <p:spPr bwMode="auto">
              <a:xfrm>
                <a:off x="2112862" y="4522362"/>
                <a:ext cx="746227" cy="71006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ko-KR" sz="40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04</a:t>
                </a:r>
                <a:endParaRPr lang="en-US" altLang="ko-KR" sz="4000" dirty="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820277" y="4713044"/>
                <a:ext cx="0" cy="37496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49"/>
              <p:cNvSpPr txBox="1"/>
              <p:nvPr/>
            </p:nvSpPr>
            <p:spPr bwMode="auto">
              <a:xfrm>
                <a:off x="2925265" y="4728296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925265" y="4922195"/>
                <a:ext cx="3207032" cy="20774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endParaRPr lang="zh-CN" altLang="en-US" sz="900" dirty="0"/>
              </a:p>
            </p:txBody>
          </p:sp>
        </p:grpSp>
        <p:sp>
          <p:nvSpPr>
            <p:cNvPr id="9" name="任意多边形 43"/>
            <p:cNvSpPr/>
            <p:nvPr/>
          </p:nvSpPr>
          <p:spPr bwMode="auto">
            <a:xfrm>
              <a:off x="6862548" y="4878375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 44"/>
            <p:cNvSpPr/>
            <p:nvPr/>
          </p:nvSpPr>
          <p:spPr bwMode="auto">
            <a:xfrm>
              <a:off x="9950180" y="4878375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390503" y="4980659"/>
              <a:ext cx="2197154" cy="822288"/>
              <a:chOff x="7390503" y="4994109"/>
              <a:chExt cx="2197154" cy="82228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7829355" y="4994109"/>
                <a:ext cx="1319451" cy="261979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/>
              <a:p>
                <a:pPr lvl="0" algn="ct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prstClr val="white"/>
                    </a:solidFill>
                  </a:rPr>
                  <a:t>输入标题文本</a:t>
                </a:r>
                <a:endParaRPr lang="zh-CN" alt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90503" y="5308566"/>
                <a:ext cx="2197154" cy="5078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 dirty="0"/>
                  <a:t>请替换文字内容复制你的内容到此 </a:t>
                </a:r>
                <a:br>
                  <a:rPr lang="zh-CN" altLang="en-US" sz="900" dirty="0"/>
                </a:br>
                <a:endParaRPr lang="zh-CN" altLang="en-US" sz="9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/>
          <p:cNvSpPr txBox="1"/>
          <p:nvPr/>
        </p:nvSpPr>
        <p:spPr>
          <a:xfrm>
            <a:off x="4649103" y="2662860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49"/>
          <p:cNvSpPr txBox="1"/>
          <p:nvPr/>
        </p:nvSpPr>
        <p:spPr>
          <a:xfrm>
            <a:off x="4649103" y="3429000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427132" y="2276581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Arial" panose="020B0604020202020204" pitchFamily="34" charset="0"/>
              </a:rPr>
              <a:t>04</a:t>
            </a:r>
            <a:endParaRPr lang="zh-CN" altLang="en-US" sz="10900" cap="all" spc="284" dirty="0">
              <a:solidFill>
                <a:schemeClr val="accent1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837369" y="1382494"/>
            <a:ext cx="4517261" cy="988629"/>
            <a:chOff x="3974544" y="1008636"/>
            <a:chExt cx="3387946" cy="741472"/>
          </a:xfrm>
        </p:grpSpPr>
        <p:grpSp>
          <p:nvGrpSpPr>
            <p:cNvPr id="8" name="组合 7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10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11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2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3837369" y="2499662"/>
            <a:ext cx="4517261" cy="988629"/>
            <a:chOff x="3974544" y="1846512"/>
            <a:chExt cx="3387946" cy="741472"/>
          </a:xfrm>
        </p:grpSpPr>
        <p:grpSp>
          <p:nvGrpSpPr>
            <p:cNvPr id="17" name="组合 16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9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0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21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" name="组合 24"/>
          <p:cNvGrpSpPr/>
          <p:nvPr/>
        </p:nvGrpSpPr>
        <p:grpSpPr>
          <a:xfrm>
            <a:off x="3837369" y="3616830"/>
            <a:ext cx="4517261" cy="988629"/>
            <a:chOff x="3974544" y="2684388"/>
            <a:chExt cx="3387946" cy="741472"/>
          </a:xfrm>
        </p:grpSpPr>
        <p:grpSp>
          <p:nvGrpSpPr>
            <p:cNvPr id="26" name="组合 25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8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9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30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3837369" y="4733998"/>
            <a:ext cx="4517261" cy="988629"/>
            <a:chOff x="3974544" y="3522264"/>
            <a:chExt cx="3387946" cy="741472"/>
          </a:xfrm>
        </p:grpSpPr>
        <p:grpSp>
          <p:nvGrpSpPr>
            <p:cNvPr id="35" name="组合 34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7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04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有猫在_GBK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38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9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方正有猫在_GBK" panose="02000000000000000000" pitchFamily="2" charset="-122"/>
                      <a:ea typeface="方正有猫在_GBK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3" name="矩形 42"/>
          <p:cNvSpPr/>
          <p:nvPr/>
        </p:nvSpPr>
        <p:spPr>
          <a:xfrm>
            <a:off x="1130298" y="2074871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1100601" y="3000209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CATALOG</a:t>
            </a:r>
            <a:endParaRPr lang="zh-CN" altLang="en-US" b="0" kern="0" dirty="0">
              <a:solidFill>
                <a:schemeClr val="tx1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130833" y="1603887"/>
            <a:ext cx="3930334" cy="3932380"/>
            <a:chOff x="4130833" y="1603887"/>
            <a:chExt cx="3930334" cy="3932380"/>
          </a:xfrm>
        </p:grpSpPr>
        <p:sp>
          <p:nvSpPr>
            <p:cNvPr id="4" name="Arrow: Bent 26"/>
            <p:cNvSpPr/>
            <p:nvPr/>
          </p:nvSpPr>
          <p:spPr bwMode="auto">
            <a:xfrm rot="5400000">
              <a:off x="5099479" y="2015800"/>
              <a:ext cx="1850879" cy="1221005"/>
            </a:xfrm>
            <a:prstGeom prst="bentArrow">
              <a:avLst>
                <a:gd name="adj1" fmla="val 51385"/>
                <a:gd name="adj2" fmla="val 44445"/>
                <a:gd name="adj3" fmla="val 44585"/>
                <a:gd name="adj4" fmla="val 67108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Rectangle: Rounded Corners 27"/>
            <p:cNvSpPr/>
            <p:nvPr/>
          </p:nvSpPr>
          <p:spPr bwMode="auto">
            <a:xfrm>
              <a:off x="4612169" y="1603887"/>
              <a:ext cx="802249" cy="802248"/>
            </a:xfrm>
            <a:prstGeom prst="round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01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6" name="Arrow: Bent 28"/>
            <p:cNvSpPr/>
            <p:nvPr/>
          </p:nvSpPr>
          <p:spPr bwMode="auto">
            <a:xfrm rot="10800000">
              <a:off x="6113313" y="2894082"/>
              <a:ext cx="1850879" cy="1221005"/>
            </a:xfrm>
            <a:prstGeom prst="bentArrow">
              <a:avLst>
                <a:gd name="adj1" fmla="val 51385"/>
                <a:gd name="adj2" fmla="val 44445"/>
                <a:gd name="adj3" fmla="val 44585"/>
                <a:gd name="adj4" fmla="val 67108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Rectangle: Rounded Corners 29"/>
            <p:cNvSpPr/>
            <p:nvPr/>
          </p:nvSpPr>
          <p:spPr bwMode="auto">
            <a:xfrm>
              <a:off x="7258918" y="2091835"/>
              <a:ext cx="802249" cy="802248"/>
            </a:xfrm>
            <a:prstGeom prst="roundRect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02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8" name="Arrow: Bent 51"/>
            <p:cNvSpPr/>
            <p:nvPr/>
          </p:nvSpPr>
          <p:spPr bwMode="auto">
            <a:xfrm rot="5400000" flipH="1" flipV="1">
              <a:off x="5241642" y="3903350"/>
              <a:ext cx="1850879" cy="1221005"/>
            </a:xfrm>
            <a:prstGeom prst="bentArrow">
              <a:avLst>
                <a:gd name="adj1" fmla="val 51385"/>
                <a:gd name="adj2" fmla="val 44445"/>
                <a:gd name="adj3" fmla="val 44585"/>
                <a:gd name="adj4" fmla="val 67108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Rectangle: Rounded Corners 52"/>
            <p:cNvSpPr/>
            <p:nvPr/>
          </p:nvSpPr>
          <p:spPr bwMode="auto">
            <a:xfrm flipH="1">
              <a:off x="6777583" y="4734019"/>
              <a:ext cx="802249" cy="802248"/>
            </a:xfrm>
            <a:prstGeom prst="roundRect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03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10" name="Arrow: Bent 53"/>
            <p:cNvSpPr/>
            <p:nvPr/>
          </p:nvSpPr>
          <p:spPr bwMode="auto">
            <a:xfrm rot="10800000" flipH="1" flipV="1">
              <a:off x="4227810" y="3025070"/>
              <a:ext cx="1850879" cy="1221005"/>
            </a:xfrm>
            <a:prstGeom prst="bentArrow">
              <a:avLst>
                <a:gd name="adj1" fmla="val 51385"/>
                <a:gd name="adj2" fmla="val 44445"/>
                <a:gd name="adj3" fmla="val 44585"/>
                <a:gd name="adj4" fmla="val 67108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Rectangle: Rounded Corners 54"/>
            <p:cNvSpPr/>
            <p:nvPr/>
          </p:nvSpPr>
          <p:spPr bwMode="auto">
            <a:xfrm flipH="1">
              <a:off x="4130833" y="4246072"/>
              <a:ext cx="802249" cy="802248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04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8061167" y="2066310"/>
            <a:ext cx="2913191" cy="856637"/>
            <a:chOff x="1415480" y="1651350"/>
            <a:chExt cx="2913191" cy="856637"/>
          </a:xfrm>
        </p:grpSpPr>
        <p:sp>
          <p:nvSpPr>
            <p:cNvPr id="22" name="TextBox 2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TextBox 2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1831593" y="4249705"/>
            <a:ext cx="2299240" cy="866137"/>
            <a:chOff x="793990" y="1227225"/>
            <a:chExt cx="2299240" cy="866137"/>
          </a:xfrm>
        </p:grpSpPr>
        <p:sp>
          <p:nvSpPr>
            <p:cNvPr id="20" name="TextBox 3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32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33"/>
          <p:cNvGrpSpPr/>
          <p:nvPr>
            <p:custDataLst>
              <p:tags r:id="rId4"/>
            </p:custDataLst>
          </p:nvPr>
        </p:nvGrpSpPr>
        <p:grpSpPr>
          <a:xfrm>
            <a:off x="2312929" y="1593817"/>
            <a:ext cx="2299240" cy="866137"/>
            <a:chOff x="793990" y="1227225"/>
            <a:chExt cx="2299240" cy="866137"/>
          </a:xfrm>
        </p:grpSpPr>
        <p:sp>
          <p:nvSpPr>
            <p:cNvPr id="18" name="TextBox 34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9" name="TextBox 35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36"/>
          <p:cNvGrpSpPr/>
          <p:nvPr>
            <p:custDataLst>
              <p:tags r:id="rId5"/>
            </p:custDataLst>
          </p:nvPr>
        </p:nvGrpSpPr>
        <p:grpSpPr>
          <a:xfrm>
            <a:off x="7579832" y="4706824"/>
            <a:ext cx="2913191" cy="856637"/>
            <a:chOff x="1415480" y="1651350"/>
            <a:chExt cx="2913191" cy="856637"/>
          </a:xfrm>
        </p:grpSpPr>
        <p:sp>
          <p:nvSpPr>
            <p:cNvPr id="16" name="TextBox 3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7" name="TextBox 3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39673" y="1304764"/>
            <a:ext cx="2259944" cy="3076620"/>
            <a:chOff x="1139673" y="1304764"/>
            <a:chExt cx="2259944" cy="3076620"/>
          </a:xfrm>
        </p:grpSpPr>
        <p:sp>
          <p:nvSpPr>
            <p:cNvPr id="13" name="TextBox 48"/>
            <p:cNvSpPr txBox="1"/>
            <p:nvPr/>
          </p:nvSpPr>
          <p:spPr>
            <a:xfrm>
              <a:off x="1861980" y="2860184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grpSp>
          <p:nvGrpSpPr>
            <p:cNvPr id="14" name="Group 85"/>
            <p:cNvGrpSpPr/>
            <p:nvPr/>
          </p:nvGrpSpPr>
          <p:grpSpPr>
            <a:xfrm>
              <a:off x="1182333" y="1668284"/>
              <a:ext cx="2097901" cy="1100360"/>
              <a:chOff x="3433260" y="1508627"/>
              <a:chExt cx="2237290" cy="1173470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1" name="Freeform: Shape 86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87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88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89"/>
            <p:cNvGrpSpPr/>
            <p:nvPr/>
          </p:nvGrpSpPr>
          <p:grpSpPr>
            <a:xfrm>
              <a:off x="1937428" y="1304764"/>
              <a:ext cx="610706" cy="902427"/>
              <a:chOff x="9609457" y="3208468"/>
              <a:chExt cx="651753" cy="963081"/>
            </a:xfrm>
          </p:grpSpPr>
          <p:sp>
            <p:nvSpPr>
              <p:cNvPr id="28" name="Oval 90"/>
              <p:cNvSpPr/>
              <p:nvPr/>
            </p:nvSpPr>
            <p:spPr>
              <a:xfrm>
                <a:off x="9609457" y="3208468"/>
                <a:ext cx="651753" cy="65175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9" name="Straight Connector 91"/>
              <p:cNvCxnSpPr/>
              <p:nvPr/>
            </p:nvCxnSpPr>
            <p:spPr>
              <a:xfrm flipH="1" flipV="1">
                <a:off x="9934198" y="3881981"/>
                <a:ext cx="2888" cy="289568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: Shape 92"/>
              <p:cNvSpPr/>
              <p:nvPr/>
            </p:nvSpPr>
            <p:spPr bwMode="auto">
              <a:xfrm>
                <a:off x="9819041" y="3389973"/>
                <a:ext cx="230314" cy="308493"/>
              </a:xfrm>
              <a:custGeom>
                <a:avLst/>
                <a:gdLst>
                  <a:gd name="T0" fmla="*/ 77224192 w 21600"/>
                  <a:gd name="T1" fmla="*/ 125025245 h 21599"/>
                  <a:gd name="T2" fmla="*/ 77224192 w 21600"/>
                  <a:gd name="T3" fmla="*/ 78033134 h 21599"/>
                  <a:gd name="T4" fmla="*/ 44921634 w 21600"/>
                  <a:gd name="T5" fmla="*/ 13585 h 21599"/>
                  <a:gd name="T6" fmla="*/ 44320615 w 21600"/>
                  <a:gd name="T7" fmla="*/ 0 h 21599"/>
                  <a:gd name="T8" fmla="*/ 43731413 w 21600"/>
                  <a:gd name="T9" fmla="*/ 25904 h 21599"/>
                  <a:gd name="T10" fmla="*/ 11433478 w 21600"/>
                  <a:gd name="T11" fmla="*/ 78046720 h 21599"/>
                  <a:gd name="T12" fmla="*/ 11433478 w 21600"/>
                  <a:gd name="T13" fmla="*/ 125025245 h 21599"/>
                  <a:gd name="T14" fmla="*/ 0 w 21600"/>
                  <a:gd name="T15" fmla="*/ 125025245 h 21599"/>
                  <a:gd name="T16" fmla="*/ 0 w 21600"/>
                  <a:gd name="T17" fmla="*/ 286394996 h 21599"/>
                  <a:gd name="T18" fmla="*/ 88962056 w 21600"/>
                  <a:gd name="T19" fmla="*/ 286394996 h 21599"/>
                  <a:gd name="T20" fmla="*/ 88962056 w 21600"/>
                  <a:gd name="T21" fmla="*/ 125025245 h 21599"/>
                  <a:gd name="T22" fmla="*/ 77224192 w 21600"/>
                  <a:gd name="T23" fmla="*/ 125025245 h 21599"/>
                  <a:gd name="T24" fmla="*/ 54575753 w 21600"/>
                  <a:gd name="T25" fmla="*/ 256813289 h 21599"/>
                  <a:gd name="T26" fmla="*/ 34402734 w 21600"/>
                  <a:gd name="T27" fmla="*/ 256813289 h 21599"/>
                  <a:gd name="T28" fmla="*/ 39340846 w 21600"/>
                  <a:gd name="T29" fmla="*/ 204648719 h 21599"/>
                  <a:gd name="T30" fmla="*/ 34402734 w 21600"/>
                  <a:gd name="T31" fmla="*/ 183712973 h 21599"/>
                  <a:gd name="T32" fmla="*/ 44489207 w 21600"/>
                  <a:gd name="T33" fmla="*/ 159340789 h 21599"/>
                  <a:gd name="T34" fmla="*/ 54575753 w 21600"/>
                  <a:gd name="T35" fmla="*/ 183712973 h 21599"/>
                  <a:gd name="T36" fmla="*/ 49600606 w 21600"/>
                  <a:gd name="T37" fmla="*/ 204701804 h 21599"/>
                  <a:gd name="T38" fmla="*/ 54575753 w 21600"/>
                  <a:gd name="T39" fmla="*/ 256813289 h 21599"/>
                  <a:gd name="T40" fmla="*/ 61062386 w 21600"/>
                  <a:gd name="T41" fmla="*/ 125025245 h 21599"/>
                  <a:gd name="T42" fmla="*/ 27590661 w 21600"/>
                  <a:gd name="T43" fmla="*/ 125025245 h 21599"/>
                  <a:gd name="T44" fmla="*/ 27590661 w 21600"/>
                  <a:gd name="T45" fmla="*/ 78046720 h 21599"/>
                  <a:gd name="T46" fmla="*/ 43727311 w 21600"/>
                  <a:gd name="T47" fmla="*/ 39062860 h 21599"/>
                  <a:gd name="T48" fmla="*/ 44518023 w 21600"/>
                  <a:gd name="T49" fmla="*/ 39036945 h 21599"/>
                  <a:gd name="T50" fmla="*/ 44921634 w 21600"/>
                  <a:gd name="T51" fmla="*/ 39062860 h 21599"/>
                  <a:gd name="T52" fmla="*/ 61062386 w 21600"/>
                  <a:gd name="T53" fmla="*/ 78033134 h 21599"/>
                  <a:gd name="T54" fmla="*/ 61062386 w 21600"/>
                  <a:gd name="T55" fmla="*/ 125025245 h 21599"/>
                  <a:gd name="T56" fmla="*/ 61062386 w 21600"/>
                  <a:gd name="T57" fmla="*/ 125025245 h 215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599">
                    <a:moveTo>
                      <a:pt x="18750" y="9429"/>
                    </a:moveTo>
                    <a:lnTo>
                      <a:pt x="18750" y="5885"/>
                    </a:lnTo>
                    <a:cubicBezTo>
                      <a:pt x="18750" y="2636"/>
                      <a:pt x="15238" y="1"/>
                      <a:pt x="10907" y="1"/>
                    </a:cubicBezTo>
                    <a:cubicBezTo>
                      <a:pt x="10853" y="1"/>
                      <a:pt x="10814" y="-1"/>
                      <a:pt x="10761" y="0"/>
                    </a:cubicBezTo>
                    <a:cubicBezTo>
                      <a:pt x="10718" y="0"/>
                      <a:pt x="10662" y="2"/>
                      <a:pt x="10618" y="2"/>
                    </a:cubicBezTo>
                    <a:cubicBezTo>
                      <a:pt x="6286" y="2"/>
                      <a:pt x="2776" y="2636"/>
                      <a:pt x="2776" y="5886"/>
                    </a:cubicBezTo>
                    <a:lnTo>
                      <a:pt x="2776" y="9429"/>
                    </a:lnTo>
                    <a:lnTo>
                      <a:pt x="0" y="9429"/>
                    </a:lnTo>
                    <a:lnTo>
                      <a:pt x="0" y="21599"/>
                    </a:lnTo>
                    <a:lnTo>
                      <a:pt x="21600" y="21599"/>
                    </a:lnTo>
                    <a:lnTo>
                      <a:pt x="21600" y="9429"/>
                    </a:lnTo>
                    <a:lnTo>
                      <a:pt x="18750" y="9429"/>
                    </a:lnTo>
                    <a:close/>
                    <a:moveTo>
                      <a:pt x="13251" y="19368"/>
                    </a:moveTo>
                    <a:lnTo>
                      <a:pt x="8353" y="19368"/>
                    </a:lnTo>
                    <a:lnTo>
                      <a:pt x="9552" y="15434"/>
                    </a:lnTo>
                    <a:cubicBezTo>
                      <a:pt x="8835" y="15113"/>
                      <a:pt x="8353" y="14527"/>
                      <a:pt x="8353" y="13855"/>
                    </a:cubicBezTo>
                    <a:cubicBezTo>
                      <a:pt x="8353" y="12840"/>
                      <a:pt x="9449" y="12017"/>
                      <a:pt x="10802" y="12017"/>
                    </a:cubicBezTo>
                    <a:cubicBezTo>
                      <a:pt x="12154" y="12017"/>
                      <a:pt x="13251" y="12840"/>
                      <a:pt x="13251" y="13855"/>
                    </a:cubicBezTo>
                    <a:cubicBezTo>
                      <a:pt x="13251" y="14530"/>
                      <a:pt x="12765" y="15118"/>
                      <a:pt x="12043" y="15438"/>
                    </a:cubicBezTo>
                    <a:lnTo>
                      <a:pt x="13251" y="19368"/>
                    </a:lnTo>
                    <a:close/>
                    <a:moveTo>
                      <a:pt x="14826" y="9429"/>
                    </a:moveTo>
                    <a:lnTo>
                      <a:pt x="6699" y="9429"/>
                    </a:lnTo>
                    <a:lnTo>
                      <a:pt x="6699" y="5886"/>
                    </a:lnTo>
                    <a:cubicBezTo>
                      <a:pt x="6699" y="4265"/>
                      <a:pt x="8457" y="2946"/>
                      <a:pt x="10617" y="2946"/>
                    </a:cubicBezTo>
                    <a:cubicBezTo>
                      <a:pt x="10679" y="2946"/>
                      <a:pt x="10809" y="2944"/>
                      <a:pt x="10809" y="2944"/>
                    </a:cubicBezTo>
                    <a:cubicBezTo>
                      <a:pt x="10809" y="2944"/>
                      <a:pt x="10874" y="2946"/>
                      <a:pt x="10907" y="2946"/>
                    </a:cubicBezTo>
                    <a:cubicBezTo>
                      <a:pt x="13067" y="2946"/>
                      <a:pt x="14826" y="4264"/>
                      <a:pt x="14826" y="5885"/>
                    </a:cubicBezTo>
                    <a:lnTo>
                      <a:pt x="14826" y="9429"/>
                    </a:lnTo>
                    <a:close/>
                    <a:moveTo>
                      <a:pt x="14826" y="942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3"/>
            <p:cNvGrpSpPr/>
            <p:nvPr/>
          </p:nvGrpSpPr>
          <p:grpSpPr>
            <a:xfrm>
              <a:off x="1139673" y="3442088"/>
              <a:ext cx="2259944" cy="939296"/>
              <a:chOff x="1139673" y="3660828"/>
              <a:chExt cx="2259944" cy="939296"/>
            </a:xfrm>
          </p:grpSpPr>
          <p:sp>
            <p:nvSpPr>
              <p:cNvPr id="26" name="TextBox 12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7" name="Rectangle 2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3601439" y="1687642"/>
            <a:ext cx="2259944" cy="3107973"/>
            <a:chOff x="3601439" y="1687642"/>
            <a:chExt cx="2259944" cy="3107973"/>
          </a:xfrm>
        </p:grpSpPr>
        <p:grpSp>
          <p:nvGrpSpPr>
            <p:cNvPr id="4" name="Group 16"/>
            <p:cNvGrpSpPr/>
            <p:nvPr/>
          </p:nvGrpSpPr>
          <p:grpSpPr>
            <a:xfrm>
              <a:off x="3746379" y="2071581"/>
              <a:ext cx="2097901" cy="1100360"/>
              <a:chOff x="3433260" y="1508627"/>
              <a:chExt cx="2237290" cy="1173470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3" name="Freeform: Shape 17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18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19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32"/>
            <p:cNvGrpSpPr/>
            <p:nvPr/>
          </p:nvGrpSpPr>
          <p:grpSpPr>
            <a:xfrm>
              <a:off x="4501474" y="1687642"/>
              <a:ext cx="610706" cy="902427"/>
              <a:chOff x="4506707" y="2276159"/>
              <a:chExt cx="651753" cy="963081"/>
            </a:xfrm>
          </p:grpSpPr>
          <p:sp>
            <p:nvSpPr>
              <p:cNvPr id="46" name="Oval 33"/>
              <p:cNvSpPr/>
              <p:nvPr/>
            </p:nvSpPr>
            <p:spPr>
              <a:xfrm>
                <a:off x="4506707" y="2276159"/>
                <a:ext cx="651753" cy="6517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7" name="Straight Connector 34"/>
              <p:cNvCxnSpPr/>
              <p:nvPr/>
            </p:nvCxnSpPr>
            <p:spPr>
              <a:xfrm flipH="1" flipV="1">
                <a:off x="4831448" y="2949672"/>
                <a:ext cx="2888" cy="289568"/>
              </a:xfrm>
              <a:prstGeom prst="line">
                <a:avLst/>
              </a:prstGeom>
              <a:ln w="6350">
                <a:solidFill>
                  <a:schemeClr val="accent3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35"/>
              <p:cNvGrpSpPr/>
              <p:nvPr/>
            </p:nvGrpSpPr>
            <p:grpSpPr bwMode="auto">
              <a:xfrm>
                <a:off x="4694785" y="2480818"/>
                <a:ext cx="283138" cy="285248"/>
                <a:chOff x="0" y="0"/>
                <a:chExt cx="578" cy="578"/>
              </a:xfrm>
              <a:solidFill>
                <a:schemeClr val="bg1"/>
              </a:solidFill>
            </p:grpSpPr>
            <p:sp>
              <p:nvSpPr>
                <p:cNvPr id="49" name="Freeform: Shape 36"/>
                <p:cNvSpPr/>
                <p:nvPr/>
              </p:nvSpPr>
              <p:spPr bwMode="auto">
                <a:xfrm>
                  <a:off x="0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80" y="21600"/>
                      </a:moveTo>
                      <a:lnTo>
                        <a:pt x="21600" y="15977"/>
                      </a:lnTo>
                      <a:lnTo>
                        <a:pt x="11776" y="6145"/>
                      </a:lnTo>
                      <a:lnTo>
                        <a:pt x="17948" y="0"/>
                      </a:lnTo>
                      <a:lnTo>
                        <a:pt x="14" y="0"/>
                      </a:lnTo>
                      <a:lnTo>
                        <a:pt x="0" y="17918"/>
                      </a:lnTo>
                      <a:lnTo>
                        <a:pt x="6130" y="11744"/>
                      </a:lnTo>
                      <a:lnTo>
                        <a:pt x="15980" y="21600"/>
                      </a:lnTo>
                      <a:close/>
                      <a:moveTo>
                        <a:pt x="15980" y="2160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37"/>
                <p:cNvSpPr/>
                <p:nvPr/>
              </p:nvSpPr>
              <p:spPr bwMode="auto">
                <a:xfrm>
                  <a:off x="344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470" y="9856"/>
                      </a:moveTo>
                      <a:lnTo>
                        <a:pt x="5620" y="0"/>
                      </a:lnTo>
                      <a:lnTo>
                        <a:pt x="0" y="5623"/>
                      </a:lnTo>
                      <a:lnTo>
                        <a:pt x="9824" y="15455"/>
                      </a:lnTo>
                      <a:lnTo>
                        <a:pt x="3652" y="21600"/>
                      </a:lnTo>
                      <a:lnTo>
                        <a:pt x="21586" y="21600"/>
                      </a:lnTo>
                      <a:lnTo>
                        <a:pt x="21600" y="3682"/>
                      </a:lnTo>
                      <a:lnTo>
                        <a:pt x="15470" y="9856"/>
                      </a:lnTo>
                      <a:close/>
                      <a:moveTo>
                        <a:pt x="15470" y="9856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38"/>
                <p:cNvSpPr/>
                <p:nvPr/>
              </p:nvSpPr>
              <p:spPr bwMode="auto">
                <a:xfrm>
                  <a:off x="344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5623" y="21600"/>
                      </a:moveTo>
                      <a:lnTo>
                        <a:pt x="15455" y="11776"/>
                      </a:lnTo>
                      <a:lnTo>
                        <a:pt x="21600" y="17948"/>
                      </a:lnTo>
                      <a:lnTo>
                        <a:pt x="21600" y="15"/>
                      </a:lnTo>
                      <a:lnTo>
                        <a:pt x="3682" y="0"/>
                      </a:lnTo>
                      <a:lnTo>
                        <a:pt x="9856" y="6130"/>
                      </a:lnTo>
                      <a:lnTo>
                        <a:pt x="0" y="15981"/>
                      </a:lnTo>
                      <a:lnTo>
                        <a:pt x="5623" y="21600"/>
                      </a:lnTo>
                      <a:close/>
                      <a:moveTo>
                        <a:pt x="5623" y="2160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39"/>
                <p:cNvSpPr/>
                <p:nvPr/>
              </p:nvSpPr>
              <p:spPr bwMode="auto">
                <a:xfrm>
                  <a:off x="0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77" y="0"/>
                      </a:moveTo>
                      <a:lnTo>
                        <a:pt x="6145" y="9824"/>
                      </a:lnTo>
                      <a:lnTo>
                        <a:pt x="0" y="3652"/>
                      </a:lnTo>
                      <a:lnTo>
                        <a:pt x="0" y="21585"/>
                      </a:lnTo>
                      <a:lnTo>
                        <a:pt x="17918" y="21600"/>
                      </a:lnTo>
                      <a:lnTo>
                        <a:pt x="11744" y="15470"/>
                      </a:lnTo>
                      <a:lnTo>
                        <a:pt x="21600" y="5619"/>
                      </a:lnTo>
                      <a:lnTo>
                        <a:pt x="15977" y="0"/>
                      </a:lnTo>
                      <a:close/>
                      <a:moveTo>
                        <a:pt x="15977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6" name="TextBox 50"/>
            <p:cNvSpPr txBox="1"/>
            <p:nvPr/>
          </p:nvSpPr>
          <p:spPr>
            <a:xfrm>
              <a:off x="4426025" y="3292569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grpSp>
          <p:nvGrpSpPr>
            <p:cNvPr id="17" name="Group 53"/>
            <p:cNvGrpSpPr/>
            <p:nvPr/>
          </p:nvGrpSpPr>
          <p:grpSpPr>
            <a:xfrm>
              <a:off x="3601439" y="3856319"/>
              <a:ext cx="2259944" cy="939296"/>
              <a:chOff x="1139673" y="3660828"/>
              <a:chExt cx="2259944" cy="939296"/>
            </a:xfrm>
          </p:grpSpPr>
          <p:sp>
            <p:nvSpPr>
              <p:cNvPr id="24" name="TextBox 54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5" name="Rectangle 55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3"/>
            </p:custDataLst>
          </p:nvPr>
        </p:nvGrpSpPr>
        <p:grpSpPr>
          <a:xfrm>
            <a:off x="6229403" y="2111877"/>
            <a:ext cx="2259944" cy="3097969"/>
            <a:chOff x="6229403" y="2111877"/>
            <a:chExt cx="2259944" cy="3097969"/>
          </a:xfrm>
        </p:grpSpPr>
        <p:grpSp>
          <p:nvGrpSpPr>
            <p:cNvPr id="7" name="Group 20"/>
            <p:cNvGrpSpPr/>
            <p:nvPr/>
          </p:nvGrpSpPr>
          <p:grpSpPr>
            <a:xfrm>
              <a:off x="6310426" y="2498169"/>
              <a:ext cx="2097901" cy="1100360"/>
              <a:chOff x="3433260" y="1508627"/>
              <a:chExt cx="2237290" cy="1173470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3" name="Freeform: Shape 21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22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23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44"/>
            <p:cNvGrpSpPr/>
            <p:nvPr/>
          </p:nvGrpSpPr>
          <p:grpSpPr>
            <a:xfrm>
              <a:off x="7065521" y="2111877"/>
              <a:ext cx="610706" cy="902427"/>
              <a:chOff x="7058082" y="2728908"/>
              <a:chExt cx="651753" cy="963081"/>
            </a:xfrm>
          </p:grpSpPr>
          <p:sp>
            <p:nvSpPr>
              <p:cNvPr id="40" name="Oval 45"/>
              <p:cNvSpPr/>
              <p:nvPr/>
            </p:nvSpPr>
            <p:spPr>
              <a:xfrm>
                <a:off x="7058082" y="2728908"/>
                <a:ext cx="651753" cy="6517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1" name="Straight Connector 46"/>
              <p:cNvCxnSpPr/>
              <p:nvPr/>
            </p:nvCxnSpPr>
            <p:spPr>
              <a:xfrm flipH="1" flipV="1">
                <a:off x="7382823" y="3402421"/>
                <a:ext cx="2888" cy="289568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: Shape 47"/>
              <p:cNvSpPr/>
              <p:nvPr/>
            </p:nvSpPr>
            <p:spPr bwMode="auto">
              <a:xfrm>
                <a:off x="7228576" y="2890867"/>
                <a:ext cx="308493" cy="297928"/>
              </a:xfrm>
              <a:custGeom>
                <a:avLst/>
                <a:gdLst>
                  <a:gd name="T0" fmla="*/ 231364898 w 21600"/>
                  <a:gd name="T1" fmla="*/ 129866258 h 21600"/>
                  <a:gd name="T2" fmla="*/ 286355233 w 21600"/>
                  <a:gd name="T3" fmla="*/ 129866258 h 21600"/>
                  <a:gd name="T4" fmla="*/ 143243764 w 21600"/>
                  <a:gd name="T5" fmla="*/ 0 h 21600"/>
                  <a:gd name="T6" fmla="*/ 0 w 21600"/>
                  <a:gd name="T7" fmla="*/ 129866258 h 21600"/>
                  <a:gd name="T8" fmla="*/ 53227311 w 21600"/>
                  <a:gd name="T9" fmla="*/ 129866258 h 21600"/>
                  <a:gd name="T10" fmla="*/ 53227311 w 21600"/>
                  <a:gd name="T11" fmla="*/ 249100149 h 21600"/>
                  <a:gd name="T12" fmla="*/ 116781980 w 21600"/>
                  <a:gd name="T13" fmla="*/ 249100149 h 21600"/>
                  <a:gd name="T14" fmla="*/ 116781980 w 21600"/>
                  <a:gd name="T15" fmla="*/ 175027129 h 21600"/>
                  <a:gd name="T16" fmla="*/ 169837617 w 21600"/>
                  <a:gd name="T17" fmla="*/ 175027129 h 21600"/>
                  <a:gd name="T18" fmla="*/ 169837617 w 21600"/>
                  <a:gd name="T19" fmla="*/ 249100149 h 21600"/>
                  <a:gd name="T20" fmla="*/ 231364898 w 21600"/>
                  <a:gd name="T21" fmla="*/ 249100149 h 21600"/>
                  <a:gd name="T22" fmla="*/ 231364898 w 21600"/>
                  <a:gd name="T23" fmla="*/ 129866258 h 21600"/>
                  <a:gd name="T24" fmla="*/ 231364898 w 21600"/>
                  <a:gd name="T25" fmla="*/ 129866258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7452" y="11261"/>
                    </a:moveTo>
                    <a:lnTo>
                      <a:pt x="21600" y="11261"/>
                    </a:lnTo>
                    <a:lnTo>
                      <a:pt x="10805" y="0"/>
                    </a:lnTo>
                    <a:lnTo>
                      <a:pt x="0" y="11261"/>
                    </a:lnTo>
                    <a:lnTo>
                      <a:pt x="4015" y="11261"/>
                    </a:lnTo>
                    <a:lnTo>
                      <a:pt x="4015" y="21600"/>
                    </a:lnTo>
                    <a:lnTo>
                      <a:pt x="8809" y="21600"/>
                    </a:lnTo>
                    <a:lnTo>
                      <a:pt x="8809" y="15177"/>
                    </a:lnTo>
                    <a:lnTo>
                      <a:pt x="12811" y="15177"/>
                    </a:lnTo>
                    <a:lnTo>
                      <a:pt x="12811" y="21600"/>
                    </a:lnTo>
                    <a:lnTo>
                      <a:pt x="17452" y="21600"/>
                    </a:lnTo>
                    <a:lnTo>
                      <a:pt x="17452" y="11261"/>
                    </a:lnTo>
                    <a:close/>
                    <a:moveTo>
                      <a:pt x="17452" y="1126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TextBox 51"/>
            <p:cNvSpPr txBox="1"/>
            <p:nvPr/>
          </p:nvSpPr>
          <p:spPr>
            <a:xfrm>
              <a:off x="6990071" y="3722052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grpSp>
          <p:nvGrpSpPr>
            <p:cNvPr id="18" name="Group 56"/>
            <p:cNvGrpSpPr/>
            <p:nvPr/>
          </p:nvGrpSpPr>
          <p:grpSpPr>
            <a:xfrm>
              <a:off x="6229403" y="4270550"/>
              <a:ext cx="2259944" cy="939296"/>
              <a:chOff x="1139673" y="3660828"/>
              <a:chExt cx="2259944" cy="939296"/>
            </a:xfrm>
          </p:grpSpPr>
          <p:sp>
            <p:nvSpPr>
              <p:cNvPr id="22" name="TextBox 57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3" name="Rectangle 58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8792384" y="2566490"/>
            <a:ext cx="2259944" cy="3057587"/>
            <a:chOff x="8792384" y="2566490"/>
            <a:chExt cx="2259944" cy="3057587"/>
          </a:xfrm>
        </p:grpSpPr>
        <p:sp>
          <p:nvSpPr>
            <p:cNvPr id="10" name="TextBox 52"/>
            <p:cNvSpPr txBox="1"/>
            <p:nvPr/>
          </p:nvSpPr>
          <p:spPr>
            <a:xfrm>
              <a:off x="9559816" y="4155722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4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grpSp>
          <p:nvGrpSpPr>
            <p:cNvPr id="11" name="Group 77"/>
            <p:cNvGrpSpPr/>
            <p:nvPr/>
          </p:nvGrpSpPr>
          <p:grpSpPr>
            <a:xfrm>
              <a:off x="8874470" y="2913485"/>
              <a:ext cx="2097901" cy="1100358"/>
              <a:chOff x="3433260" y="1508627"/>
              <a:chExt cx="2237290" cy="1173468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7" name="Freeform: Shape 78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79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80"/>
              <p:cNvSpPr/>
              <p:nvPr/>
            </p:nvSpPr>
            <p:spPr bwMode="auto">
              <a:xfrm>
                <a:off x="3433260" y="1939565"/>
                <a:ext cx="2237290" cy="742530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81"/>
            <p:cNvGrpSpPr/>
            <p:nvPr/>
          </p:nvGrpSpPr>
          <p:grpSpPr>
            <a:xfrm>
              <a:off x="9618066" y="2566490"/>
              <a:ext cx="610707" cy="846723"/>
              <a:chOff x="1943061" y="1860330"/>
              <a:chExt cx="651753" cy="903633"/>
            </a:xfrm>
          </p:grpSpPr>
          <p:sp>
            <p:nvSpPr>
              <p:cNvPr id="34" name="Oval 82"/>
              <p:cNvSpPr/>
              <p:nvPr/>
            </p:nvSpPr>
            <p:spPr>
              <a:xfrm>
                <a:off x="1943061" y="1860330"/>
                <a:ext cx="651753" cy="6517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83"/>
              <p:cNvSpPr/>
              <p:nvPr/>
            </p:nvSpPr>
            <p:spPr bwMode="auto">
              <a:xfrm>
                <a:off x="2067805" y="1977408"/>
                <a:ext cx="356548" cy="354123"/>
              </a:xfrm>
              <a:custGeom>
                <a:avLst/>
                <a:gdLst>
                  <a:gd name="T0" fmla="*/ 294279076 w 21600"/>
                  <a:gd name="T1" fmla="*/ 0 h 21600"/>
                  <a:gd name="T2" fmla="*/ 294265182 w 21600"/>
                  <a:gd name="T3" fmla="*/ 13585 h 21600"/>
                  <a:gd name="T4" fmla="*/ 0 w 21600"/>
                  <a:gd name="T5" fmla="*/ 286341649 h 21600"/>
                  <a:gd name="T6" fmla="*/ 0 w 21600"/>
                  <a:gd name="T7" fmla="*/ 286355233 h 21600"/>
                  <a:gd name="T8" fmla="*/ 294238691 w 21600"/>
                  <a:gd name="T9" fmla="*/ 286341649 h 21600"/>
                  <a:gd name="T10" fmla="*/ 294279076 w 21600"/>
                  <a:gd name="T11" fmla="*/ 0 h 21600"/>
                  <a:gd name="T12" fmla="*/ 232316495 w 21600"/>
                  <a:gd name="T13" fmla="*/ 74876716 h 21600"/>
                  <a:gd name="T14" fmla="*/ 246635598 w 21600"/>
                  <a:gd name="T15" fmla="*/ 88797005 h 21600"/>
                  <a:gd name="T16" fmla="*/ 238461554 w 21600"/>
                  <a:gd name="T17" fmla="*/ 96751094 h 21600"/>
                  <a:gd name="T18" fmla="*/ 224142451 w 21600"/>
                  <a:gd name="T19" fmla="*/ 82830805 h 21600"/>
                  <a:gd name="T20" fmla="*/ 232316495 w 21600"/>
                  <a:gd name="T21" fmla="*/ 74876716 h 21600"/>
                  <a:gd name="T22" fmla="*/ 207780479 w 21600"/>
                  <a:gd name="T23" fmla="*/ 98738994 h 21600"/>
                  <a:gd name="T24" fmla="*/ 233693579 w 21600"/>
                  <a:gd name="T25" fmla="*/ 123955309 h 21600"/>
                  <a:gd name="T26" fmla="*/ 225518249 w 21600"/>
                  <a:gd name="T27" fmla="*/ 131909398 h 21600"/>
                  <a:gd name="T28" fmla="*/ 199605150 w 21600"/>
                  <a:gd name="T29" fmla="*/ 106694230 h 21600"/>
                  <a:gd name="T30" fmla="*/ 207780479 w 21600"/>
                  <a:gd name="T31" fmla="*/ 98738994 h 21600"/>
                  <a:gd name="T32" fmla="*/ 183256942 w 21600"/>
                  <a:gd name="T33" fmla="*/ 122616003 h 21600"/>
                  <a:gd name="T34" fmla="*/ 197562281 w 21600"/>
                  <a:gd name="T35" fmla="*/ 136548610 h 21600"/>
                  <a:gd name="T36" fmla="*/ 189388118 w 21600"/>
                  <a:gd name="T37" fmla="*/ 144503858 h 21600"/>
                  <a:gd name="T38" fmla="*/ 175082909 w 21600"/>
                  <a:gd name="T39" fmla="*/ 130570092 h 21600"/>
                  <a:gd name="T40" fmla="*/ 183256942 w 21600"/>
                  <a:gd name="T41" fmla="*/ 122616003 h 21600"/>
                  <a:gd name="T42" fmla="*/ 158719641 w 21600"/>
                  <a:gd name="T43" fmla="*/ 146491865 h 21600"/>
                  <a:gd name="T44" fmla="*/ 184618858 w 21600"/>
                  <a:gd name="T45" fmla="*/ 171693330 h 21600"/>
                  <a:gd name="T46" fmla="*/ 176444814 w 21600"/>
                  <a:gd name="T47" fmla="*/ 179661003 h 21600"/>
                  <a:gd name="T48" fmla="*/ 150531714 w 21600"/>
                  <a:gd name="T49" fmla="*/ 154445836 h 21600"/>
                  <a:gd name="T50" fmla="*/ 158719641 w 21600"/>
                  <a:gd name="T51" fmla="*/ 146491865 h 21600"/>
                  <a:gd name="T52" fmla="*/ 134183625 w 21600"/>
                  <a:gd name="T53" fmla="*/ 170367609 h 21600"/>
                  <a:gd name="T54" fmla="*/ 148501454 w 21600"/>
                  <a:gd name="T55" fmla="*/ 184287897 h 21600"/>
                  <a:gd name="T56" fmla="*/ 140327409 w 21600"/>
                  <a:gd name="T57" fmla="*/ 192241879 h 21600"/>
                  <a:gd name="T58" fmla="*/ 126008306 w 21600"/>
                  <a:gd name="T59" fmla="*/ 178322964 h 21600"/>
                  <a:gd name="T60" fmla="*/ 134183625 w 21600"/>
                  <a:gd name="T61" fmla="*/ 170367609 h 21600"/>
                  <a:gd name="T62" fmla="*/ 109646205 w 21600"/>
                  <a:gd name="T63" fmla="*/ 194231034 h 21600"/>
                  <a:gd name="T64" fmla="*/ 135559316 w 21600"/>
                  <a:gd name="T65" fmla="*/ 219446083 h 21600"/>
                  <a:gd name="T66" fmla="*/ 127383986 w 21600"/>
                  <a:gd name="T67" fmla="*/ 227400172 h 21600"/>
                  <a:gd name="T68" fmla="*/ 101472172 w 21600"/>
                  <a:gd name="T69" fmla="*/ 202185123 h 21600"/>
                  <a:gd name="T70" fmla="*/ 109646205 w 21600"/>
                  <a:gd name="T71" fmla="*/ 194231034 h 21600"/>
                  <a:gd name="T72" fmla="*/ 91253974 w 21600"/>
                  <a:gd name="T73" fmla="*/ 239994750 h 21600"/>
                  <a:gd name="T74" fmla="*/ 76934860 w 21600"/>
                  <a:gd name="T75" fmla="*/ 226074569 h 21600"/>
                  <a:gd name="T76" fmla="*/ 85122798 w 21600"/>
                  <a:gd name="T77" fmla="*/ 218106896 h 21600"/>
                  <a:gd name="T78" fmla="*/ 99428018 w 21600"/>
                  <a:gd name="T79" fmla="*/ 232027077 h 21600"/>
                  <a:gd name="T80" fmla="*/ 91253974 w 21600"/>
                  <a:gd name="T81" fmla="*/ 239994750 h 21600"/>
                  <a:gd name="T82" fmla="*/ 245137479 w 21600"/>
                  <a:gd name="T83" fmla="*/ 238549279 h 21600"/>
                  <a:gd name="T84" fmla="*/ 147261858 w 21600"/>
                  <a:gd name="T85" fmla="*/ 238549279 h 21600"/>
                  <a:gd name="T86" fmla="*/ 245137479 w 21600"/>
                  <a:gd name="T87" fmla="*/ 143310431 h 21600"/>
                  <a:gd name="T88" fmla="*/ 245137479 w 21600"/>
                  <a:gd name="T89" fmla="*/ 238549279 h 21600"/>
                  <a:gd name="T90" fmla="*/ 245137479 w 21600"/>
                  <a:gd name="T91" fmla="*/ 238549279 h 216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599" y="1"/>
                    </a:lnTo>
                    <a:lnTo>
                      <a:pt x="0" y="21599"/>
                    </a:lnTo>
                    <a:lnTo>
                      <a:pt x="0" y="21600"/>
                    </a:lnTo>
                    <a:lnTo>
                      <a:pt x="21597" y="21599"/>
                    </a:lnTo>
                    <a:lnTo>
                      <a:pt x="21600" y="0"/>
                    </a:lnTo>
                    <a:close/>
                    <a:moveTo>
                      <a:pt x="17052" y="5648"/>
                    </a:moveTo>
                    <a:lnTo>
                      <a:pt x="18103" y="6698"/>
                    </a:lnTo>
                    <a:lnTo>
                      <a:pt x="17503" y="7298"/>
                    </a:lnTo>
                    <a:lnTo>
                      <a:pt x="16452" y="6248"/>
                    </a:lnTo>
                    <a:lnTo>
                      <a:pt x="17052" y="5648"/>
                    </a:lnTo>
                    <a:close/>
                    <a:moveTo>
                      <a:pt x="15251" y="7448"/>
                    </a:moveTo>
                    <a:lnTo>
                      <a:pt x="17153" y="9350"/>
                    </a:lnTo>
                    <a:lnTo>
                      <a:pt x="16553" y="9950"/>
                    </a:lnTo>
                    <a:lnTo>
                      <a:pt x="14651" y="8048"/>
                    </a:lnTo>
                    <a:lnTo>
                      <a:pt x="15251" y="7448"/>
                    </a:lnTo>
                    <a:close/>
                    <a:moveTo>
                      <a:pt x="13451" y="9249"/>
                    </a:moveTo>
                    <a:lnTo>
                      <a:pt x="14501" y="10300"/>
                    </a:lnTo>
                    <a:lnTo>
                      <a:pt x="13901" y="10900"/>
                    </a:lnTo>
                    <a:lnTo>
                      <a:pt x="12851" y="9849"/>
                    </a:lnTo>
                    <a:lnTo>
                      <a:pt x="13451" y="9249"/>
                    </a:lnTo>
                    <a:close/>
                    <a:moveTo>
                      <a:pt x="11650" y="11050"/>
                    </a:moveTo>
                    <a:lnTo>
                      <a:pt x="13551" y="12951"/>
                    </a:lnTo>
                    <a:lnTo>
                      <a:pt x="12951" y="13552"/>
                    </a:lnTo>
                    <a:lnTo>
                      <a:pt x="11049" y="11650"/>
                    </a:lnTo>
                    <a:lnTo>
                      <a:pt x="11650" y="11050"/>
                    </a:lnTo>
                    <a:close/>
                    <a:moveTo>
                      <a:pt x="9849" y="12851"/>
                    </a:moveTo>
                    <a:lnTo>
                      <a:pt x="10900" y="13901"/>
                    </a:lnTo>
                    <a:lnTo>
                      <a:pt x="10300" y="14501"/>
                    </a:lnTo>
                    <a:lnTo>
                      <a:pt x="9249" y="13451"/>
                    </a:lnTo>
                    <a:lnTo>
                      <a:pt x="9849" y="12851"/>
                    </a:lnTo>
                    <a:close/>
                    <a:moveTo>
                      <a:pt x="8048" y="14651"/>
                    </a:moveTo>
                    <a:lnTo>
                      <a:pt x="9950" y="16553"/>
                    </a:lnTo>
                    <a:lnTo>
                      <a:pt x="9350" y="17153"/>
                    </a:lnTo>
                    <a:lnTo>
                      <a:pt x="7448" y="15251"/>
                    </a:lnTo>
                    <a:lnTo>
                      <a:pt x="8048" y="14651"/>
                    </a:lnTo>
                    <a:close/>
                    <a:moveTo>
                      <a:pt x="6698" y="18103"/>
                    </a:moveTo>
                    <a:lnTo>
                      <a:pt x="5647" y="17053"/>
                    </a:lnTo>
                    <a:lnTo>
                      <a:pt x="6248" y="16452"/>
                    </a:lnTo>
                    <a:lnTo>
                      <a:pt x="7298" y="17502"/>
                    </a:lnTo>
                    <a:lnTo>
                      <a:pt x="6698" y="18103"/>
                    </a:lnTo>
                    <a:close/>
                    <a:moveTo>
                      <a:pt x="17993" y="17994"/>
                    </a:moveTo>
                    <a:lnTo>
                      <a:pt x="10809" y="17994"/>
                    </a:lnTo>
                    <a:lnTo>
                      <a:pt x="17993" y="10810"/>
                    </a:lnTo>
                    <a:lnTo>
                      <a:pt x="17993" y="17994"/>
                    </a:lnTo>
                    <a:close/>
                    <a:moveTo>
                      <a:pt x="17993" y="1799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6" name="Straight Connector 84"/>
              <p:cNvCxnSpPr/>
              <p:nvPr/>
            </p:nvCxnSpPr>
            <p:spPr>
              <a:xfrm flipH="1" flipV="1">
                <a:off x="2267802" y="2474395"/>
                <a:ext cx="2888" cy="289568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59"/>
            <p:cNvGrpSpPr/>
            <p:nvPr/>
          </p:nvGrpSpPr>
          <p:grpSpPr>
            <a:xfrm>
              <a:off x="8792384" y="4684781"/>
              <a:ext cx="2259944" cy="939296"/>
              <a:chOff x="1139673" y="3660828"/>
              <a:chExt cx="2259944" cy="939296"/>
            </a:xfrm>
          </p:grpSpPr>
          <p:sp>
            <p:nvSpPr>
              <p:cNvPr id="20" name="TextBox 60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1" name="Rectangle 61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4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千图PPT彼岸天：ID 8661124库_组合 55"/>
          <p:cNvGrpSpPr/>
          <p:nvPr>
            <p:custDataLst>
              <p:tags r:id="rId1"/>
            </p:custDataLst>
          </p:nvPr>
        </p:nvGrpSpPr>
        <p:grpSpPr>
          <a:xfrm>
            <a:off x="5995574" y="1550228"/>
            <a:ext cx="200853" cy="4809192"/>
            <a:chOff x="5995574" y="1550228"/>
            <a:chExt cx="200853" cy="4809192"/>
          </a:xfrm>
        </p:grpSpPr>
        <p:sp>
          <p:nvSpPr>
            <p:cNvPr id="4" name="矩形 3"/>
            <p:cNvSpPr/>
            <p:nvPr/>
          </p:nvSpPr>
          <p:spPr bwMode="auto">
            <a:xfrm>
              <a:off x="6055378" y="1550228"/>
              <a:ext cx="81243" cy="47437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6028297" y="6226270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995574" y="6227399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447925" y="1484781"/>
            <a:ext cx="3818462" cy="1670015"/>
            <a:chOff x="2447925" y="1484781"/>
            <a:chExt cx="3818462" cy="1670015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733158" y="1827811"/>
              <a:ext cx="226806" cy="261786"/>
            </a:xfrm>
            <a:custGeom>
              <a:avLst/>
              <a:gdLst>
                <a:gd name="T0" fmla="*/ 201 w 201"/>
                <a:gd name="T1" fmla="*/ 0 h 232"/>
                <a:gd name="T2" fmla="*/ 201 w 201"/>
                <a:gd name="T3" fmla="*/ 232 h 232"/>
                <a:gd name="T4" fmla="*/ 0 w 201"/>
                <a:gd name="T5" fmla="*/ 232 h 232"/>
                <a:gd name="T6" fmla="*/ 201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201" y="0"/>
                  </a:moveTo>
                  <a:lnTo>
                    <a:pt x="201" y="232"/>
                  </a:lnTo>
                  <a:lnTo>
                    <a:pt x="0" y="2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742434" y="1984657"/>
              <a:ext cx="656721" cy="722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608537" y="2156173"/>
              <a:ext cx="657850" cy="67026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2447925" y="1827811"/>
              <a:ext cx="1512038" cy="1326985"/>
            </a:xfrm>
            <a:custGeom>
              <a:avLst/>
              <a:gdLst>
                <a:gd name="T0" fmla="*/ 632 w 1340"/>
                <a:gd name="T1" fmla="*/ 0 h 1176"/>
                <a:gd name="T2" fmla="*/ 1340 w 1340"/>
                <a:gd name="T3" fmla="*/ 0 h 1176"/>
                <a:gd name="T4" fmla="*/ 710 w 1340"/>
                <a:gd name="T5" fmla="*/ 1176 h 1176"/>
                <a:gd name="T6" fmla="*/ 0 w 1340"/>
                <a:gd name="T7" fmla="*/ 1176 h 1176"/>
                <a:gd name="T8" fmla="*/ 632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632" y="0"/>
                  </a:moveTo>
                  <a:lnTo>
                    <a:pt x="1340" y="0"/>
                  </a:lnTo>
                  <a:lnTo>
                    <a:pt x="710" y="1176"/>
                  </a:lnTo>
                  <a:lnTo>
                    <a:pt x="0" y="117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6028297" y="1484781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995574" y="1550228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556105" y="2184979"/>
              <a:ext cx="2019812" cy="612648"/>
              <a:chOff x="719666" y="2048993"/>
              <a:chExt cx="3288101" cy="723852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5925613" y="2781301"/>
            <a:ext cx="3818462" cy="1328114"/>
            <a:chOff x="5925613" y="2781301"/>
            <a:chExt cx="3818462" cy="1328114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8232037" y="2781301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92845" y="2938146"/>
              <a:ext cx="656721" cy="7232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925613" y="3109661"/>
              <a:ext cx="657850" cy="67139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232037" y="2781301"/>
              <a:ext cx="1512038" cy="1328114"/>
            </a:xfrm>
            <a:custGeom>
              <a:avLst/>
              <a:gdLst>
                <a:gd name="T0" fmla="*/ 709 w 1340"/>
                <a:gd name="T1" fmla="*/ 0 h 1177"/>
                <a:gd name="T2" fmla="*/ 0 w 1340"/>
                <a:gd name="T3" fmla="*/ 0 h 1177"/>
                <a:gd name="T4" fmla="*/ 630 w 1340"/>
                <a:gd name="T5" fmla="*/ 1177 h 1177"/>
                <a:gd name="T6" fmla="*/ 1340 w 1340"/>
                <a:gd name="T7" fmla="*/ 1177 h 1177"/>
                <a:gd name="T8" fmla="*/ 709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709" y="0"/>
                  </a:moveTo>
                  <a:lnTo>
                    <a:pt x="0" y="0"/>
                  </a:lnTo>
                  <a:lnTo>
                    <a:pt x="630" y="1177"/>
                  </a:lnTo>
                  <a:lnTo>
                    <a:pt x="1340" y="117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3462" y="3134532"/>
              <a:ext cx="2019812" cy="612648"/>
              <a:chOff x="719666" y="2048993"/>
              <a:chExt cx="3288101" cy="72385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2447925" y="3734788"/>
            <a:ext cx="3818462" cy="1328114"/>
            <a:chOff x="2447925" y="3734788"/>
            <a:chExt cx="3818462" cy="1328114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3733158" y="3734788"/>
              <a:ext cx="226806" cy="262915"/>
            </a:xfrm>
            <a:custGeom>
              <a:avLst/>
              <a:gdLst>
                <a:gd name="T0" fmla="*/ 201 w 201"/>
                <a:gd name="T1" fmla="*/ 0 h 233"/>
                <a:gd name="T2" fmla="*/ 201 w 201"/>
                <a:gd name="T3" fmla="*/ 233 h 233"/>
                <a:gd name="T4" fmla="*/ 0 w 201"/>
                <a:gd name="T5" fmla="*/ 233 h 233"/>
                <a:gd name="T6" fmla="*/ 201 w 20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3">
                  <a:moveTo>
                    <a:pt x="201" y="0"/>
                  </a:moveTo>
                  <a:lnTo>
                    <a:pt x="201" y="233"/>
                  </a:lnTo>
                  <a:lnTo>
                    <a:pt x="0" y="23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742434" y="3892762"/>
              <a:ext cx="656721" cy="7221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608537" y="4063149"/>
              <a:ext cx="657850" cy="67139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2447925" y="3734788"/>
              <a:ext cx="1512038" cy="1328114"/>
            </a:xfrm>
            <a:custGeom>
              <a:avLst/>
              <a:gdLst>
                <a:gd name="T0" fmla="*/ 632 w 1340"/>
                <a:gd name="T1" fmla="*/ 0 h 1177"/>
                <a:gd name="T2" fmla="*/ 1340 w 1340"/>
                <a:gd name="T3" fmla="*/ 0 h 1177"/>
                <a:gd name="T4" fmla="*/ 710 w 1340"/>
                <a:gd name="T5" fmla="*/ 1177 h 1177"/>
                <a:gd name="T6" fmla="*/ 0 w 1340"/>
                <a:gd name="T7" fmla="*/ 1177 h 1177"/>
                <a:gd name="T8" fmla="*/ 632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632" y="0"/>
                  </a:moveTo>
                  <a:lnTo>
                    <a:pt x="1340" y="0"/>
                  </a:lnTo>
                  <a:lnTo>
                    <a:pt x="710" y="1177"/>
                  </a:lnTo>
                  <a:lnTo>
                    <a:pt x="0" y="1177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56105" y="4084084"/>
              <a:ext cx="2019812" cy="612648"/>
              <a:chOff x="719666" y="2048993"/>
              <a:chExt cx="3288101" cy="723852"/>
            </a:xfrm>
          </p:grpSpPr>
          <p:sp>
            <p:nvSpPr>
              <p:cNvPr id="47" name="文本框 5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5925613" y="4689406"/>
            <a:ext cx="3818462" cy="1326985"/>
            <a:chOff x="5925613" y="4689406"/>
            <a:chExt cx="3818462" cy="1326985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8232037" y="4689406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792845" y="4846251"/>
              <a:ext cx="656721" cy="7221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925613" y="5017767"/>
              <a:ext cx="657850" cy="67026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232037" y="4689406"/>
              <a:ext cx="1512038" cy="1326985"/>
            </a:xfrm>
            <a:custGeom>
              <a:avLst/>
              <a:gdLst>
                <a:gd name="T0" fmla="*/ 709 w 1340"/>
                <a:gd name="T1" fmla="*/ 0 h 1176"/>
                <a:gd name="T2" fmla="*/ 0 w 1340"/>
                <a:gd name="T3" fmla="*/ 0 h 1176"/>
                <a:gd name="T4" fmla="*/ 630 w 1340"/>
                <a:gd name="T5" fmla="*/ 1176 h 1176"/>
                <a:gd name="T6" fmla="*/ 1340 w 1340"/>
                <a:gd name="T7" fmla="*/ 1176 h 1176"/>
                <a:gd name="T8" fmla="*/ 709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709" y="0"/>
                  </a:moveTo>
                  <a:lnTo>
                    <a:pt x="0" y="0"/>
                  </a:lnTo>
                  <a:lnTo>
                    <a:pt x="630" y="1176"/>
                  </a:lnTo>
                  <a:lnTo>
                    <a:pt x="1340" y="1176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83462" y="5033637"/>
              <a:ext cx="2019812" cy="612648"/>
              <a:chOff x="719666" y="2048993"/>
              <a:chExt cx="3288101" cy="723852"/>
            </a:xfrm>
          </p:grpSpPr>
          <p:sp>
            <p:nvSpPr>
              <p:cNvPr id="45" name="文本框 5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582960" y="1052736"/>
            <a:ext cx="5026080" cy="4752528"/>
            <a:chOff x="3582960" y="1052737"/>
            <a:chExt cx="5026080" cy="4752528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6344021" y="4014404"/>
              <a:ext cx="505162" cy="1790861"/>
            </a:xfrm>
            <a:custGeom>
              <a:avLst/>
              <a:gdLst>
                <a:gd name="T0" fmla="*/ 7 w 133"/>
                <a:gd name="T1" fmla="*/ 1 h 473"/>
                <a:gd name="T2" fmla="*/ 0 w 133"/>
                <a:gd name="T3" fmla="*/ 9 h 473"/>
                <a:gd name="T4" fmla="*/ 5 w 133"/>
                <a:gd name="T5" fmla="*/ 466 h 473"/>
                <a:gd name="T6" fmla="*/ 13 w 133"/>
                <a:gd name="T7" fmla="*/ 473 h 473"/>
                <a:gd name="T8" fmla="*/ 125 w 133"/>
                <a:gd name="T9" fmla="*/ 472 h 473"/>
                <a:gd name="T10" fmla="*/ 133 w 133"/>
                <a:gd name="T11" fmla="*/ 464 h 473"/>
                <a:gd name="T12" fmla="*/ 128 w 133"/>
                <a:gd name="T13" fmla="*/ 7 h 473"/>
                <a:gd name="T14" fmla="*/ 120 w 133"/>
                <a:gd name="T15" fmla="*/ 0 h 473"/>
                <a:gd name="T16" fmla="*/ 7 w 133"/>
                <a:gd name="T17" fmla="*/ 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473">
                  <a:moveTo>
                    <a:pt x="7" y="1"/>
                  </a:moveTo>
                  <a:cubicBezTo>
                    <a:pt x="3" y="1"/>
                    <a:pt x="0" y="5"/>
                    <a:pt x="0" y="9"/>
                  </a:cubicBezTo>
                  <a:cubicBezTo>
                    <a:pt x="5" y="466"/>
                    <a:pt x="5" y="466"/>
                    <a:pt x="5" y="466"/>
                  </a:cubicBezTo>
                  <a:cubicBezTo>
                    <a:pt x="5" y="470"/>
                    <a:pt x="9" y="473"/>
                    <a:pt x="13" y="473"/>
                  </a:cubicBezTo>
                  <a:cubicBezTo>
                    <a:pt x="125" y="472"/>
                    <a:pt x="125" y="472"/>
                    <a:pt x="125" y="472"/>
                  </a:cubicBezTo>
                  <a:cubicBezTo>
                    <a:pt x="130" y="472"/>
                    <a:pt x="133" y="468"/>
                    <a:pt x="133" y="464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7" y="3"/>
                    <a:pt x="124" y="0"/>
                    <a:pt x="120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000" tIns="72000" rIns="91440" bIns="72000" anchor="b" anchorCtr="1" compatLnSpc="1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6810885" y="2723234"/>
              <a:ext cx="1798155" cy="503338"/>
            </a:xfrm>
            <a:custGeom>
              <a:avLst/>
              <a:gdLst>
                <a:gd name="T0" fmla="*/ 474 w 474"/>
                <a:gd name="T1" fmla="*/ 120 h 133"/>
                <a:gd name="T2" fmla="*/ 466 w 474"/>
                <a:gd name="T3" fmla="*/ 128 h 133"/>
                <a:gd name="T4" fmla="*/ 9 w 474"/>
                <a:gd name="T5" fmla="*/ 133 h 133"/>
                <a:gd name="T6" fmla="*/ 1 w 474"/>
                <a:gd name="T7" fmla="*/ 125 h 133"/>
                <a:gd name="T8" fmla="*/ 0 w 474"/>
                <a:gd name="T9" fmla="*/ 13 h 133"/>
                <a:gd name="T10" fmla="*/ 8 w 474"/>
                <a:gd name="T11" fmla="*/ 5 h 133"/>
                <a:gd name="T12" fmla="*/ 465 w 474"/>
                <a:gd name="T13" fmla="*/ 0 h 133"/>
                <a:gd name="T14" fmla="*/ 472 w 474"/>
                <a:gd name="T15" fmla="*/ 8 h 133"/>
                <a:gd name="T16" fmla="*/ 474 w 474"/>
                <a:gd name="T17" fmla="*/ 12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133">
                  <a:moveTo>
                    <a:pt x="474" y="120"/>
                  </a:moveTo>
                  <a:cubicBezTo>
                    <a:pt x="474" y="124"/>
                    <a:pt x="470" y="128"/>
                    <a:pt x="466" y="128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5" y="133"/>
                    <a:pt x="1" y="130"/>
                    <a:pt x="1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3" y="5"/>
                    <a:pt x="8" y="5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9" y="0"/>
                    <a:pt x="472" y="3"/>
                    <a:pt x="472" y="8"/>
                  </a:cubicBezTo>
                  <a:lnTo>
                    <a:pt x="474" y="12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72000" tIns="72000" rIns="91440" bIns="72000" anchor="ctr" anchorCtr="0" compatLnSpc="1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5317286" y="1052737"/>
              <a:ext cx="503337" cy="1794508"/>
            </a:xfrm>
            <a:custGeom>
              <a:avLst/>
              <a:gdLst>
                <a:gd name="T0" fmla="*/ 126 w 133"/>
                <a:gd name="T1" fmla="*/ 472 h 474"/>
                <a:gd name="T2" fmla="*/ 133 w 133"/>
                <a:gd name="T3" fmla="*/ 465 h 474"/>
                <a:gd name="T4" fmla="*/ 128 w 133"/>
                <a:gd name="T5" fmla="*/ 8 h 474"/>
                <a:gd name="T6" fmla="*/ 120 w 133"/>
                <a:gd name="T7" fmla="*/ 0 h 474"/>
                <a:gd name="T8" fmla="*/ 8 w 133"/>
                <a:gd name="T9" fmla="*/ 2 h 474"/>
                <a:gd name="T10" fmla="*/ 0 w 133"/>
                <a:gd name="T11" fmla="*/ 9 h 474"/>
                <a:gd name="T12" fmla="*/ 5 w 133"/>
                <a:gd name="T13" fmla="*/ 466 h 474"/>
                <a:gd name="T14" fmla="*/ 13 w 133"/>
                <a:gd name="T15" fmla="*/ 474 h 474"/>
                <a:gd name="T16" fmla="*/ 126 w 133"/>
                <a:gd name="T17" fmla="*/ 47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474">
                  <a:moveTo>
                    <a:pt x="126" y="472"/>
                  </a:moveTo>
                  <a:cubicBezTo>
                    <a:pt x="130" y="472"/>
                    <a:pt x="133" y="469"/>
                    <a:pt x="133" y="465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4" y="0"/>
                    <a:pt x="12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5" y="466"/>
                    <a:pt x="5" y="466"/>
                    <a:pt x="5" y="466"/>
                  </a:cubicBezTo>
                  <a:cubicBezTo>
                    <a:pt x="6" y="470"/>
                    <a:pt x="9" y="474"/>
                    <a:pt x="13" y="474"/>
                  </a:cubicBezTo>
                  <a:lnTo>
                    <a:pt x="126" y="47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000" tIns="72000" rIns="91440" bIns="72000" anchor="t" anchorCtr="1" compatLnSpc="1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3582960" y="3609546"/>
              <a:ext cx="1794508" cy="503338"/>
            </a:xfrm>
            <a:custGeom>
              <a:avLst/>
              <a:gdLst>
                <a:gd name="T0" fmla="*/ 0 w 473"/>
                <a:gd name="T1" fmla="*/ 13 h 133"/>
                <a:gd name="T2" fmla="*/ 7 w 473"/>
                <a:gd name="T3" fmla="*/ 5 h 133"/>
                <a:gd name="T4" fmla="*/ 464 w 473"/>
                <a:gd name="T5" fmla="*/ 0 h 133"/>
                <a:gd name="T6" fmla="*/ 472 w 473"/>
                <a:gd name="T7" fmla="*/ 7 h 133"/>
                <a:gd name="T8" fmla="*/ 473 w 473"/>
                <a:gd name="T9" fmla="*/ 120 h 133"/>
                <a:gd name="T10" fmla="*/ 466 w 473"/>
                <a:gd name="T11" fmla="*/ 127 h 133"/>
                <a:gd name="T12" fmla="*/ 9 w 473"/>
                <a:gd name="T13" fmla="*/ 133 h 133"/>
                <a:gd name="T14" fmla="*/ 1 w 473"/>
                <a:gd name="T15" fmla="*/ 125 h 133"/>
                <a:gd name="T16" fmla="*/ 0 w 473"/>
                <a:gd name="T17" fmla="*/ 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33">
                  <a:moveTo>
                    <a:pt x="0" y="13"/>
                  </a:moveTo>
                  <a:cubicBezTo>
                    <a:pt x="0" y="8"/>
                    <a:pt x="3" y="5"/>
                    <a:pt x="7" y="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8" y="0"/>
                    <a:pt x="472" y="3"/>
                    <a:pt x="472" y="7"/>
                  </a:cubicBezTo>
                  <a:cubicBezTo>
                    <a:pt x="473" y="120"/>
                    <a:pt x="473" y="120"/>
                    <a:pt x="473" y="120"/>
                  </a:cubicBezTo>
                  <a:cubicBezTo>
                    <a:pt x="473" y="124"/>
                    <a:pt x="470" y="127"/>
                    <a:pt x="466" y="127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4" y="133"/>
                    <a:pt x="1" y="129"/>
                    <a:pt x="1" y="12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72000" tIns="72000" rIns="91440" bIns="72000" anchor="ctr" anchorCtr="0" compatLnSpc="1">
              <a:norm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44331" y="3363349"/>
              <a:ext cx="1528249" cy="1003028"/>
            </a:xfrm>
            <a:custGeom>
              <a:avLst/>
              <a:gdLst>
                <a:gd name="T0" fmla="*/ 339 w 403"/>
                <a:gd name="T1" fmla="*/ 25 h 265"/>
                <a:gd name="T2" fmla="*/ 333 w 403"/>
                <a:gd name="T3" fmla="*/ 72 h 265"/>
                <a:gd name="T4" fmla="*/ 357 w 403"/>
                <a:gd name="T5" fmla="*/ 114 h 265"/>
                <a:gd name="T6" fmla="*/ 381 w 403"/>
                <a:gd name="T7" fmla="*/ 102 h 265"/>
                <a:gd name="T8" fmla="*/ 403 w 403"/>
                <a:gd name="T9" fmla="*/ 132 h 265"/>
                <a:gd name="T10" fmla="*/ 379 w 403"/>
                <a:gd name="T11" fmla="*/ 170 h 265"/>
                <a:gd name="T12" fmla="*/ 347 w 403"/>
                <a:gd name="T13" fmla="*/ 156 h 265"/>
                <a:gd name="T14" fmla="*/ 330 w 403"/>
                <a:gd name="T15" fmla="*/ 201 h 265"/>
                <a:gd name="T16" fmla="*/ 336 w 403"/>
                <a:gd name="T17" fmla="*/ 254 h 265"/>
                <a:gd name="T18" fmla="*/ 240 w 403"/>
                <a:gd name="T19" fmla="*/ 260 h 265"/>
                <a:gd name="T20" fmla="*/ 220 w 403"/>
                <a:gd name="T21" fmla="*/ 244 h 265"/>
                <a:gd name="T22" fmla="*/ 226 w 403"/>
                <a:gd name="T23" fmla="*/ 211 h 265"/>
                <a:gd name="T24" fmla="*/ 200 w 403"/>
                <a:gd name="T25" fmla="*/ 193 h 265"/>
                <a:gd name="T26" fmla="*/ 171 w 403"/>
                <a:gd name="T27" fmla="*/ 214 h 265"/>
                <a:gd name="T28" fmla="*/ 176 w 403"/>
                <a:gd name="T29" fmla="*/ 253 h 265"/>
                <a:gd name="T30" fmla="*/ 123 w 403"/>
                <a:gd name="T31" fmla="*/ 260 h 265"/>
                <a:gd name="T32" fmla="*/ 64 w 403"/>
                <a:gd name="T33" fmla="*/ 250 h 265"/>
                <a:gd name="T34" fmla="*/ 70 w 403"/>
                <a:gd name="T35" fmla="*/ 181 h 265"/>
                <a:gd name="T36" fmla="*/ 58 w 403"/>
                <a:gd name="T37" fmla="*/ 151 h 265"/>
                <a:gd name="T38" fmla="*/ 24 w 403"/>
                <a:gd name="T39" fmla="*/ 157 h 265"/>
                <a:gd name="T40" fmla="*/ 1 w 403"/>
                <a:gd name="T41" fmla="*/ 127 h 265"/>
                <a:gd name="T42" fmla="*/ 23 w 403"/>
                <a:gd name="T43" fmla="*/ 101 h 265"/>
                <a:gd name="T44" fmla="*/ 58 w 403"/>
                <a:gd name="T45" fmla="*/ 111 h 265"/>
                <a:gd name="T46" fmla="*/ 71 w 403"/>
                <a:gd name="T47" fmla="*/ 60 h 265"/>
                <a:gd name="T48" fmla="*/ 69 w 403"/>
                <a:gd name="T49" fmla="*/ 19 h 265"/>
                <a:gd name="T50" fmla="*/ 177 w 403"/>
                <a:gd name="T51" fmla="*/ 9 h 265"/>
                <a:gd name="T52" fmla="*/ 177 w 403"/>
                <a:gd name="T53" fmla="*/ 32 h 265"/>
                <a:gd name="T54" fmla="*/ 173 w 403"/>
                <a:gd name="T55" fmla="*/ 58 h 265"/>
                <a:gd name="T56" fmla="*/ 206 w 403"/>
                <a:gd name="T57" fmla="*/ 78 h 265"/>
                <a:gd name="T58" fmla="*/ 235 w 403"/>
                <a:gd name="T59" fmla="*/ 54 h 265"/>
                <a:gd name="T60" fmla="*/ 226 w 403"/>
                <a:gd name="T61" fmla="*/ 14 h 265"/>
                <a:gd name="T62" fmla="*/ 279 w 403"/>
                <a:gd name="T63" fmla="*/ 9 h 265"/>
                <a:gd name="T64" fmla="*/ 339 w 403"/>
                <a:gd name="T65" fmla="*/ 2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265">
                  <a:moveTo>
                    <a:pt x="339" y="25"/>
                  </a:moveTo>
                  <a:cubicBezTo>
                    <a:pt x="339" y="25"/>
                    <a:pt x="333" y="52"/>
                    <a:pt x="333" y="72"/>
                  </a:cubicBezTo>
                  <a:cubicBezTo>
                    <a:pt x="334" y="91"/>
                    <a:pt x="338" y="118"/>
                    <a:pt x="357" y="114"/>
                  </a:cubicBezTo>
                  <a:cubicBezTo>
                    <a:pt x="370" y="111"/>
                    <a:pt x="368" y="101"/>
                    <a:pt x="381" y="102"/>
                  </a:cubicBezTo>
                  <a:cubicBezTo>
                    <a:pt x="394" y="103"/>
                    <a:pt x="403" y="122"/>
                    <a:pt x="403" y="132"/>
                  </a:cubicBezTo>
                  <a:cubicBezTo>
                    <a:pt x="403" y="156"/>
                    <a:pt x="392" y="171"/>
                    <a:pt x="379" y="170"/>
                  </a:cubicBezTo>
                  <a:cubicBezTo>
                    <a:pt x="366" y="170"/>
                    <a:pt x="361" y="156"/>
                    <a:pt x="347" y="156"/>
                  </a:cubicBezTo>
                  <a:cubicBezTo>
                    <a:pt x="333" y="156"/>
                    <a:pt x="329" y="168"/>
                    <a:pt x="330" y="201"/>
                  </a:cubicBezTo>
                  <a:cubicBezTo>
                    <a:pt x="331" y="235"/>
                    <a:pt x="336" y="254"/>
                    <a:pt x="336" y="254"/>
                  </a:cubicBezTo>
                  <a:cubicBezTo>
                    <a:pt x="336" y="254"/>
                    <a:pt x="268" y="265"/>
                    <a:pt x="240" y="260"/>
                  </a:cubicBezTo>
                  <a:cubicBezTo>
                    <a:pt x="224" y="257"/>
                    <a:pt x="220" y="252"/>
                    <a:pt x="220" y="244"/>
                  </a:cubicBezTo>
                  <a:cubicBezTo>
                    <a:pt x="219" y="235"/>
                    <a:pt x="231" y="226"/>
                    <a:pt x="226" y="211"/>
                  </a:cubicBezTo>
                  <a:cubicBezTo>
                    <a:pt x="223" y="202"/>
                    <a:pt x="215" y="194"/>
                    <a:pt x="200" y="193"/>
                  </a:cubicBezTo>
                  <a:cubicBezTo>
                    <a:pt x="185" y="192"/>
                    <a:pt x="171" y="201"/>
                    <a:pt x="171" y="214"/>
                  </a:cubicBezTo>
                  <a:cubicBezTo>
                    <a:pt x="170" y="237"/>
                    <a:pt x="180" y="244"/>
                    <a:pt x="176" y="253"/>
                  </a:cubicBezTo>
                  <a:cubicBezTo>
                    <a:pt x="172" y="261"/>
                    <a:pt x="160" y="262"/>
                    <a:pt x="123" y="260"/>
                  </a:cubicBezTo>
                  <a:cubicBezTo>
                    <a:pt x="80" y="257"/>
                    <a:pt x="64" y="250"/>
                    <a:pt x="64" y="250"/>
                  </a:cubicBezTo>
                  <a:cubicBezTo>
                    <a:pt x="64" y="250"/>
                    <a:pt x="68" y="207"/>
                    <a:pt x="70" y="181"/>
                  </a:cubicBezTo>
                  <a:cubicBezTo>
                    <a:pt x="72" y="159"/>
                    <a:pt x="63" y="153"/>
                    <a:pt x="58" y="151"/>
                  </a:cubicBezTo>
                  <a:cubicBezTo>
                    <a:pt x="52" y="150"/>
                    <a:pt x="35" y="158"/>
                    <a:pt x="24" y="157"/>
                  </a:cubicBezTo>
                  <a:cubicBezTo>
                    <a:pt x="13" y="156"/>
                    <a:pt x="0" y="147"/>
                    <a:pt x="1" y="127"/>
                  </a:cubicBezTo>
                  <a:cubicBezTo>
                    <a:pt x="1" y="115"/>
                    <a:pt x="9" y="101"/>
                    <a:pt x="23" y="101"/>
                  </a:cubicBezTo>
                  <a:cubicBezTo>
                    <a:pt x="42" y="101"/>
                    <a:pt x="47" y="110"/>
                    <a:pt x="58" y="111"/>
                  </a:cubicBezTo>
                  <a:cubicBezTo>
                    <a:pt x="66" y="111"/>
                    <a:pt x="70" y="86"/>
                    <a:pt x="71" y="60"/>
                  </a:cubicBezTo>
                  <a:cubicBezTo>
                    <a:pt x="72" y="35"/>
                    <a:pt x="69" y="19"/>
                    <a:pt x="69" y="19"/>
                  </a:cubicBezTo>
                  <a:cubicBezTo>
                    <a:pt x="69" y="19"/>
                    <a:pt x="161" y="0"/>
                    <a:pt x="177" y="9"/>
                  </a:cubicBezTo>
                  <a:cubicBezTo>
                    <a:pt x="189" y="16"/>
                    <a:pt x="181" y="25"/>
                    <a:pt x="177" y="32"/>
                  </a:cubicBezTo>
                  <a:cubicBezTo>
                    <a:pt x="173" y="42"/>
                    <a:pt x="171" y="51"/>
                    <a:pt x="173" y="58"/>
                  </a:cubicBezTo>
                  <a:cubicBezTo>
                    <a:pt x="178" y="71"/>
                    <a:pt x="192" y="78"/>
                    <a:pt x="206" y="78"/>
                  </a:cubicBezTo>
                  <a:cubicBezTo>
                    <a:pt x="224" y="78"/>
                    <a:pt x="234" y="66"/>
                    <a:pt x="235" y="54"/>
                  </a:cubicBezTo>
                  <a:cubicBezTo>
                    <a:pt x="236" y="29"/>
                    <a:pt x="227" y="22"/>
                    <a:pt x="226" y="14"/>
                  </a:cubicBezTo>
                  <a:cubicBezTo>
                    <a:pt x="226" y="2"/>
                    <a:pt x="254" y="4"/>
                    <a:pt x="279" y="9"/>
                  </a:cubicBezTo>
                  <a:cubicBezTo>
                    <a:pt x="298" y="13"/>
                    <a:pt x="339" y="25"/>
                    <a:pt x="339" y="25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005435" y="3202864"/>
              <a:ext cx="1103331" cy="1349528"/>
            </a:xfrm>
            <a:custGeom>
              <a:avLst/>
              <a:gdLst>
                <a:gd name="T0" fmla="*/ 287 w 291"/>
                <a:gd name="T1" fmla="*/ 62 h 356"/>
                <a:gd name="T2" fmla="*/ 218 w 291"/>
                <a:gd name="T3" fmla="*/ 70 h 356"/>
                <a:gd name="T4" fmla="*/ 169 w 291"/>
                <a:gd name="T5" fmla="*/ 52 h 356"/>
                <a:gd name="T6" fmla="*/ 181 w 291"/>
                <a:gd name="T7" fmla="*/ 20 h 356"/>
                <a:gd name="T8" fmla="*/ 147 w 291"/>
                <a:gd name="T9" fmla="*/ 0 h 356"/>
                <a:gd name="T10" fmla="*/ 115 w 291"/>
                <a:gd name="T11" fmla="*/ 24 h 356"/>
                <a:gd name="T12" fmla="*/ 123 w 291"/>
                <a:gd name="T13" fmla="*/ 56 h 356"/>
                <a:gd name="T14" fmla="*/ 68 w 291"/>
                <a:gd name="T15" fmla="*/ 71 h 356"/>
                <a:gd name="T16" fmla="*/ 9 w 291"/>
                <a:gd name="T17" fmla="*/ 61 h 356"/>
                <a:gd name="T18" fmla="*/ 4 w 291"/>
                <a:gd name="T19" fmla="*/ 103 h 356"/>
                <a:gd name="T20" fmla="*/ 9 w 291"/>
                <a:gd name="T21" fmla="*/ 134 h 356"/>
                <a:gd name="T22" fmla="*/ 25 w 291"/>
                <a:gd name="T23" fmla="*/ 147 h 356"/>
                <a:gd name="T24" fmla="*/ 50 w 291"/>
                <a:gd name="T25" fmla="*/ 134 h 356"/>
                <a:gd name="T26" fmla="*/ 74 w 291"/>
                <a:gd name="T27" fmla="*/ 169 h 356"/>
                <a:gd name="T28" fmla="*/ 50 w 291"/>
                <a:gd name="T29" fmla="*/ 207 h 356"/>
                <a:gd name="T30" fmla="*/ 16 w 291"/>
                <a:gd name="T31" fmla="*/ 193 h 356"/>
                <a:gd name="T32" fmla="*/ 1 w 291"/>
                <a:gd name="T33" fmla="*/ 222 h 356"/>
                <a:gd name="T34" fmla="*/ 3 w 291"/>
                <a:gd name="T35" fmla="*/ 268 h 356"/>
                <a:gd name="T36" fmla="*/ 6 w 291"/>
                <a:gd name="T37" fmla="*/ 288 h 356"/>
                <a:gd name="T38" fmla="*/ 83 w 291"/>
                <a:gd name="T39" fmla="*/ 282 h 356"/>
                <a:gd name="T40" fmla="*/ 130 w 291"/>
                <a:gd name="T41" fmla="*/ 301 h 356"/>
                <a:gd name="T42" fmla="*/ 114 w 291"/>
                <a:gd name="T43" fmla="*/ 330 h 356"/>
                <a:gd name="T44" fmla="*/ 148 w 291"/>
                <a:gd name="T45" fmla="*/ 356 h 356"/>
                <a:gd name="T46" fmla="*/ 181 w 291"/>
                <a:gd name="T47" fmla="*/ 332 h 356"/>
                <a:gd name="T48" fmla="*/ 162 w 291"/>
                <a:gd name="T49" fmla="*/ 300 h 356"/>
                <a:gd name="T50" fmla="*/ 184 w 291"/>
                <a:gd name="T51" fmla="*/ 283 h 356"/>
                <a:gd name="T52" fmla="*/ 283 w 291"/>
                <a:gd name="T53" fmla="*/ 292 h 356"/>
                <a:gd name="T54" fmla="*/ 288 w 291"/>
                <a:gd name="T55" fmla="*/ 243 h 356"/>
                <a:gd name="T56" fmla="*/ 276 w 291"/>
                <a:gd name="T57" fmla="*/ 195 h 356"/>
                <a:gd name="T58" fmla="*/ 246 w 291"/>
                <a:gd name="T59" fmla="*/ 201 h 356"/>
                <a:gd name="T60" fmla="*/ 220 w 291"/>
                <a:gd name="T61" fmla="*/ 169 h 356"/>
                <a:gd name="T62" fmla="*/ 244 w 291"/>
                <a:gd name="T63" fmla="*/ 141 h 356"/>
                <a:gd name="T64" fmla="*/ 279 w 291"/>
                <a:gd name="T65" fmla="*/ 150 h 356"/>
                <a:gd name="T66" fmla="*/ 290 w 291"/>
                <a:gd name="T67" fmla="*/ 102 h 356"/>
                <a:gd name="T68" fmla="*/ 287 w 291"/>
                <a:gd name="T6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356">
                  <a:moveTo>
                    <a:pt x="287" y="62"/>
                  </a:moveTo>
                  <a:cubicBezTo>
                    <a:pt x="287" y="62"/>
                    <a:pt x="251" y="70"/>
                    <a:pt x="218" y="70"/>
                  </a:cubicBezTo>
                  <a:cubicBezTo>
                    <a:pt x="190" y="70"/>
                    <a:pt x="169" y="68"/>
                    <a:pt x="169" y="52"/>
                  </a:cubicBezTo>
                  <a:cubicBezTo>
                    <a:pt x="169" y="35"/>
                    <a:pt x="183" y="35"/>
                    <a:pt x="181" y="20"/>
                  </a:cubicBezTo>
                  <a:cubicBezTo>
                    <a:pt x="179" y="5"/>
                    <a:pt x="163" y="0"/>
                    <a:pt x="147" y="0"/>
                  </a:cubicBezTo>
                  <a:cubicBezTo>
                    <a:pt x="131" y="0"/>
                    <a:pt x="115" y="11"/>
                    <a:pt x="115" y="24"/>
                  </a:cubicBezTo>
                  <a:cubicBezTo>
                    <a:pt x="115" y="37"/>
                    <a:pt x="128" y="47"/>
                    <a:pt x="123" y="56"/>
                  </a:cubicBezTo>
                  <a:cubicBezTo>
                    <a:pt x="118" y="65"/>
                    <a:pt x="95" y="73"/>
                    <a:pt x="68" y="71"/>
                  </a:cubicBezTo>
                  <a:cubicBezTo>
                    <a:pt x="42" y="69"/>
                    <a:pt x="9" y="61"/>
                    <a:pt x="9" y="61"/>
                  </a:cubicBezTo>
                  <a:cubicBezTo>
                    <a:pt x="9" y="61"/>
                    <a:pt x="4" y="90"/>
                    <a:pt x="4" y="103"/>
                  </a:cubicBezTo>
                  <a:cubicBezTo>
                    <a:pt x="4" y="115"/>
                    <a:pt x="6" y="129"/>
                    <a:pt x="9" y="134"/>
                  </a:cubicBezTo>
                  <a:cubicBezTo>
                    <a:pt x="11" y="140"/>
                    <a:pt x="16" y="149"/>
                    <a:pt x="25" y="147"/>
                  </a:cubicBezTo>
                  <a:cubicBezTo>
                    <a:pt x="35" y="145"/>
                    <a:pt x="40" y="133"/>
                    <a:pt x="50" y="134"/>
                  </a:cubicBezTo>
                  <a:cubicBezTo>
                    <a:pt x="59" y="136"/>
                    <a:pt x="75" y="149"/>
                    <a:pt x="74" y="169"/>
                  </a:cubicBezTo>
                  <a:cubicBezTo>
                    <a:pt x="72" y="189"/>
                    <a:pt x="65" y="208"/>
                    <a:pt x="50" y="207"/>
                  </a:cubicBezTo>
                  <a:cubicBezTo>
                    <a:pt x="36" y="206"/>
                    <a:pt x="28" y="194"/>
                    <a:pt x="16" y="193"/>
                  </a:cubicBezTo>
                  <a:cubicBezTo>
                    <a:pt x="4" y="192"/>
                    <a:pt x="0" y="211"/>
                    <a:pt x="1" y="222"/>
                  </a:cubicBezTo>
                  <a:cubicBezTo>
                    <a:pt x="1" y="232"/>
                    <a:pt x="1" y="257"/>
                    <a:pt x="3" y="268"/>
                  </a:cubicBezTo>
                  <a:cubicBezTo>
                    <a:pt x="5" y="280"/>
                    <a:pt x="6" y="288"/>
                    <a:pt x="6" y="288"/>
                  </a:cubicBezTo>
                  <a:cubicBezTo>
                    <a:pt x="6" y="288"/>
                    <a:pt x="52" y="282"/>
                    <a:pt x="83" y="282"/>
                  </a:cubicBezTo>
                  <a:cubicBezTo>
                    <a:pt x="113" y="283"/>
                    <a:pt x="129" y="290"/>
                    <a:pt x="130" y="301"/>
                  </a:cubicBezTo>
                  <a:cubicBezTo>
                    <a:pt x="131" y="313"/>
                    <a:pt x="112" y="317"/>
                    <a:pt x="114" y="330"/>
                  </a:cubicBezTo>
                  <a:cubicBezTo>
                    <a:pt x="115" y="344"/>
                    <a:pt x="135" y="356"/>
                    <a:pt x="148" y="356"/>
                  </a:cubicBezTo>
                  <a:cubicBezTo>
                    <a:pt x="161" y="355"/>
                    <a:pt x="181" y="347"/>
                    <a:pt x="181" y="332"/>
                  </a:cubicBezTo>
                  <a:cubicBezTo>
                    <a:pt x="180" y="316"/>
                    <a:pt x="163" y="310"/>
                    <a:pt x="162" y="300"/>
                  </a:cubicBezTo>
                  <a:cubicBezTo>
                    <a:pt x="162" y="291"/>
                    <a:pt x="172" y="283"/>
                    <a:pt x="184" y="283"/>
                  </a:cubicBezTo>
                  <a:cubicBezTo>
                    <a:pt x="195" y="283"/>
                    <a:pt x="283" y="292"/>
                    <a:pt x="283" y="292"/>
                  </a:cubicBezTo>
                  <a:cubicBezTo>
                    <a:pt x="283" y="292"/>
                    <a:pt x="285" y="268"/>
                    <a:pt x="288" y="243"/>
                  </a:cubicBezTo>
                  <a:cubicBezTo>
                    <a:pt x="291" y="210"/>
                    <a:pt x="288" y="194"/>
                    <a:pt x="276" y="195"/>
                  </a:cubicBezTo>
                  <a:cubicBezTo>
                    <a:pt x="270" y="195"/>
                    <a:pt x="259" y="202"/>
                    <a:pt x="246" y="201"/>
                  </a:cubicBezTo>
                  <a:cubicBezTo>
                    <a:pt x="233" y="201"/>
                    <a:pt x="219" y="190"/>
                    <a:pt x="220" y="169"/>
                  </a:cubicBezTo>
                  <a:cubicBezTo>
                    <a:pt x="222" y="152"/>
                    <a:pt x="231" y="140"/>
                    <a:pt x="244" y="141"/>
                  </a:cubicBezTo>
                  <a:cubicBezTo>
                    <a:pt x="257" y="141"/>
                    <a:pt x="271" y="150"/>
                    <a:pt x="279" y="150"/>
                  </a:cubicBezTo>
                  <a:cubicBezTo>
                    <a:pt x="285" y="150"/>
                    <a:pt x="289" y="114"/>
                    <a:pt x="290" y="102"/>
                  </a:cubicBezTo>
                  <a:cubicBezTo>
                    <a:pt x="290" y="78"/>
                    <a:pt x="287" y="62"/>
                    <a:pt x="287" y="6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4823067" y="2442386"/>
              <a:ext cx="1524602" cy="1034031"/>
            </a:xfrm>
            <a:custGeom>
              <a:avLst/>
              <a:gdLst>
                <a:gd name="T0" fmla="*/ 336 w 402"/>
                <a:gd name="T1" fmla="*/ 19 h 273"/>
                <a:gd name="T2" fmla="*/ 333 w 402"/>
                <a:gd name="T3" fmla="*/ 79 h 273"/>
                <a:gd name="T4" fmla="*/ 357 w 402"/>
                <a:gd name="T5" fmla="*/ 121 h 273"/>
                <a:gd name="T6" fmla="*/ 381 w 402"/>
                <a:gd name="T7" fmla="*/ 109 h 273"/>
                <a:gd name="T8" fmla="*/ 402 w 402"/>
                <a:gd name="T9" fmla="*/ 140 h 273"/>
                <a:gd name="T10" fmla="*/ 379 w 402"/>
                <a:gd name="T11" fmla="*/ 178 h 273"/>
                <a:gd name="T12" fmla="*/ 347 w 402"/>
                <a:gd name="T13" fmla="*/ 164 h 273"/>
                <a:gd name="T14" fmla="*/ 329 w 402"/>
                <a:gd name="T15" fmla="*/ 209 h 273"/>
                <a:gd name="T16" fmla="*/ 335 w 402"/>
                <a:gd name="T17" fmla="*/ 262 h 273"/>
                <a:gd name="T18" fmla="*/ 239 w 402"/>
                <a:gd name="T19" fmla="*/ 267 h 273"/>
                <a:gd name="T20" fmla="*/ 219 w 402"/>
                <a:gd name="T21" fmla="*/ 251 h 273"/>
                <a:gd name="T22" fmla="*/ 231 w 402"/>
                <a:gd name="T23" fmla="*/ 216 h 273"/>
                <a:gd name="T24" fmla="*/ 199 w 402"/>
                <a:gd name="T25" fmla="*/ 198 h 273"/>
                <a:gd name="T26" fmla="*/ 161 w 402"/>
                <a:gd name="T27" fmla="*/ 225 h 273"/>
                <a:gd name="T28" fmla="*/ 169 w 402"/>
                <a:gd name="T29" fmla="*/ 255 h 273"/>
                <a:gd name="T30" fmla="*/ 126 w 402"/>
                <a:gd name="T31" fmla="*/ 271 h 273"/>
                <a:gd name="T32" fmla="*/ 58 w 402"/>
                <a:gd name="T33" fmla="*/ 261 h 273"/>
                <a:gd name="T34" fmla="*/ 69 w 402"/>
                <a:gd name="T35" fmla="*/ 189 h 273"/>
                <a:gd name="T36" fmla="*/ 57 w 402"/>
                <a:gd name="T37" fmla="*/ 159 h 273"/>
                <a:gd name="T38" fmla="*/ 23 w 402"/>
                <a:gd name="T39" fmla="*/ 165 h 273"/>
                <a:gd name="T40" fmla="*/ 0 w 402"/>
                <a:gd name="T41" fmla="*/ 135 h 273"/>
                <a:gd name="T42" fmla="*/ 22 w 402"/>
                <a:gd name="T43" fmla="*/ 109 h 273"/>
                <a:gd name="T44" fmla="*/ 57 w 402"/>
                <a:gd name="T45" fmla="*/ 118 h 273"/>
                <a:gd name="T46" fmla="*/ 70 w 402"/>
                <a:gd name="T47" fmla="*/ 68 h 273"/>
                <a:gd name="T48" fmla="*/ 60 w 402"/>
                <a:gd name="T49" fmla="*/ 15 h 273"/>
                <a:gd name="T50" fmla="*/ 176 w 402"/>
                <a:gd name="T51" fmla="*/ 16 h 273"/>
                <a:gd name="T52" fmla="*/ 177 w 402"/>
                <a:gd name="T53" fmla="*/ 37 h 273"/>
                <a:gd name="T54" fmla="*/ 166 w 402"/>
                <a:gd name="T55" fmla="*/ 57 h 273"/>
                <a:gd name="T56" fmla="*/ 203 w 402"/>
                <a:gd name="T57" fmla="*/ 82 h 273"/>
                <a:gd name="T58" fmla="*/ 236 w 402"/>
                <a:gd name="T59" fmla="*/ 58 h 273"/>
                <a:gd name="T60" fmla="*/ 218 w 402"/>
                <a:gd name="T61" fmla="*/ 21 h 273"/>
                <a:gd name="T62" fmla="*/ 276 w 402"/>
                <a:gd name="T63" fmla="*/ 13 h 273"/>
                <a:gd name="T64" fmla="*/ 336 w 402"/>
                <a:gd name="T65" fmla="*/ 1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2" h="273">
                  <a:moveTo>
                    <a:pt x="336" y="19"/>
                  </a:moveTo>
                  <a:cubicBezTo>
                    <a:pt x="336" y="19"/>
                    <a:pt x="332" y="60"/>
                    <a:pt x="333" y="79"/>
                  </a:cubicBezTo>
                  <a:cubicBezTo>
                    <a:pt x="333" y="99"/>
                    <a:pt x="338" y="125"/>
                    <a:pt x="357" y="121"/>
                  </a:cubicBezTo>
                  <a:cubicBezTo>
                    <a:pt x="369" y="119"/>
                    <a:pt x="367" y="109"/>
                    <a:pt x="381" y="109"/>
                  </a:cubicBezTo>
                  <a:cubicBezTo>
                    <a:pt x="394" y="110"/>
                    <a:pt x="402" y="130"/>
                    <a:pt x="402" y="140"/>
                  </a:cubicBezTo>
                  <a:cubicBezTo>
                    <a:pt x="402" y="163"/>
                    <a:pt x="392" y="178"/>
                    <a:pt x="379" y="178"/>
                  </a:cubicBezTo>
                  <a:cubicBezTo>
                    <a:pt x="366" y="177"/>
                    <a:pt x="361" y="164"/>
                    <a:pt x="347" y="164"/>
                  </a:cubicBezTo>
                  <a:cubicBezTo>
                    <a:pt x="333" y="164"/>
                    <a:pt x="329" y="176"/>
                    <a:pt x="329" y="209"/>
                  </a:cubicBezTo>
                  <a:cubicBezTo>
                    <a:pt x="330" y="242"/>
                    <a:pt x="335" y="262"/>
                    <a:pt x="335" y="262"/>
                  </a:cubicBezTo>
                  <a:cubicBezTo>
                    <a:pt x="335" y="262"/>
                    <a:pt x="267" y="273"/>
                    <a:pt x="239" y="267"/>
                  </a:cubicBezTo>
                  <a:cubicBezTo>
                    <a:pt x="223" y="264"/>
                    <a:pt x="220" y="260"/>
                    <a:pt x="219" y="251"/>
                  </a:cubicBezTo>
                  <a:cubicBezTo>
                    <a:pt x="218" y="243"/>
                    <a:pt x="236" y="231"/>
                    <a:pt x="231" y="216"/>
                  </a:cubicBezTo>
                  <a:cubicBezTo>
                    <a:pt x="228" y="207"/>
                    <a:pt x="220" y="200"/>
                    <a:pt x="199" y="198"/>
                  </a:cubicBezTo>
                  <a:cubicBezTo>
                    <a:pt x="180" y="196"/>
                    <a:pt x="159" y="212"/>
                    <a:pt x="161" y="225"/>
                  </a:cubicBezTo>
                  <a:cubicBezTo>
                    <a:pt x="162" y="242"/>
                    <a:pt x="173" y="246"/>
                    <a:pt x="169" y="255"/>
                  </a:cubicBezTo>
                  <a:cubicBezTo>
                    <a:pt x="165" y="263"/>
                    <a:pt x="147" y="270"/>
                    <a:pt x="126" y="271"/>
                  </a:cubicBezTo>
                  <a:cubicBezTo>
                    <a:pt x="94" y="271"/>
                    <a:pt x="58" y="261"/>
                    <a:pt x="58" y="261"/>
                  </a:cubicBezTo>
                  <a:cubicBezTo>
                    <a:pt x="58" y="261"/>
                    <a:pt x="67" y="214"/>
                    <a:pt x="69" y="189"/>
                  </a:cubicBezTo>
                  <a:cubicBezTo>
                    <a:pt x="71" y="167"/>
                    <a:pt x="63" y="160"/>
                    <a:pt x="57" y="159"/>
                  </a:cubicBezTo>
                  <a:cubicBezTo>
                    <a:pt x="52" y="157"/>
                    <a:pt x="34" y="165"/>
                    <a:pt x="23" y="165"/>
                  </a:cubicBezTo>
                  <a:cubicBezTo>
                    <a:pt x="13" y="164"/>
                    <a:pt x="0" y="155"/>
                    <a:pt x="0" y="135"/>
                  </a:cubicBezTo>
                  <a:cubicBezTo>
                    <a:pt x="1" y="122"/>
                    <a:pt x="9" y="109"/>
                    <a:pt x="22" y="109"/>
                  </a:cubicBezTo>
                  <a:cubicBezTo>
                    <a:pt x="41" y="109"/>
                    <a:pt x="46" y="118"/>
                    <a:pt x="57" y="118"/>
                  </a:cubicBezTo>
                  <a:cubicBezTo>
                    <a:pt x="65" y="118"/>
                    <a:pt x="69" y="93"/>
                    <a:pt x="70" y="68"/>
                  </a:cubicBezTo>
                  <a:cubicBezTo>
                    <a:pt x="71" y="42"/>
                    <a:pt x="60" y="15"/>
                    <a:pt x="60" y="15"/>
                  </a:cubicBezTo>
                  <a:cubicBezTo>
                    <a:pt x="60" y="15"/>
                    <a:pt x="148" y="0"/>
                    <a:pt x="176" y="16"/>
                  </a:cubicBezTo>
                  <a:cubicBezTo>
                    <a:pt x="188" y="23"/>
                    <a:pt x="181" y="33"/>
                    <a:pt x="177" y="37"/>
                  </a:cubicBezTo>
                  <a:cubicBezTo>
                    <a:pt x="171" y="42"/>
                    <a:pt x="165" y="49"/>
                    <a:pt x="166" y="57"/>
                  </a:cubicBezTo>
                  <a:cubicBezTo>
                    <a:pt x="168" y="68"/>
                    <a:pt x="189" y="82"/>
                    <a:pt x="203" y="82"/>
                  </a:cubicBezTo>
                  <a:cubicBezTo>
                    <a:pt x="221" y="82"/>
                    <a:pt x="236" y="67"/>
                    <a:pt x="236" y="58"/>
                  </a:cubicBezTo>
                  <a:cubicBezTo>
                    <a:pt x="236" y="36"/>
                    <a:pt x="215" y="36"/>
                    <a:pt x="218" y="21"/>
                  </a:cubicBezTo>
                  <a:cubicBezTo>
                    <a:pt x="220" y="7"/>
                    <a:pt x="249" y="10"/>
                    <a:pt x="276" y="13"/>
                  </a:cubicBezTo>
                  <a:cubicBezTo>
                    <a:pt x="307" y="16"/>
                    <a:pt x="336" y="19"/>
                    <a:pt x="336" y="1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075940" y="2294668"/>
              <a:ext cx="1110626" cy="1360470"/>
            </a:xfrm>
            <a:custGeom>
              <a:avLst/>
              <a:gdLst>
                <a:gd name="T0" fmla="*/ 281 w 293"/>
                <a:gd name="T1" fmla="*/ 61 h 359"/>
                <a:gd name="T2" fmla="*/ 213 w 293"/>
                <a:gd name="T3" fmla="*/ 69 h 359"/>
                <a:gd name="T4" fmla="*/ 163 w 293"/>
                <a:gd name="T5" fmla="*/ 51 h 359"/>
                <a:gd name="T6" fmla="*/ 170 w 293"/>
                <a:gd name="T7" fmla="*/ 21 h 359"/>
                <a:gd name="T8" fmla="*/ 142 w 293"/>
                <a:gd name="T9" fmla="*/ 0 h 359"/>
                <a:gd name="T10" fmla="*/ 117 w 293"/>
                <a:gd name="T11" fmla="*/ 26 h 359"/>
                <a:gd name="T12" fmla="*/ 123 w 293"/>
                <a:gd name="T13" fmla="*/ 58 h 359"/>
                <a:gd name="T14" fmla="*/ 66 w 293"/>
                <a:gd name="T15" fmla="*/ 67 h 359"/>
                <a:gd name="T16" fmla="*/ 8 w 293"/>
                <a:gd name="T17" fmla="*/ 59 h 359"/>
                <a:gd name="T18" fmla="*/ 4 w 293"/>
                <a:gd name="T19" fmla="*/ 114 h 359"/>
                <a:gd name="T20" fmla="*/ 9 w 293"/>
                <a:gd name="T21" fmla="*/ 146 h 359"/>
                <a:gd name="T22" fmla="*/ 26 w 293"/>
                <a:gd name="T23" fmla="*/ 158 h 359"/>
                <a:gd name="T24" fmla="*/ 50 w 293"/>
                <a:gd name="T25" fmla="*/ 146 h 359"/>
                <a:gd name="T26" fmla="*/ 74 w 293"/>
                <a:gd name="T27" fmla="*/ 181 h 359"/>
                <a:gd name="T28" fmla="*/ 51 w 293"/>
                <a:gd name="T29" fmla="*/ 218 h 359"/>
                <a:gd name="T30" fmla="*/ 16 w 293"/>
                <a:gd name="T31" fmla="*/ 204 h 359"/>
                <a:gd name="T32" fmla="*/ 1 w 293"/>
                <a:gd name="T33" fmla="*/ 233 h 359"/>
                <a:gd name="T34" fmla="*/ 3 w 293"/>
                <a:gd name="T35" fmla="*/ 280 h 359"/>
                <a:gd name="T36" fmla="*/ 7 w 293"/>
                <a:gd name="T37" fmla="*/ 300 h 359"/>
                <a:gd name="T38" fmla="*/ 68 w 293"/>
                <a:gd name="T39" fmla="*/ 288 h 359"/>
                <a:gd name="T40" fmla="*/ 123 w 293"/>
                <a:gd name="T41" fmla="*/ 297 h 359"/>
                <a:gd name="T42" fmla="*/ 113 w 293"/>
                <a:gd name="T43" fmla="*/ 336 h 359"/>
                <a:gd name="T44" fmla="*/ 140 w 293"/>
                <a:gd name="T45" fmla="*/ 358 h 359"/>
                <a:gd name="T46" fmla="*/ 169 w 293"/>
                <a:gd name="T47" fmla="*/ 345 h 359"/>
                <a:gd name="T48" fmla="*/ 163 w 293"/>
                <a:gd name="T49" fmla="*/ 298 h 359"/>
                <a:gd name="T50" fmla="*/ 208 w 293"/>
                <a:gd name="T51" fmla="*/ 287 h 359"/>
                <a:gd name="T52" fmla="*/ 278 w 293"/>
                <a:gd name="T53" fmla="*/ 306 h 359"/>
                <a:gd name="T54" fmla="*/ 288 w 293"/>
                <a:gd name="T55" fmla="*/ 254 h 359"/>
                <a:gd name="T56" fmla="*/ 276 w 293"/>
                <a:gd name="T57" fmla="*/ 206 h 359"/>
                <a:gd name="T58" fmla="*/ 246 w 293"/>
                <a:gd name="T59" fmla="*/ 213 h 359"/>
                <a:gd name="T60" fmla="*/ 221 w 293"/>
                <a:gd name="T61" fmla="*/ 180 h 359"/>
                <a:gd name="T62" fmla="*/ 244 w 293"/>
                <a:gd name="T63" fmla="*/ 152 h 359"/>
                <a:gd name="T64" fmla="*/ 279 w 293"/>
                <a:gd name="T65" fmla="*/ 161 h 359"/>
                <a:gd name="T66" fmla="*/ 290 w 293"/>
                <a:gd name="T67" fmla="*/ 114 h 359"/>
                <a:gd name="T68" fmla="*/ 281 w 293"/>
                <a:gd name="T69" fmla="*/ 6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59">
                  <a:moveTo>
                    <a:pt x="281" y="61"/>
                  </a:moveTo>
                  <a:cubicBezTo>
                    <a:pt x="281" y="61"/>
                    <a:pt x="241" y="69"/>
                    <a:pt x="213" y="69"/>
                  </a:cubicBezTo>
                  <a:cubicBezTo>
                    <a:pt x="185" y="70"/>
                    <a:pt x="163" y="67"/>
                    <a:pt x="163" y="51"/>
                  </a:cubicBezTo>
                  <a:cubicBezTo>
                    <a:pt x="163" y="35"/>
                    <a:pt x="172" y="37"/>
                    <a:pt x="170" y="21"/>
                  </a:cubicBezTo>
                  <a:cubicBezTo>
                    <a:pt x="167" y="6"/>
                    <a:pt x="159" y="0"/>
                    <a:pt x="142" y="0"/>
                  </a:cubicBezTo>
                  <a:cubicBezTo>
                    <a:pt x="126" y="0"/>
                    <a:pt x="117" y="13"/>
                    <a:pt x="117" y="26"/>
                  </a:cubicBezTo>
                  <a:cubicBezTo>
                    <a:pt x="117" y="39"/>
                    <a:pt x="128" y="49"/>
                    <a:pt x="123" y="58"/>
                  </a:cubicBezTo>
                  <a:cubicBezTo>
                    <a:pt x="118" y="68"/>
                    <a:pt x="93" y="70"/>
                    <a:pt x="66" y="67"/>
                  </a:cubicBezTo>
                  <a:cubicBezTo>
                    <a:pt x="40" y="65"/>
                    <a:pt x="8" y="59"/>
                    <a:pt x="8" y="59"/>
                  </a:cubicBezTo>
                  <a:cubicBezTo>
                    <a:pt x="8" y="59"/>
                    <a:pt x="4" y="102"/>
                    <a:pt x="4" y="114"/>
                  </a:cubicBezTo>
                  <a:cubicBezTo>
                    <a:pt x="4" y="127"/>
                    <a:pt x="6" y="141"/>
                    <a:pt x="9" y="146"/>
                  </a:cubicBezTo>
                  <a:cubicBezTo>
                    <a:pt x="11" y="151"/>
                    <a:pt x="16" y="161"/>
                    <a:pt x="26" y="158"/>
                  </a:cubicBezTo>
                  <a:cubicBezTo>
                    <a:pt x="35" y="156"/>
                    <a:pt x="40" y="144"/>
                    <a:pt x="50" y="146"/>
                  </a:cubicBezTo>
                  <a:cubicBezTo>
                    <a:pt x="59" y="147"/>
                    <a:pt x="76" y="161"/>
                    <a:pt x="74" y="181"/>
                  </a:cubicBezTo>
                  <a:cubicBezTo>
                    <a:pt x="73" y="200"/>
                    <a:pt x="65" y="220"/>
                    <a:pt x="51" y="218"/>
                  </a:cubicBezTo>
                  <a:cubicBezTo>
                    <a:pt x="36" y="217"/>
                    <a:pt x="28" y="205"/>
                    <a:pt x="16" y="204"/>
                  </a:cubicBezTo>
                  <a:cubicBezTo>
                    <a:pt x="4" y="203"/>
                    <a:pt x="0" y="223"/>
                    <a:pt x="1" y="233"/>
                  </a:cubicBezTo>
                  <a:cubicBezTo>
                    <a:pt x="1" y="244"/>
                    <a:pt x="2" y="268"/>
                    <a:pt x="3" y="280"/>
                  </a:cubicBezTo>
                  <a:cubicBezTo>
                    <a:pt x="5" y="291"/>
                    <a:pt x="7" y="300"/>
                    <a:pt x="7" y="300"/>
                  </a:cubicBezTo>
                  <a:cubicBezTo>
                    <a:pt x="7" y="300"/>
                    <a:pt x="28" y="293"/>
                    <a:pt x="68" y="288"/>
                  </a:cubicBezTo>
                  <a:cubicBezTo>
                    <a:pt x="98" y="285"/>
                    <a:pt x="123" y="285"/>
                    <a:pt x="123" y="297"/>
                  </a:cubicBezTo>
                  <a:cubicBezTo>
                    <a:pt x="124" y="308"/>
                    <a:pt x="112" y="323"/>
                    <a:pt x="113" y="336"/>
                  </a:cubicBezTo>
                  <a:cubicBezTo>
                    <a:pt x="115" y="349"/>
                    <a:pt x="127" y="356"/>
                    <a:pt x="140" y="358"/>
                  </a:cubicBezTo>
                  <a:cubicBezTo>
                    <a:pt x="147" y="359"/>
                    <a:pt x="161" y="358"/>
                    <a:pt x="169" y="345"/>
                  </a:cubicBezTo>
                  <a:cubicBezTo>
                    <a:pt x="176" y="332"/>
                    <a:pt x="173" y="319"/>
                    <a:pt x="163" y="298"/>
                  </a:cubicBezTo>
                  <a:cubicBezTo>
                    <a:pt x="158" y="289"/>
                    <a:pt x="179" y="282"/>
                    <a:pt x="208" y="287"/>
                  </a:cubicBezTo>
                  <a:cubicBezTo>
                    <a:pt x="219" y="289"/>
                    <a:pt x="278" y="306"/>
                    <a:pt x="278" y="306"/>
                  </a:cubicBezTo>
                  <a:cubicBezTo>
                    <a:pt x="278" y="306"/>
                    <a:pt x="284" y="280"/>
                    <a:pt x="288" y="254"/>
                  </a:cubicBezTo>
                  <a:cubicBezTo>
                    <a:pt x="293" y="222"/>
                    <a:pt x="288" y="205"/>
                    <a:pt x="276" y="206"/>
                  </a:cubicBezTo>
                  <a:cubicBezTo>
                    <a:pt x="270" y="207"/>
                    <a:pt x="259" y="213"/>
                    <a:pt x="246" y="213"/>
                  </a:cubicBezTo>
                  <a:cubicBezTo>
                    <a:pt x="233" y="212"/>
                    <a:pt x="219" y="201"/>
                    <a:pt x="221" y="180"/>
                  </a:cubicBezTo>
                  <a:cubicBezTo>
                    <a:pt x="222" y="163"/>
                    <a:pt x="231" y="152"/>
                    <a:pt x="244" y="152"/>
                  </a:cubicBezTo>
                  <a:cubicBezTo>
                    <a:pt x="257" y="153"/>
                    <a:pt x="271" y="161"/>
                    <a:pt x="279" y="161"/>
                  </a:cubicBezTo>
                  <a:cubicBezTo>
                    <a:pt x="285" y="162"/>
                    <a:pt x="290" y="126"/>
                    <a:pt x="290" y="114"/>
                  </a:cubicBezTo>
                  <a:cubicBezTo>
                    <a:pt x="290" y="89"/>
                    <a:pt x="281" y="61"/>
                    <a:pt x="281" y="6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437255" y="2867814"/>
              <a:ext cx="296226" cy="183174"/>
            </a:xfrm>
            <a:custGeom>
              <a:avLst/>
              <a:gdLst>
                <a:gd name="connsiteX0" fmla="*/ 255482 w 328613"/>
                <a:gd name="connsiteY0" fmla="*/ 58737 h 203200"/>
                <a:gd name="connsiteX1" fmla="*/ 265113 w 328613"/>
                <a:gd name="connsiteY1" fmla="*/ 67627 h 203200"/>
                <a:gd name="connsiteX2" fmla="*/ 255482 w 328613"/>
                <a:gd name="connsiteY2" fmla="*/ 77787 h 203200"/>
                <a:gd name="connsiteX3" fmla="*/ 244475 w 328613"/>
                <a:gd name="connsiteY3" fmla="*/ 67627 h 203200"/>
                <a:gd name="connsiteX4" fmla="*/ 245851 w 328613"/>
                <a:gd name="connsiteY4" fmla="*/ 63817 h 203200"/>
                <a:gd name="connsiteX5" fmla="*/ 249979 w 328613"/>
                <a:gd name="connsiteY5" fmla="*/ 66357 h 203200"/>
                <a:gd name="connsiteX6" fmla="*/ 255482 w 328613"/>
                <a:gd name="connsiteY6" fmla="*/ 61277 h 203200"/>
                <a:gd name="connsiteX7" fmla="*/ 255482 w 328613"/>
                <a:gd name="connsiteY7" fmla="*/ 58737 h 203200"/>
                <a:gd name="connsiteX8" fmla="*/ 253207 w 328613"/>
                <a:gd name="connsiteY8" fmla="*/ 49212 h 203200"/>
                <a:gd name="connsiteX9" fmla="*/ 234950 w 328613"/>
                <a:gd name="connsiteY9" fmla="*/ 68262 h 203200"/>
                <a:gd name="connsiteX10" fmla="*/ 253207 w 328613"/>
                <a:gd name="connsiteY10" fmla="*/ 87312 h 203200"/>
                <a:gd name="connsiteX11" fmla="*/ 271464 w 328613"/>
                <a:gd name="connsiteY11" fmla="*/ 68262 h 203200"/>
                <a:gd name="connsiteX12" fmla="*/ 253207 w 328613"/>
                <a:gd name="connsiteY12" fmla="*/ 49212 h 203200"/>
                <a:gd name="connsiteX13" fmla="*/ 109104 w 328613"/>
                <a:gd name="connsiteY13" fmla="*/ 0 h 203200"/>
                <a:gd name="connsiteX14" fmla="*/ 158461 w 328613"/>
                <a:gd name="connsiteY14" fmla="*/ 73773 h 203200"/>
                <a:gd name="connsiteX15" fmla="*/ 227301 w 328613"/>
                <a:gd name="connsiteY15" fmla="*/ 12943 h 203200"/>
                <a:gd name="connsiteX16" fmla="*/ 293544 w 328613"/>
                <a:gd name="connsiteY16" fmla="*/ 62125 h 203200"/>
                <a:gd name="connsiteX17" fmla="*/ 328613 w 328613"/>
                <a:gd name="connsiteY17" fmla="*/ 71185 h 203200"/>
                <a:gd name="connsiteX18" fmla="*/ 297440 w 328613"/>
                <a:gd name="connsiteY18" fmla="*/ 103541 h 203200"/>
                <a:gd name="connsiteX19" fmla="*/ 296142 w 328613"/>
                <a:gd name="connsiteY19" fmla="*/ 108719 h 203200"/>
                <a:gd name="connsiteX20" fmla="*/ 180542 w 328613"/>
                <a:gd name="connsiteY20" fmla="*/ 203200 h 203200"/>
                <a:gd name="connsiteX21" fmla="*/ 127289 w 328613"/>
                <a:gd name="connsiteY21" fmla="*/ 190257 h 203200"/>
                <a:gd name="connsiteX22" fmla="*/ 0 w 328613"/>
                <a:gd name="connsiteY22" fmla="*/ 86716 h 203200"/>
                <a:gd name="connsiteX23" fmla="*/ 87024 w 328613"/>
                <a:gd name="connsiteY23" fmla="*/ 107424 h 203200"/>
                <a:gd name="connsiteX24" fmla="*/ 109104 w 328613"/>
                <a:gd name="connsiteY2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8613" h="203200">
                  <a:moveTo>
                    <a:pt x="255482" y="58737"/>
                  </a:moveTo>
                  <a:cubicBezTo>
                    <a:pt x="260986" y="58737"/>
                    <a:pt x="265113" y="62547"/>
                    <a:pt x="265113" y="67627"/>
                  </a:cubicBezTo>
                  <a:cubicBezTo>
                    <a:pt x="265113" y="72707"/>
                    <a:pt x="260986" y="77787"/>
                    <a:pt x="255482" y="77787"/>
                  </a:cubicBezTo>
                  <a:cubicBezTo>
                    <a:pt x="249979" y="77787"/>
                    <a:pt x="244475" y="72707"/>
                    <a:pt x="244475" y="67627"/>
                  </a:cubicBezTo>
                  <a:cubicBezTo>
                    <a:pt x="244475" y="66357"/>
                    <a:pt x="245851" y="65087"/>
                    <a:pt x="245851" y="63817"/>
                  </a:cubicBezTo>
                  <a:cubicBezTo>
                    <a:pt x="247227" y="65087"/>
                    <a:pt x="248603" y="66357"/>
                    <a:pt x="249979" y="66357"/>
                  </a:cubicBezTo>
                  <a:cubicBezTo>
                    <a:pt x="252730" y="66357"/>
                    <a:pt x="255482" y="63817"/>
                    <a:pt x="255482" y="61277"/>
                  </a:cubicBezTo>
                  <a:cubicBezTo>
                    <a:pt x="255482" y="60007"/>
                    <a:pt x="255482" y="60007"/>
                    <a:pt x="255482" y="58737"/>
                  </a:cubicBezTo>
                  <a:close/>
                  <a:moveTo>
                    <a:pt x="253207" y="49212"/>
                  </a:moveTo>
                  <a:cubicBezTo>
                    <a:pt x="243124" y="49212"/>
                    <a:pt x="234950" y="57741"/>
                    <a:pt x="234950" y="68262"/>
                  </a:cubicBezTo>
                  <a:cubicBezTo>
                    <a:pt x="234950" y="78783"/>
                    <a:pt x="243124" y="87312"/>
                    <a:pt x="253207" y="87312"/>
                  </a:cubicBezTo>
                  <a:cubicBezTo>
                    <a:pt x="263290" y="87312"/>
                    <a:pt x="271464" y="78783"/>
                    <a:pt x="271464" y="68262"/>
                  </a:cubicBezTo>
                  <a:cubicBezTo>
                    <a:pt x="271464" y="57741"/>
                    <a:pt x="263290" y="49212"/>
                    <a:pt x="253207" y="49212"/>
                  </a:cubicBezTo>
                  <a:close/>
                  <a:moveTo>
                    <a:pt x="109104" y="0"/>
                  </a:moveTo>
                  <a:cubicBezTo>
                    <a:pt x="125990" y="45299"/>
                    <a:pt x="141576" y="72479"/>
                    <a:pt x="158461" y="73773"/>
                  </a:cubicBezTo>
                  <a:cubicBezTo>
                    <a:pt x="162358" y="40122"/>
                    <a:pt x="190933" y="12943"/>
                    <a:pt x="227301" y="12943"/>
                  </a:cubicBezTo>
                  <a:cubicBezTo>
                    <a:pt x="258474" y="12943"/>
                    <a:pt x="284452" y="33651"/>
                    <a:pt x="293544" y="62125"/>
                  </a:cubicBezTo>
                  <a:cubicBezTo>
                    <a:pt x="293544" y="62125"/>
                    <a:pt x="293544" y="62125"/>
                    <a:pt x="328613" y="71185"/>
                  </a:cubicBezTo>
                  <a:cubicBezTo>
                    <a:pt x="328613" y="71185"/>
                    <a:pt x="298739" y="100953"/>
                    <a:pt x="297440" y="103541"/>
                  </a:cubicBezTo>
                  <a:cubicBezTo>
                    <a:pt x="297440" y="104836"/>
                    <a:pt x="297440" y="106130"/>
                    <a:pt x="296142" y="108719"/>
                  </a:cubicBezTo>
                  <a:cubicBezTo>
                    <a:pt x="296142" y="170843"/>
                    <a:pt x="242888" y="203200"/>
                    <a:pt x="180542" y="203200"/>
                  </a:cubicBezTo>
                  <a:cubicBezTo>
                    <a:pt x="161059" y="203200"/>
                    <a:pt x="142875" y="198023"/>
                    <a:pt x="127289" y="190257"/>
                  </a:cubicBezTo>
                  <a:cubicBezTo>
                    <a:pt x="79231" y="179903"/>
                    <a:pt x="33770" y="161783"/>
                    <a:pt x="0" y="86716"/>
                  </a:cubicBezTo>
                  <a:cubicBezTo>
                    <a:pt x="19483" y="97070"/>
                    <a:pt x="63644" y="110013"/>
                    <a:pt x="87024" y="107424"/>
                  </a:cubicBezTo>
                  <a:cubicBezTo>
                    <a:pt x="75334" y="90599"/>
                    <a:pt x="72736" y="42711"/>
                    <a:pt x="109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6524641" y="2830264"/>
              <a:ext cx="213224" cy="289278"/>
            </a:xfrm>
            <a:custGeom>
              <a:avLst/>
              <a:gdLst>
                <a:gd name="connsiteX0" fmla="*/ 53518 w 249238"/>
                <a:gd name="connsiteY0" fmla="*/ 225425 h 338138"/>
                <a:gd name="connsiteX1" fmla="*/ 12700 w 249238"/>
                <a:gd name="connsiteY1" fmla="*/ 271484 h 338138"/>
                <a:gd name="connsiteX2" fmla="*/ 12700 w 249238"/>
                <a:gd name="connsiteY2" fmla="*/ 325438 h 338138"/>
                <a:gd name="connsiteX3" fmla="*/ 23234 w 249238"/>
                <a:gd name="connsiteY3" fmla="*/ 325438 h 338138"/>
                <a:gd name="connsiteX4" fmla="*/ 23234 w 249238"/>
                <a:gd name="connsiteY4" fmla="*/ 289907 h 338138"/>
                <a:gd name="connsiteX5" fmla="*/ 54834 w 249238"/>
                <a:gd name="connsiteY5" fmla="*/ 258324 h 338138"/>
                <a:gd name="connsiteX6" fmla="*/ 85118 w 249238"/>
                <a:gd name="connsiteY6" fmla="*/ 289907 h 338138"/>
                <a:gd name="connsiteX7" fmla="*/ 85118 w 249238"/>
                <a:gd name="connsiteY7" fmla="*/ 325438 h 338138"/>
                <a:gd name="connsiteX8" fmla="*/ 96968 w 249238"/>
                <a:gd name="connsiteY8" fmla="*/ 325438 h 338138"/>
                <a:gd name="connsiteX9" fmla="*/ 96968 w 249238"/>
                <a:gd name="connsiteY9" fmla="*/ 270168 h 338138"/>
                <a:gd name="connsiteX10" fmla="*/ 124619 w 249238"/>
                <a:gd name="connsiteY10" fmla="*/ 241217 h 338138"/>
                <a:gd name="connsiteX11" fmla="*/ 152270 w 249238"/>
                <a:gd name="connsiteY11" fmla="*/ 270168 h 338138"/>
                <a:gd name="connsiteX12" fmla="*/ 152270 w 249238"/>
                <a:gd name="connsiteY12" fmla="*/ 325438 h 338138"/>
                <a:gd name="connsiteX13" fmla="*/ 164120 w 249238"/>
                <a:gd name="connsiteY13" fmla="*/ 325438 h 338138"/>
                <a:gd name="connsiteX14" fmla="*/ 164120 w 249238"/>
                <a:gd name="connsiteY14" fmla="*/ 289907 h 338138"/>
                <a:gd name="connsiteX15" fmla="*/ 194404 w 249238"/>
                <a:gd name="connsiteY15" fmla="*/ 258324 h 338138"/>
                <a:gd name="connsiteX16" fmla="*/ 226004 w 249238"/>
                <a:gd name="connsiteY16" fmla="*/ 289907 h 338138"/>
                <a:gd name="connsiteX17" fmla="*/ 226004 w 249238"/>
                <a:gd name="connsiteY17" fmla="*/ 325438 h 338138"/>
                <a:gd name="connsiteX18" fmla="*/ 236538 w 249238"/>
                <a:gd name="connsiteY18" fmla="*/ 325438 h 338138"/>
                <a:gd name="connsiteX19" fmla="*/ 236538 w 249238"/>
                <a:gd name="connsiteY19" fmla="*/ 271484 h 338138"/>
                <a:gd name="connsiteX20" fmla="*/ 195721 w 249238"/>
                <a:gd name="connsiteY20" fmla="*/ 225425 h 338138"/>
                <a:gd name="connsiteX21" fmla="*/ 53518 w 249238"/>
                <a:gd name="connsiteY21" fmla="*/ 225425 h 338138"/>
                <a:gd name="connsiteX22" fmla="*/ 57150 w 249238"/>
                <a:gd name="connsiteY22" fmla="*/ 168275 h 338138"/>
                <a:gd name="connsiteX23" fmla="*/ 57150 w 249238"/>
                <a:gd name="connsiteY23" fmla="*/ 214313 h 338138"/>
                <a:gd name="connsiteX24" fmla="*/ 74348 w 249238"/>
                <a:gd name="connsiteY24" fmla="*/ 214313 h 338138"/>
                <a:gd name="connsiteX25" fmla="*/ 74348 w 249238"/>
                <a:gd name="connsiteY25" fmla="*/ 196710 h 338138"/>
                <a:gd name="connsiteX26" fmla="*/ 96838 w 249238"/>
                <a:gd name="connsiteY26" fmla="*/ 173691 h 338138"/>
                <a:gd name="connsiteX27" fmla="*/ 119327 w 249238"/>
                <a:gd name="connsiteY27" fmla="*/ 196710 h 338138"/>
                <a:gd name="connsiteX28" fmla="*/ 119327 w 249238"/>
                <a:gd name="connsiteY28" fmla="*/ 214313 h 338138"/>
                <a:gd name="connsiteX29" fmla="*/ 129911 w 249238"/>
                <a:gd name="connsiteY29" fmla="*/ 214313 h 338138"/>
                <a:gd name="connsiteX30" fmla="*/ 129911 w 249238"/>
                <a:gd name="connsiteY30" fmla="*/ 196710 h 338138"/>
                <a:gd name="connsiteX31" fmla="*/ 152400 w 249238"/>
                <a:gd name="connsiteY31" fmla="*/ 173691 h 338138"/>
                <a:gd name="connsiteX32" fmla="*/ 174890 w 249238"/>
                <a:gd name="connsiteY32" fmla="*/ 196710 h 338138"/>
                <a:gd name="connsiteX33" fmla="*/ 174890 w 249238"/>
                <a:gd name="connsiteY33" fmla="*/ 214313 h 338138"/>
                <a:gd name="connsiteX34" fmla="*/ 192088 w 249238"/>
                <a:gd name="connsiteY34" fmla="*/ 214313 h 338138"/>
                <a:gd name="connsiteX35" fmla="*/ 192088 w 249238"/>
                <a:gd name="connsiteY35" fmla="*/ 168275 h 338138"/>
                <a:gd name="connsiteX36" fmla="*/ 124619 w 249238"/>
                <a:gd name="connsiteY36" fmla="*/ 0 h 338138"/>
                <a:gd name="connsiteX37" fmla="*/ 129922 w 249238"/>
                <a:gd name="connsiteY37" fmla="*/ 5283 h 338138"/>
                <a:gd name="connsiteX38" fmla="*/ 129922 w 249238"/>
                <a:gd name="connsiteY38" fmla="*/ 22454 h 338138"/>
                <a:gd name="connsiteX39" fmla="*/ 147157 w 249238"/>
                <a:gd name="connsiteY39" fmla="*/ 22454 h 338138"/>
                <a:gd name="connsiteX40" fmla="*/ 152459 w 249238"/>
                <a:gd name="connsiteY40" fmla="*/ 27738 h 338138"/>
                <a:gd name="connsiteX41" fmla="*/ 147157 w 249238"/>
                <a:gd name="connsiteY41" fmla="*/ 34342 h 338138"/>
                <a:gd name="connsiteX42" fmla="*/ 129922 w 249238"/>
                <a:gd name="connsiteY42" fmla="*/ 34342 h 338138"/>
                <a:gd name="connsiteX43" fmla="*/ 129922 w 249238"/>
                <a:gd name="connsiteY43" fmla="*/ 48871 h 338138"/>
                <a:gd name="connsiteX44" fmla="*/ 156437 w 249238"/>
                <a:gd name="connsiteY44" fmla="*/ 85855 h 338138"/>
                <a:gd name="connsiteX45" fmla="*/ 159088 w 249238"/>
                <a:gd name="connsiteY45" fmla="*/ 89818 h 338138"/>
                <a:gd name="connsiteX46" fmla="*/ 152459 w 249238"/>
                <a:gd name="connsiteY46" fmla="*/ 96422 h 338138"/>
                <a:gd name="connsiteX47" fmla="*/ 152459 w 249238"/>
                <a:gd name="connsiteY47" fmla="*/ 118876 h 338138"/>
                <a:gd name="connsiteX48" fmla="*/ 159088 w 249238"/>
                <a:gd name="connsiteY48" fmla="*/ 118876 h 338138"/>
                <a:gd name="connsiteX49" fmla="*/ 161740 w 249238"/>
                <a:gd name="connsiteY49" fmla="*/ 120197 h 338138"/>
                <a:gd name="connsiteX50" fmla="*/ 206815 w 249238"/>
                <a:gd name="connsiteY50" fmla="*/ 158502 h 338138"/>
                <a:gd name="connsiteX51" fmla="*/ 209466 w 249238"/>
                <a:gd name="connsiteY51" fmla="*/ 163785 h 338138"/>
                <a:gd name="connsiteX52" fmla="*/ 204163 w 249238"/>
                <a:gd name="connsiteY52" fmla="*/ 169069 h 338138"/>
                <a:gd name="connsiteX53" fmla="*/ 204163 w 249238"/>
                <a:gd name="connsiteY53" fmla="*/ 217940 h 338138"/>
                <a:gd name="connsiteX54" fmla="*/ 247912 w 249238"/>
                <a:gd name="connsiteY54" fmla="*/ 266812 h 338138"/>
                <a:gd name="connsiteX55" fmla="*/ 249238 w 249238"/>
                <a:gd name="connsiteY55" fmla="*/ 270775 h 338138"/>
                <a:gd name="connsiteX56" fmla="*/ 249238 w 249238"/>
                <a:gd name="connsiteY56" fmla="*/ 332855 h 338138"/>
                <a:gd name="connsiteX57" fmla="*/ 243935 w 249238"/>
                <a:gd name="connsiteY57" fmla="*/ 338138 h 338138"/>
                <a:gd name="connsiteX58" fmla="*/ 5303 w 249238"/>
                <a:gd name="connsiteY58" fmla="*/ 338138 h 338138"/>
                <a:gd name="connsiteX59" fmla="*/ 0 w 249238"/>
                <a:gd name="connsiteY59" fmla="*/ 332855 h 338138"/>
                <a:gd name="connsiteX60" fmla="*/ 0 w 249238"/>
                <a:gd name="connsiteY60" fmla="*/ 270775 h 338138"/>
                <a:gd name="connsiteX61" fmla="*/ 1326 w 249238"/>
                <a:gd name="connsiteY61" fmla="*/ 266812 h 338138"/>
                <a:gd name="connsiteX62" fmla="*/ 45075 w 249238"/>
                <a:gd name="connsiteY62" fmla="*/ 217940 h 338138"/>
                <a:gd name="connsiteX63" fmla="*/ 45075 w 249238"/>
                <a:gd name="connsiteY63" fmla="*/ 169069 h 338138"/>
                <a:gd name="connsiteX64" fmla="*/ 39772 w 249238"/>
                <a:gd name="connsiteY64" fmla="*/ 165106 h 338138"/>
                <a:gd name="connsiteX65" fmla="*/ 41098 w 249238"/>
                <a:gd name="connsiteY65" fmla="*/ 159823 h 338138"/>
                <a:gd name="connsiteX66" fmla="*/ 87498 w 249238"/>
                <a:gd name="connsiteY66" fmla="*/ 120197 h 338138"/>
                <a:gd name="connsiteX67" fmla="*/ 90150 w 249238"/>
                <a:gd name="connsiteY67" fmla="*/ 118876 h 338138"/>
                <a:gd name="connsiteX68" fmla="*/ 96779 w 249238"/>
                <a:gd name="connsiteY68" fmla="*/ 118876 h 338138"/>
                <a:gd name="connsiteX69" fmla="*/ 96779 w 249238"/>
                <a:gd name="connsiteY69" fmla="*/ 96422 h 338138"/>
                <a:gd name="connsiteX70" fmla="*/ 91476 w 249238"/>
                <a:gd name="connsiteY70" fmla="*/ 92459 h 338138"/>
                <a:gd name="connsiteX71" fmla="*/ 91476 w 249238"/>
                <a:gd name="connsiteY71" fmla="*/ 87176 h 338138"/>
                <a:gd name="connsiteX72" fmla="*/ 119316 w 249238"/>
                <a:gd name="connsiteY72" fmla="*/ 48871 h 338138"/>
                <a:gd name="connsiteX73" fmla="*/ 119316 w 249238"/>
                <a:gd name="connsiteY73" fmla="*/ 34342 h 338138"/>
                <a:gd name="connsiteX74" fmla="*/ 102082 w 249238"/>
                <a:gd name="connsiteY74" fmla="*/ 34342 h 338138"/>
                <a:gd name="connsiteX75" fmla="*/ 96779 w 249238"/>
                <a:gd name="connsiteY75" fmla="*/ 27738 h 338138"/>
                <a:gd name="connsiteX76" fmla="*/ 102082 w 249238"/>
                <a:gd name="connsiteY76" fmla="*/ 22454 h 338138"/>
                <a:gd name="connsiteX77" fmla="*/ 119316 w 249238"/>
                <a:gd name="connsiteY77" fmla="*/ 22454 h 338138"/>
                <a:gd name="connsiteX78" fmla="*/ 119316 w 249238"/>
                <a:gd name="connsiteY78" fmla="*/ 5283 h 338138"/>
                <a:gd name="connsiteX79" fmla="*/ 124619 w 249238"/>
                <a:gd name="connsiteY7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49238" h="338138">
                  <a:moveTo>
                    <a:pt x="53518" y="225425"/>
                  </a:moveTo>
                  <a:cubicBezTo>
                    <a:pt x="53518" y="225425"/>
                    <a:pt x="53518" y="225425"/>
                    <a:pt x="12700" y="271484"/>
                  </a:cubicBezTo>
                  <a:cubicBezTo>
                    <a:pt x="12700" y="271484"/>
                    <a:pt x="12700" y="271484"/>
                    <a:pt x="12700" y="325438"/>
                  </a:cubicBezTo>
                  <a:cubicBezTo>
                    <a:pt x="12700" y="325438"/>
                    <a:pt x="12700" y="325438"/>
                    <a:pt x="23234" y="325438"/>
                  </a:cubicBezTo>
                  <a:cubicBezTo>
                    <a:pt x="23234" y="325438"/>
                    <a:pt x="23234" y="325438"/>
                    <a:pt x="23234" y="289907"/>
                  </a:cubicBezTo>
                  <a:cubicBezTo>
                    <a:pt x="23234" y="272800"/>
                    <a:pt x="37717" y="258324"/>
                    <a:pt x="54834" y="258324"/>
                  </a:cubicBezTo>
                  <a:cubicBezTo>
                    <a:pt x="71951" y="258324"/>
                    <a:pt x="85118" y="272800"/>
                    <a:pt x="85118" y="289907"/>
                  </a:cubicBezTo>
                  <a:cubicBezTo>
                    <a:pt x="85118" y="289907"/>
                    <a:pt x="85118" y="289907"/>
                    <a:pt x="85118" y="325438"/>
                  </a:cubicBezTo>
                  <a:cubicBezTo>
                    <a:pt x="85118" y="325438"/>
                    <a:pt x="85118" y="325438"/>
                    <a:pt x="96968" y="325438"/>
                  </a:cubicBezTo>
                  <a:cubicBezTo>
                    <a:pt x="96968" y="325438"/>
                    <a:pt x="96968" y="325438"/>
                    <a:pt x="96968" y="270168"/>
                  </a:cubicBezTo>
                  <a:cubicBezTo>
                    <a:pt x="96968" y="254376"/>
                    <a:pt x="108819" y="241217"/>
                    <a:pt x="124619" y="241217"/>
                  </a:cubicBezTo>
                  <a:cubicBezTo>
                    <a:pt x="140419" y="241217"/>
                    <a:pt x="152270" y="254376"/>
                    <a:pt x="152270" y="270168"/>
                  </a:cubicBezTo>
                  <a:cubicBezTo>
                    <a:pt x="152270" y="270168"/>
                    <a:pt x="152270" y="270168"/>
                    <a:pt x="152270" y="325438"/>
                  </a:cubicBezTo>
                  <a:cubicBezTo>
                    <a:pt x="152270" y="325438"/>
                    <a:pt x="152270" y="325438"/>
                    <a:pt x="164120" y="325438"/>
                  </a:cubicBezTo>
                  <a:cubicBezTo>
                    <a:pt x="164120" y="325438"/>
                    <a:pt x="164120" y="325438"/>
                    <a:pt x="164120" y="289907"/>
                  </a:cubicBezTo>
                  <a:cubicBezTo>
                    <a:pt x="164120" y="272800"/>
                    <a:pt x="177287" y="258324"/>
                    <a:pt x="194404" y="258324"/>
                  </a:cubicBezTo>
                  <a:cubicBezTo>
                    <a:pt x="211521" y="258324"/>
                    <a:pt x="226004" y="272800"/>
                    <a:pt x="226004" y="289907"/>
                  </a:cubicBezTo>
                  <a:cubicBezTo>
                    <a:pt x="226004" y="289907"/>
                    <a:pt x="226004" y="289907"/>
                    <a:pt x="226004" y="325438"/>
                  </a:cubicBezTo>
                  <a:cubicBezTo>
                    <a:pt x="226004" y="325438"/>
                    <a:pt x="226004" y="325438"/>
                    <a:pt x="236538" y="325438"/>
                  </a:cubicBezTo>
                  <a:lnTo>
                    <a:pt x="236538" y="271484"/>
                  </a:lnTo>
                  <a:cubicBezTo>
                    <a:pt x="236538" y="271484"/>
                    <a:pt x="236538" y="271484"/>
                    <a:pt x="195721" y="225425"/>
                  </a:cubicBezTo>
                  <a:cubicBezTo>
                    <a:pt x="195721" y="225425"/>
                    <a:pt x="195721" y="225425"/>
                    <a:pt x="53518" y="225425"/>
                  </a:cubicBezTo>
                  <a:close/>
                  <a:moveTo>
                    <a:pt x="57150" y="168275"/>
                  </a:moveTo>
                  <a:cubicBezTo>
                    <a:pt x="57150" y="168275"/>
                    <a:pt x="57150" y="168275"/>
                    <a:pt x="57150" y="214313"/>
                  </a:cubicBezTo>
                  <a:cubicBezTo>
                    <a:pt x="57150" y="214313"/>
                    <a:pt x="57150" y="214313"/>
                    <a:pt x="74348" y="214313"/>
                  </a:cubicBezTo>
                  <a:cubicBezTo>
                    <a:pt x="74348" y="214313"/>
                    <a:pt x="74348" y="214313"/>
                    <a:pt x="74348" y="196710"/>
                  </a:cubicBezTo>
                  <a:cubicBezTo>
                    <a:pt x="74348" y="184523"/>
                    <a:pt x="83608" y="173691"/>
                    <a:pt x="96838" y="173691"/>
                  </a:cubicBezTo>
                  <a:cubicBezTo>
                    <a:pt x="108744" y="173691"/>
                    <a:pt x="119327" y="184523"/>
                    <a:pt x="119327" y="196710"/>
                  </a:cubicBezTo>
                  <a:cubicBezTo>
                    <a:pt x="119327" y="196710"/>
                    <a:pt x="119327" y="196710"/>
                    <a:pt x="119327" y="214313"/>
                  </a:cubicBezTo>
                  <a:cubicBezTo>
                    <a:pt x="119327" y="214313"/>
                    <a:pt x="119327" y="214313"/>
                    <a:pt x="129911" y="214313"/>
                  </a:cubicBezTo>
                  <a:cubicBezTo>
                    <a:pt x="129911" y="214313"/>
                    <a:pt x="129911" y="214313"/>
                    <a:pt x="129911" y="196710"/>
                  </a:cubicBezTo>
                  <a:cubicBezTo>
                    <a:pt x="129911" y="184523"/>
                    <a:pt x="140494" y="173691"/>
                    <a:pt x="152400" y="173691"/>
                  </a:cubicBezTo>
                  <a:cubicBezTo>
                    <a:pt x="165630" y="173691"/>
                    <a:pt x="174890" y="184523"/>
                    <a:pt x="174890" y="196710"/>
                  </a:cubicBezTo>
                  <a:cubicBezTo>
                    <a:pt x="174890" y="196710"/>
                    <a:pt x="174890" y="196710"/>
                    <a:pt x="174890" y="214313"/>
                  </a:cubicBezTo>
                  <a:cubicBezTo>
                    <a:pt x="174890" y="214313"/>
                    <a:pt x="174890" y="214313"/>
                    <a:pt x="192088" y="214313"/>
                  </a:cubicBezTo>
                  <a:cubicBezTo>
                    <a:pt x="192088" y="214313"/>
                    <a:pt x="192088" y="214313"/>
                    <a:pt x="192088" y="168275"/>
                  </a:cubicBezTo>
                  <a:close/>
                  <a:moveTo>
                    <a:pt x="124619" y="0"/>
                  </a:moveTo>
                  <a:cubicBezTo>
                    <a:pt x="127271" y="0"/>
                    <a:pt x="129922" y="2641"/>
                    <a:pt x="129922" y="5283"/>
                  </a:cubicBezTo>
                  <a:cubicBezTo>
                    <a:pt x="129922" y="5283"/>
                    <a:pt x="129922" y="5283"/>
                    <a:pt x="129922" y="22454"/>
                  </a:cubicBezTo>
                  <a:cubicBezTo>
                    <a:pt x="129922" y="22454"/>
                    <a:pt x="129922" y="22454"/>
                    <a:pt x="147157" y="22454"/>
                  </a:cubicBezTo>
                  <a:cubicBezTo>
                    <a:pt x="149808" y="22454"/>
                    <a:pt x="152459" y="25096"/>
                    <a:pt x="152459" y="27738"/>
                  </a:cubicBezTo>
                  <a:cubicBezTo>
                    <a:pt x="152459" y="31700"/>
                    <a:pt x="149808" y="34342"/>
                    <a:pt x="147157" y="34342"/>
                  </a:cubicBezTo>
                  <a:cubicBezTo>
                    <a:pt x="147157" y="34342"/>
                    <a:pt x="147157" y="34342"/>
                    <a:pt x="129922" y="34342"/>
                  </a:cubicBezTo>
                  <a:cubicBezTo>
                    <a:pt x="129922" y="34342"/>
                    <a:pt x="129922" y="34342"/>
                    <a:pt x="129922" y="48871"/>
                  </a:cubicBezTo>
                  <a:cubicBezTo>
                    <a:pt x="129922" y="48871"/>
                    <a:pt x="129922" y="48871"/>
                    <a:pt x="156437" y="85855"/>
                  </a:cubicBezTo>
                  <a:cubicBezTo>
                    <a:pt x="157762" y="87176"/>
                    <a:pt x="159088" y="88497"/>
                    <a:pt x="159088" y="89818"/>
                  </a:cubicBezTo>
                  <a:cubicBezTo>
                    <a:pt x="159088" y="93780"/>
                    <a:pt x="156437" y="96422"/>
                    <a:pt x="152459" y="96422"/>
                  </a:cubicBezTo>
                  <a:cubicBezTo>
                    <a:pt x="152459" y="96422"/>
                    <a:pt x="152459" y="96422"/>
                    <a:pt x="152459" y="118876"/>
                  </a:cubicBezTo>
                  <a:cubicBezTo>
                    <a:pt x="152459" y="118876"/>
                    <a:pt x="152459" y="118876"/>
                    <a:pt x="159088" y="118876"/>
                  </a:cubicBezTo>
                  <a:cubicBezTo>
                    <a:pt x="160414" y="118876"/>
                    <a:pt x="161740" y="118876"/>
                    <a:pt x="161740" y="120197"/>
                  </a:cubicBezTo>
                  <a:cubicBezTo>
                    <a:pt x="161740" y="120197"/>
                    <a:pt x="161740" y="120197"/>
                    <a:pt x="206815" y="158502"/>
                  </a:cubicBezTo>
                  <a:cubicBezTo>
                    <a:pt x="208140" y="159823"/>
                    <a:pt x="209466" y="161144"/>
                    <a:pt x="209466" y="163785"/>
                  </a:cubicBezTo>
                  <a:cubicBezTo>
                    <a:pt x="209466" y="166427"/>
                    <a:pt x="206815" y="169069"/>
                    <a:pt x="204163" y="169069"/>
                  </a:cubicBezTo>
                  <a:cubicBezTo>
                    <a:pt x="204163" y="169069"/>
                    <a:pt x="204163" y="169069"/>
                    <a:pt x="204163" y="217940"/>
                  </a:cubicBezTo>
                  <a:cubicBezTo>
                    <a:pt x="204163" y="217940"/>
                    <a:pt x="204163" y="217940"/>
                    <a:pt x="247912" y="266812"/>
                  </a:cubicBezTo>
                  <a:cubicBezTo>
                    <a:pt x="247912" y="268133"/>
                    <a:pt x="249238" y="269454"/>
                    <a:pt x="249238" y="270775"/>
                  </a:cubicBezTo>
                  <a:cubicBezTo>
                    <a:pt x="249238" y="270775"/>
                    <a:pt x="249238" y="270775"/>
                    <a:pt x="249238" y="332855"/>
                  </a:cubicBezTo>
                  <a:cubicBezTo>
                    <a:pt x="249238" y="335497"/>
                    <a:pt x="246587" y="338138"/>
                    <a:pt x="243935" y="338138"/>
                  </a:cubicBezTo>
                  <a:cubicBezTo>
                    <a:pt x="243935" y="338138"/>
                    <a:pt x="243935" y="338138"/>
                    <a:pt x="5303" y="338138"/>
                  </a:cubicBezTo>
                  <a:cubicBezTo>
                    <a:pt x="2651" y="338138"/>
                    <a:pt x="0" y="335497"/>
                    <a:pt x="0" y="332855"/>
                  </a:cubicBezTo>
                  <a:cubicBezTo>
                    <a:pt x="0" y="332855"/>
                    <a:pt x="0" y="332855"/>
                    <a:pt x="0" y="270775"/>
                  </a:cubicBezTo>
                  <a:cubicBezTo>
                    <a:pt x="0" y="269454"/>
                    <a:pt x="1326" y="268133"/>
                    <a:pt x="1326" y="266812"/>
                  </a:cubicBezTo>
                  <a:cubicBezTo>
                    <a:pt x="1326" y="266812"/>
                    <a:pt x="1326" y="266812"/>
                    <a:pt x="45075" y="217940"/>
                  </a:cubicBezTo>
                  <a:cubicBezTo>
                    <a:pt x="45075" y="217940"/>
                    <a:pt x="45075" y="217940"/>
                    <a:pt x="45075" y="169069"/>
                  </a:cubicBezTo>
                  <a:cubicBezTo>
                    <a:pt x="42424" y="169069"/>
                    <a:pt x="41098" y="167748"/>
                    <a:pt x="39772" y="165106"/>
                  </a:cubicBezTo>
                  <a:cubicBezTo>
                    <a:pt x="39772" y="163785"/>
                    <a:pt x="39772" y="161144"/>
                    <a:pt x="41098" y="159823"/>
                  </a:cubicBezTo>
                  <a:cubicBezTo>
                    <a:pt x="41098" y="159823"/>
                    <a:pt x="41098" y="159823"/>
                    <a:pt x="87498" y="120197"/>
                  </a:cubicBezTo>
                  <a:cubicBezTo>
                    <a:pt x="87498" y="118876"/>
                    <a:pt x="88824" y="118876"/>
                    <a:pt x="90150" y="118876"/>
                  </a:cubicBezTo>
                  <a:cubicBezTo>
                    <a:pt x="90150" y="118876"/>
                    <a:pt x="90150" y="118876"/>
                    <a:pt x="96779" y="118876"/>
                  </a:cubicBezTo>
                  <a:cubicBezTo>
                    <a:pt x="96779" y="118876"/>
                    <a:pt x="96779" y="118876"/>
                    <a:pt x="96779" y="96422"/>
                  </a:cubicBezTo>
                  <a:cubicBezTo>
                    <a:pt x="94127" y="96422"/>
                    <a:pt x="92801" y="95101"/>
                    <a:pt x="91476" y="92459"/>
                  </a:cubicBezTo>
                  <a:cubicBezTo>
                    <a:pt x="90150" y="91139"/>
                    <a:pt x="90150" y="88497"/>
                    <a:pt x="91476" y="87176"/>
                  </a:cubicBezTo>
                  <a:cubicBezTo>
                    <a:pt x="91476" y="87176"/>
                    <a:pt x="91476" y="87176"/>
                    <a:pt x="119316" y="48871"/>
                  </a:cubicBezTo>
                  <a:cubicBezTo>
                    <a:pt x="119316" y="48871"/>
                    <a:pt x="119316" y="48871"/>
                    <a:pt x="119316" y="34342"/>
                  </a:cubicBezTo>
                  <a:cubicBezTo>
                    <a:pt x="119316" y="34342"/>
                    <a:pt x="119316" y="34342"/>
                    <a:pt x="102082" y="34342"/>
                  </a:cubicBezTo>
                  <a:cubicBezTo>
                    <a:pt x="99430" y="34342"/>
                    <a:pt x="96779" y="31700"/>
                    <a:pt x="96779" y="27738"/>
                  </a:cubicBezTo>
                  <a:cubicBezTo>
                    <a:pt x="96779" y="25096"/>
                    <a:pt x="99430" y="22454"/>
                    <a:pt x="102082" y="22454"/>
                  </a:cubicBezTo>
                  <a:cubicBezTo>
                    <a:pt x="102082" y="22454"/>
                    <a:pt x="102082" y="22454"/>
                    <a:pt x="119316" y="22454"/>
                  </a:cubicBezTo>
                  <a:cubicBezTo>
                    <a:pt x="119316" y="22454"/>
                    <a:pt x="119316" y="22454"/>
                    <a:pt x="119316" y="5283"/>
                  </a:cubicBezTo>
                  <a:cubicBezTo>
                    <a:pt x="119316" y="2641"/>
                    <a:pt x="121968" y="0"/>
                    <a:pt x="1246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6452088" y="3708496"/>
              <a:ext cx="312734" cy="312734"/>
            </a:xfrm>
            <a:custGeom>
              <a:avLst/>
              <a:gdLst>
                <a:gd name="connsiteX0" fmla="*/ 163513 w 334963"/>
                <a:gd name="connsiteY0" fmla="*/ 311150 h 334963"/>
                <a:gd name="connsiteX1" fmla="*/ 167481 w 334963"/>
                <a:gd name="connsiteY1" fmla="*/ 311150 h 334963"/>
                <a:gd name="connsiteX2" fmla="*/ 171450 w 334963"/>
                <a:gd name="connsiteY2" fmla="*/ 311150 h 334963"/>
                <a:gd name="connsiteX3" fmla="*/ 156898 w 334963"/>
                <a:gd name="connsiteY3" fmla="*/ 332317 h 334963"/>
                <a:gd name="connsiteX4" fmla="*/ 155575 w 334963"/>
                <a:gd name="connsiteY4" fmla="*/ 334963 h 334963"/>
                <a:gd name="connsiteX5" fmla="*/ 147637 w 334963"/>
                <a:gd name="connsiteY5" fmla="*/ 333640 h 334963"/>
                <a:gd name="connsiteX6" fmla="*/ 163513 w 334963"/>
                <a:gd name="connsiteY6" fmla="*/ 311150 h 334963"/>
                <a:gd name="connsiteX7" fmla="*/ 192088 w 334963"/>
                <a:gd name="connsiteY7" fmla="*/ 309562 h 334963"/>
                <a:gd name="connsiteX8" fmla="*/ 175895 w 334963"/>
                <a:gd name="connsiteY8" fmla="*/ 332289 h 334963"/>
                <a:gd name="connsiteX9" fmla="*/ 174546 w 334963"/>
                <a:gd name="connsiteY9" fmla="*/ 334962 h 334963"/>
                <a:gd name="connsiteX10" fmla="*/ 167799 w 334963"/>
                <a:gd name="connsiteY10" fmla="*/ 334962 h 334963"/>
                <a:gd name="connsiteX11" fmla="*/ 165100 w 334963"/>
                <a:gd name="connsiteY11" fmla="*/ 334962 h 334963"/>
                <a:gd name="connsiteX12" fmla="*/ 182642 w 334963"/>
                <a:gd name="connsiteY12" fmla="*/ 310899 h 334963"/>
                <a:gd name="connsiteX13" fmla="*/ 192088 w 334963"/>
                <a:gd name="connsiteY13" fmla="*/ 309562 h 334963"/>
                <a:gd name="connsiteX14" fmla="*/ 146984 w 334963"/>
                <a:gd name="connsiteY14" fmla="*/ 309562 h 334963"/>
                <a:gd name="connsiteX15" fmla="*/ 153988 w 334963"/>
                <a:gd name="connsiteY15" fmla="*/ 310870 h 334963"/>
                <a:gd name="connsiteX16" fmla="*/ 138580 w 334963"/>
                <a:gd name="connsiteY16" fmla="*/ 331787 h 334963"/>
                <a:gd name="connsiteX17" fmla="*/ 130175 w 334963"/>
                <a:gd name="connsiteY17" fmla="*/ 330480 h 334963"/>
                <a:gd name="connsiteX18" fmla="*/ 131167 w 334963"/>
                <a:gd name="connsiteY18" fmla="*/ 307975 h 334963"/>
                <a:gd name="connsiteX19" fmla="*/ 138112 w 334963"/>
                <a:gd name="connsiteY19" fmla="*/ 309265 h 334963"/>
                <a:gd name="connsiteX20" fmla="*/ 122832 w 334963"/>
                <a:gd name="connsiteY20" fmla="*/ 328613 h 334963"/>
                <a:gd name="connsiteX21" fmla="*/ 115887 w 334963"/>
                <a:gd name="connsiteY21" fmla="*/ 327323 h 334963"/>
                <a:gd name="connsiteX22" fmla="*/ 214313 w 334963"/>
                <a:gd name="connsiteY22" fmla="*/ 304800 h 334963"/>
                <a:gd name="connsiteX23" fmla="*/ 194642 w 334963"/>
                <a:gd name="connsiteY23" fmla="*/ 332076 h 334963"/>
                <a:gd name="connsiteX24" fmla="*/ 193330 w 334963"/>
                <a:gd name="connsiteY24" fmla="*/ 332076 h 334963"/>
                <a:gd name="connsiteX25" fmla="*/ 184150 w 334963"/>
                <a:gd name="connsiteY25" fmla="*/ 333375 h 334963"/>
                <a:gd name="connsiteX26" fmla="*/ 203822 w 334963"/>
                <a:gd name="connsiteY26" fmla="*/ 307397 h 334963"/>
                <a:gd name="connsiteX27" fmla="*/ 214313 w 334963"/>
                <a:gd name="connsiteY27" fmla="*/ 304800 h 334963"/>
                <a:gd name="connsiteX28" fmla="*/ 115358 w 334963"/>
                <a:gd name="connsiteY28" fmla="*/ 301625 h 334963"/>
                <a:gd name="connsiteX29" fmla="*/ 122238 w 334963"/>
                <a:gd name="connsiteY29" fmla="*/ 304239 h 334963"/>
                <a:gd name="connsiteX30" fmla="*/ 108479 w 334963"/>
                <a:gd name="connsiteY30" fmla="*/ 323850 h 334963"/>
                <a:gd name="connsiteX31" fmla="*/ 101600 w 334963"/>
                <a:gd name="connsiteY31" fmla="*/ 321236 h 334963"/>
                <a:gd name="connsiteX32" fmla="*/ 115358 w 334963"/>
                <a:gd name="connsiteY32" fmla="*/ 301625 h 334963"/>
                <a:gd name="connsiteX33" fmla="*/ 167482 w 334963"/>
                <a:gd name="connsiteY33" fmla="*/ 109537 h 334963"/>
                <a:gd name="connsiteX34" fmla="*/ 167482 w 334963"/>
                <a:gd name="connsiteY34" fmla="*/ 139754 h 334963"/>
                <a:gd name="connsiteX35" fmla="*/ 187141 w 334963"/>
                <a:gd name="connsiteY35" fmla="*/ 147637 h 334963"/>
                <a:gd name="connsiteX36" fmla="*/ 200247 w 334963"/>
                <a:gd name="connsiteY36" fmla="*/ 134499 h 334963"/>
                <a:gd name="connsiteX37" fmla="*/ 213353 w 334963"/>
                <a:gd name="connsiteY37" fmla="*/ 167344 h 334963"/>
                <a:gd name="connsiteX38" fmla="*/ 200247 w 334963"/>
                <a:gd name="connsiteY38" fmla="*/ 201502 h 334963"/>
                <a:gd name="connsiteX39" fmla="*/ 185830 w 334963"/>
                <a:gd name="connsiteY39" fmla="*/ 187051 h 334963"/>
                <a:gd name="connsiteX40" fmla="*/ 167482 w 334963"/>
                <a:gd name="connsiteY40" fmla="*/ 193620 h 334963"/>
                <a:gd name="connsiteX41" fmla="*/ 139959 w 334963"/>
                <a:gd name="connsiteY41" fmla="*/ 166030 h 334963"/>
                <a:gd name="connsiteX42" fmla="*/ 111125 w 334963"/>
                <a:gd name="connsiteY42" fmla="*/ 166030 h 334963"/>
                <a:gd name="connsiteX43" fmla="*/ 167482 w 334963"/>
                <a:gd name="connsiteY43" fmla="*/ 223837 h 334963"/>
                <a:gd name="connsiteX44" fmla="*/ 223838 w 334963"/>
                <a:gd name="connsiteY44" fmla="*/ 166030 h 334963"/>
                <a:gd name="connsiteX45" fmla="*/ 167482 w 334963"/>
                <a:gd name="connsiteY45" fmla="*/ 109537 h 334963"/>
                <a:gd name="connsiteX46" fmla="*/ 167728 w 334963"/>
                <a:gd name="connsiteY46" fmla="*/ 87312 h 334963"/>
                <a:gd name="connsiteX47" fmla="*/ 167728 w 334963"/>
                <a:gd name="connsiteY47" fmla="*/ 92576 h 334963"/>
                <a:gd name="connsiteX48" fmla="*/ 241300 w 334963"/>
                <a:gd name="connsiteY48" fmla="*/ 166280 h 334963"/>
                <a:gd name="connsiteX49" fmla="*/ 167728 w 334963"/>
                <a:gd name="connsiteY49" fmla="*/ 241300 h 334963"/>
                <a:gd name="connsiteX50" fmla="*/ 92841 w 334963"/>
                <a:gd name="connsiteY50" fmla="*/ 166280 h 334963"/>
                <a:gd name="connsiteX51" fmla="*/ 88900 w 334963"/>
                <a:gd name="connsiteY51" fmla="*/ 166280 h 334963"/>
                <a:gd name="connsiteX52" fmla="*/ 167728 w 334963"/>
                <a:gd name="connsiteY52" fmla="*/ 87312 h 334963"/>
                <a:gd name="connsiteX53" fmla="*/ 168275 w 334963"/>
                <a:gd name="connsiteY53" fmla="*/ 71437 h 334963"/>
                <a:gd name="connsiteX54" fmla="*/ 263525 w 334963"/>
                <a:gd name="connsiteY54" fmla="*/ 166030 h 334963"/>
                <a:gd name="connsiteX55" fmla="*/ 168275 w 334963"/>
                <a:gd name="connsiteY55" fmla="*/ 261937 h 334963"/>
                <a:gd name="connsiteX56" fmla="*/ 168275 w 334963"/>
                <a:gd name="connsiteY56" fmla="*/ 256682 h 334963"/>
                <a:gd name="connsiteX57" fmla="*/ 258234 w 334963"/>
                <a:gd name="connsiteY57" fmla="*/ 166030 h 334963"/>
                <a:gd name="connsiteX58" fmla="*/ 168275 w 334963"/>
                <a:gd name="connsiteY58" fmla="*/ 76692 h 334963"/>
                <a:gd name="connsiteX59" fmla="*/ 168275 w 334963"/>
                <a:gd name="connsiteY59" fmla="*/ 71437 h 334963"/>
                <a:gd name="connsiteX60" fmla="*/ 170114 w 334963"/>
                <a:gd name="connsiteY60" fmla="*/ 61912 h 334963"/>
                <a:gd name="connsiteX61" fmla="*/ 164849 w 334963"/>
                <a:gd name="connsiteY61" fmla="*/ 64548 h 334963"/>
                <a:gd name="connsiteX62" fmla="*/ 114832 w 334963"/>
                <a:gd name="connsiteY62" fmla="*/ 80363 h 334963"/>
                <a:gd name="connsiteX63" fmla="*/ 109568 w 334963"/>
                <a:gd name="connsiteY63" fmla="*/ 81681 h 334963"/>
                <a:gd name="connsiteX64" fmla="*/ 108251 w 334963"/>
                <a:gd name="connsiteY64" fmla="*/ 80363 h 334963"/>
                <a:gd name="connsiteX65" fmla="*/ 79294 w 334963"/>
                <a:gd name="connsiteY65" fmla="*/ 110675 h 334963"/>
                <a:gd name="connsiteX66" fmla="*/ 77978 w 334963"/>
                <a:gd name="connsiteY66" fmla="*/ 117265 h 334963"/>
                <a:gd name="connsiteX67" fmla="*/ 66132 w 334963"/>
                <a:gd name="connsiteY67" fmla="*/ 166028 h 334963"/>
                <a:gd name="connsiteX68" fmla="*/ 66132 w 334963"/>
                <a:gd name="connsiteY68" fmla="*/ 168664 h 334963"/>
                <a:gd name="connsiteX69" fmla="*/ 63500 w 334963"/>
                <a:gd name="connsiteY69" fmla="*/ 175253 h 334963"/>
                <a:gd name="connsiteX70" fmla="*/ 75346 w 334963"/>
                <a:gd name="connsiteY70" fmla="*/ 214791 h 334963"/>
                <a:gd name="connsiteX71" fmla="*/ 80611 w 334963"/>
                <a:gd name="connsiteY71" fmla="*/ 218745 h 334963"/>
                <a:gd name="connsiteX72" fmla="*/ 117465 w 334963"/>
                <a:gd name="connsiteY72" fmla="*/ 255647 h 334963"/>
                <a:gd name="connsiteX73" fmla="*/ 121413 w 334963"/>
                <a:gd name="connsiteY73" fmla="*/ 260918 h 334963"/>
                <a:gd name="connsiteX74" fmla="*/ 162217 w 334963"/>
                <a:gd name="connsiteY74" fmla="*/ 271462 h 334963"/>
                <a:gd name="connsiteX75" fmla="*/ 168798 w 334963"/>
                <a:gd name="connsiteY75" fmla="*/ 268826 h 334963"/>
                <a:gd name="connsiteX76" fmla="*/ 218814 w 334963"/>
                <a:gd name="connsiteY76" fmla="*/ 254329 h 334963"/>
                <a:gd name="connsiteX77" fmla="*/ 225395 w 334963"/>
                <a:gd name="connsiteY77" fmla="*/ 253011 h 334963"/>
                <a:gd name="connsiteX78" fmla="*/ 254352 w 334963"/>
                <a:gd name="connsiteY78" fmla="*/ 224016 h 334963"/>
                <a:gd name="connsiteX79" fmla="*/ 255669 w 334963"/>
                <a:gd name="connsiteY79" fmla="*/ 217427 h 334963"/>
                <a:gd name="connsiteX80" fmla="*/ 268831 w 334963"/>
                <a:gd name="connsiteY80" fmla="*/ 166028 h 334963"/>
                <a:gd name="connsiteX81" fmla="*/ 271463 w 334963"/>
                <a:gd name="connsiteY81" fmla="*/ 160756 h 334963"/>
                <a:gd name="connsiteX82" fmla="*/ 170114 w 334963"/>
                <a:gd name="connsiteY82" fmla="*/ 61912 h 334963"/>
                <a:gd name="connsiteX83" fmla="*/ 163539 w 334963"/>
                <a:gd name="connsiteY83" fmla="*/ 47625 h 334963"/>
                <a:gd name="connsiteX84" fmla="*/ 170109 w 334963"/>
                <a:gd name="connsiteY84" fmla="*/ 51572 h 334963"/>
                <a:gd name="connsiteX85" fmla="*/ 283122 w 334963"/>
                <a:gd name="connsiteY85" fmla="*/ 159451 h 334963"/>
                <a:gd name="connsiteX86" fmla="*/ 285750 w 334963"/>
                <a:gd name="connsiteY86" fmla="*/ 166029 h 334963"/>
                <a:gd name="connsiteX87" fmla="*/ 269981 w 334963"/>
                <a:gd name="connsiteY87" fmla="*/ 225232 h 334963"/>
                <a:gd name="connsiteX88" fmla="*/ 264725 w 334963"/>
                <a:gd name="connsiteY88" fmla="*/ 229179 h 334963"/>
                <a:gd name="connsiteX89" fmla="*/ 231872 w 334963"/>
                <a:gd name="connsiteY89" fmla="*/ 263384 h 334963"/>
                <a:gd name="connsiteX90" fmla="*/ 227930 w 334963"/>
                <a:gd name="connsiteY90" fmla="*/ 268647 h 334963"/>
                <a:gd name="connsiteX91" fmla="*/ 168795 w 334963"/>
                <a:gd name="connsiteY91" fmla="*/ 285750 h 334963"/>
                <a:gd name="connsiteX92" fmla="*/ 162225 w 334963"/>
                <a:gd name="connsiteY92" fmla="*/ 281803 h 334963"/>
                <a:gd name="connsiteX93" fmla="*/ 116231 w 334963"/>
                <a:gd name="connsiteY93" fmla="*/ 271278 h 334963"/>
                <a:gd name="connsiteX94" fmla="*/ 113603 w 334963"/>
                <a:gd name="connsiteY94" fmla="*/ 271278 h 334963"/>
                <a:gd name="connsiteX95" fmla="*/ 109660 w 334963"/>
                <a:gd name="connsiteY95" fmla="*/ 269962 h 334963"/>
                <a:gd name="connsiteX96" fmla="*/ 66295 w 334963"/>
                <a:gd name="connsiteY96" fmla="*/ 227863 h 334963"/>
                <a:gd name="connsiteX97" fmla="*/ 64981 w 334963"/>
                <a:gd name="connsiteY97" fmla="*/ 219969 h 334963"/>
                <a:gd name="connsiteX98" fmla="*/ 51840 w 334963"/>
                <a:gd name="connsiteY98" fmla="*/ 175239 h 334963"/>
                <a:gd name="connsiteX99" fmla="*/ 49212 w 334963"/>
                <a:gd name="connsiteY99" fmla="*/ 168661 h 334963"/>
                <a:gd name="connsiteX100" fmla="*/ 49212 w 334963"/>
                <a:gd name="connsiteY100" fmla="*/ 166029 h 334963"/>
                <a:gd name="connsiteX101" fmla="*/ 63667 w 334963"/>
                <a:gd name="connsiteY101" fmla="*/ 109458 h 334963"/>
                <a:gd name="connsiteX102" fmla="*/ 68923 w 334963"/>
                <a:gd name="connsiteY102" fmla="*/ 105511 h 334963"/>
                <a:gd name="connsiteX103" fmla="*/ 101776 w 334963"/>
                <a:gd name="connsiteY103" fmla="*/ 71306 h 334963"/>
                <a:gd name="connsiteX104" fmla="*/ 105718 w 334963"/>
                <a:gd name="connsiteY104" fmla="*/ 64728 h 334963"/>
                <a:gd name="connsiteX105" fmla="*/ 163539 w 334963"/>
                <a:gd name="connsiteY105" fmla="*/ 47625 h 334963"/>
                <a:gd name="connsiteX106" fmla="*/ 167482 w 334963"/>
                <a:gd name="connsiteY106" fmla="*/ 0 h 334963"/>
                <a:gd name="connsiteX107" fmla="*/ 334963 w 334963"/>
                <a:gd name="connsiteY107" fmla="*/ 167210 h 334963"/>
                <a:gd name="connsiteX108" fmla="*/ 276938 w 334963"/>
                <a:gd name="connsiteY108" fmla="*/ 294922 h 334963"/>
                <a:gd name="connsiteX109" fmla="*/ 274301 w 334963"/>
                <a:gd name="connsiteY109" fmla="*/ 296239 h 334963"/>
                <a:gd name="connsiteX110" fmla="*/ 272982 w 334963"/>
                <a:gd name="connsiteY110" fmla="*/ 298872 h 334963"/>
                <a:gd name="connsiteX111" fmla="*/ 255838 w 334963"/>
                <a:gd name="connsiteY111" fmla="*/ 310722 h 334963"/>
                <a:gd name="connsiteX112" fmla="*/ 261113 w 334963"/>
                <a:gd name="connsiteY112" fmla="*/ 302822 h 334963"/>
                <a:gd name="connsiteX113" fmla="*/ 261113 w 334963"/>
                <a:gd name="connsiteY113" fmla="*/ 296239 h 334963"/>
                <a:gd name="connsiteX114" fmla="*/ 255838 w 334963"/>
                <a:gd name="connsiteY114" fmla="*/ 296239 h 334963"/>
                <a:gd name="connsiteX115" fmla="*/ 240013 w 334963"/>
                <a:gd name="connsiteY115" fmla="*/ 319939 h 334963"/>
                <a:gd name="connsiteX116" fmla="*/ 228144 w 334963"/>
                <a:gd name="connsiteY116" fmla="*/ 323889 h 334963"/>
                <a:gd name="connsiteX117" fmla="*/ 242651 w 334963"/>
                <a:gd name="connsiteY117" fmla="*/ 302822 h 334963"/>
                <a:gd name="connsiteX118" fmla="*/ 242651 w 334963"/>
                <a:gd name="connsiteY118" fmla="*/ 296239 h 334963"/>
                <a:gd name="connsiteX119" fmla="*/ 237376 w 334963"/>
                <a:gd name="connsiteY119" fmla="*/ 296239 h 334963"/>
                <a:gd name="connsiteX120" fmla="*/ 214957 w 334963"/>
                <a:gd name="connsiteY120" fmla="*/ 329155 h 334963"/>
                <a:gd name="connsiteX121" fmla="*/ 204407 w 334963"/>
                <a:gd name="connsiteY121" fmla="*/ 331788 h 334963"/>
                <a:gd name="connsiteX122" fmla="*/ 224188 w 334963"/>
                <a:gd name="connsiteY122" fmla="*/ 302822 h 334963"/>
                <a:gd name="connsiteX123" fmla="*/ 225507 w 334963"/>
                <a:gd name="connsiteY123" fmla="*/ 300189 h 334963"/>
                <a:gd name="connsiteX124" fmla="*/ 312544 w 334963"/>
                <a:gd name="connsiteY124" fmla="*/ 167210 h 334963"/>
                <a:gd name="connsiteX125" fmla="*/ 167482 w 334963"/>
                <a:gd name="connsiteY125" fmla="*/ 22382 h 334963"/>
                <a:gd name="connsiteX126" fmla="*/ 22419 w 334963"/>
                <a:gd name="connsiteY126" fmla="*/ 167210 h 334963"/>
                <a:gd name="connsiteX127" fmla="*/ 108137 w 334963"/>
                <a:gd name="connsiteY127" fmla="*/ 300189 h 334963"/>
                <a:gd name="connsiteX128" fmla="*/ 93631 w 334963"/>
                <a:gd name="connsiteY128" fmla="*/ 318622 h 334963"/>
                <a:gd name="connsiteX129" fmla="*/ 88356 w 334963"/>
                <a:gd name="connsiteY129" fmla="*/ 315989 h 334963"/>
                <a:gd name="connsiteX130" fmla="*/ 96269 w 334963"/>
                <a:gd name="connsiteY130" fmla="*/ 302822 h 334963"/>
                <a:gd name="connsiteX131" fmla="*/ 96269 w 334963"/>
                <a:gd name="connsiteY131" fmla="*/ 296239 h 334963"/>
                <a:gd name="connsiteX132" fmla="*/ 90994 w 334963"/>
                <a:gd name="connsiteY132" fmla="*/ 296239 h 334963"/>
                <a:gd name="connsiteX133" fmla="*/ 80444 w 334963"/>
                <a:gd name="connsiteY133" fmla="*/ 312039 h 334963"/>
                <a:gd name="connsiteX134" fmla="*/ 75169 w 334963"/>
                <a:gd name="connsiteY134" fmla="*/ 308089 h 334963"/>
                <a:gd name="connsiteX135" fmla="*/ 79125 w 334963"/>
                <a:gd name="connsiteY135" fmla="*/ 302822 h 334963"/>
                <a:gd name="connsiteX136" fmla="*/ 77806 w 334963"/>
                <a:gd name="connsiteY136" fmla="*/ 296239 h 334963"/>
                <a:gd name="connsiteX137" fmla="*/ 73850 w 334963"/>
                <a:gd name="connsiteY137" fmla="*/ 296239 h 334963"/>
                <a:gd name="connsiteX138" fmla="*/ 68575 w 334963"/>
                <a:gd name="connsiteY138" fmla="*/ 302822 h 334963"/>
                <a:gd name="connsiteX139" fmla="*/ 60662 w 334963"/>
                <a:gd name="connsiteY139" fmla="*/ 297556 h 334963"/>
                <a:gd name="connsiteX140" fmla="*/ 60662 w 334963"/>
                <a:gd name="connsiteY140" fmla="*/ 296239 h 334963"/>
                <a:gd name="connsiteX141" fmla="*/ 58025 w 334963"/>
                <a:gd name="connsiteY141" fmla="*/ 294922 h 334963"/>
                <a:gd name="connsiteX142" fmla="*/ 0 w 334963"/>
                <a:gd name="connsiteY142" fmla="*/ 167210 h 334963"/>
                <a:gd name="connsiteX143" fmla="*/ 167482 w 334963"/>
                <a:gd name="connsiteY14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34963" h="334963">
                  <a:moveTo>
                    <a:pt x="163513" y="311150"/>
                  </a:moveTo>
                  <a:cubicBezTo>
                    <a:pt x="164836" y="311150"/>
                    <a:pt x="166158" y="311150"/>
                    <a:pt x="167481" y="311150"/>
                  </a:cubicBezTo>
                  <a:cubicBezTo>
                    <a:pt x="168804" y="311150"/>
                    <a:pt x="170127" y="311150"/>
                    <a:pt x="171450" y="311150"/>
                  </a:cubicBezTo>
                  <a:cubicBezTo>
                    <a:pt x="171450" y="311150"/>
                    <a:pt x="171450" y="311150"/>
                    <a:pt x="156898" y="332317"/>
                  </a:cubicBezTo>
                  <a:cubicBezTo>
                    <a:pt x="155575" y="332317"/>
                    <a:pt x="155575" y="333640"/>
                    <a:pt x="155575" y="334963"/>
                  </a:cubicBezTo>
                  <a:cubicBezTo>
                    <a:pt x="152929" y="333640"/>
                    <a:pt x="150283" y="333640"/>
                    <a:pt x="147637" y="333640"/>
                  </a:cubicBezTo>
                  <a:cubicBezTo>
                    <a:pt x="147637" y="333640"/>
                    <a:pt x="147637" y="333640"/>
                    <a:pt x="163513" y="311150"/>
                  </a:cubicBezTo>
                  <a:close/>
                  <a:moveTo>
                    <a:pt x="192088" y="309562"/>
                  </a:moveTo>
                  <a:cubicBezTo>
                    <a:pt x="192088" y="309562"/>
                    <a:pt x="192088" y="309562"/>
                    <a:pt x="175895" y="332289"/>
                  </a:cubicBezTo>
                  <a:cubicBezTo>
                    <a:pt x="174546" y="332289"/>
                    <a:pt x="174546" y="333625"/>
                    <a:pt x="174546" y="334962"/>
                  </a:cubicBezTo>
                  <a:cubicBezTo>
                    <a:pt x="171847" y="334962"/>
                    <a:pt x="170498" y="334962"/>
                    <a:pt x="167799" y="334962"/>
                  </a:cubicBezTo>
                  <a:cubicBezTo>
                    <a:pt x="166450" y="334962"/>
                    <a:pt x="166450" y="334962"/>
                    <a:pt x="165100" y="334962"/>
                  </a:cubicBezTo>
                  <a:cubicBezTo>
                    <a:pt x="165100" y="334962"/>
                    <a:pt x="165100" y="334962"/>
                    <a:pt x="182642" y="310899"/>
                  </a:cubicBezTo>
                  <a:cubicBezTo>
                    <a:pt x="185341" y="310899"/>
                    <a:pt x="188040" y="309562"/>
                    <a:pt x="192088" y="309562"/>
                  </a:cubicBezTo>
                  <a:close/>
                  <a:moveTo>
                    <a:pt x="146984" y="309562"/>
                  </a:moveTo>
                  <a:cubicBezTo>
                    <a:pt x="148385" y="310870"/>
                    <a:pt x="151187" y="310870"/>
                    <a:pt x="153988" y="310870"/>
                  </a:cubicBezTo>
                  <a:cubicBezTo>
                    <a:pt x="153988" y="310870"/>
                    <a:pt x="153988" y="310870"/>
                    <a:pt x="138580" y="331787"/>
                  </a:cubicBezTo>
                  <a:cubicBezTo>
                    <a:pt x="135778" y="331787"/>
                    <a:pt x="132977" y="330480"/>
                    <a:pt x="130175" y="330480"/>
                  </a:cubicBezTo>
                  <a:close/>
                  <a:moveTo>
                    <a:pt x="131167" y="307975"/>
                  </a:moveTo>
                  <a:cubicBezTo>
                    <a:pt x="132556" y="307975"/>
                    <a:pt x="135334" y="309265"/>
                    <a:pt x="138112" y="309265"/>
                  </a:cubicBezTo>
                  <a:cubicBezTo>
                    <a:pt x="138112" y="309265"/>
                    <a:pt x="138112" y="309265"/>
                    <a:pt x="122832" y="328613"/>
                  </a:cubicBezTo>
                  <a:cubicBezTo>
                    <a:pt x="120054" y="328613"/>
                    <a:pt x="118665" y="327323"/>
                    <a:pt x="115887" y="327323"/>
                  </a:cubicBezTo>
                  <a:close/>
                  <a:moveTo>
                    <a:pt x="214313" y="304800"/>
                  </a:moveTo>
                  <a:cubicBezTo>
                    <a:pt x="214313" y="304800"/>
                    <a:pt x="214313" y="304800"/>
                    <a:pt x="194642" y="332076"/>
                  </a:cubicBezTo>
                  <a:cubicBezTo>
                    <a:pt x="193330" y="332076"/>
                    <a:pt x="193330" y="332076"/>
                    <a:pt x="193330" y="332076"/>
                  </a:cubicBezTo>
                  <a:cubicBezTo>
                    <a:pt x="190707" y="333375"/>
                    <a:pt x="188085" y="333375"/>
                    <a:pt x="184150" y="333375"/>
                  </a:cubicBezTo>
                  <a:cubicBezTo>
                    <a:pt x="184150" y="333375"/>
                    <a:pt x="184150" y="333375"/>
                    <a:pt x="203822" y="307397"/>
                  </a:cubicBezTo>
                  <a:cubicBezTo>
                    <a:pt x="206445" y="307397"/>
                    <a:pt x="210379" y="306099"/>
                    <a:pt x="214313" y="304800"/>
                  </a:cubicBezTo>
                  <a:close/>
                  <a:moveTo>
                    <a:pt x="115358" y="301625"/>
                  </a:moveTo>
                  <a:cubicBezTo>
                    <a:pt x="118110" y="302932"/>
                    <a:pt x="120862" y="302932"/>
                    <a:pt x="122238" y="304239"/>
                  </a:cubicBezTo>
                  <a:cubicBezTo>
                    <a:pt x="122238" y="304239"/>
                    <a:pt x="122238" y="304239"/>
                    <a:pt x="108479" y="323850"/>
                  </a:cubicBezTo>
                  <a:cubicBezTo>
                    <a:pt x="105727" y="322543"/>
                    <a:pt x="102976" y="321236"/>
                    <a:pt x="101600" y="321236"/>
                  </a:cubicBezTo>
                  <a:cubicBezTo>
                    <a:pt x="101600" y="321236"/>
                    <a:pt x="101600" y="321236"/>
                    <a:pt x="115358" y="301625"/>
                  </a:cubicBezTo>
                  <a:close/>
                  <a:moveTo>
                    <a:pt x="167482" y="109537"/>
                  </a:moveTo>
                  <a:cubicBezTo>
                    <a:pt x="167482" y="109537"/>
                    <a:pt x="167482" y="109537"/>
                    <a:pt x="167482" y="139754"/>
                  </a:cubicBezTo>
                  <a:cubicBezTo>
                    <a:pt x="175345" y="139754"/>
                    <a:pt x="181899" y="142382"/>
                    <a:pt x="187141" y="147637"/>
                  </a:cubicBezTo>
                  <a:cubicBezTo>
                    <a:pt x="187141" y="147637"/>
                    <a:pt x="187141" y="147637"/>
                    <a:pt x="200247" y="134499"/>
                  </a:cubicBezTo>
                  <a:cubicBezTo>
                    <a:pt x="209421" y="143695"/>
                    <a:pt x="213353" y="155520"/>
                    <a:pt x="213353" y="167344"/>
                  </a:cubicBezTo>
                  <a:cubicBezTo>
                    <a:pt x="213353" y="179168"/>
                    <a:pt x="209421" y="192306"/>
                    <a:pt x="200247" y="201502"/>
                  </a:cubicBezTo>
                  <a:cubicBezTo>
                    <a:pt x="200247" y="201502"/>
                    <a:pt x="200247" y="201502"/>
                    <a:pt x="185830" y="187051"/>
                  </a:cubicBezTo>
                  <a:cubicBezTo>
                    <a:pt x="180588" y="190992"/>
                    <a:pt x="174035" y="193620"/>
                    <a:pt x="167482" y="193620"/>
                  </a:cubicBezTo>
                  <a:cubicBezTo>
                    <a:pt x="153065" y="193620"/>
                    <a:pt x="139959" y="181795"/>
                    <a:pt x="139959" y="166030"/>
                  </a:cubicBezTo>
                  <a:lnTo>
                    <a:pt x="111125" y="166030"/>
                  </a:lnTo>
                  <a:cubicBezTo>
                    <a:pt x="111125" y="197561"/>
                    <a:pt x="136027" y="223837"/>
                    <a:pt x="167482" y="223837"/>
                  </a:cubicBezTo>
                  <a:cubicBezTo>
                    <a:pt x="198937" y="223837"/>
                    <a:pt x="223838" y="197561"/>
                    <a:pt x="223838" y="166030"/>
                  </a:cubicBezTo>
                  <a:cubicBezTo>
                    <a:pt x="223838" y="135813"/>
                    <a:pt x="198937" y="109537"/>
                    <a:pt x="167482" y="109537"/>
                  </a:cubicBezTo>
                  <a:close/>
                  <a:moveTo>
                    <a:pt x="167728" y="87312"/>
                  </a:moveTo>
                  <a:cubicBezTo>
                    <a:pt x="167728" y="87312"/>
                    <a:pt x="167728" y="87312"/>
                    <a:pt x="167728" y="92576"/>
                  </a:cubicBezTo>
                  <a:cubicBezTo>
                    <a:pt x="208455" y="92576"/>
                    <a:pt x="241300" y="125480"/>
                    <a:pt x="241300" y="166280"/>
                  </a:cubicBezTo>
                  <a:cubicBezTo>
                    <a:pt x="241300" y="208396"/>
                    <a:pt x="208455" y="241300"/>
                    <a:pt x="167728" y="241300"/>
                  </a:cubicBezTo>
                  <a:cubicBezTo>
                    <a:pt x="127000" y="241300"/>
                    <a:pt x="92841" y="208396"/>
                    <a:pt x="92841" y="166280"/>
                  </a:cubicBezTo>
                  <a:cubicBezTo>
                    <a:pt x="92841" y="166280"/>
                    <a:pt x="92841" y="166280"/>
                    <a:pt x="88900" y="166280"/>
                  </a:cubicBezTo>
                  <a:cubicBezTo>
                    <a:pt x="88900" y="122847"/>
                    <a:pt x="124372" y="87312"/>
                    <a:pt x="167728" y="87312"/>
                  </a:cubicBezTo>
                  <a:close/>
                  <a:moveTo>
                    <a:pt x="168275" y="71437"/>
                  </a:moveTo>
                  <a:cubicBezTo>
                    <a:pt x="221192" y="71437"/>
                    <a:pt x="263525" y="114792"/>
                    <a:pt x="263525" y="166030"/>
                  </a:cubicBezTo>
                  <a:cubicBezTo>
                    <a:pt x="263525" y="218582"/>
                    <a:pt x="221192" y="261937"/>
                    <a:pt x="168275" y="261937"/>
                  </a:cubicBezTo>
                  <a:cubicBezTo>
                    <a:pt x="168275" y="261937"/>
                    <a:pt x="168275" y="261937"/>
                    <a:pt x="168275" y="256682"/>
                  </a:cubicBezTo>
                  <a:cubicBezTo>
                    <a:pt x="218546" y="256682"/>
                    <a:pt x="258234" y="215954"/>
                    <a:pt x="258234" y="166030"/>
                  </a:cubicBezTo>
                  <a:cubicBezTo>
                    <a:pt x="258234" y="117420"/>
                    <a:pt x="218546" y="76692"/>
                    <a:pt x="168275" y="76692"/>
                  </a:cubicBezTo>
                  <a:cubicBezTo>
                    <a:pt x="168275" y="76692"/>
                    <a:pt x="168275" y="76692"/>
                    <a:pt x="168275" y="71437"/>
                  </a:cubicBezTo>
                  <a:close/>
                  <a:moveTo>
                    <a:pt x="170114" y="61912"/>
                  </a:moveTo>
                  <a:cubicBezTo>
                    <a:pt x="168798" y="63230"/>
                    <a:pt x="167482" y="64548"/>
                    <a:pt x="164849" y="64548"/>
                  </a:cubicBezTo>
                  <a:cubicBezTo>
                    <a:pt x="146422" y="65866"/>
                    <a:pt x="129311" y="71137"/>
                    <a:pt x="114832" y="80363"/>
                  </a:cubicBezTo>
                  <a:cubicBezTo>
                    <a:pt x="113516" y="80363"/>
                    <a:pt x="110884" y="81681"/>
                    <a:pt x="109568" y="81681"/>
                  </a:cubicBezTo>
                  <a:cubicBezTo>
                    <a:pt x="109568" y="81681"/>
                    <a:pt x="108251" y="81681"/>
                    <a:pt x="108251" y="80363"/>
                  </a:cubicBezTo>
                  <a:cubicBezTo>
                    <a:pt x="96405" y="89588"/>
                    <a:pt x="87192" y="98814"/>
                    <a:pt x="79294" y="110675"/>
                  </a:cubicBezTo>
                  <a:cubicBezTo>
                    <a:pt x="79294" y="113311"/>
                    <a:pt x="79294" y="115947"/>
                    <a:pt x="77978" y="117265"/>
                  </a:cubicBezTo>
                  <a:cubicBezTo>
                    <a:pt x="70081" y="133080"/>
                    <a:pt x="66132" y="148895"/>
                    <a:pt x="66132" y="166028"/>
                  </a:cubicBezTo>
                  <a:cubicBezTo>
                    <a:pt x="66132" y="166028"/>
                    <a:pt x="66132" y="166028"/>
                    <a:pt x="66132" y="168664"/>
                  </a:cubicBezTo>
                  <a:cubicBezTo>
                    <a:pt x="66132" y="171299"/>
                    <a:pt x="64816" y="172617"/>
                    <a:pt x="63500" y="175253"/>
                  </a:cubicBezTo>
                  <a:cubicBezTo>
                    <a:pt x="64816" y="189750"/>
                    <a:pt x="68765" y="202930"/>
                    <a:pt x="75346" y="214791"/>
                  </a:cubicBezTo>
                  <a:cubicBezTo>
                    <a:pt x="76662" y="216109"/>
                    <a:pt x="79294" y="217427"/>
                    <a:pt x="80611" y="218745"/>
                  </a:cubicBezTo>
                  <a:cubicBezTo>
                    <a:pt x="89824" y="234560"/>
                    <a:pt x="102986" y="246421"/>
                    <a:pt x="117465" y="255647"/>
                  </a:cubicBezTo>
                  <a:cubicBezTo>
                    <a:pt x="120097" y="256965"/>
                    <a:pt x="121413" y="258283"/>
                    <a:pt x="121413" y="260918"/>
                  </a:cubicBezTo>
                  <a:cubicBezTo>
                    <a:pt x="134576" y="266190"/>
                    <a:pt x="147738" y="270144"/>
                    <a:pt x="162217" y="271462"/>
                  </a:cubicBezTo>
                  <a:cubicBezTo>
                    <a:pt x="163533" y="268826"/>
                    <a:pt x="166166" y="268826"/>
                    <a:pt x="168798" y="268826"/>
                  </a:cubicBezTo>
                  <a:cubicBezTo>
                    <a:pt x="185909" y="267508"/>
                    <a:pt x="203020" y="263554"/>
                    <a:pt x="218814" y="254329"/>
                  </a:cubicBezTo>
                  <a:cubicBezTo>
                    <a:pt x="221447" y="253011"/>
                    <a:pt x="222763" y="253011"/>
                    <a:pt x="225395" y="253011"/>
                  </a:cubicBezTo>
                  <a:cubicBezTo>
                    <a:pt x="237241" y="245103"/>
                    <a:pt x="246455" y="235878"/>
                    <a:pt x="254352" y="224016"/>
                  </a:cubicBezTo>
                  <a:cubicBezTo>
                    <a:pt x="254352" y="221381"/>
                    <a:pt x="254352" y="218745"/>
                    <a:pt x="255669" y="217427"/>
                  </a:cubicBezTo>
                  <a:cubicBezTo>
                    <a:pt x="264882" y="201612"/>
                    <a:pt x="268831" y="184479"/>
                    <a:pt x="268831" y="166028"/>
                  </a:cubicBezTo>
                  <a:cubicBezTo>
                    <a:pt x="268831" y="164710"/>
                    <a:pt x="270147" y="162074"/>
                    <a:pt x="271463" y="160756"/>
                  </a:cubicBezTo>
                  <a:cubicBezTo>
                    <a:pt x="268831" y="106721"/>
                    <a:pt x="224079" y="63230"/>
                    <a:pt x="170114" y="61912"/>
                  </a:cubicBezTo>
                  <a:close/>
                  <a:moveTo>
                    <a:pt x="163539" y="47625"/>
                  </a:moveTo>
                  <a:cubicBezTo>
                    <a:pt x="166167" y="47625"/>
                    <a:pt x="168795" y="48940"/>
                    <a:pt x="170109" y="51572"/>
                  </a:cubicBezTo>
                  <a:cubicBezTo>
                    <a:pt x="230558" y="52887"/>
                    <a:pt x="279180" y="100249"/>
                    <a:pt x="283122" y="159451"/>
                  </a:cubicBezTo>
                  <a:cubicBezTo>
                    <a:pt x="284436" y="162083"/>
                    <a:pt x="285750" y="163398"/>
                    <a:pt x="285750" y="166029"/>
                  </a:cubicBezTo>
                  <a:cubicBezTo>
                    <a:pt x="285750" y="187079"/>
                    <a:pt x="280494" y="208129"/>
                    <a:pt x="269981" y="225232"/>
                  </a:cubicBezTo>
                  <a:cubicBezTo>
                    <a:pt x="268667" y="227863"/>
                    <a:pt x="267353" y="229179"/>
                    <a:pt x="264725" y="229179"/>
                  </a:cubicBezTo>
                  <a:cubicBezTo>
                    <a:pt x="255526" y="242335"/>
                    <a:pt x="245013" y="254175"/>
                    <a:pt x="231872" y="263384"/>
                  </a:cubicBezTo>
                  <a:cubicBezTo>
                    <a:pt x="230558" y="266016"/>
                    <a:pt x="229244" y="267331"/>
                    <a:pt x="227930" y="268647"/>
                  </a:cubicBezTo>
                  <a:cubicBezTo>
                    <a:pt x="209532" y="279172"/>
                    <a:pt x="189821" y="285750"/>
                    <a:pt x="168795" y="285750"/>
                  </a:cubicBezTo>
                  <a:cubicBezTo>
                    <a:pt x="166167" y="285750"/>
                    <a:pt x="163539" y="284434"/>
                    <a:pt x="162225" y="281803"/>
                  </a:cubicBezTo>
                  <a:cubicBezTo>
                    <a:pt x="146456" y="281803"/>
                    <a:pt x="130686" y="277856"/>
                    <a:pt x="116231" y="271278"/>
                  </a:cubicBezTo>
                  <a:cubicBezTo>
                    <a:pt x="116231" y="271278"/>
                    <a:pt x="114917" y="271278"/>
                    <a:pt x="113603" y="271278"/>
                  </a:cubicBezTo>
                  <a:cubicBezTo>
                    <a:pt x="112289" y="271278"/>
                    <a:pt x="110974" y="271278"/>
                    <a:pt x="109660" y="269962"/>
                  </a:cubicBezTo>
                  <a:cubicBezTo>
                    <a:pt x="91263" y="259438"/>
                    <a:pt x="76808" y="244966"/>
                    <a:pt x="66295" y="227863"/>
                  </a:cubicBezTo>
                  <a:cubicBezTo>
                    <a:pt x="64981" y="225232"/>
                    <a:pt x="63667" y="222601"/>
                    <a:pt x="64981" y="219969"/>
                  </a:cubicBezTo>
                  <a:cubicBezTo>
                    <a:pt x="58410" y="206813"/>
                    <a:pt x="53154" y="191026"/>
                    <a:pt x="51840" y="175239"/>
                  </a:cubicBezTo>
                  <a:cubicBezTo>
                    <a:pt x="50526" y="173923"/>
                    <a:pt x="49212" y="171292"/>
                    <a:pt x="49212" y="168661"/>
                  </a:cubicBezTo>
                  <a:cubicBezTo>
                    <a:pt x="49212" y="168661"/>
                    <a:pt x="49212" y="168661"/>
                    <a:pt x="49212" y="166029"/>
                  </a:cubicBezTo>
                  <a:cubicBezTo>
                    <a:pt x="49212" y="146295"/>
                    <a:pt x="54468" y="126561"/>
                    <a:pt x="63667" y="109458"/>
                  </a:cubicBezTo>
                  <a:cubicBezTo>
                    <a:pt x="64981" y="106827"/>
                    <a:pt x="67609" y="105511"/>
                    <a:pt x="68923" y="105511"/>
                  </a:cubicBezTo>
                  <a:cubicBezTo>
                    <a:pt x="78122" y="92355"/>
                    <a:pt x="88635" y="80515"/>
                    <a:pt x="101776" y="71306"/>
                  </a:cubicBezTo>
                  <a:cubicBezTo>
                    <a:pt x="101776" y="68674"/>
                    <a:pt x="103090" y="67359"/>
                    <a:pt x="105718" y="64728"/>
                  </a:cubicBezTo>
                  <a:cubicBezTo>
                    <a:pt x="122801" y="54203"/>
                    <a:pt x="143827" y="48940"/>
                    <a:pt x="163539" y="47625"/>
                  </a:cubicBezTo>
                  <a:close/>
                  <a:moveTo>
                    <a:pt x="167482" y="0"/>
                  </a:moveTo>
                  <a:cubicBezTo>
                    <a:pt x="259794" y="0"/>
                    <a:pt x="334963" y="75047"/>
                    <a:pt x="334963" y="167210"/>
                  </a:cubicBezTo>
                  <a:cubicBezTo>
                    <a:pt x="334963" y="218559"/>
                    <a:pt x="312544" y="264640"/>
                    <a:pt x="276938" y="294922"/>
                  </a:cubicBezTo>
                  <a:cubicBezTo>
                    <a:pt x="275619" y="294922"/>
                    <a:pt x="275619" y="294922"/>
                    <a:pt x="274301" y="296239"/>
                  </a:cubicBezTo>
                  <a:cubicBezTo>
                    <a:pt x="274301" y="296239"/>
                    <a:pt x="274301" y="296239"/>
                    <a:pt x="272982" y="298872"/>
                  </a:cubicBezTo>
                  <a:cubicBezTo>
                    <a:pt x="267707" y="302822"/>
                    <a:pt x="262432" y="306772"/>
                    <a:pt x="255838" y="310722"/>
                  </a:cubicBezTo>
                  <a:cubicBezTo>
                    <a:pt x="255838" y="310722"/>
                    <a:pt x="255838" y="310722"/>
                    <a:pt x="261113" y="302822"/>
                  </a:cubicBezTo>
                  <a:cubicBezTo>
                    <a:pt x="262432" y="301506"/>
                    <a:pt x="262432" y="297556"/>
                    <a:pt x="261113" y="296239"/>
                  </a:cubicBezTo>
                  <a:cubicBezTo>
                    <a:pt x="259794" y="294922"/>
                    <a:pt x="257157" y="294922"/>
                    <a:pt x="255838" y="296239"/>
                  </a:cubicBezTo>
                  <a:cubicBezTo>
                    <a:pt x="255838" y="296239"/>
                    <a:pt x="255838" y="296239"/>
                    <a:pt x="240013" y="319939"/>
                  </a:cubicBezTo>
                  <a:cubicBezTo>
                    <a:pt x="236057" y="321255"/>
                    <a:pt x="232101" y="322572"/>
                    <a:pt x="228144" y="323889"/>
                  </a:cubicBezTo>
                  <a:cubicBezTo>
                    <a:pt x="228144" y="323889"/>
                    <a:pt x="228144" y="323889"/>
                    <a:pt x="242651" y="302822"/>
                  </a:cubicBezTo>
                  <a:cubicBezTo>
                    <a:pt x="243969" y="301506"/>
                    <a:pt x="243969" y="297556"/>
                    <a:pt x="242651" y="296239"/>
                  </a:cubicBezTo>
                  <a:cubicBezTo>
                    <a:pt x="241332" y="294922"/>
                    <a:pt x="238694" y="294922"/>
                    <a:pt x="237376" y="296239"/>
                  </a:cubicBezTo>
                  <a:cubicBezTo>
                    <a:pt x="237376" y="296239"/>
                    <a:pt x="237376" y="296239"/>
                    <a:pt x="214957" y="329155"/>
                  </a:cubicBezTo>
                  <a:cubicBezTo>
                    <a:pt x="211001" y="330472"/>
                    <a:pt x="207044" y="330472"/>
                    <a:pt x="204407" y="331788"/>
                  </a:cubicBezTo>
                  <a:cubicBezTo>
                    <a:pt x="204407" y="331788"/>
                    <a:pt x="204407" y="331788"/>
                    <a:pt x="224188" y="302822"/>
                  </a:cubicBezTo>
                  <a:cubicBezTo>
                    <a:pt x="225507" y="302822"/>
                    <a:pt x="225507" y="301506"/>
                    <a:pt x="225507" y="300189"/>
                  </a:cubicBezTo>
                  <a:cubicBezTo>
                    <a:pt x="276938" y="277806"/>
                    <a:pt x="312544" y="226458"/>
                    <a:pt x="312544" y="167210"/>
                  </a:cubicBezTo>
                  <a:cubicBezTo>
                    <a:pt x="312544" y="88213"/>
                    <a:pt x="247926" y="22382"/>
                    <a:pt x="167482" y="22382"/>
                  </a:cubicBezTo>
                  <a:cubicBezTo>
                    <a:pt x="87037" y="22382"/>
                    <a:pt x="22419" y="88213"/>
                    <a:pt x="22419" y="167210"/>
                  </a:cubicBezTo>
                  <a:cubicBezTo>
                    <a:pt x="22419" y="226458"/>
                    <a:pt x="56706" y="276490"/>
                    <a:pt x="108137" y="300189"/>
                  </a:cubicBezTo>
                  <a:cubicBezTo>
                    <a:pt x="108137" y="300189"/>
                    <a:pt x="108137" y="300189"/>
                    <a:pt x="93631" y="318622"/>
                  </a:cubicBezTo>
                  <a:cubicBezTo>
                    <a:pt x="92312" y="317305"/>
                    <a:pt x="89675" y="315989"/>
                    <a:pt x="88356" y="315989"/>
                  </a:cubicBezTo>
                  <a:cubicBezTo>
                    <a:pt x="88356" y="315989"/>
                    <a:pt x="88356" y="315989"/>
                    <a:pt x="96269" y="302822"/>
                  </a:cubicBezTo>
                  <a:cubicBezTo>
                    <a:pt x="97587" y="301506"/>
                    <a:pt x="97587" y="297556"/>
                    <a:pt x="96269" y="296239"/>
                  </a:cubicBezTo>
                  <a:cubicBezTo>
                    <a:pt x="94950" y="294922"/>
                    <a:pt x="92312" y="294922"/>
                    <a:pt x="90994" y="296239"/>
                  </a:cubicBezTo>
                  <a:cubicBezTo>
                    <a:pt x="90994" y="296239"/>
                    <a:pt x="90994" y="296239"/>
                    <a:pt x="80444" y="312039"/>
                  </a:cubicBezTo>
                  <a:cubicBezTo>
                    <a:pt x="79125" y="310722"/>
                    <a:pt x="76487" y="309405"/>
                    <a:pt x="75169" y="308089"/>
                  </a:cubicBezTo>
                  <a:cubicBezTo>
                    <a:pt x="75169" y="308089"/>
                    <a:pt x="75169" y="308089"/>
                    <a:pt x="79125" y="302822"/>
                  </a:cubicBezTo>
                  <a:cubicBezTo>
                    <a:pt x="80444" y="301506"/>
                    <a:pt x="79125" y="297556"/>
                    <a:pt x="77806" y="296239"/>
                  </a:cubicBezTo>
                  <a:cubicBezTo>
                    <a:pt x="76487" y="294922"/>
                    <a:pt x="75169" y="294922"/>
                    <a:pt x="73850" y="296239"/>
                  </a:cubicBezTo>
                  <a:cubicBezTo>
                    <a:pt x="73850" y="296239"/>
                    <a:pt x="73850" y="296239"/>
                    <a:pt x="68575" y="302822"/>
                  </a:cubicBezTo>
                  <a:cubicBezTo>
                    <a:pt x="65937" y="301506"/>
                    <a:pt x="63300" y="298872"/>
                    <a:pt x="60662" y="297556"/>
                  </a:cubicBezTo>
                  <a:cubicBezTo>
                    <a:pt x="60662" y="296239"/>
                    <a:pt x="60662" y="296239"/>
                    <a:pt x="60662" y="296239"/>
                  </a:cubicBezTo>
                  <a:cubicBezTo>
                    <a:pt x="59344" y="294922"/>
                    <a:pt x="59344" y="294922"/>
                    <a:pt x="58025" y="294922"/>
                  </a:cubicBezTo>
                  <a:cubicBezTo>
                    <a:pt x="22419" y="264640"/>
                    <a:pt x="0" y="218559"/>
                    <a:pt x="0" y="167210"/>
                  </a:cubicBezTo>
                  <a:cubicBezTo>
                    <a:pt x="0" y="75047"/>
                    <a:pt x="75169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408985" y="3730209"/>
              <a:ext cx="296230" cy="294838"/>
            </a:xfrm>
            <a:custGeom>
              <a:avLst/>
              <a:gdLst>
                <a:gd name="connsiteX0" fmla="*/ 210684 w 338138"/>
                <a:gd name="connsiteY0" fmla="*/ 177800 h 336550"/>
                <a:gd name="connsiteX1" fmla="*/ 207963 w 338138"/>
                <a:gd name="connsiteY1" fmla="*/ 181928 h 336550"/>
                <a:gd name="connsiteX2" fmla="*/ 207963 w 338138"/>
                <a:gd name="connsiteY2" fmla="*/ 195686 h 336550"/>
                <a:gd name="connsiteX3" fmla="*/ 210684 w 338138"/>
                <a:gd name="connsiteY3" fmla="*/ 198438 h 336550"/>
                <a:gd name="connsiteX4" fmla="*/ 243342 w 338138"/>
                <a:gd name="connsiteY4" fmla="*/ 198438 h 336550"/>
                <a:gd name="connsiteX5" fmla="*/ 246063 w 338138"/>
                <a:gd name="connsiteY5" fmla="*/ 195686 h 336550"/>
                <a:gd name="connsiteX6" fmla="*/ 246063 w 338138"/>
                <a:gd name="connsiteY6" fmla="*/ 181928 h 336550"/>
                <a:gd name="connsiteX7" fmla="*/ 243342 w 338138"/>
                <a:gd name="connsiteY7" fmla="*/ 177800 h 336550"/>
                <a:gd name="connsiteX8" fmla="*/ 210684 w 338138"/>
                <a:gd name="connsiteY8" fmla="*/ 177800 h 336550"/>
                <a:gd name="connsiteX9" fmla="*/ 94796 w 338138"/>
                <a:gd name="connsiteY9" fmla="*/ 177800 h 336550"/>
                <a:gd name="connsiteX10" fmla="*/ 92075 w 338138"/>
                <a:gd name="connsiteY10" fmla="*/ 181928 h 336550"/>
                <a:gd name="connsiteX11" fmla="*/ 92075 w 338138"/>
                <a:gd name="connsiteY11" fmla="*/ 195686 h 336550"/>
                <a:gd name="connsiteX12" fmla="*/ 94796 w 338138"/>
                <a:gd name="connsiteY12" fmla="*/ 198438 h 336550"/>
                <a:gd name="connsiteX13" fmla="*/ 127454 w 338138"/>
                <a:gd name="connsiteY13" fmla="*/ 198438 h 336550"/>
                <a:gd name="connsiteX14" fmla="*/ 130175 w 338138"/>
                <a:gd name="connsiteY14" fmla="*/ 195686 h 336550"/>
                <a:gd name="connsiteX15" fmla="*/ 130175 w 338138"/>
                <a:gd name="connsiteY15" fmla="*/ 181928 h 336550"/>
                <a:gd name="connsiteX16" fmla="*/ 127454 w 338138"/>
                <a:gd name="connsiteY16" fmla="*/ 177800 h 336550"/>
                <a:gd name="connsiteX17" fmla="*/ 94796 w 338138"/>
                <a:gd name="connsiteY17" fmla="*/ 177800 h 336550"/>
                <a:gd name="connsiteX18" fmla="*/ 120651 w 338138"/>
                <a:gd name="connsiteY18" fmla="*/ 107950 h 336550"/>
                <a:gd name="connsiteX19" fmla="*/ 106363 w 338138"/>
                <a:gd name="connsiteY19" fmla="*/ 144463 h 336550"/>
                <a:gd name="connsiteX20" fmla="*/ 231776 w 338138"/>
                <a:gd name="connsiteY20" fmla="*/ 144463 h 336550"/>
                <a:gd name="connsiteX21" fmla="*/ 217488 w 338138"/>
                <a:gd name="connsiteY21" fmla="*/ 107950 h 336550"/>
                <a:gd name="connsiteX22" fmla="*/ 117596 w 338138"/>
                <a:gd name="connsiteY22" fmla="*/ 88900 h 336550"/>
                <a:gd name="connsiteX23" fmla="*/ 220543 w 338138"/>
                <a:gd name="connsiteY23" fmla="*/ 88900 h 336550"/>
                <a:gd name="connsiteX24" fmla="*/ 240341 w 338138"/>
                <a:gd name="connsiteY24" fmla="*/ 102065 h 336550"/>
                <a:gd name="connsiteX25" fmla="*/ 256179 w 338138"/>
                <a:gd name="connsiteY25" fmla="*/ 138925 h 336550"/>
                <a:gd name="connsiteX26" fmla="*/ 258819 w 338138"/>
                <a:gd name="connsiteY26" fmla="*/ 133660 h 336550"/>
                <a:gd name="connsiteX27" fmla="*/ 261459 w 338138"/>
                <a:gd name="connsiteY27" fmla="*/ 131027 h 336550"/>
                <a:gd name="connsiteX28" fmla="*/ 279936 w 338138"/>
                <a:gd name="connsiteY28" fmla="*/ 131027 h 336550"/>
                <a:gd name="connsiteX29" fmla="*/ 282576 w 338138"/>
                <a:gd name="connsiteY29" fmla="*/ 134976 h 336550"/>
                <a:gd name="connsiteX30" fmla="*/ 282576 w 338138"/>
                <a:gd name="connsiteY30" fmla="*/ 149457 h 336550"/>
                <a:gd name="connsiteX31" fmla="*/ 279936 w 338138"/>
                <a:gd name="connsiteY31" fmla="*/ 152090 h 336550"/>
                <a:gd name="connsiteX32" fmla="*/ 262778 w 338138"/>
                <a:gd name="connsiteY32" fmla="*/ 152090 h 336550"/>
                <a:gd name="connsiteX33" fmla="*/ 270697 w 338138"/>
                <a:gd name="connsiteY33" fmla="*/ 169204 h 336550"/>
                <a:gd name="connsiteX34" fmla="*/ 273337 w 338138"/>
                <a:gd name="connsiteY34" fmla="*/ 178420 h 336550"/>
                <a:gd name="connsiteX35" fmla="*/ 273337 w 338138"/>
                <a:gd name="connsiteY35" fmla="*/ 211331 h 336550"/>
                <a:gd name="connsiteX36" fmla="*/ 257499 w 338138"/>
                <a:gd name="connsiteY36" fmla="*/ 231078 h 336550"/>
                <a:gd name="connsiteX37" fmla="*/ 257499 w 338138"/>
                <a:gd name="connsiteY37" fmla="*/ 244243 h 336550"/>
                <a:gd name="connsiteX38" fmla="*/ 250900 w 338138"/>
                <a:gd name="connsiteY38" fmla="*/ 250825 h 336550"/>
                <a:gd name="connsiteX39" fmla="*/ 229782 w 338138"/>
                <a:gd name="connsiteY39" fmla="*/ 250825 h 336550"/>
                <a:gd name="connsiteX40" fmla="*/ 223183 w 338138"/>
                <a:gd name="connsiteY40" fmla="*/ 244243 h 336550"/>
                <a:gd name="connsiteX41" fmla="*/ 223183 w 338138"/>
                <a:gd name="connsiteY41" fmla="*/ 232395 h 336550"/>
                <a:gd name="connsiteX42" fmla="*/ 114956 w 338138"/>
                <a:gd name="connsiteY42" fmla="*/ 232395 h 336550"/>
                <a:gd name="connsiteX43" fmla="*/ 114956 w 338138"/>
                <a:gd name="connsiteY43" fmla="*/ 244243 h 336550"/>
                <a:gd name="connsiteX44" fmla="*/ 108357 w 338138"/>
                <a:gd name="connsiteY44" fmla="*/ 250825 h 336550"/>
                <a:gd name="connsiteX45" fmla="*/ 87239 w 338138"/>
                <a:gd name="connsiteY45" fmla="*/ 250825 h 336550"/>
                <a:gd name="connsiteX46" fmla="*/ 80640 w 338138"/>
                <a:gd name="connsiteY46" fmla="*/ 244243 h 336550"/>
                <a:gd name="connsiteX47" fmla="*/ 80640 w 338138"/>
                <a:gd name="connsiteY47" fmla="*/ 231078 h 336550"/>
                <a:gd name="connsiteX48" fmla="*/ 64802 w 338138"/>
                <a:gd name="connsiteY48" fmla="*/ 211331 h 336550"/>
                <a:gd name="connsiteX49" fmla="*/ 64802 w 338138"/>
                <a:gd name="connsiteY49" fmla="*/ 178420 h 336550"/>
                <a:gd name="connsiteX50" fmla="*/ 67442 w 338138"/>
                <a:gd name="connsiteY50" fmla="*/ 169204 h 336550"/>
                <a:gd name="connsiteX51" fmla="*/ 75361 w 338138"/>
                <a:gd name="connsiteY51" fmla="*/ 152090 h 336550"/>
                <a:gd name="connsiteX52" fmla="*/ 58203 w 338138"/>
                <a:gd name="connsiteY52" fmla="*/ 152090 h 336550"/>
                <a:gd name="connsiteX53" fmla="*/ 55563 w 338138"/>
                <a:gd name="connsiteY53" fmla="*/ 149457 h 336550"/>
                <a:gd name="connsiteX54" fmla="*/ 55563 w 338138"/>
                <a:gd name="connsiteY54" fmla="*/ 134976 h 336550"/>
                <a:gd name="connsiteX55" fmla="*/ 58203 w 338138"/>
                <a:gd name="connsiteY55" fmla="*/ 131027 h 336550"/>
                <a:gd name="connsiteX56" fmla="*/ 76680 w 338138"/>
                <a:gd name="connsiteY56" fmla="*/ 131027 h 336550"/>
                <a:gd name="connsiteX57" fmla="*/ 79320 w 338138"/>
                <a:gd name="connsiteY57" fmla="*/ 133660 h 336550"/>
                <a:gd name="connsiteX58" fmla="*/ 81960 w 338138"/>
                <a:gd name="connsiteY58" fmla="*/ 138925 h 336550"/>
                <a:gd name="connsiteX59" fmla="*/ 97798 w 338138"/>
                <a:gd name="connsiteY59" fmla="*/ 102065 h 336550"/>
                <a:gd name="connsiteX60" fmla="*/ 117596 w 338138"/>
                <a:gd name="connsiteY60" fmla="*/ 88900 h 336550"/>
                <a:gd name="connsiteX61" fmla="*/ 69393 w 338138"/>
                <a:gd name="connsiteY61" fmla="*/ 12700 h 336550"/>
                <a:gd name="connsiteX62" fmla="*/ 12700 w 338138"/>
                <a:gd name="connsiteY62" fmla="*/ 69392 h 336550"/>
                <a:gd name="connsiteX63" fmla="*/ 12700 w 338138"/>
                <a:gd name="connsiteY63" fmla="*/ 267158 h 336550"/>
                <a:gd name="connsiteX64" fmla="*/ 69393 w 338138"/>
                <a:gd name="connsiteY64" fmla="*/ 323850 h 336550"/>
                <a:gd name="connsiteX65" fmla="*/ 267157 w 338138"/>
                <a:gd name="connsiteY65" fmla="*/ 323850 h 336550"/>
                <a:gd name="connsiteX66" fmla="*/ 323850 w 338138"/>
                <a:gd name="connsiteY66" fmla="*/ 267158 h 336550"/>
                <a:gd name="connsiteX67" fmla="*/ 323850 w 338138"/>
                <a:gd name="connsiteY67" fmla="*/ 69392 h 336550"/>
                <a:gd name="connsiteX68" fmla="*/ 267157 w 338138"/>
                <a:gd name="connsiteY68" fmla="*/ 12700 h 336550"/>
                <a:gd name="connsiteX69" fmla="*/ 69393 w 338138"/>
                <a:gd name="connsiteY69" fmla="*/ 12700 h 336550"/>
                <a:gd name="connsiteX70" fmla="*/ 70005 w 338138"/>
                <a:gd name="connsiteY70" fmla="*/ 0 h 336550"/>
                <a:gd name="connsiteX71" fmla="*/ 268133 w 338138"/>
                <a:gd name="connsiteY71" fmla="*/ 0 h 336550"/>
                <a:gd name="connsiteX72" fmla="*/ 338138 w 338138"/>
                <a:gd name="connsiteY72" fmla="*/ 69676 h 336550"/>
                <a:gd name="connsiteX73" fmla="*/ 338138 w 338138"/>
                <a:gd name="connsiteY73" fmla="*/ 266874 h 336550"/>
                <a:gd name="connsiteX74" fmla="*/ 268133 w 338138"/>
                <a:gd name="connsiteY74" fmla="*/ 336550 h 336550"/>
                <a:gd name="connsiteX75" fmla="*/ 70005 w 338138"/>
                <a:gd name="connsiteY75" fmla="*/ 336550 h 336550"/>
                <a:gd name="connsiteX76" fmla="*/ 0 w 338138"/>
                <a:gd name="connsiteY76" fmla="*/ 266874 h 336550"/>
                <a:gd name="connsiteX77" fmla="*/ 0 w 338138"/>
                <a:gd name="connsiteY77" fmla="*/ 69676 h 336550"/>
                <a:gd name="connsiteX78" fmla="*/ 70005 w 338138"/>
                <a:gd name="connsiteY7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8138" h="336550">
                  <a:moveTo>
                    <a:pt x="210684" y="177800"/>
                  </a:moveTo>
                  <a:cubicBezTo>
                    <a:pt x="209324" y="177800"/>
                    <a:pt x="207963" y="179176"/>
                    <a:pt x="207963" y="181928"/>
                  </a:cubicBezTo>
                  <a:cubicBezTo>
                    <a:pt x="207963" y="181928"/>
                    <a:pt x="207963" y="181928"/>
                    <a:pt x="207963" y="195686"/>
                  </a:cubicBezTo>
                  <a:cubicBezTo>
                    <a:pt x="207963" y="197062"/>
                    <a:pt x="209324" y="198438"/>
                    <a:pt x="210684" y="198438"/>
                  </a:cubicBezTo>
                  <a:cubicBezTo>
                    <a:pt x="210684" y="198438"/>
                    <a:pt x="210684" y="198438"/>
                    <a:pt x="243342" y="198438"/>
                  </a:cubicBezTo>
                  <a:cubicBezTo>
                    <a:pt x="244702" y="198438"/>
                    <a:pt x="246063" y="197062"/>
                    <a:pt x="246063" y="195686"/>
                  </a:cubicBezTo>
                  <a:lnTo>
                    <a:pt x="246063" y="181928"/>
                  </a:lnTo>
                  <a:cubicBezTo>
                    <a:pt x="246063" y="179176"/>
                    <a:pt x="244702" y="177800"/>
                    <a:pt x="243342" y="177800"/>
                  </a:cubicBezTo>
                  <a:cubicBezTo>
                    <a:pt x="243342" y="177800"/>
                    <a:pt x="243342" y="177800"/>
                    <a:pt x="210684" y="177800"/>
                  </a:cubicBezTo>
                  <a:close/>
                  <a:moveTo>
                    <a:pt x="94796" y="177800"/>
                  </a:moveTo>
                  <a:cubicBezTo>
                    <a:pt x="93436" y="177800"/>
                    <a:pt x="92075" y="179176"/>
                    <a:pt x="92075" y="181928"/>
                  </a:cubicBezTo>
                  <a:cubicBezTo>
                    <a:pt x="92075" y="181928"/>
                    <a:pt x="92075" y="181928"/>
                    <a:pt x="92075" y="195686"/>
                  </a:cubicBezTo>
                  <a:cubicBezTo>
                    <a:pt x="92075" y="197062"/>
                    <a:pt x="93436" y="198438"/>
                    <a:pt x="94796" y="198438"/>
                  </a:cubicBezTo>
                  <a:cubicBezTo>
                    <a:pt x="94796" y="198438"/>
                    <a:pt x="94796" y="198438"/>
                    <a:pt x="127454" y="198438"/>
                  </a:cubicBezTo>
                  <a:cubicBezTo>
                    <a:pt x="128814" y="198438"/>
                    <a:pt x="130175" y="197062"/>
                    <a:pt x="130175" y="195686"/>
                  </a:cubicBezTo>
                  <a:lnTo>
                    <a:pt x="130175" y="181928"/>
                  </a:lnTo>
                  <a:cubicBezTo>
                    <a:pt x="130175" y="179176"/>
                    <a:pt x="128814" y="177800"/>
                    <a:pt x="127454" y="177800"/>
                  </a:cubicBezTo>
                  <a:cubicBezTo>
                    <a:pt x="127454" y="177800"/>
                    <a:pt x="127454" y="177800"/>
                    <a:pt x="94796" y="177800"/>
                  </a:cubicBezTo>
                  <a:close/>
                  <a:moveTo>
                    <a:pt x="120651" y="107950"/>
                  </a:moveTo>
                  <a:lnTo>
                    <a:pt x="106363" y="144463"/>
                  </a:lnTo>
                  <a:lnTo>
                    <a:pt x="231776" y="144463"/>
                  </a:lnTo>
                  <a:lnTo>
                    <a:pt x="217488" y="107950"/>
                  </a:lnTo>
                  <a:close/>
                  <a:moveTo>
                    <a:pt x="117596" y="88900"/>
                  </a:moveTo>
                  <a:cubicBezTo>
                    <a:pt x="117596" y="88900"/>
                    <a:pt x="117596" y="88900"/>
                    <a:pt x="220543" y="88900"/>
                  </a:cubicBezTo>
                  <a:cubicBezTo>
                    <a:pt x="229782" y="88900"/>
                    <a:pt x="237701" y="94166"/>
                    <a:pt x="240341" y="102065"/>
                  </a:cubicBezTo>
                  <a:cubicBezTo>
                    <a:pt x="240341" y="102065"/>
                    <a:pt x="240341" y="102065"/>
                    <a:pt x="256179" y="138925"/>
                  </a:cubicBezTo>
                  <a:cubicBezTo>
                    <a:pt x="256179" y="138925"/>
                    <a:pt x="256179" y="138925"/>
                    <a:pt x="258819" y="133660"/>
                  </a:cubicBezTo>
                  <a:cubicBezTo>
                    <a:pt x="258819" y="132343"/>
                    <a:pt x="260139" y="131027"/>
                    <a:pt x="261459" y="131027"/>
                  </a:cubicBezTo>
                  <a:cubicBezTo>
                    <a:pt x="261459" y="131027"/>
                    <a:pt x="261459" y="131027"/>
                    <a:pt x="279936" y="131027"/>
                  </a:cubicBezTo>
                  <a:cubicBezTo>
                    <a:pt x="281256" y="131027"/>
                    <a:pt x="282576" y="132343"/>
                    <a:pt x="282576" y="134976"/>
                  </a:cubicBezTo>
                  <a:cubicBezTo>
                    <a:pt x="282576" y="134976"/>
                    <a:pt x="282576" y="134976"/>
                    <a:pt x="282576" y="149457"/>
                  </a:cubicBezTo>
                  <a:cubicBezTo>
                    <a:pt x="282576" y="150774"/>
                    <a:pt x="281256" y="152090"/>
                    <a:pt x="279936" y="152090"/>
                  </a:cubicBezTo>
                  <a:cubicBezTo>
                    <a:pt x="279936" y="152090"/>
                    <a:pt x="279936" y="152090"/>
                    <a:pt x="262778" y="152090"/>
                  </a:cubicBezTo>
                  <a:cubicBezTo>
                    <a:pt x="262778" y="152090"/>
                    <a:pt x="262778" y="152090"/>
                    <a:pt x="270697" y="169204"/>
                  </a:cubicBezTo>
                  <a:cubicBezTo>
                    <a:pt x="273337" y="171837"/>
                    <a:pt x="273337" y="175786"/>
                    <a:pt x="273337" y="178420"/>
                  </a:cubicBezTo>
                  <a:cubicBezTo>
                    <a:pt x="273337" y="178420"/>
                    <a:pt x="273337" y="178420"/>
                    <a:pt x="273337" y="211331"/>
                  </a:cubicBezTo>
                  <a:cubicBezTo>
                    <a:pt x="273337" y="220546"/>
                    <a:pt x="266738" y="229762"/>
                    <a:pt x="257499" y="231078"/>
                  </a:cubicBezTo>
                  <a:cubicBezTo>
                    <a:pt x="257499" y="231078"/>
                    <a:pt x="257499" y="231078"/>
                    <a:pt x="257499" y="244243"/>
                  </a:cubicBezTo>
                  <a:cubicBezTo>
                    <a:pt x="257499" y="248192"/>
                    <a:pt x="254859" y="250825"/>
                    <a:pt x="250900" y="250825"/>
                  </a:cubicBezTo>
                  <a:cubicBezTo>
                    <a:pt x="250900" y="250825"/>
                    <a:pt x="250900" y="250825"/>
                    <a:pt x="229782" y="250825"/>
                  </a:cubicBezTo>
                  <a:cubicBezTo>
                    <a:pt x="225823" y="250825"/>
                    <a:pt x="223183" y="248192"/>
                    <a:pt x="223183" y="244243"/>
                  </a:cubicBezTo>
                  <a:cubicBezTo>
                    <a:pt x="223183" y="244243"/>
                    <a:pt x="223183" y="244243"/>
                    <a:pt x="223183" y="232395"/>
                  </a:cubicBezTo>
                  <a:cubicBezTo>
                    <a:pt x="223183" y="232395"/>
                    <a:pt x="223183" y="232395"/>
                    <a:pt x="114956" y="232395"/>
                  </a:cubicBezTo>
                  <a:cubicBezTo>
                    <a:pt x="114956" y="232395"/>
                    <a:pt x="114956" y="232395"/>
                    <a:pt x="114956" y="244243"/>
                  </a:cubicBezTo>
                  <a:cubicBezTo>
                    <a:pt x="114956" y="248192"/>
                    <a:pt x="112316" y="250825"/>
                    <a:pt x="108357" y="250825"/>
                  </a:cubicBezTo>
                  <a:cubicBezTo>
                    <a:pt x="108357" y="250825"/>
                    <a:pt x="108357" y="250825"/>
                    <a:pt x="87239" y="250825"/>
                  </a:cubicBezTo>
                  <a:cubicBezTo>
                    <a:pt x="83280" y="250825"/>
                    <a:pt x="80640" y="248192"/>
                    <a:pt x="80640" y="244243"/>
                  </a:cubicBezTo>
                  <a:cubicBezTo>
                    <a:pt x="80640" y="244243"/>
                    <a:pt x="80640" y="244243"/>
                    <a:pt x="80640" y="231078"/>
                  </a:cubicBezTo>
                  <a:cubicBezTo>
                    <a:pt x="71401" y="229762"/>
                    <a:pt x="64802" y="220546"/>
                    <a:pt x="64802" y="211331"/>
                  </a:cubicBezTo>
                  <a:cubicBezTo>
                    <a:pt x="64802" y="211331"/>
                    <a:pt x="64802" y="211331"/>
                    <a:pt x="64802" y="178420"/>
                  </a:cubicBezTo>
                  <a:cubicBezTo>
                    <a:pt x="64802" y="175786"/>
                    <a:pt x="64802" y="171837"/>
                    <a:pt x="67442" y="169204"/>
                  </a:cubicBezTo>
                  <a:cubicBezTo>
                    <a:pt x="67442" y="169204"/>
                    <a:pt x="67442" y="169204"/>
                    <a:pt x="75361" y="152090"/>
                  </a:cubicBezTo>
                  <a:cubicBezTo>
                    <a:pt x="75361" y="152090"/>
                    <a:pt x="75361" y="152090"/>
                    <a:pt x="58203" y="152090"/>
                  </a:cubicBezTo>
                  <a:cubicBezTo>
                    <a:pt x="56883" y="152090"/>
                    <a:pt x="55563" y="150774"/>
                    <a:pt x="55563" y="149457"/>
                  </a:cubicBezTo>
                  <a:cubicBezTo>
                    <a:pt x="55563" y="149457"/>
                    <a:pt x="55563" y="149457"/>
                    <a:pt x="55563" y="134976"/>
                  </a:cubicBezTo>
                  <a:cubicBezTo>
                    <a:pt x="55563" y="132343"/>
                    <a:pt x="56883" y="131027"/>
                    <a:pt x="58203" y="131027"/>
                  </a:cubicBezTo>
                  <a:cubicBezTo>
                    <a:pt x="58203" y="131027"/>
                    <a:pt x="58203" y="131027"/>
                    <a:pt x="76680" y="131027"/>
                  </a:cubicBezTo>
                  <a:cubicBezTo>
                    <a:pt x="78000" y="131027"/>
                    <a:pt x="79320" y="132343"/>
                    <a:pt x="79320" y="133660"/>
                  </a:cubicBezTo>
                  <a:cubicBezTo>
                    <a:pt x="79320" y="133660"/>
                    <a:pt x="79320" y="133660"/>
                    <a:pt x="81960" y="138925"/>
                  </a:cubicBezTo>
                  <a:cubicBezTo>
                    <a:pt x="81960" y="138925"/>
                    <a:pt x="81960" y="138925"/>
                    <a:pt x="97798" y="102065"/>
                  </a:cubicBezTo>
                  <a:cubicBezTo>
                    <a:pt x="100438" y="94166"/>
                    <a:pt x="108357" y="88900"/>
                    <a:pt x="117596" y="88900"/>
                  </a:cubicBezTo>
                  <a:close/>
                  <a:moveTo>
                    <a:pt x="69393" y="12700"/>
                  </a:moveTo>
                  <a:cubicBezTo>
                    <a:pt x="37750" y="12700"/>
                    <a:pt x="12700" y="37750"/>
                    <a:pt x="12700" y="69392"/>
                  </a:cubicBezTo>
                  <a:cubicBezTo>
                    <a:pt x="12700" y="69392"/>
                    <a:pt x="12700" y="69392"/>
                    <a:pt x="12700" y="267158"/>
                  </a:cubicBezTo>
                  <a:cubicBezTo>
                    <a:pt x="12700" y="298800"/>
                    <a:pt x="37750" y="323850"/>
                    <a:pt x="69393" y="323850"/>
                  </a:cubicBezTo>
                  <a:cubicBezTo>
                    <a:pt x="69393" y="323850"/>
                    <a:pt x="69393" y="323850"/>
                    <a:pt x="267157" y="323850"/>
                  </a:cubicBezTo>
                  <a:cubicBezTo>
                    <a:pt x="298800" y="323850"/>
                    <a:pt x="323850" y="298800"/>
                    <a:pt x="323850" y="267158"/>
                  </a:cubicBezTo>
                  <a:lnTo>
                    <a:pt x="323850" y="69392"/>
                  </a:lnTo>
                  <a:cubicBezTo>
                    <a:pt x="323850" y="37750"/>
                    <a:pt x="298800" y="12700"/>
                    <a:pt x="267157" y="12700"/>
                  </a:cubicBezTo>
                  <a:cubicBezTo>
                    <a:pt x="267157" y="12700"/>
                    <a:pt x="267157" y="12700"/>
                    <a:pt x="69393" y="12700"/>
                  </a:cubicBezTo>
                  <a:close/>
                  <a:moveTo>
                    <a:pt x="70005" y="0"/>
                  </a:moveTo>
                  <a:cubicBezTo>
                    <a:pt x="70005" y="0"/>
                    <a:pt x="70005" y="0"/>
                    <a:pt x="268133" y="0"/>
                  </a:cubicBezTo>
                  <a:cubicBezTo>
                    <a:pt x="306438" y="0"/>
                    <a:pt x="338138" y="31551"/>
                    <a:pt x="338138" y="69676"/>
                  </a:cubicBezTo>
                  <a:cubicBezTo>
                    <a:pt x="338138" y="69676"/>
                    <a:pt x="338138" y="69676"/>
                    <a:pt x="338138" y="266874"/>
                  </a:cubicBezTo>
                  <a:cubicBezTo>
                    <a:pt x="338138" y="304999"/>
                    <a:pt x="306438" y="336550"/>
                    <a:pt x="268133" y="336550"/>
                  </a:cubicBezTo>
                  <a:cubicBezTo>
                    <a:pt x="268133" y="336550"/>
                    <a:pt x="268133" y="336550"/>
                    <a:pt x="70005" y="336550"/>
                  </a:cubicBezTo>
                  <a:cubicBezTo>
                    <a:pt x="31700" y="336550"/>
                    <a:pt x="0" y="304999"/>
                    <a:pt x="0" y="266874"/>
                  </a:cubicBezTo>
                  <a:cubicBezTo>
                    <a:pt x="0" y="266874"/>
                    <a:pt x="0" y="266874"/>
                    <a:pt x="0" y="69676"/>
                  </a:cubicBezTo>
                  <a:cubicBezTo>
                    <a:pt x="0" y="31551"/>
                    <a:pt x="31700" y="0"/>
                    <a:pt x="70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40463" y="1688568"/>
            <a:ext cx="11111074" cy="3486122"/>
            <a:chOff x="540463" y="2025495"/>
            <a:chExt cx="11111074" cy="3486122"/>
          </a:xfrm>
        </p:grpSpPr>
        <p:grpSp>
          <p:nvGrpSpPr>
            <p:cNvPr id="6" name="组合 5"/>
            <p:cNvGrpSpPr/>
            <p:nvPr/>
          </p:nvGrpSpPr>
          <p:grpSpPr>
            <a:xfrm>
              <a:off x="540463" y="2911094"/>
              <a:ext cx="2581823" cy="822523"/>
              <a:chOff x="1763520" y="2488758"/>
              <a:chExt cx="2581823" cy="822523"/>
            </a:xfrm>
          </p:grpSpPr>
          <p:sp>
            <p:nvSpPr>
              <p:cNvPr id="16" name="文本框 256"/>
              <p:cNvSpPr txBox="1"/>
              <p:nvPr/>
            </p:nvSpPr>
            <p:spPr>
              <a:xfrm>
                <a:off x="1763520" y="2868083"/>
                <a:ext cx="2581823" cy="443198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17" name="文本框 257"/>
              <p:cNvSpPr txBox="1"/>
              <p:nvPr/>
            </p:nvSpPr>
            <p:spPr>
              <a:xfrm>
                <a:off x="1763520" y="2488758"/>
                <a:ext cx="2581823" cy="276999"/>
              </a:xfrm>
              <a:prstGeom prst="rect">
                <a:avLst/>
              </a:prstGeom>
            </p:spPr>
            <p:txBody>
              <a:bodyPr wrap="none" lIns="72000" tIns="0" rIns="72000" bIns="0" anchor="ctr" anchorCtr="0">
                <a:normAutofit/>
              </a:bodyPr>
              <a:lstStyle/>
              <a:p>
                <a:pPr algn="r"/>
                <a:r>
                  <a:rPr lang="zh-CN" altLang="en-US" sz="18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40463" y="4689094"/>
              <a:ext cx="2581823" cy="822523"/>
              <a:chOff x="1763520" y="4266758"/>
              <a:chExt cx="2581823" cy="822523"/>
            </a:xfrm>
          </p:grpSpPr>
          <p:sp>
            <p:nvSpPr>
              <p:cNvPr id="14" name="文本框 259"/>
              <p:cNvSpPr txBox="1"/>
              <p:nvPr/>
            </p:nvSpPr>
            <p:spPr>
              <a:xfrm>
                <a:off x="1763520" y="4646083"/>
                <a:ext cx="2581823" cy="443198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15" name="文本框 260"/>
              <p:cNvSpPr txBox="1"/>
              <p:nvPr/>
            </p:nvSpPr>
            <p:spPr>
              <a:xfrm>
                <a:off x="1763520" y="4266758"/>
                <a:ext cx="2581823" cy="276999"/>
              </a:xfrm>
              <a:prstGeom prst="rect">
                <a:avLst/>
              </a:prstGeom>
            </p:spPr>
            <p:txBody>
              <a:bodyPr wrap="none" lIns="72000" tIns="0" rIns="72000" bIns="0" anchor="ctr" anchorCtr="0">
                <a:normAutofit/>
              </a:bodyPr>
              <a:lstStyle/>
              <a:p>
                <a:pPr algn="r"/>
                <a:r>
                  <a:rPr lang="zh-CN" altLang="en-US" sz="18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800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069714" y="2025495"/>
              <a:ext cx="2581823" cy="822523"/>
              <a:chOff x="7846657" y="1603159"/>
              <a:chExt cx="2581823" cy="822523"/>
            </a:xfrm>
          </p:grpSpPr>
          <p:sp>
            <p:nvSpPr>
              <p:cNvPr id="12" name="文本框 262"/>
              <p:cNvSpPr txBox="1"/>
              <p:nvPr/>
            </p:nvSpPr>
            <p:spPr>
              <a:xfrm>
                <a:off x="7846657" y="1982484"/>
                <a:ext cx="2581823" cy="443198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13" name="文本框 263"/>
              <p:cNvSpPr txBox="1"/>
              <p:nvPr/>
            </p:nvSpPr>
            <p:spPr>
              <a:xfrm>
                <a:off x="7846657" y="1603159"/>
                <a:ext cx="2581823" cy="276999"/>
              </a:xfrm>
              <a:prstGeom prst="rect">
                <a:avLst/>
              </a:prstGeom>
            </p:spPr>
            <p:txBody>
              <a:bodyPr wrap="none" lIns="72000" tIns="0" rIns="72000" bIns="0" anchor="ctr" anchorCtr="0">
                <a:normAutofit/>
              </a:bodyPr>
              <a:lstStyle/>
              <a:p>
                <a:r>
                  <a:rPr lang="zh-CN" altLang="en-US" sz="18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8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069714" y="4350427"/>
              <a:ext cx="2581823" cy="822523"/>
              <a:chOff x="7846657" y="3928091"/>
              <a:chExt cx="2581823" cy="822523"/>
            </a:xfrm>
          </p:grpSpPr>
          <p:sp>
            <p:nvSpPr>
              <p:cNvPr id="10" name="文本框 265"/>
              <p:cNvSpPr txBox="1"/>
              <p:nvPr/>
            </p:nvSpPr>
            <p:spPr>
              <a:xfrm>
                <a:off x="7846657" y="4307416"/>
                <a:ext cx="2581823" cy="443198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11" name="文本框 266"/>
              <p:cNvSpPr txBox="1"/>
              <p:nvPr/>
            </p:nvSpPr>
            <p:spPr>
              <a:xfrm>
                <a:off x="7846657" y="3928091"/>
                <a:ext cx="2581823" cy="276999"/>
              </a:xfrm>
              <a:prstGeom prst="rect">
                <a:avLst/>
              </a:prstGeom>
            </p:spPr>
            <p:txBody>
              <a:bodyPr wrap="none" lIns="72000" tIns="0" rIns="72000" bIns="0" anchor="ctr" anchorCtr="0">
                <a:normAutofit/>
              </a:bodyPr>
              <a:lstStyle/>
              <a:p>
                <a:r>
                  <a:rPr lang="zh-CN" altLang="en-US" sz="18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800" b="1" dirty="0">
                  <a:solidFill>
                    <a:schemeClr val="accent4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文本框 6"/>
          <p:cNvSpPr txBox="1"/>
          <p:nvPr>
            <p:custDataLst>
              <p:tags r:id="rId1"/>
            </p:custDataLst>
          </p:nvPr>
        </p:nvSpPr>
        <p:spPr>
          <a:xfrm>
            <a:off x="3267933" y="2718036"/>
            <a:ext cx="6647974" cy="14219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  <a:endParaRPr lang="zh-CN" altLang="en-US" sz="7200" dirty="0"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rot="21220849">
            <a:off x="4508006" y="217295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卡通儿童</a:t>
            </a:r>
            <a:endParaRPr lang="zh-CN" altLang="en-US" sz="44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3078" y="4870759"/>
            <a:ext cx="20116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日期</a:t>
            </a:r>
            <a:r>
              <a:rPr lang="zh-CN" altLang="en-US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：</a:t>
            </a:r>
            <a:r>
              <a:rPr lang="en-US" altLang="zh-CN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2021/12/30</a:t>
            </a:r>
            <a:endParaRPr lang="zh-CN" altLang="en-US" dirty="0">
              <a:solidFill>
                <a:srgbClr val="9B050E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75" y="1959324"/>
            <a:ext cx="1143000" cy="1143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68" y="1490498"/>
            <a:ext cx="1490951" cy="131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4649103" y="2662860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4649103" y="3429000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427132" y="2276581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Arial" panose="020B0604020202020204" pitchFamily="34" charset="0"/>
              </a:rPr>
              <a:t>01</a:t>
            </a:r>
            <a:endParaRPr lang="zh-CN" altLang="en-US" sz="10900" cap="all" spc="284" dirty="0">
              <a:solidFill>
                <a:schemeClr val="accent1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270726" y="1556792"/>
            <a:ext cx="2604671" cy="2039170"/>
            <a:chOff x="1430114" y="2931616"/>
            <a:chExt cx="2604671" cy="2039170"/>
          </a:xfrm>
        </p:grpSpPr>
        <p:grpSp>
          <p:nvGrpSpPr>
            <p:cNvPr id="29" name="组合 28"/>
            <p:cNvGrpSpPr/>
            <p:nvPr/>
          </p:nvGrpSpPr>
          <p:grpSpPr>
            <a:xfrm>
              <a:off x="1430114" y="2931616"/>
              <a:ext cx="2604671" cy="1050002"/>
              <a:chOff x="1430114" y="2931616"/>
              <a:chExt cx="2604671" cy="1050002"/>
            </a:xfrm>
          </p:grpSpPr>
          <p:sp>
            <p:nvSpPr>
              <p:cNvPr id="33" name="五边形 28"/>
              <p:cNvSpPr/>
              <p:nvPr/>
            </p:nvSpPr>
            <p:spPr>
              <a:xfrm>
                <a:off x="2276404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30114" y="2931616"/>
                <a:ext cx="1050001" cy="1050002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 30" title="HBOw5gySgy"/>
              <p:cNvSpPr/>
              <p:nvPr/>
            </p:nvSpPr>
            <p:spPr bwMode="auto">
              <a:xfrm>
                <a:off x="1732418" y="3168636"/>
                <a:ext cx="481328" cy="606645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70323" y="4113526"/>
              <a:ext cx="2213143" cy="857260"/>
              <a:chOff x="1732858" y="5001250"/>
              <a:chExt cx="2213143" cy="857260"/>
            </a:xfrm>
          </p:grpSpPr>
          <p:sp>
            <p:nvSpPr>
              <p:cNvPr id="31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文本框 1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6201405" y="1556792"/>
            <a:ext cx="2669869" cy="2039170"/>
            <a:chOff x="4532701" y="2931616"/>
            <a:chExt cx="2669869" cy="2039170"/>
          </a:xfrm>
        </p:grpSpPr>
        <p:grpSp>
          <p:nvGrpSpPr>
            <p:cNvPr id="22" name="组合 21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26" name="五边形 31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任意多边形 33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文本框 1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3320727" y="3753036"/>
            <a:ext cx="2677659" cy="2039170"/>
            <a:chOff x="7744016" y="2931616"/>
            <a:chExt cx="2677659" cy="2039170"/>
          </a:xfrm>
        </p:grpSpPr>
        <p:grpSp>
          <p:nvGrpSpPr>
            <p:cNvPr id="15" name="组合 14"/>
            <p:cNvGrpSpPr/>
            <p:nvPr/>
          </p:nvGrpSpPr>
          <p:grpSpPr>
            <a:xfrm>
              <a:off x="7744016" y="2931616"/>
              <a:ext cx="2604671" cy="1050002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08532" y="4113526"/>
              <a:ext cx="2213143" cy="857260"/>
              <a:chOff x="1732858" y="5001250"/>
              <a:chExt cx="2213143" cy="857260"/>
            </a:xfrm>
          </p:grpSpPr>
          <p:sp>
            <p:nvSpPr>
              <p:cNvPr id="17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7251406" y="3753036"/>
            <a:ext cx="2669869" cy="2039170"/>
            <a:chOff x="4532701" y="2931616"/>
            <a:chExt cx="2669869" cy="2039170"/>
          </a:xfrm>
        </p:grpSpPr>
        <p:grpSp>
          <p:nvGrpSpPr>
            <p:cNvPr id="8" name="组合 7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12" name="五边形 53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任意多边形 55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文本框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99161" y="1713898"/>
            <a:ext cx="2631584" cy="3740668"/>
            <a:chOff x="799161" y="1713898"/>
            <a:chExt cx="2631584" cy="3740668"/>
          </a:xfrm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1095376" y="1713898"/>
              <a:ext cx="2277289" cy="2292562"/>
              <a:chOff x="1983909" y="2663640"/>
              <a:chExt cx="1657350" cy="1668463"/>
            </a:xfrm>
            <a:solidFill>
              <a:schemeClr val="accent1"/>
            </a:solidFill>
          </p:grpSpPr>
          <p:sp>
            <p:nvSpPr>
              <p:cNvPr id="43" name="任意多边形: 形状 42"/>
              <p:cNvSpPr/>
              <p:nvPr/>
            </p:nvSpPr>
            <p:spPr bwMode="auto">
              <a:xfrm>
                <a:off x="1983909" y="3062103"/>
                <a:ext cx="1216025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2433171" y="2674753"/>
                <a:ext cx="1208088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3277721" y="4006665"/>
                <a:ext cx="358775" cy="315913"/>
              </a:xfrm>
              <a:custGeom>
                <a:avLst/>
                <a:gdLst>
                  <a:gd name="T0" fmla="*/ 43 w 159"/>
                  <a:gd name="T1" fmla="*/ 69 h 140"/>
                  <a:gd name="T2" fmla="*/ 34 w 159"/>
                  <a:gd name="T3" fmla="*/ 61 h 140"/>
                  <a:gd name="T4" fmla="*/ 24 w 159"/>
                  <a:gd name="T5" fmla="*/ 61 h 140"/>
                  <a:gd name="T6" fmla="*/ 7 w 159"/>
                  <a:gd name="T7" fmla="*/ 52 h 140"/>
                  <a:gd name="T8" fmla="*/ 0 w 159"/>
                  <a:gd name="T9" fmla="*/ 32 h 140"/>
                  <a:gd name="T10" fmla="*/ 10 w 159"/>
                  <a:gd name="T11" fmla="*/ 9 h 140"/>
                  <a:gd name="T12" fmla="*/ 34 w 159"/>
                  <a:gd name="T13" fmla="*/ 0 h 140"/>
                  <a:gd name="T14" fmla="*/ 61 w 159"/>
                  <a:gd name="T15" fmla="*/ 13 h 140"/>
                  <a:gd name="T16" fmla="*/ 72 w 159"/>
                  <a:gd name="T17" fmla="*/ 47 h 140"/>
                  <a:gd name="T18" fmla="*/ 42 w 159"/>
                  <a:gd name="T19" fmla="*/ 126 h 140"/>
                  <a:gd name="T20" fmla="*/ 23 w 159"/>
                  <a:gd name="T21" fmla="*/ 140 h 140"/>
                  <a:gd name="T22" fmla="*/ 13 w 159"/>
                  <a:gd name="T23" fmla="*/ 131 h 140"/>
                  <a:gd name="T24" fmla="*/ 18 w 159"/>
                  <a:gd name="T25" fmla="*/ 120 h 140"/>
                  <a:gd name="T26" fmla="*/ 36 w 159"/>
                  <a:gd name="T27" fmla="*/ 92 h 140"/>
                  <a:gd name="T28" fmla="*/ 43 w 159"/>
                  <a:gd name="T29" fmla="*/ 69 h 140"/>
                  <a:gd name="T30" fmla="*/ 130 w 159"/>
                  <a:gd name="T31" fmla="*/ 69 h 140"/>
                  <a:gd name="T32" fmla="*/ 121 w 159"/>
                  <a:gd name="T33" fmla="*/ 61 h 140"/>
                  <a:gd name="T34" fmla="*/ 112 w 159"/>
                  <a:gd name="T35" fmla="*/ 61 h 140"/>
                  <a:gd name="T36" fmla="*/ 94 w 159"/>
                  <a:gd name="T37" fmla="*/ 52 h 140"/>
                  <a:gd name="T38" fmla="*/ 87 w 159"/>
                  <a:gd name="T39" fmla="*/ 32 h 140"/>
                  <a:gd name="T40" fmla="*/ 96 w 159"/>
                  <a:gd name="T41" fmla="*/ 9 h 140"/>
                  <a:gd name="T42" fmla="*/ 120 w 159"/>
                  <a:gd name="T43" fmla="*/ 0 h 140"/>
                  <a:gd name="T44" fmla="*/ 148 w 159"/>
                  <a:gd name="T45" fmla="*/ 13 h 140"/>
                  <a:gd name="T46" fmla="*/ 159 w 159"/>
                  <a:gd name="T47" fmla="*/ 47 h 140"/>
                  <a:gd name="T48" fmla="*/ 129 w 159"/>
                  <a:gd name="T49" fmla="*/ 126 h 140"/>
                  <a:gd name="T50" fmla="*/ 109 w 159"/>
                  <a:gd name="T51" fmla="*/ 140 h 140"/>
                  <a:gd name="T52" fmla="*/ 100 w 159"/>
                  <a:gd name="T53" fmla="*/ 131 h 140"/>
                  <a:gd name="T54" fmla="*/ 106 w 159"/>
                  <a:gd name="T55" fmla="*/ 120 h 140"/>
                  <a:gd name="T56" fmla="*/ 122 w 159"/>
                  <a:gd name="T57" fmla="*/ 92 h 140"/>
                  <a:gd name="T58" fmla="*/ 130 w 159"/>
                  <a:gd name="T59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9" h="140">
                    <a:moveTo>
                      <a:pt x="43" y="69"/>
                    </a:moveTo>
                    <a:cubicBezTo>
                      <a:pt x="43" y="64"/>
                      <a:pt x="40" y="61"/>
                      <a:pt x="3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18" y="60"/>
                      <a:pt x="12" y="57"/>
                      <a:pt x="7" y="52"/>
                    </a:cubicBezTo>
                    <a:cubicBezTo>
                      <a:pt x="2" y="46"/>
                      <a:pt x="0" y="40"/>
                      <a:pt x="0" y="32"/>
                    </a:cubicBezTo>
                    <a:cubicBezTo>
                      <a:pt x="0" y="23"/>
                      <a:pt x="3" y="15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44" y="0"/>
                      <a:pt x="54" y="4"/>
                      <a:pt x="61" y="13"/>
                    </a:cubicBezTo>
                    <a:cubicBezTo>
                      <a:pt x="68" y="22"/>
                      <a:pt x="72" y="33"/>
                      <a:pt x="72" y="47"/>
                    </a:cubicBezTo>
                    <a:cubicBezTo>
                      <a:pt x="72" y="73"/>
                      <a:pt x="62" y="99"/>
                      <a:pt x="42" y="126"/>
                    </a:cubicBezTo>
                    <a:cubicBezTo>
                      <a:pt x="34" y="136"/>
                      <a:pt x="28" y="140"/>
                      <a:pt x="23" y="140"/>
                    </a:cubicBezTo>
                    <a:cubicBezTo>
                      <a:pt x="16" y="140"/>
                      <a:pt x="13" y="137"/>
                      <a:pt x="13" y="131"/>
                    </a:cubicBezTo>
                    <a:cubicBezTo>
                      <a:pt x="13" y="128"/>
                      <a:pt x="15" y="125"/>
                      <a:pt x="18" y="120"/>
                    </a:cubicBezTo>
                    <a:cubicBezTo>
                      <a:pt x="25" y="112"/>
                      <a:pt x="30" y="103"/>
                      <a:pt x="36" y="92"/>
                    </a:cubicBezTo>
                    <a:cubicBezTo>
                      <a:pt x="41" y="82"/>
                      <a:pt x="43" y="74"/>
                      <a:pt x="43" y="69"/>
                    </a:cubicBezTo>
                    <a:close/>
                    <a:moveTo>
                      <a:pt x="130" y="69"/>
                    </a:moveTo>
                    <a:cubicBezTo>
                      <a:pt x="130" y="64"/>
                      <a:pt x="127" y="61"/>
                      <a:pt x="121" y="61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05" y="60"/>
                      <a:pt x="99" y="57"/>
                      <a:pt x="94" y="52"/>
                    </a:cubicBezTo>
                    <a:cubicBezTo>
                      <a:pt x="89" y="46"/>
                      <a:pt x="87" y="40"/>
                      <a:pt x="87" y="32"/>
                    </a:cubicBezTo>
                    <a:cubicBezTo>
                      <a:pt x="87" y="23"/>
                      <a:pt x="90" y="15"/>
                      <a:pt x="96" y="9"/>
                    </a:cubicBezTo>
                    <a:cubicBezTo>
                      <a:pt x="103" y="3"/>
                      <a:pt x="111" y="0"/>
                      <a:pt x="120" y="0"/>
                    </a:cubicBezTo>
                    <a:cubicBezTo>
                      <a:pt x="132" y="0"/>
                      <a:pt x="141" y="4"/>
                      <a:pt x="148" y="13"/>
                    </a:cubicBezTo>
                    <a:cubicBezTo>
                      <a:pt x="155" y="22"/>
                      <a:pt x="159" y="33"/>
                      <a:pt x="159" y="47"/>
                    </a:cubicBezTo>
                    <a:cubicBezTo>
                      <a:pt x="159" y="73"/>
                      <a:pt x="149" y="99"/>
                      <a:pt x="129" y="126"/>
                    </a:cubicBezTo>
                    <a:cubicBezTo>
                      <a:pt x="121" y="136"/>
                      <a:pt x="115" y="140"/>
                      <a:pt x="109" y="140"/>
                    </a:cubicBezTo>
                    <a:cubicBezTo>
                      <a:pt x="103" y="140"/>
                      <a:pt x="100" y="137"/>
                      <a:pt x="100" y="131"/>
                    </a:cubicBezTo>
                    <a:cubicBezTo>
                      <a:pt x="100" y="128"/>
                      <a:pt x="102" y="125"/>
                      <a:pt x="106" y="120"/>
                    </a:cubicBezTo>
                    <a:cubicBezTo>
                      <a:pt x="112" y="112"/>
                      <a:pt x="117" y="103"/>
                      <a:pt x="122" y="92"/>
                    </a:cubicBezTo>
                    <a:cubicBezTo>
                      <a:pt x="127" y="82"/>
                      <a:pt x="130" y="74"/>
                      <a:pt x="13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1983909" y="2663640"/>
                <a:ext cx="355600" cy="317500"/>
              </a:xfrm>
              <a:custGeom>
                <a:avLst/>
                <a:gdLst>
                  <a:gd name="T0" fmla="*/ 115 w 158"/>
                  <a:gd name="T1" fmla="*/ 72 h 141"/>
                  <a:gd name="T2" fmla="*/ 124 w 158"/>
                  <a:gd name="T3" fmla="*/ 80 h 141"/>
                  <a:gd name="T4" fmla="*/ 134 w 158"/>
                  <a:gd name="T5" fmla="*/ 80 h 141"/>
                  <a:gd name="T6" fmla="*/ 151 w 158"/>
                  <a:gd name="T7" fmla="*/ 89 h 141"/>
                  <a:gd name="T8" fmla="*/ 158 w 158"/>
                  <a:gd name="T9" fmla="*/ 109 h 141"/>
                  <a:gd name="T10" fmla="*/ 149 w 158"/>
                  <a:gd name="T11" fmla="*/ 132 h 141"/>
                  <a:gd name="T12" fmla="*/ 125 w 158"/>
                  <a:gd name="T13" fmla="*/ 141 h 141"/>
                  <a:gd name="T14" fmla="*/ 98 w 158"/>
                  <a:gd name="T15" fmla="*/ 128 h 141"/>
                  <a:gd name="T16" fmla="*/ 87 w 158"/>
                  <a:gd name="T17" fmla="*/ 94 h 141"/>
                  <a:gd name="T18" fmla="*/ 117 w 158"/>
                  <a:gd name="T19" fmla="*/ 15 h 141"/>
                  <a:gd name="T20" fmla="*/ 136 w 158"/>
                  <a:gd name="T21" fmla="*/ 0 h 141"/>
                  <a:gd name="T22" fmla="*/ 145 w 158"/>
                  <a:gd name="T23" fmla="*/ 10 h 141"/>
                  <a:gd name="T24" fmla="*/ 140 w 158"/>
                  <a:gd name="T25" fmla="*/ 21 h 141"/>
                  <a:gd name="T26" fmla="*/ 123 w 158"/>
                  <a:gd name="T27" fmla="*/ 48 h 141"/>
                  <a:gd name="T28" fmla="*/ 115 w 158"/>
                  <a:gd name="T29" fmla="*/ 72 h 141"/>
                  <a:gd name="T30" fmla="*/ 28 w 158"/>
                  <a:gd name="T31" fmla="*/ 72 h 141"/>
                  <a:gd name="T32" fmla="*/ 37 w 158"/>
                  <a:gd name="T33" fmla="*/ 80 h 141"/>
                  <a:gd name="T34" fmla="*/ 47 w 158"/>
                  <a:gd name="T35" fmla="*/ 80 h 141"/>
                  <a:gd name="T36" fmla="*/ 64 w 158"/>
                  <a:gd name="T37" fmla="*/ 89 h 141"/>
                  <a:gd name="T38" fmla="*/ 72 w 158"/>
                  <a:gd name="T39" fmla="*/ 109 h 141"/>
                  <a:gd name="T40" fmla="*/ 62 w 158"/>
                  <a:gd name="T41" fmla="*/ 132 h 141"/>
                  <a:gd name="T42" fmla="*/ 38 w 158"/>
                  <a:gd name="T43" fmla="*/ 141 h 141"/>
                  <a:gd name="T44" fmla="*/ 10 w 158"/>
                  <a:gd name="T45" fmla="*/ 128 h 141"/>
                  <a:gd name="T46" fmla="*/ 0 w 158"/>
                  <a:gd name="T47" fmla="*/ 94 h 141"/>
                  <a:gd name="T48" fmla="*/ 30 w 158"/>
                  <a:gd name="T49" fmla="*/ 15 h 141"/>
                  <a:gd name="T50" fmla="*/ 49 w 158"/>
                  <a:gd name="T51" fmla="*/ 0 h 141"/>
                  <a:gd name="T52" fmla="*/ 58 w 158"/>
                  <a:gd name="T53" fmla="*/ 10 h 141"/>
                  <a:gd name="T54" fmla="*/ 53 w 158"/>
                  <a:gd name="T55" fmla="*/ 21 h 141"/>
                  <a:gd name="T56" fmla="*/ 36 w 158"/>
                  <a:gd name="T57" fmla="*/ 48 h 141"/>
                  <a:gd name="T58" fmla="*/ 28 w 158"/>
                  <a:gd name="T59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" h="141">
                    <a:moveTo>
                      <a:pt x="115" y="72"/>
                    </a:moveTo>
                    <a:cubicBezTo>
                      <a:pt x="115" y="77"/>
                      <a:pt x="118" y="80"/>
                      <a:pt x="12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0"/>
                      <a:pt x="146" y="83"/>
                      <a:pt x="151" y="89"/>
                    </a:cubicBezTo>
                    <a:cubicBezTo>
                      <a:pt x="156" y="95"/>
                      <a:pt x="158" y="101"/>
                      <a:pt x="158" y="109"/>
                    </a:cubicBezTo>
                    <a:cubicBezTo>
                      <a:pt x="158" y="118"/>
                      <a:pt x="155" y="126"/>
                      <a:pt x="149" y="132"/>
                    </a:cubicBezTo>
                    <a:cubicBezTo>
                      <a:pt x="142" y="138"/>
                      <a:pt x="134" y="141"/>
                      <a:pt x="125" y="141"/>
                    </a:cubicBezTo>
                    <a:cubicBezTo>
                      <a:pt x="114" y="141"/>
                      <a:pt x="105" y="137"/>
                      <a:pt x="98" y="128"/>
                    </a:cubicBezTo>
                    <a:cubicBezTo>
                      <a:pt x="90" y="119"/>
                      <a:pt x="87" y="108"/>
                      <a:pt x="87" y="94"/>
                    </a:cubicBezTo>
                    <a:cubicBezTo>
                      <a:pt x="87" y="68"/>
                      <a:pt x="97" y="42"/>
                      <a:pt x="117" y="15"/>
                    </a:cubicBezTo>
                    <a:cubicBezTo>
                      <a:pt x="124" y="5"/>
                      <a:pt x="130" y="0"/>
                      <a:pt x="136" y="0"/>
                    </a:cubicBezTo>
                    <a:cubicBezTo>
                      <a:pt x="142" y="0"/>
                      <a:pt x="145" y="4"/>
                      <a:pt x="145" y="10"/>
                    </a:cubicBezTo>
                    <a:cubicBezTo>
                      <a:pt x="145" y="13"/>
                      <a:pt x="144" y="16"/>
                      <a:pt x="140" y="21"/>
                    </a:cubicBezTo>
                    <a:cubicBezTo>
                      <a:pt x="134" y="29"/>
                      <a:pt x="128" y="38"/>
                      <a:pt x="123" y="48"/>
                    </a:cubicBezTo>
                    <a:cubicBezTo>
                      <a:pt x="118" y="59"/>
                      <a:pt x="115" y="67"/>
                      <a:pt x="115" y="72"/>
                    </a:cubicBezTo>
                    <a:close/>
                    <a:moveTo>
                      <a:pt x="28" y="72"/>
                    </a:moveTo>
                    <a:cubicBezTo>
                      <a:pt x="28" y="77"/>
                      <a:pt x="31" y="80"/>
                      <a:pt x="3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3" y="80"/>
                      <a:pt x="59" y="83"/>
                      <a:pt x="64" y="89"/>
                    </a:cubicBezTo>
                    <a:cubicBezTo>
                      <a:pt x="69" y="95"/>
                      <a:pt x="72" y="101"/>
                      <a:pt x="72" y="109"/>
                    </a:cubicBezTo>
                    <a:cubicBezTo>
                      <a:pt x="72" y="118"/>
                      <a:pt x="68" y="126"/>
                      <a:pt x="62" y="132"/>
                    </a:cubicBezTo>
                    <a:cubicBezTo>
                      <a:pt x="56" y="138"/>
                      <a:pt x="48" y="141"/>
                      <a:pt x="38" y="141"/>
                    </a:cubicBezTo>
                    <a:cubicBezTo>
                      <a:pt x="27" y="141"/>
                      <a:pt x="18" y="137"/>
                      <a:pt x="10" y="128"/>
                    </a:cubicBezTo>
                    <a:cubicBezTo>
                      <a:pt x="3" y="119"/>
                      <a:pt x="0" y="108"/>
                      <a:pt x="0" y="94"/>
                    </a:cubicBezTo>
                    <a:cubicBezTo>
                      <a:pt x="0" y="68"/>
                      <a:pt x="10" y="42"/>
                      <a:pt x="30" y="15"/>
                    </a:cubicBezTo>
                    <a:cubicBezTo>
                      <a:pt x="37" y="5"/>
                      <a:pt x="44" y="0"/>
                      <a:pt x="49" y="0"/>
                    </a:cubicBezTo>
                    <a:cubicBezTo>
                      <a:pt x="55" y="0"/>
                      <a:pt x="58" y="4"/>
                      <a:pt x="58" y="10"/>
                    </a:cubicBezTo>
                    <a:cubicBezTo>
                      <a:pt x="58" y="13"/>
                      <a:pt x="56" y="16"/>
                      <a:pt x="53" y="21"/>
                    </a:cubicBezTo>
                    <a:cubicBezTo>
                      <a:pt x="47" y="29"/>
                      <a:pt x="41" y="38"/>
                      <a:pt x="36" y="48"/>
                    </a:cubicBezTo>
                    <a:cubicBezTo>
                      <a:pt x="31" y="59"/>
                      <a:pt x="28" y="67"/>
                      <a:pt x="2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544786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65325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6" name="文本框 59"/>
            <p:cNvSpPr txBox="1"/>
            <p:nvPr/>
          </p:nvSpPr>
          <p:spPr>
            <a:xfrm>
              <a:off x="1201510" y="4473116"/>
              <a:ext cx="1826888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17" name="文本框 60"/>
            <p:cNvSpPr txBox="1"/>
            <p:nvPr/>
          </p:nvSpPr>
          <p:spPr bwMode="auto">
            <a:xfrm>
              <a:off x="799161" y="4880336"/>
              <a:ext cx="2631584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3453193" y="1700809"/>
            <a:ext cx="2631585" cy="3753757"/>
            <a:chOff x="3453193" y="1700809"/>
            <a:chExt cx="2631585" cy="3753757"/>
          </a:xfrm>
        </p:grpSpPr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3644239" y="1700809"/>
              <a:ext cx="2288300" cy="2292561"/>
              <a:chOff x="4052421" y="2654115"/>
              <a:chExt cx="1704976" cy="1708150"/>
            </a:xfrm>
            <a:solidFill>
              <a:schemeClr val="accent2"/>
            </a:solidFill>
          </p:grpSpPr>
          <p:sp>
            <p:nvSpPr>
              <p:cNvPr id="39" name="任意多边形: 形状 38"/>
              <p:cNvSpPr/>
              <p:nvPr/>
            </p:nvSpPr>
            <p:spPr bwMode="auto">
              <a:xfrm>
                <a:off x="4052421" y="2735078"/>
                <a:ext cx="471488" cy="1528763"/>
              </a:xfrm>
              <a:custGeom>
                <a:avLst/>
                <a:gdLst>
                  <a:gd name="T0" fmla="*/ 25 w 209"/>
                  <a:gd name="T1" fmla="*/ 340 h 679"/>
                  <a:gd name="T2" fmla="*/ 209 w 209"/>
                  <a:gd name="T3" fmla="*/ 29 h 679"/>
                  <a:gd name="T4" fmla="*/ 209 w 209"/>
                  <a:gd name="T5" fmla="*/ 0 h 679"/>
                  <a:gd name="T6" fmla="*/ 0 w 209"/>
                  <a:gd name="T7" fmla="*/ 340 h 679"/>
                  <a:gd name="T8" fmla="*/ 209 w 209"/>
                  <a:gd name="T9" fmla="*/ 679 h 679"/>
                  <a:gd name="T10" fmla="*/ 209 w 209"/>
                  <a:gd name="T11" fmla="*/ 651 h 679"/>
                  <a:gd name="T12" fmla="*/ 25 w 209"/>
                  <a:gd name="T13" fmla="*/ 34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79">
                    <a:moveTo>
                      <a:pt x="25" y="340"/>
                    </a:moveTo>
                    <a:cubicBezTo>
                      <a:pt x="25" y="206"/>
                      <a:pt x="97" y="89"/>
                      <a:pt x="209" y="29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85" y="63"/>
                      <a:pt x="0" y="192"/>
                      <a:pt x="0" y="340"/>
                    </a:cubicBezTo>
                    <a:cubicBezTo>
                      <a:pt x="0" y="488"/>
                      <a:pt x="85" y="617"/>
                      <a:pt x="209" y="679"/>
                    </a:cubicBezTo>
                    <a:cubicBezTo>
                      <a:pt x="209" y="651"/>
                      <a:pt x="209" y="651"/>
                      <a:pt x="209" y="651"/>
                    </a:cubicBezTo>
                    <a:cubicBezTo>
                      <a:pt x="97" y="590"/>
                      <a:pt x="25" y="474"/>
                      <a:pt x="25" y="3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5270034" y="2728728"/>
                <a:ext cx="487363" cy="1544638"/>
              </a:xfrm>
              <a:custGeom>
                <a:avLst/>
                <a:gdLst>
                  <a:gd name="T0" fmla="*/ 216 w 216"/>
                  <a:gd name="T1" fmla="*/ 343 h 686"/>
                  <a:gd name="T2" fmla="*/ 0 w 216"/>
                  <a:gd name="T3" fmla="*/ 0 h 686"/>
                  <a:gd name="T4" fmla="*/ 0 w 216"/>
                  <a:gd name="T5" fmla="*/ 28 h 686"/>
                  <a:gd name="T6" fmla="*/ 191 w 216"/>
                  <a:gd name="T7" fmla="*/ 343 h 686"/>
                  <a:gd name="T8" fmla="*/ 0 w 216"/>
                  <a:gd name="T9" fmla="*/ 657 h 686"/>
                  <a:gd name="T10" fmla="*/ 0 w 216"/>
                  <a:gd name="T11" fmla="*/ 686 h 686"/>
                  <a:gd name="T12" fmla="*/ 216 w 216"/>
                  <a:gd name="T13" fmla="*/ 34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686">
                    <a:moveTo>
                      <a:pt x="216" y="343"/>
                    </a:moveTo>
                    <a:cubicBezTo>
                      <a:pt x="216" y="192"/>
                      <a:pt x="128" y="62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6" y="88"/>
                      <a:pt x="191" y="206"/>
                      <a:pt x="191" y="343"/>
                    </a:cubicBezTo>
                    <a:cubicBezTo>
                      <a:pt x="191" y="479"/>
                      <a:pt x="116" y="598"/>
                      <a:pt x="0" y="657"/>
                    </a:cubicBezTo>
                    <a:cubicBezTo>
                      <a:pt x="0" y="686"/>
                      <a:pt x="0" y="686"/>
                      <a:pt x="0" y="686"/>
                    </a:cubicBezTo>
                    <a:cubicBezTo>
                      <a:pt x="128" y="624"/>
                      <a:pt x="216" y="494"/>
                      <a:pt x="216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665196" y="4057465"/>
                <a:ext cx="463550" cy="304800"/>
              </a:xfrm>
              <a:custGeom>
                <a:avLst/>
                <a:gdLst>
                  <a:gd name="T0" fmla="*/ 0 w 206"/>
                  <a:gd name="T1" fmla="*/ 43 h 136"/>
                  <a:gd name="T2" fmla="*/ 43 w 206"/>
                  <a:gd name="T3" fmla="*/ 0 h 136"/>
                  <a:gd name="T4" fmla="*/ 88 w 206"/>
                  <a:gd name="T5" fmla="*/ 49 h 136"/>
                  <a:gd name="T6" fmla="*/ 21 w 206"/>
                  <a:gd name="T7" fmla="*/ 136 h 136"/>
                  <a:gd name="T8" fmla="*/ 16 w 206"/>
                  <a:gd name="T9" fmla="*/ 128 h 136"/>
                  <a:gd name="T10" fmla="*/ 65 w 206"/>
                  <a:gd name="T11" fmla="*/ 78 h 136"/>
                  <a:gd name="T12" fmla="*/ 40 w 206"/>
                  <a:gd name="T13" fmla="*/ 87 h 136"/>
                  <a:gd name="T14" fmla="*/ 0 w 206"/>
                  <a:gd name="T15" fmla="*/ 43 h 136"/>
                  <a:gd name="T16" fmla="*/ 118 w 206"/>
                  <a:gd name="T17" fmla="*/ 43 h 136"/>
                  <a:gd name="T18" fmla="*/ 161 w 206"/>
                  <a:gd name="T19" fmla="*/ 0 h 136"/>
                  <a:gd name="T20" fmla="*/ 206 w 206"/>
                  <a:gd name="T21" fmla="*/ 49 h 136"/>
                  <a:gd name="T22" fmla="*/ 140 w 206"/>
                  <a:gd name="T23" fmla="*/ 136 h 136"/>
                  <a:gd name="T24" fmla="*/ 135 w 206"/>
                  <a:gd name="T25" fmla="*/ 128 h 136"/>
                  <a:gd name="T26" fmla="*/ 183 w 206"/>
                  <a:gd name="T27" fmla="*/ 78 h 136"/>
                  <a:gd name="T28" fmla="*/ 158 w 206"/>
                  <a:gd name="T29" fmla="*/ 87 h 136"/>
                  <a:gd name="T30" fmla="*/ 118 w 206"/>
                  <a:gd name="T31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6">
                    <a:moveTo>
                      <a:pt x="0" y="43"/>
                    </a:moveTo>
                    <a:cubicBezTo>
                      <a:pt x="0" y="15"/>
                      <a:pt x="25" y="0"/>
                      <a:pt x="43" y="0"/>
                    </a:cubicBezTo>
                    <a:cubicBezTo>
                      <a:pt x="61" y="0"/>
                      <a:pt x="88" y="17"/>
                      <a:pt x="88" y="49"/>
                    </a:cubicBezTo>
                    <a:cubicBezTo>
                      <a:pt x="88" y="98"/>
                      <a:pt x="49" y="133"/>
                      <a:pt x="21" y="136"/>
                    </a:cubicBezTo>
                    <a:cubicBezTo>
                      <a:pt x="19" y="133"/>
                      <a:pt x="16" y="128"/>
                      <a:pt x="16" y="128"/>
                    </a:cubicBezTo>
                    <a:cubicBezTo>
                      <a:pt x="29" y="123"/>
                      <a:pt x="63" y="99"/>
                      <a:pt x="65" y="78"/>
                    </a:cubicBezTo>
                    <a:cubicBezTo>
                      <a:pt x="55" y="84"/>
                      <a:pt x="51" y="87"/>
                      <a:pt x="40" y="87"/>
                    </a:cubicBezTo>
                    <a:cubicBezTo>
                      <a:pt x="16" y="87"/>
                      <a:pt x="0" y="65"/>
                      <a:pt x="0" y="43"/>
                    </a:cubicBezTo>
                    <a:close/>
                    <a:moveTo>
                      <a:pt x="118" y="43"/>
                    </a:moveTo>
                    <a:cubicBezTo>
                      <a:pt x="118" y="15"/>
                      <a:pt x="144" y="0"/>
                      <a:pt x="161" y="0"/>
                    </a:cubicBezTo>
                    <a:cubicBezTo>
                      <a:pt x="179" y="0"/>
                      <a:pt x="206" y="17"/>
                      <a:pt x="206" y="49"/>
                    </a:cubicBezTo>
                    <a:cubicBezTo>
                      <a:pt x="206" y="98"/>
                      <a:pt x="167" y="133"/>
                      <a:pt x="140" y="136"/>
                    </a:cubicBezTo>
                    <a:cubicBezTo>
                      <a:pt x="138" y="133"/>
                      <a:pt x="135" y="128"/>
                      <a:pt x="135" y="128"/>
                    </a:cubicBezTo>
                    <a:cubicBezTo>
                      <a:pt x="147" y="123"/>
                      <a:pt x="181" y="99"/>
                      <a:pt x="183" y="78"/>
                    </a:cubicBezTo>
                    <a:cubicBezTo>
                      <a:pt x="174" y="84"/>
                      <a:pt x="170" y="87"/>
                      <a:pt x="158" y="87"/>
                    </a:cubicBezTo>
                    <a:cubicBezTo>
                      <a:pt x="135" y="87"/>
                      <a:pt x="118" y="65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665196" y="2654115"/>
                <a:ext cx="463550" cy="307975"/>
              </a:xfrm>
              <a:custGeom>
                <a:avLst/>
                <a:gdLst>
                  <a:gd name="T0" fmla="*/ 206 w 206"/>
                  <a:gd name="T1" fmla="*/ 94 h 137"/>
                  <a:gd name="T2" fmla="*/ 163 w 206"/>
                  <a:gd name="T3" fmla="*/ 137 h 137"/>
                  <a:gd name="T4" fmla="*/ 118 w 206"/>
                  <a:gd name="T5" fmla="*/ 88 h 137"/>
                  <a:gd name="T6" fmla="*/ 185 w 206"/>
                  <a:gd name="T7" fmla="*/ 0 h 137"/>
                  <a:gd name="T8" fmla="*/ 190 w 206"/>
                  <a:gd name="T9" fmla="*/ 9 h 137"/>
                  <a:gd name="T10" fmla="*/ 141 w 206"/>
                  <a:gd name="T11" fmla="*/ 59 h 137"/>
                  <a:gd name="T12" fmla="*/ 166 w 206"/>
                  <a:gd name="T13" fmla="*/ 50 h 137"/>
                  <a:gd name="T14" fmla="*/ 206 w 206"/>
                  <a:gd name="T15" fmla="*/ 94 h 137"/>
                  <a:gd name="T16" fmla="*/ 88 w 206"/>
                  <a:gd name="T17" fmla="*/ 94 h 137"/>
                  <a:gd name="T18" fmla="*/ 45 w 206"/>
                  <a:gd name="T19" fmla="*/ 137 h 137"/>
                  <a:gd name="T20" fmla="*/ 0 w 206"/>
                  <a:gd name="T21" fmla="*/ 88 h 137"/>
                  <a:gd name="T22" fmla="*/ 67 w 206"/>
                  <a:gd name="T23" fmla="*/ 0 h 137"/>
                  <a:gd name="T24" fmla="*/ 71 w 206"/>
                  <a:gd name="T25" fmla="*/ 9 h 137"/>
                  <a:gd name="T26" fmla="*/ 23 w 206"/>
                  <a:gd name="T27" fmla="*/ 59 h 137"/>
                  <a:gd name="T28" fmla="*/ 48 w 206"/>
                  <a:gd name="T29" fmla="*/ 50 h 137"/>
                  <a:gd name="T30" fmla="*/ 88 w 206"/>
                  <a:gd name="T31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7">
                    <a:moveTo>
                      <a:pt x="206" y="94"/>
                    </a:moveTo>
                    <a:cubicBezTo>
                      <a:pt x="206" y="122"/>
                      <a:pt x="181" y="137"/>
                      <a:pt x="163" y="137"/>
                    </a:cubicBezTo>
                    <a:cubicBezTo>
                      <a:pt x="145" y="137"/>
                      <a:pt x="118" y="119"/>
                      <a:pt x="118" y="88"/>
                    </a:cubicBezTo>
                    <a:cubicBezTo>
                      <a:pt x="118" y="39"/>
                      <a:pt x="157" y="4"/>
                      <a:pt x="185" y="0"/>
                    </a:cubicBezTo>
                    <a:cubicBezTo>
                      <a:pt x="187" y="4"/>
                      <a:pt x="190" y="9"/>
                      <a:pt x="190" y="9"/>
                    </a:cubicBezTo>
                    <a:cubicBezTo>
                      <a:pt x="177" y="14"/>
                      <a:pt x="143" y="38"/>
                      <a:pt x="141" y="59"/>
                    </a:cubicBezTo>
                    <a:cubicBezTo>
                      <a:pt x="151" y="53"/>
                      <a:pt x="155" y="50"/>
                      <a:pt x="166" y="50"/>
                    </a:cubicBezTo>
                    <a:cubicBezTo>
                      <a:pt x="190" y="50"/>
                      <a:pt x="206" y="72"/>
                      <a:pt x="206" y="94"/>
                    </a:cubicBezTo>
                    <a:close/>
                    <a:moveTo>
                      <a:pt x="88" y="94"/>
                    </a:moveTo>
                    <a:cubicBezTo>
                      <a:pt x="88" y="122"/>
                      <a:pt x="62" y="137"/>
                      <a:pt x="45" y="137"/>
                    </a:cubicBezTo>
                    <a:cubicBezTo>
                      <a:pt x="27" y="137"/>
                      <a:pt x="0" y="119"/>
                      <a:pt x="0" y="88"/>
                    </a:cubicBezTo>
                    <a:cubicBezTo>
                      <a:pt x="0" y="39"/>
                      <a:pt x="39" y="4"/>
                      <a:pt x="67" y="0"/>
                    </a:cubicBezTo>
                    <a:cubicBezTo>
                      <a:pt x="69" y="4"/>
                      <a:pt x="71" y="9"/>
                      <a:pt x="71" y="9"/>
                    </a:cubicBezTo>
                    <a:cubicBezTo>
                      <a:pt x="59" y="14"/>
                      <a:pt x="25" y="38"/>
                      <a:pt x="23" y="59"/>
                    </a:cubicBezTo>
                    <a:cubicBezTo>
                      <a:pt x="32" y="53"/>
                      <a:pt x="36" y="50"/>
                      <a:pt x="48" y="50"/>
                    </a:cubicBezTo>
                    <a:cubicBezTo>
                      <a:pt x="71" y="50"/>
                      <a:pt x="88" y="72"/>
                      <a:pt x="88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139049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759588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4" name="文本框 57"/>
            <p:cNvSpPr txBox="1"/>
            <p:nvPr/>
          </p:nvSpPr>
          <p:spPr>
            <a:xfrm>
              <a:off x="3855539" y="4473116"/>
              <a:ext cx="1826888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15" name="文本框 58"/>
            <p:cNvSpPr txBox="1"/>
            <p:nvPr/>
          </p:nvSpPr>
          <p:spPr bwMode="auto">
            <a:xfrm>
              <a:off x="3453193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6107222" y="1729167"/>
            <a:ext cx="2631585" cy="3725399"/>
            <a:chOff x="6107222" y="1729167"/>
            <a:chExt cx="2631585" cy="3725399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6302230" y="1729167"/>
              <a:ext cx="2300981" cy="2292561"/>
              <a:chOff x="6281271" y="2603315"/>
              <a:chExt cx="1735138" cy="1728788"/>
            </a:xfrm>
            <a:solidFill>
              <a:schemeClr val="accent3"/>
            </a:solidFill>
          </p:grpSpPr>
          <p:sp>
            <p:nvSpPr>
              <p:cNvPr id="35" name="任意多边形: 形状 34"/>
              <p:cNvSpPr/>
              <p:nvPr/>
            </p:nvSpPr>
            <p:spPr bwMode="auto">
              <a:xfrm>
                <a:off x="6306671" y="3062103"/>
                <a:ext cx="1214438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755934" y="2674753"/>
                <a:ext cx="1206500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6281271" y="2603315"/>
                <a:ext cx="315913" cy="265113"/>
              </a:xfrm>
              <a:custGeom>
                <a:avLst/>
                <a:gdLst>
                  <a:gd name="T0" fmla="*/ 68 w 140"/>
                  <a:gd name="T1" fmla="*/ 4 h 118"/>
                  <a:gd name="T2" fmla="*/ 80 w 140"/>
                  <a:gd name="T3" fmla="*/ 0 h 118"/>
                  <a:gd name="T4" fmla="*/ 95 w 140"/>
                  <a:gd name="T5" fmla="*/ 7 h 118"/>
                  <a:gd name="T6" fmla="*/ 107 w 140"/>
                  <a:gd name="T7" fmla="*/ 20 h 118"/>
                  <a:gd name="T8" fmla="*/ 127 w 140"/>
                  <a:gd name="T9" fmla="*/ 62 h 118"/>
                  <a:gd name="T10" fmla="*/ 140 w 140"/>
                  <a:gd name="T11" fmla="*/ 106 h 118"/>
                  <a:gd name="T12" fmla="*/ 132 w 140"/>
                  <a:gd name="T13" fmla="*/ 113 h 118"/>
                  <a:gd name="T14" fmla="*/ 125 w 140"/>
                  <a:gd name="T15" fmla="*/ 118 h 118"/>
                  <a:gd name="T16" fmla="*/ 123 w 140"/>
                  <a:gd name="T17" fmla="*/ 118 h 118"/>
                  <a:gd name="T18" fmla="*/ 121 w 140"/>
                  <a:gd name="T19" fmla="*/ 118 h 118"/>
                  <a:gd name="T20" fmla="*/ 85 w 140"/>
                  <a:gd name="T21" fmla="*/ 63 h 118"/>
                  <a:gd name="T22" fmla="*/ 78 w 140"/>
                  <a:gd name="T23" fmla="*/ 53 h 118"/>
                  <a:gd name="T24" fmla="*/ 72 w 140"/>
                  <a:gd name="T25" fmla="*/ 43 h 118"/>
                  <a:gd name="T26" fmla="*/ 63 w 140"/>
                  <a:gd name="T27" fmla="*/ 16 h 118"/>
                  <a:gd name="T28" fmla="*/ 68 w 140"/>
                  <a:gd name="T29" fmla="*/ 4 h 118"/>
                  <a:gd name="T30" fmla="*/ 5 w 140"/>
                  <a:gd name="T31" fmla="*/ 4 h 118"/>
                  <a:gd name="T32" fmla="*/ 17 w 140"/>
                  <a:gd name="T33" fmla="*/ 0 h 118"/>
                  <a:gd name="T34" fmla="*/ 32 w 140"/>
                  <a:gd name="T35" fmla="*/ 7 h 118"/>
                  <a:gd name="T36" fmla="*/ 45 w 140"/>
                  <a:gd name="T37" fmla="*/ 20 h 118"/>
                  <a:gd name="T38" fmla="*/ 64 w 140"/>
                  <a:gd name="T39" fmla="*/ 62 h 118"/>
                  <a:gd name="T40" fmla="*/ 77 w 140"/>
                  <a:gd name="T41" fmla="*/ 106 h 118"/>
                  <a:gd name="T42" fmla="*/ 69 w 140"/>
                  <a:gd name="T43" fmla="*/ 113 h 118"/>
                  <a:gd name="T44" fmla="*/ 61 w 140"/>
                  <a:gd name="T45" fmla="*/ 118 h 118"/>
                  <a:gd name="T46" fmla="*/ 59 w 140"/>
                  <a:gd name="T47" fmla="*/ 118 h 118"/>
                  <a:gd name="T48" fmla="*/ 57 w 140"/>
                  <a:gd name="T49" fmla="*/ 118 h 118"/>
                  <a:gd name="T50" fmla="*/ 22 w 140"/>
                  <a:gd name="T51" fmla="*/ 63 h 118"/>
                  <a:gd name="T52" fmla="*/ 15 w 140"/>
                  <a:gd name="T53" fmla="*/ 53 h 118"/>
                  <a:gd name="T54" fmla="*/ 8 w 140"/>
                  <a:gd name="T55" fmla="*/ 43 h 118"/>
                  <a:gd name="T56" fmla="*/ 0 w 140"/>
                  <a:gd name="T57" fmla="*/ 16 h 118"/>
                  <a:gd name="T58" fmla="*/ 5 w 140"/>
                  <a:gd name="T59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8">
                    <a:moveTo>
                      <a:pt x="68" y="4"/>
                    </a:moveTo>
                    <a:cubicBezTo>
                      <a:pt x="72" y="1"/>
                      <a:pt x="76" y="0"/>
                      <a:pt x="80" y="0"/>
                    </a:cubicBezTo>
                    <a:cubicBezTo>
                      <a:pt x="84" y="0"/>
                      <a:pt x="89" y="2"/>
                      <a:pt x="95" y="7"/>
                    </a:cubicBezTo>
                    <a:cubicBezTo>
                      <a:pt x="101" y="12"/>
                      <a:pt x="105" y="16"/>
                      <a:pt x="107" y="20"/>
                    </a:cubicBezTo>
                    <a:cubicBezTo>
                      <a:pt x="115" y="32"/>
                      <a:pt x="121" y="45"/>
                      <a:pt x="127" y="62"/>
                    </a:cubicBezTo>
                    <a:cubicBezTo>
                      <a:pt x="133" y="78"/>
                      <a:pt x="137" y="93"/>
                      <a:pt x="140" y="106"/>
                    </a:cubicBezTo>
                    <a:cubicBezTo>
                      <a:pt x="139" y="107"/>
                      <a:pt x="136" y="109"/>
                      <a:pt x="132" y="113"/>
                    </a:cubicBezTo>
                    <a:cubicBezTo>
                      <a:pt x="128" y="117"/>
                      <a:pt x="126" y="118"/>
                      <a:pt x="125" y="118"/>
                    </a:cubicBezTo>
                    <a:cubicBezTo>
                      <a:pt x="124" y="118"/>
                      <a:pt x="123" y="118"/>
                      <a:pt x="123" y="118"/>
                    </a:cubicBezTo>
                    <a:cubicBezTo>
                      <a:pt x="122" y="118"/>
                      <a:pt x="121" y="118"/>
                      <a:pt x="121" y="118"/>
                    </a:cubicBezTo>
                    <a:cubicBezTo>
                      <a:pt x="108" y="101"/>
                      <a:pt x="96" y="83"/>
                      <a:pt x="85" y="63"/>
                    </a:cubicBezTo>
                    <a:cubicBezTo>
                      <a:pt x="83" y="60"/>
                      <a:pt x="81" y="56"/>
                      <a:pt x="78" y="53"/>
                    </a:cubicBezTo>
                    <a:cubicBezTo>
                      <a:pt x="76" y="50"/>
                      <a:pt x="74" y="46"/>
                      <a:pt x="72" y="43"/>
                    </a:cubicBezTo>
                    <a:cubicBezTo>
                      <a:pt x="66" y="35"/>
                      <a:pt x="63" y="25"/>
                      <a:pt x="63" y="16"/>
                    </a:cubicBezTo>
                    <a:cubicBezTo>
                      <a:pt x="63" y="11"/>
                      <a:pt x="65" y="7"/>
                      <a:pt x="68" y="4"/>
                    </a:cubicBezTo>
                    <a:close/>
                    <a:moveTo>
                      <a:pt x="5" y="4"/>
                    </a:moveTo>
                    <a:cubicBezTo>
                      <a:pt x="8" y="1"/>
                      <a:pt x="12" y="0"/>
                      <a:pt x="17" y="0"/>
                    </a:cubicBezTo>
                    <a:cubicBezTo>
                      <a:pt x="22" y="0"/>
                      <a:pt x="27" y="2"/>
                      <a:pt x="32" y="7"/>
                    </a:cubicBezTo>
                    <a:cubicBezTo>
                      <a:pt x="38" y="12"/>
                      <a:pt x="42" y="16"/>
                      <a:pt x="45" y="20"/>
                    </a:cubicBezTo>
                    <a:cubicBezTo>
                      <a:pt x="52" y="32"/>
                      <a:pt x="58" y="45"/>
                      <a:pt x="64" y="62"/>
                    </a:cubicBezTo>
                    <a:cubicBezTo>
                      <a:pt x="70" y="78"/>
                      <a:pt x="74" y="93"/>
                      <a:pt x="77" y="106"/>
                    </a:cubicBezTo>
                    <a:cubicBezTo>
                      <a:pt x="76" y="107"/>
                      <a:pt x="73" y="109"/>
                      <a:pt x="69" y="113"/>
                    </a:cubicBezTo>
                    <a:cubicBezTo>
                      <a:pt x="65" y="117"/>
                      <a:pt x="63" y="118"/>
                      <a:pt x="61" y="118"/>
                    </a:cubicBezTo>
                    <a:cubicBezTo>
                      <a:pt x="61" y="118"/>
                      <a:pt x="60" y="118"/>
                      <a:pt x="59" y="118"/>
                    </a:cubicBezTo>
                    <a:cubicBezTo>
                      <a:pt x="58" y="118"/>
                      <a:pt x="58" y="118"/>
                      <a:pt x="57" y="118"/>
                    </a:cubicBezTo>
                    <a:cubicBezTo>
                      <a:pt x="44" y="101"/>
                      <a:pt x="32" y="83"/>
                      <a:pt x="22" y="63"/>
                    </a:cubicBezTo>
                    <a:cubicBezTo>
                      <a:pt x="20" y="60"/>
                      <a:pt x="17" y="56"/>
                      <a:pt x="15" y="53"/>
                    </a:cubicBezTo>
                    <a:cubicBezTo>
                      <a:pt x="13" y="50"/>
                      <a:pt x="11" y="46"/>
                      <a:pt x="8" y="43"/>
                    </a:cubicBezTo>
                    <a:cubicBezTo>
                      <a:pt x="3" y="35"/>
                      <a:pt x="0" y="25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7702084" y="4057465"/>
                <a:ext cx="314325" cy="266700"/>
              </a:xfrm>
              <a:custGeom>
                <a:avLst/>
                <a:gdLst>
                  <a:gd name="T0" fmla="*/ 72 w 140"/>
                  <a:gd name="T1" fmla="*/ 114 h 119"/>
                  <a:gd name="T2" fmla="*/ 60 w 140"/>
                  <a:gd name="T3" fmla="*/ 119 h 119"/>
                  <a:gd name="T4" fmla="*/ 45 w 140"/>
                  <a:gd name="T5" fmla="*/ 112 h 119"/>
                  <a:gd name="T6" fmla="*/ 32 w 140"/>
                  <a:gd name="T7" fmla="*/ 99 h 119"/>
                  <a:gd name="T8" fmla="*/ 13 w 140"/>
                  <a:gd name="T9" fmla="*/ 57 h 119"/>
                  <a:gd name="T10" fmla="*/ 0 w 140"/>
                  <a:gd name="T11" fmla="*/ 13 h 119"/>
                  <a:gd name="T12" fmla="*/ 8 w 140"/>
                  <a:gd name="T13" fmla="*/ 6 h 119"/>
                  <a:gd name="T14" fmla="*/ 15 w 140"/>
                  <a:gd name="T15" fmla="*/ 0 h 119"/>
                  <a:gd name="T16" fmla="*/ 17 w 140"/>
                  <a:gd name="T17" fmla="*/ 1 h 119"/>
                  <a:gd name="T18" fmla="*/ 19 w 140"/>
                  <a:gd name="T19" fmla="*/ 1 h 119"/>
                  <a:gd name="T20" fmla="*/ 55 w 140"/>
                  <a:gd name="T21" fmla="*/ 55 h 119"/>
                  <a:gd name="T22" fmla="*/ 61 w 140"/>
                  <a:gd name="T23" fmla="*/ 66 h 119"/>
                  <a:gd name="T24" fmla="*/ 68 w 140"/>
                  <a:gd name="T25" fmla="*/ 75 h 119"/>
                  <a:gd name="T26" fmla="*/ 77 w 140"/>
                  <a:gd name="T27" fmla="*/ 103 h 119"/>
                  <a:gd name="T28" fmla="*/ 72 w 140"/>
                  <a:gd name="T29" fmla="*/ 114 h 119"/>
                  <a:gd name="T30" fmla="*/ 135 w 140"/>
                  <a:gd name="T31" fmla="*/ 114 h 119"/>
                  <a:gd name="T32" fmla="*/ 123 w 140"/>
                  <a:gd name="T33" fmla="*/ 119 h 119"/>
                  <a:gd name="T34" fmla="*/ 108 w 140"/>
                  <a:gd name="T35" fmla="*/ 112 h 119"/>
                  <a:gd name="T36" fmla="*/ 95 w 140"/>
                  <a:gd name="T37" fmla="*/ 99 h 119"/>
                  <a:gd name="T38" fmla="*/ 76 w 140"/>
                  <a:gd name="T39" fmla="*/ 57 h 119"/>
                  <a:gd name="T40" fmla="*/ 63 w 140"/>
                  <a:gd name="T41" fmla="*/ 13 h 119"/>
                  <a:gd name="T42" fmla="*/ 71 w 140"/>
                  <a:gd name="T43" fmla="*/ 6 h 119"/>
                  <a:gd name="T44" fmla="*/ 79 w 140"/>
                  <a:gd name="T45" fmla="*/ 0 h 119"/>
                  <a:gd name="T46" fmla="*/ 81 w 140"/>
                  <a:gd name="T47" fmla="*/ 1 h 119"/>
                  <a:gd name="T48" fmla="*/ 83 w 140"/>
                  <a:gd name="T49" fmla="*/ 1 h 119"/>
                  <a:gd name="T50" fmla="*/ 118 w 140"/>
                  <a:gd name="T51" fmla="*/ 55 h 119"/>
                  <a:gd name="T52" fmla="*/ 125 w 140"/>
                  <a:gd name="T53" fmla="*/ 66 h 119"/>
                  <a:gd name="T54" fmla="*/ 132 w 140"/>
                  <a:gd name="T55" fmla="*/ 75 h 119"/>
                  <a:gd name="T56" fmla="*/ 140 w 140"/>
                  <a:gd name="T57" fmla="*/ 103 h 119"/>
                  <a:gd name="T58" fmla="*/ 135 w 140"/>
                  <a:gd name="T5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9">
                    <a:moveTo>
                      <a:pt x="72" y="114"/>
                    </a:moveTo>
                    <a:cubicBezTo>
                      <a:pt x="68" y="117"/>
                      <a:pt x="64" y="119"/>
                      <a:pt x="60" y="119"/>
                    </a:cubicBezTo>
                    <a:cubicBezTo>
                      <a:pt x="56" y="119"/>
                      <a:pt x="51" y="116"/>
                      <a:pt x="45" y="112"/>
                    </a:cubicBezTo>
                    <a:cubicBezTo>
                      <a:pt x="39" y="107"/>
                      <a:pt x="35" y="103"/>
                      <a:pt x="32" y="99"/>
                    </a:cubicBezTo>
                    <a:cubicBezTo>
                      <a:pt x="25" y="87"/>
                      <a:pt x="19" y="73"/>
                      <a:pt x="13" y="57"/>
                    </a:cubicBezTo>
                    <a:cubicBezTo>
                      <a:pt x="7" y="41"/>
                      <a:pt x="3" y="26"/>
                      <a:pt x="0" y="13"/>
                    </a:cubicBezTo>
                    <a:cubicBezTo>
                      <a:pt x="1" y="12"/>
                      <a:pt x="4" y="9"/>
                      <a:pt x="8" y="6"/>
                    </a:cubicBezTo>
                    <a:cubicBezTo>
                      <a:pt x="12" y="2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32" y="18"/>
                      <a:pt x="44" y="36"/>
                      <a:pt x="55" y="55"/>
                    </a:cubicBezTo>
                    <a:cubicBezTo>
                      <a:pt x="57" y="59"/>
                      <a:pt x="59" y="62"/>
                      <a:pt x="61" y="66"/>
                    </a:cubicBezTo>
                    <a:cubicBezTo>
                      <a:pt x="64" y="69"/>
                      <a:pt x="66" y="72"/>
                      <a:pt x="68" y="75"/>
                    </a:cubicBezTo>
                    <a:cubicBezTo>
                      <a:pt x="74" y="84"/>
                      <a:pt x="77" y="93"/>
                      <a:pt x="77" y="103"/>
                    </a:cubicBezTo>
                    <a:cubicBezTo>
                      <a:pt x="77" y="108"/>
                      <a:pt x="75" y="112"/>
                      <a:pt x="72" y="114"/>
                    </a:cubicBezTo>
                    <a:close/>
                    <a:moveTo>
                      <a:pt x="135" y="114"/>
                    </a:moveTo>
                    <a:cubicBezTo>
                      <a:pt x="132" y="117"/>
                      <a:pt x="128" y="119"/>
                      <a:pt x="123" y="119"/>
                    </a:cubicBezTo>
                    <a:cubicBezTo>
                      <a:pt x="118" y="119"/>
                      <a:pt x="113" y="116"/>
                      <a:pt x="108" y="112"/>
                    </a:cubicBezTo>
                    <a:cubicBezTo>
                      <a:pt x="102" y="107"/>
                      <a:pt x="98" y="103"/>
                      <a:pt x="95" y="99"/>
                    </a:cubicBezTo>
                    <a:cubicBezTo>
                      <a:pt x="88" y="87"/>
                      <a:pt x="82" y="73"/>
                      <a:pt x="76" y="57"/>
                    </a:cubicBezTo>
                    <a:cubicBezTo>
                      <a:pt x="70" y="41"/>
                      <a:pt x="66" y="26"/>
                      <a:pt x="63" y="13"/>
                    </a:cubicBezTo>
                    <a:cubicBezTo>
                      <a:pt x="64" y="12"/>
                      <a:pt x="67" y="9"/>
                      <a:pt x="71" y="6"/>
                    </a:cubicBezTo>
                    <a:cubicBezTo>
                      <a:pt x="75" y="2"/>
                      <a:pt x="77" y="0"/>
                      <a:pt x="79" y="0"/>
                    </a:cubicBezTo>
                    <a:cubicBezTo>
                      <a:pt x="79" y="0"/>
                      <a:pt x="80" y="0"/>
                      <a:pt x="81" y="1"/>
                    </a:cubicBezTo>
                    <a:cubicBezTo>
                      <a:pt x="82" y="1"/>
                      <a:pt x="82" y="1"/>
                      <a:pt x="83" y="1"/>
                    </a:cubicBezTo>
                    <a:cubicBezTo>
                      <a:pt x="96" y="18"/>
                      <a:pt x="108" y="36"/>
                      <a:pt x="118" y="55"/>
                    </a:cubicBezTo>
                    <a:cubicBezTo>
                      <a:pt x="120" y="59"/>
                      <a:pt x="123" y="62"/>
                      <a:pt x="125" y="66"/>
                    </a:cubicBezTo>
                    <a:cubicBezTo>
                      <a:pt x="127" y="69"/>
                      <a:pt x="129" y="72"/>
                      <a:pt x="132" y="75"/>
                    </a:cubicBezTo>
                    <a:cubicBezTo>
                      <a:pt x="137" y="84"/>
                      <a:pt x="140" y="93"/>
                      <a:pt x="140" y="103"/>
                    </a:cubicBezTo>
                    <a:cubicBezTo>
                      <a:pt x="140" y="108"/>
                      <a:pt x="138" y="112"/>
                      <a:pt x="13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821413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41952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2" name="文本框 55"/>
            <p:cNvSpPr txBox="1"/>
            <p:nvPr/>
          </p:nvSpPr>
          <p:spPr>
            <a:xfrm>
              <a:off x="6509569" y="4473116"/>
              <a:ext cx="1826888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13" name="文本框 56"/>
            <p:cNvSpPr txBox="1"/>
            <p:nvPr/>
          </p:nvSpPr>
          <p:spPr bwMode="auto">
            <a:xfrm>
              <a:off x="6107222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8761254" y="1785581"/>
            <a:ext cx="2631585" cy="3668985"/>
            <a:chOff x="8761254" y="1785581"/>
            <a:chExt cx="2631585" cy="3668985"/>
          </a:xfrm>
        </p:grpSpPr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8945527" y="1785581"/>
              <a:ext cx="2371326" cy="2292560"/>
              <a:chOff x="7437438" y="2481264"/>
              <a:chExt cx="1816100" cy="1755775"/>
            </a:xfrm>
            <a:solidFill>
              <a:schemeClr val="accent4"/>
            </a:solidFill>
          </p:grpSpPr>
          <p:sp>
            <p:nvSpPr>
              <p:cNvPr id="31" name="任意多边形: 形状 30"/>
              <p:cNvSpPr/>
              <p:nvPr/>
            </p:nvSpPr>
            <p:spPr bwMode="auto">
              <a:xfrm>
                <a:off x="7489825" y="2525714"/>
                <a:ext cx="1160463" cy="1252538"/>
              </a:xfrm>
              <a:custGeom>
                <a:avLst/>
                <a:gdLst>
                  <a:gd name="T0" fmla="*/ 24 w 516"/>
                  <a:gd name="T1" fmla="*/ 536 h 556"/>
                  <a:gd name="T2" fmla="*/ 24 w 516"/>
                  <a:gd name="T3" fmla="*/ 223 h 556"/>
                  <a:gd name="T4" fmla="*/ 222 w 516"/>
                  <a:gd name="T5" fmla="*/ 24 h 556"/>
                  <a:gd name="T6" fmla="*/ 516 w 516"/>
                  <a:gd name="T7" fmla="*/ 24 h 556"/>
                  <a:gd name="T8" fmla="*/ 516 w 516"/>
                  <a:gd name="T9" fmla="*/ 0 h 556"/>
                  <a:gd name="T10" fmla="*/ 222 w 516"/>
                  <a:gd name="T11" fmla="*/ 0 h 556"/>
                  <a:gd name="T12" fmla="*/ 0 w 516"/>
                  <a:gd name="T13" fmla="*/ 223 h 556"/>
                  <a:gd name="T14" fmla="*/ 0 w 516"/>
                  <a:gd name="T15" fmla="*/ 536 h 556"/>
                  <a:gd name="T16" fmla="*/ 0 w 516"/>
                  <a:gd name="T17" fmla="*/ 556 h 556"/>
                  <a:gd name="T18" fmla="*/ 25 w 516"/>
                  <a:gd name="T19" fmla="*/ 556 h 556"/>
                  <a:gd name="T20" fmla="*/ 24 w 516"/>
                  <a:gd name="T21" fmla="*/ 53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" h="556">
                    <a:moveTo>
                      <a:pt x="24" y="536"/>
                    </a:move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114"/>
                      <a:pt x="113" y="24"/>
                      <a:pt x="222" y="24"/>
                    </a:cubicBezTo>
                    <a:cubicBezTo>
                      <a:pt x="516" y="24"/>
                      <a:pt x="516" y="24"/>
                      <a:pt x="516" y="24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99" y="0"/>
                      <a:pt x="0" y="100"/>
                      <a:pt x="0" y="223"/>
                    </a:cubicBezTo>
                    <a:cubicBezTo>
                      <a:pt x="0" y="536"/>
                      <a:pt x="0" y="536"/>
                      <a:pt x="0" y="536"/>
                    </a:cubicBezTo>
                    <a:cubicBezTo>
                      <a:pt x="0" y="542"/>
                      <a:pt x="0" y="548"/>
                      <a:pt x="0" y="556"/>
                    </a:cubicBezTo>
                    <a:cubicBezTo>
                      <a:pt x="25" y="556"/>
                      <a:pt x="25" y="556"/>
                      <a:pt x="25" y="556"/>
                    </a:cubicBezTo>
                    <a:cubicBezTo>
                      <a:pt x="25" y="548"/>
                      <a:pt x="24" y="542"/>
                      <a:pt x="24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056563" y="2986089"/>
                <a:ext cx="1143000" cy="1250950"/>
              </a:xfrm>
              <a:custGeom>
                <a:avLst/>
                <a:gdLst>
                  <a:gd name="T0" fmla="*/ 484 w 508"/>
                  <a:gd name="T1" fmla="*/ 19 h 556"/>
                  <a:gd name="T2" fmla="*/ 484 w 508"/>
                  <a:gd name="T3" fmla="*/ 332 h 556"/>
                  <a:gd name="T4" fmla="*/ 284 w 508"/>
                  <a:gd name="T5" fmla="*/ 532 h 556"/>
                  <a:gd name="T6" fmla="*/ 0 w 508"/>
                  <a:gd name="T7" fmla="*/ 532 h 556"/>
                  <a:gd name="T8" fmla="*/ 0 w 508"/>
                  <a:gd name="T9" fmla="*/ 556 h 556"/>
                  <a:gd name="T10" fmla="*/ 284 w 508"/>
                  <a:gd name="T11" fmla="*/ 556 h 556"/>
                  <a:gd name="T12" fmla="*/ 508 w 508"/>
                  <a:gd name="T13" fmla="*/ 332 h 556"/>
                  <a:gd name="T14" fmla="*/ 508 w 508"/>
                  <a:gd name="T15" fmla="*/ 19 h 556"/>
                  <a:gd name="T16" fmla="*/ 506 w 508"/>
                  <a:gd name="T17" fmla="*/ 0 h 556"/>
                  <a:gd name="T18" fmla="*/ 481 w 508"/>
                  <a:gd name="T19" fmla="*/ 0 h 556"/>
                  <a:gd name="T20" fmla="*/ 484 w 508"/>
                  <a:gd name="T21" fmla="*/ 1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556">
                    <a:moveTo>
                      <a:pt x="484" y="19"/>
                    </a:moveTo>
                    <a:cubicBezTo>
                      <a:pt x="484" y="332"/>
                      <a:pt x="484" y="332"/>
                      <a:pt x="484" y="332"/>
                    </a:cubicBezTo>
                    <a:cubicBezTo>
                      <a:pt x="484" y="441"/>
                      <a:pt x="393" y="532"/>
                      <a:pt x="284" y="532"/>
                    </a:cubicBezTo>
                    <a:cubicBezTo>
                      <a:pt x="0" y="532"/>
                      <a:pt x="0" y="532"/>
                      <a:pt x="0" y="532"/>
                    </a:cubicBezTo>
                    <a:cubicBezTo>
                      <a:pt x="0" y="556"/>
                      <a:pt x="0" y="556"/>
                      <a:pt x="0" y="556"/>
                    </a:cubicBezTo>
                    <a:cubicBezTo>
                      <a:pt x="284" y="556"/>
                      <a:pt x="284" y="556"/>
                      <a:pt x="284" y="556"/>
                    </a:cubicBezTo>
                    <a:cubicBezTo>
                      <a:pt x="407" y="556"/>
                      <a:pt x="508" y="455"/>
                      <a:pt x="508" y="332"/>
                    </a:cubicBezTo>
                    <a:cubicBezTo>
                      <a:pt x="508" y="19"/>
                      <a:pt x="508" y="19"/>
                      <a:pt x="508" y="19"/>
                    </a:cubicBezTo>
                    <a:cubicBezTo>
                      <a:pt x="508" y="12"/>
                      <a:pt x="507" y="8"/>
                      <a:pt x="506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1" y="8"/>
                      <a:pt x="484" y="12"/>
                      <a:pt x="48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8778875" y="2481264"/>
                <a:ext cx="474663" cy="360363"/>
              </a:xfrm>
              <a:custGeom>
                <a:avLst/>
                <a:gdLst>
                  <a:gd name="T0" fmla="*/ 98 w 211"/>
                  <a:gd name="T1" fmla="*/ 38 h 160"/>
                  <a:gd name="T2" fmla="*/ 62 w 211"/>
                  <a:gd name="T3" fmla="*/ 122 h 160"/>
                  <a:gd name="T4" fmla="*/ 9 w 211"/>
                  <a:gd name="T5" fmla="*/ 160 h 160"/>
                  <a:gd name="T6" fmla="*/ 0 w 211"/>
                  <a:gd name="T7" fmla="*/ 156 h 160"/>
                  <a:gd name="T8" fmla="*/ 12 w 211"/>
                  <a:gd name="T9" fmla="*/ 143 h 160"/>
                  <a:gd name="T10" fmla="*/ 26 w 211"/>
                  <a:gd name="T11" fmla="*/ 127 h 160"/>
                  <a:gd name="T12" fmla="*/ 49 w 211"/>
                  <a:gd name="T13" fmla="*/ 84 h 160"/>
                  <a:gd name="T14" fmla="*/ 34 w 211"/>
                  <a:gd name="T15" fmla="*/ 53 h 160"/>
                  <a:gd name="T16" fmla="*/ 19 w 211"/>
                  <a:gd name="T17" fmla="*/ 33 h 160"/>
                  <a:gd name="T18" fmla="*/ 51 w 211"/>
                  <a:gd name="T19" fmla="*/ 0 h 160"/>
                  <a:gd name="T20" fmla="*/ 83 w 211"/>
                  <a:gd name="T21" fmla="*/ 11 h 160"/>
                  <a:gd name="T22" fmla="*/ 98 w 211"/>
                  <a:gd name="T23" fmla="*/ 38 h 160"/>
                  <a:gd name="T24" fmla="*/ 211 w 211"/>
                  <a:gd name="T25" fmla="*/ 38 h 160"/>
                  <a:gd name="T26" fmla="*/ 175 w 211"/>
                  <a:gd name="T27" fmla="*/ 122 h 160"/>
                  <a:gd name="T28" fmla="*/ 127 w 211"/>
                  <a:gd name="T29" fmla="*/ 160 h 160"/>
                  <a:gd name="T30" fmla="*/ 114 w 211"/>
                  <a:gd name="T31" fmla="*/ 157 h 160"/>
                  <a:gd name="T32" fmla="*/ 138 w 211"/>
                  <a:gd name="T33" fmla="*/ 127 h 160"/>
                  <a:gd name="T34" fmla="*/ 162 w 211"/>
                  <a:gd name="T35" fmla="*/ 83 h 160"/>
                  <a:gd name="T36" fmla="*/ 147 w 211"/>
                  <a:gd name="T37" fmla="*/ 53 h 160"/>
                  <a:gd name="T38" fmla="*/ 132 w 211"/>
                  <a:gd name="T39" fmla="*/ 33 h 160"/>
                  <a:gd name="T40" fmla="*/ 165 w 211"/>
                  <a:gd name="T41" fmla="*/ 0 h 160"/>
                  <a:gd name="T42" fmla="*/ 197 w 211"/>
                  <a:gd name="T43" fmla="*/ 11 h 160"/>
                  <a:gd name="T44" fmla="*/ 211 w 211"/>
                  <a:gd name="T45" fmla="*/ 3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1" h="160">
                    <a:moveTo>
                      <a:pt x="98" y="38"/>
                    </a:moveTo>
                    <a:cubicBezTo>
                      <a:pt x="98" y="69"/>
                      <a:pt x="86" y="97"/>
                      <a:pt x="62" y="122"/>
                    </a:cubicBezTo>
                    <a:cubicBezTo>
                      <a:pt x="38" y="147"/>
                      <a:pt x="20" y="160"/>
                      <a:pt x="9" y="160"/>
                    </a:cubicBezTo>
                    <a:cubicBezTo>
                      <a:pt x="3" y="160"/>
                      <a:pt x="0" y="158"/>
                      <a:pt x="0" y="156"/>
                    </a:cubicBezTo>
                    <a:cubicBezTo>
                      <a:pt x="3" y="153"/>
                      <a:pt x="7" y="148"/>
                      <a:pt x="12" y="143"/>
                    </a:cubicBezTo>
                    <a:cubicBezTo>
                      <a:pt x="16" y="138"/>
                      <a:pt x="21" y="132"/>
                      <a:pt x="26" y="127"/>
                    </a:cubicBezTo>
                    <a:cubicBezTo>
                      <a:pt x="41" y="110"/>
                      <a:pt x="49" y="96"/>
                      <a:pt x="49" y="84"/>
                    </a:cubicBezTo>
                    <a:cubicBezTo>
                      <a:pt x="49" y="73"/>
                      <a:pt x="44" y="62"/>
                      <a:pt x="34" y="53"/>
                    </a:cubicBezTo>
                    <a:cubicBezTo>
                      <a:pt x="24" y="44"/>
                      <a:pt x="19" y="38"/>
                      <a:pt x="19" y="33"/>
                    </a:cubicBezTo>
                    <a:cubicBezTo>
                      <a:pt x="19" y="11"/>
                      <a:pt x="30" y="0"/>
                      <a:pt x="51" y="0"/>
                    </a:cubicBezTo>
                    <a:cubicBezTo>
                      <a:pt x="62" y="0"/>
                      <a:pt x="73" y="4"/>
                      <a:pt x="83" y="11"/>
                    </a:cubicBezTo>
                    <a:cubicBezTo>
                      <a:pt x="93" y="18"/>
                      <a:pt x="98" y="27"/>
                      <a:pt x="98" y="38"/>
                    </a:cubicBezTo>
                    <a:close/>
                    <a:moveTo>
                      <a:pt x="211" y="38"/>
                    </a:moveTo>
                    <a:cubicBezTo>
                      <a:pt x="211" y="69"/>
                      <a:pt x="199" y="97"/>
                      <a:pt x="175" y="122"/>
                    </a:cubicBezTo>
                    <a:cubicBezTo>
                      <a:pt x="151" y="147"/>
                      <a:pt x="135" y="160"/>
                      <a:pt x="127" y="160"/>
                    </a:cubicBezTo>
                    <a:cubicBezTo>
                      <a:pt x="118" y="160"/>
                      <a:pt x="114" y="159"/>
                      <a:pt x="114" y="157"/>
                    </a:cubicBezTo>
                    <a:cubicBezTo>
                      <a:pt x="114" y="155"/>
                      <a:pt x="122" y="145"/>
                      <a:pt x="138" y="127"/>
                    </a:cubicBezTo>
                    <a:cubicBezTo>
                      <a:pt x="154" y="108"/>
                      <a:pt x="162" y="94"/>
                      <a:pt x="162" y="83"/>
                    </a:cubicBezTo>
                    <a:cubicBezTo>
                      <a:pt x="162" y="72"/>
                      <a:pt x="157" y="62"/>
                      <a:pt x="147" y="53"/>
                    </a:cubicBezTo>
                    <a:cubicBezTo>
                      <a:pt x="137" y="44"/>
                      <a:pt x="132" y="38"/>
                      <a:pt x="132" y="33"/>
                    </a:cubicBezTo>
                    <a:cubicBezTo>
                      <a:pt x="132" y="11"/>
                      <a:pt x="143" y="0"/>
                      <a:pt x="165" y="0"/>
                    </a:cubicBezTo>
                    <a:cubicBezTo>
                      <a:pt x="176" y="0"/>
                      <a:pt x="187" y="4"/>
                      <a:pt x="197" y="11"/>
                    </a:cubicBezTo>
                    <a:cubicBezTo>
                      <a:pt x="206" y="18"/>
                      <a:pt x="211" y="27"/>
                      <a:pt x="2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7437438" y="3859214"/>
                <a:ext cx="477838" cy="360363"/>
              </a:xfrm>
              <a:custGeom>
                <a:avLst/>
                <a:gdLst>
                  <a:gd name="T0" fmla="*/ 113 w 212"/>
                  <a:gd name="T1" fmla="*/ 122 h 160"/>
                  <a:gd name="T2" fmla="*/ 150 w 212"/>
                  <a:gd name="T3" fmla="*/ 38 h 160"/>
                  <a:gd name="T4" fmla="*/ 203 w 212"/>
                  <a:gd name="T5" fmla="*/ 0 h 160"/>
                  <a:gd name="T6" fmla="*/ 212 w 212"/>
                  <a:gd name="T7" fmla="*/ 4 h 160"/>
                  <a:gd name="T8" fmla="*/ 200 w 212"/>
                  <a:gd name="T9" fmla="*/ 17 h 160"/>
                  <a:gd name="T10" fmla="*/ 186 w 212"/>
                  <a:gd name="T11" fmla="*/ 33 h 160"/>
                  <a:gd name="T12" fmla="*/ 162 w 212"/>
                  <a:gd name="T13" fmla="*/ 76 h 160"/>
                  <a:gd name="T14" fmla="*/ 177 w 212"/>
                  <a:gd name="T15" fmla="*/ 107 h 160"/>
                  <a:gd name="T16" fmla="*/ 193 w 212"/>
                  <a:gd name="T17" fmla="*/ 127 h 160"/>
                  <a:gd name="T18" fmla="*/ 160 w 212"/>
                  <a:gd name="T19" fmla="*/ 160 h 160"/>
                  <a:gd name="T20" fmla="*/ 128 w 212"/>
                  <a:gd name="T21" fmla="*/ 149 h 160"/>
                  <a:gd name="T22" fmla="*/ 113 w 212"/>
                  <a:gd name="T23" fmla="*/ 122 h 160"/>
                  <a:gd name="T24" fmla="*/ 0 w 212"/>
                  <a:gd name="T25" fmla="*/ 122 h 160"/>
                  <a:gd name="T26" fmla="*/ 36 w 212"/>
                  <a:gd name="T27" fmla="*/ 38 h 160"/>
                  <a:gd name="T28" fmla="*/ 85 w 212"/>
                  <a:gd name="T29" fmla="*/ 0 h 160"/>
                  <a:gd name="T30" fmla="*/ 98 w 212"/>
                  <a:gd name="T31" fmla="*/ 3 h 160"/>
                  <a:gd name="T32" fmla="*/ 74 w 212"/>
                  <a:gd name="T33" fmla="*/ 33 h 160"/>
                  <a:gd name="T34" fmla="*/ 50 w 212"/>
                  <a:gd name="T35" fmla="*/ 77 h 160"/>
                  <a:gd name="T36" fmla="*/ 65 w 212"/>
                  <a:gd name="T37" fmla="*/ 107 h 160"/>
                  <a:gd name="T38" fmla="*/ 80 w 212"/>
                  <a:gd name="T39" fmla="*/ 127 h 160"/>
                  <a:gd name="T40" fmla="*/ 46 w 212"/>
                  <a:gd name="T41" fmla="*/ 160 h 160"/>
                  <a:gd name="T42" fmla="*/ 15 w 212"/>
                  <a:gd name="T43" fmla="*/ 149 h 160"/>
                  <a:gd name="T44" fmla="*/ 0 w 212"/>
                  <a:gd name="T45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2" h="160">
                    <a:moveTo>
                      <a:pt x="113" y="122"/>
                    </a:moveTo>
                    <a:cubicBezTo>
                      <a:pt x="113" y="91"/>
                      <a:pt x="125" y="63"/>
                      <a:pt x="150" y="38"/>
                    </a:cubicBezTo>
                    <a:cubicBezTo>
                      <a:pt x="174" y="13"/>
                      <a:pt x="191" y="0"/>
                      <a:pt x="203" y="0"/>
                    </a:cubicBezTo>
                    <a:cubicBezTo>
                      <a:pt x="209" y="0"/>
                      <a:pt x="212" y="2"/>
                      <a:pt x="212" y="4"/>
                    </a:cubicBezTo>
                    <a:cubicBezTo>
                      <a:pt x="209" y="7"/>
                      <a:pt x="205" y="12"/>
                      <a:pt x="200" y="17"/>
                    </a:cubicBezTo>
                    <a:cubicBezTo>
                      <a:pt x="195" y="22"/>
                      <a:pt x="190" y="28"/>
                      <a:pt x="186" y="33"/>
                    </a:cubicBezTo>
                    <a:cubicBezTo>
                      <a:pt x="170" y="50"/>
                      <a:pt x="162" y="64"/>
                      <a:pt x="162" y="76"/>
                    </a:cubicBezTo>
                    <a:cubicBezTo>
                      <a:pt x="162" y="87"/>
                      <a:pt x="167" y="98"/>
                      <a:pt x="177" y="107"/>
                    </a:cubicBezTo>
                    <a:cubicBezTo>
                      <a:pt x="188" y="115"/>
                      <a:pt x="193" y="122"/>
                      <a:pt x="193" y="127"/>
                    </a:cubicBezTo>
                    <a:cubicBezTo>
                      <a:pt x="193" y="149"/>
                      <a:pt x="182" y="160"/>
                      <a:pt x="160" y="160"/>
                    </a:cubicBezTo>
                    <a:cubicBezTo>
                      <a:pt x="149" y="160"/>
                      <a:pt x="138" y="156"/>
                      <a:pt x="128" y="149"/>
                    </a:cubicBezTo>
                    <a:cubicBezTo>
                      <a:pt x="118" y="142"/>
                      <a:pt x="113" y="133"/>
                      <a:pt x="113" y="122"/>
                    </a:cubicBezTo>
                    <a:close/>
                    <a:moveTo>
                      <a:pt x="0" y="122"/>
                    </a:moveTo>
                    <a:cubicBezTo>
                      <a:pt x="0" y="91"/>
                      <a:pt x="12" y="63"/>
                      <a:pt x="36" y="38"/>
                    </a:cubicBezTo>
                    <a:cubicBezTo>
                      <a:pt x="60" y="13"/>
                      <a:pt x="76" y="0"/>
                      <a:pt x="85" y="0"/>
                    </a:cubicBezTo>
                    <a:cubicBezTo>
                      <a:pt x="93" y="0"/>
                      <a:pt x="98" y="1"/>
                      <a:pt x="98" y="3"/>
                    </a:cubicBezTo>
                    <a:cubicBezTo>
                      <a:pt x="98" y="5"/>
                      <a:pt x="90" y="15"/>
                      <a:pt x="74" y="33"/>
                    </a:cubicBezTo>
                    <a:cubicBezTo>
                      <a:pt x="58" y="52"/>
                      <a:pt x="50" y="66"/>
                      <a:pt x="50" y="77"/>
                    </a:cubicBezTo>
                    <a:cubicBezTo>
                      <a:pt x="50" y="88"/>
                      <a:pt x="55" y="98"/>
                      <a:pt x="65" y="107"/>
                    </a:cubicBezTo>
                    <a:cubicBezTo>
                      <a:pt x="75" y="115"/>
                      <a:pt x="80" y="122"/>
                      <a:pt x="80" y="127"/>
                    </a:cubicBezTo>
                    <a:cubicBezTo>
                      <a:pt x="80" y="149"/>
                      <a:pt x="69" y="160"/>
                      <a:pt x="46" y="160"/>
                    </a:cubicBezTo>
                    <a:cubicBezTo>
                      <a:pt x="35" y="160"/>
                      <a:pt x="25" y="156"/>
                      <a:pt x="15" y="149"/>
                    </a:cubicBezTo>
                    <a:cubicBezTo>
                      <a:pt x="5" y="142"/>
                      <a:pt x="0" y="133"/>
                      <a:pt x="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420120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40659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0" name="文本框 53"/>
            <p:cNvSpPr txBox="1"/>
            <p:nvPr/>
          </p:nvSpPr>
          <p:spPr>
            <a:xfrm>
              <a:off x="9163599" y="4473116"/>
              <a:ext cx="1826888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11" name="文本框 54"/>
            <p:cNvSpPr txBox="1"/>
            <p:nvPr/>
          </p:nvSpPr>
          <p:spPr bwMode="auto">
            <a:xfrm>
              <a:off x="8761254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-18087" y="1519290"/>
            <a:ext cx="12210087" cy="587932"/>
            <a:chOff x="-18087" y="1519290"/>
            <a:chExt cx="12210087" cy="5879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8087" y="1808820"/>
              <a:ext cx="1728192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03612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890141" y="1519290"/>
              <a:ext cx="569653" cy="569653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4339359" y="1594117"/>
              <a:ext cx="805481" cy="454765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9739387" y="1549471"/>
              <a:ext cx="557744" cy="557744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7041902" y="1525714"/>
              <a:ext cx="654828" cy="581508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5269173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7934734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10452484" y="1821498"/>
              <a:ext cx="1739516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1058300" y="2354816"/>
            <a:ext cx="2233336" cy="3410503"/>
            <a:chOff x="1058300" y="2354816"/>
            <a:chExt cx="2233336" cy="3410503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1058300" y="2354816"/>
              <a:ext cx="2233336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46708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3625433" y="2354816"/>
            <a:ext cx="2233334" cy="3410503"/>
            <a:chOff x="3625433" y="2354816"/>
            <a:chExt cx="2233334" cy="3410503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3625433" y="2354816"/>
              <a:ext cx="2233334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  <p:sp>
          <p:nvSpPr>
            <p:cNvPr id="18" name="Rectangle 58"/>
            <p:cNvSpPr/>
            <p:nvPr/>
          </p:nvSpPr>
          <p:spPr>
            <a:xfrm>
              <a:off x="402750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6260547" y="2354816"/>
            <a:ext cx="2233335" cy="3410503"/>
            <a:chOff x="6260547" y="2354816"/>
            <a:chExt cx="2233335" cy="3410503"/>
          </a:xfrm>
        </p:grpSpPr>
        <p:sp>
          <p:nvSpPr>
            <p:cNvPr id="8" name="Freeform: Shape 16"/>
            <p:cNvSpPr/>
            <p:nvPr/>
          </p:nvSpPr>
          <p:spPr bwMode="auto">
            <a:xfrm>
              <a:off x="6260547" y="2354816"/>
              <a:ext cx="2233335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  <p:sp>
          <p:nvSpPr>
            <p:cNvPr id="19" name="Rectangle 59"/>
            <p:cNvSpPr/>
            <p:nvPr/>
          </p:nvSpPr>
          <p:spPr>
            <a:xfrm>
              <a:off x="666143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8901592" y="2354816"/>
            <a:ext cx="2233335" cy="3410503"/>
            <a:chOff x="8901592" y="2354816"/>
            <a:chExt cx="2233335" cy="3410503"/>
          </a:xfrm>
        </p:grpSpPr>
        <p:sp>
          <p:nvSpPr>
            <p:cNvPr id="9" name="Freeform: Shape 20"/>
            <p:cNvSpPr/>
            <p:nvPr/>
          </p:nvSpPr>
          <p:spPr bwMode="auto">
            <a:xfrm>
              <a:off x="8901592" y="2354816"/>
              <a:ext cx="2233335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  <p:sp>
          <p:nvSpPr>
            <p:cNvPr id="20" name="Rectangle 60"/>
            <p:cNvSpPr/>
            <p:nvPr/>
          </p:nvSpPr>
          <p:spPr>
            <a:xfrm>
              <a:off x="9331434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 rot="19851248">
            <a:off x="3389609" y="1952835"/>
            <a:ext cx="5018992" cy="2458888"/>
            <a:chOff x="184956" y="633381"/>
            <a:chExt cx="10037976" cy="4917773"/>
          </a:xfrm>
        </p:grpSpPr>
        <p:sp>
          <p:nvSpPr>
            <p:cNvPr id="13" name="任意多边形: 形状 12"/>
            <p:cNvSpPr/>
            <p:nvPr/>
          </p:nvSpPr>
          <p:spPr>
            <a:xfrm rot="850562">
              <a:off x="3821526" y="1325181"/>
              <a:ext cx="589705" cy="15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0594" y="0"/>
                  </a:moveTo>
                  <a:cubicBezTo>
                    <a:pt x="20746" y="569"/>
                    <a:pt x="20620" y="5268"/>
                    <a:pt x="20457" y="9823"/>
                  </a:cubicBezTo>
                  <a:cubicBezTo>
                    <a:pt x="20293" y="14379"/>
                    <a:pt x="20091" y="18793"/>
                    <a:pt x="20091" y="18793"/>
                  </a:cubicBezTo>
                  <a:lnTo>
                    <a:pt x="21600" y="19744"/>
                  </a:lnTo>
                  <a:cubicBezTo>
                    <a:pt x="21600" y="19744"/>
                    <a:pt x="21538" y="15261"/>
                    <a:pt x="21430" y="10602"/>
                  </a:cubicBezTo>
                  <a:cubicBezTo>
                    <a:pt x="21322" y="5942"/>
                    <a:pt x="21169" y="1106"/>
                    <a:pt x="20985" y="400"/>
                  </a:cubicBezTo>
                  <a:cubicBezTo>
                    <a:pt x="20960" y="314"/>
                    <a:pt x="20912" y="236"/>
                    <a:pt x="20845" y="169"/>
                  </a:cubicBezTo>
                  <a:cubicBezTo>
                    <a:pt x="20778" y="101"/>
                    <a:pt x="20693" y="44"/>
                    <a:pt x="20594" y="0"/>
                  </a:cubicBezTo>
                  <a:close/>
                  <a:moveTo>
                    <a:pt x="18434" y="7"/>
                  </a:moveTo>
                  <a:cubicBezTo>
                    <a:pt x="16374" y="105"/>
                    <a:pt x="12490" y="1677"/>
                    <a:pt x="11338" y="3584"/>
                  </a:cubicBezTo>
                  <a:cubicBezTo>
                    <a:pt x="9947" y="5886"/>
                    <a:pt x="182" y="21390"/>
                    <a:pt x="0" y="21593"/>
                  </a:cubicBezTo>
                  <a:lnTo>
                    <a:pt x="1602" y="21235"/>
                  </a:lnTo>
                  <a:cubicBezTo>
                    <a:pt x="2983" y="18857"/>
                    <a:pt x="11365" y="5637"/>
                    <a:pt x="12772" y="3501"/>
                  </a:cubicBezTo>
                  <a:cubicBezTo>
                    <a:pt x="13906" y="1780"/>
                    <a:pt x="17061" y="375"/>
                    <a:pt x="19179" y="55"/>
                  </a:cubicBezTo>
                  <a:cubicBezTo>
                    <a:pt x="18976" y="6"/>
                    <a:pt x="18726" y="-7"/>
                    <a:pt x="18434" y="7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>
            <a:xfrm rot="850562">
              <a:off x="4455410" y="3779712"/>
              <a:ext cx="389151" cy="1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8277" extrusionOk="0">
                  <a:moveTo>
                    <a:pt x="19806" y="4019"/>
                  </a:moveTo>
                  <a:cubicBezTo>
                    <a:pt x="19806" y="4019"/>
                    <a:pt x="5085" y="11022"/>
                    <a:pt x="13260" y="15502"/>
                  </a:cubicBezTo>
                  <a:cubicBezTo>
                    <a:pt x="21469" y="20162"/>
                    <a:pt x="13306" y="18026"/>
                    <a:pt x="9439" y="15796"/>
                  </a:cubicBezTo>
                  <a:cubicBezTo>
                    <a:pt x="5562" y="13456"/>
                    <a:pt x="-131" y="10545"/>
                    <a:pt x="2" y="8589"/>
                  </a:cubicBezTo>
                  <a:cubicBezTo>
                    <a:pt x="112" y="6701"/>
                    <a:pt x="11212" y="-1438"/>
                    <a:pt x="14933" y="222"/>
                  </a:cubicBezTo>
                  <a:cubicBezTo>
                    <a:pt x="18688" y="1836"/>
                    <a:pt x="19806" y="4019"/>
                    <a:pt x="19806" y="4019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 rot="850562">
              <a:off x="4010121" y="3628497"/>
              <a:ext cx="1685647" cy="5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611" extrusionOk="0">
                  <a:moveTo>
                    <a:pt x="4246" y="0"/>
                  </a:moveTo>
                  <a:cubicBezTo>
                    <a:pt x="4246" y="0"/>
                    <a:pt x="3603" y="1347"/>
                    <a:pt x="3480" y="1605"/>
                  </a:cubicBezTo>
                  <a:cubicBezTo>
                    <a:pt x="2830" y="2606"/>
                    <a:pt x="0" y="6968"/>
                    <a:pt x="0" y="6968"/>
                  </a:cubicBezTo>
                  <a:cubicBezTo>
                    <a:pt x="48" y="6989"/>
                    <a:pt x="91" y="7008"/>
                    <a:pt x="138" y="7029"/>
                  </a:cubicBezTo>
                  <a:cubicBezTo>
                    <a:pt x="102" y="7084"/>
                    <a:pt x="0" y="7243"/>
                    <a:pt x="0" y="7243"/>
                  </a:cubicBezTo>
                  <a:cubicBezTo>
                    <a:pt x="3939" y="8986"/>
                    <a:pt x="7018" y="11224"/>
                    <a:pt x="12179" y="14930"/>
                  </a:cubicBezTo>
                  <a:cubicBezTo>
                    <a:pt x="17288" y="18560"/>
                    <a:pt x="21291" y="21600"/>
                    <a:pt x="21464" y="20309"/>
                  </a:cubicBezTo>
                  <a:cubicBezTo>
                    <a:pt x="21432" y="20328"/>
                    <a:pt x="21321" y="20256"/>
                    <a:pt x="21278" y="20263"/>
                  </a:cubicBezTo>
                  <a:cubicBezTo>
                    <a:pt x="21374" y="20218"/>
                    <a:pt x="21433" y="20135"/>
                    <a:pt x="21453" y="20003"/>
                  </a:cubicBezTo>
                  <a:cubicBezTo>
                    <a:pt x="21493" y="20083"/>
                    <a:pt x="21568" y="20189"/>
                    <a:pt x="21592" y="20263"/>
                  </a:cubicBezTo>
                  <a:cubicBezTo>
                    <a:pt x="21596" y="20199"/>
                    <a:pt x="21589" y="20138"/>
                    <a:pt x="21586" y="20080"/>
                  </a:cubicBezTo>
                  <a:cubicBezTo>
                    <a:pt x="21587" y="20083"/>
                    <a:pt x="21591" y="20091"/>
                    <a:pt x="21592" y="20095"/>
                  </a:cubicBezTo>
                  <a:cubicBezTo>
                    <a:pt x="21600" y="19956"/>
                    <a:pt x="21592" y="19808"/>
                    <a:pt x="21576" y="19697"/>
                  </a:cubicBezTo>
                  <a:cubicBezTo>
                    <a:pt x="21566" y="19676"/>
                    <a:pt x="21523" y="19628"/>
                    <a:pt x="21512" y="19606"/>
                  </a:cubicBezTo>
                  <a:cubicBezTo>
                    <a:pt x="21479" y="19488"/>
                    <a:pt x="21425" y="19365"/>
                    <a:pt x="21368" y="19239"/>
                  </a:cubicBezTo>
                  <a:cubicBezTo>
                    <a:pt x="21190" y="18707"/>
                    <a:pt x="20463" y="17893"/>
                    <a:pt x="19666" y="17054"/>
                  </a:cubicBezTo>
                  <a:cubicBezTo>
                    <a:pt x="19046" y="16357"/>
                    <a:pt x="18524" y="15750"/>
                    <a:pt x="17479" y="14685"/>
                  </a:cubicBezTo>
                  <a:cubicBezTo>
                    <a:pt x="14156" y="11292"/>
                    <a:pt x="5766" y="2533"/>
                    <a:pt x="4246" y="489"/>
                  </a:cubicBezTo>
                  <a:lnTo>
                    <a:pt x="3985" y="1085"/>
                  </a:lnTo>
                  <a:cubicBezTo>
                    <a:pt x="3967" y="1061"/>
                    <a:pt x="3901" y="1001"/>
                    <a:pt x="3884" y="978"/>
                  </a:cubicBezTo>
                  <a:cubicBezTo>
                    <a:pt x="3884" y="978"/>
                    <a:pt x="3765" y="1164"/>
                    <a:pt x="3756" y="1177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>
            <a:xfrm rot="850562">
              <a:off x="5141114" y="3791790"/>
              <a:ext cx="5081818" cy="175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4" y="0"/>
                  </a:moveTo>
                  <a:lnTo>
                    <a:pt x="3988" y="472"/>
                  </a:lnTo>
                  <a:cubicBezTo>
                    <a:pt x="3979" y="488"/>
                    <a:pt x="3950" y="537"/>
                    <a:pt x="3921" y="587"/>
                  </a:cubicBezTo>
                  <a:cubicBezTo>
                    <a:pt x="3892" y="638"/>
                    <a:pt x="3862" y="690"/>
                    <a:pt x="3849" y="712"/>
                  </a:cubicBezTo>
                  <a:cubicBezTo>
                    <a:pt x="3845" y="708"/>
                    <a:pt x="3839" y="701"/>
                    <a:pt x="3833" y="695"/>
                  </a:cubicBezTo>
                  <a:cubicBezTo>
                    <a:pt x="3826" y="688"/>
                    <a:pt x="3820" y="681"/>
                    <a:pt x="3817" y="677"/>
                  </a:cubicBezTo>
                  <a:cubicBezTo>
                    <a:pt x="3817" y="677"/>
                    <a:pt x="3805" y="708"/>
                    <a:pt x="3788" y="753"/>
                  </a:cubicBezTo>
                  <a:cubicBezTo>
                    <a:pt x="3771" y="798"/>
                    <a:pt x="3748" y="858"/>
                    <a:pt x="3727" y="917"/>
                  </a:cubicBezTo>
                  <a:cubicBezTo>
                    <a:pt x="3247" y="1866"/>
                    <a:pt x="2283" y="3713"/>
                    <a:pt x="1405" y="5269"/>
                  </a:cubicBezTo>
                  <a:cubicBezTo>
                    <a:pt x="667" y="6576"/>
                    <a:pt x="13" y="7653"/>
                    <a:pt x="0" y="7675"/>
                  </a:cubicBezTo>
                  <a:cubicBezTo>
                    <a:pt x="12" y="7681"/>
                    <a:pt x="27" y="7689"/>
                    <a:pt x="41" y="7696"/>
                  </a:cubicBezTo>
                  <a:cubicBezTo>
                    <a:pt x="56" y="7704"/>
                    <a:pt x="70" y="7711"/>
                    <a:pt x="83" y="7717"/>
                  </a:cubicBezTo>
                  <a:cubicBezTo>
                    <a:pt x="81" y="7720"/>
                    <a:pt x="61" y="7752"/>
                    <a:pt x="40" y="7783"/>
                  </a:cubicBezTo>
                  <a:cubicBezTo>
                    <a:pt x="20" y="7814"/>
                    <a:pt x="0" y="7844"/>
                    <a:pt x="0" y="7844"/>
                  </a:cubicBezTo>
                  <a:cubicBezTo>
                    <a:pt x="3947" y="10127"/>
                    <a:pt x="7997" y="12622"/>
                    <a:pt x="12185" y="15326"/>
                  </a:cubicBezTo>
                  <a:cubicBezTo>
                    <a:pt x="15328" y="17356"/>
                    <a:pt x="18467" y="19440"/>
                    <a:pt x="21600" y="21600"/>
                  </a:cubicBezTo>
                  <a:lnTo>
                    <a:pt x="21540" y="18473"/>
                  </a:lnTo>
                  <a:lnTo>
                    <a:pt x="4261" y="0"/>
                  </a:lnTo>
                  <a:lnTo>
                    <a:pt x="4249" y="21"/>
                  </a:lnTo>
                  <a:cubicBezTo>
                    <a:pt x="4247" y="19"/>
                    <a:pt x="4244" y="14"/>
                    <a:pt x="4242" y="11"/>
                  </a:cubicBezTo>
                  <a:cubicBezTo>
                    <a:pt x="4239" y="7"/>
                    <a:pt x="4236" y="2"/>
                    <a:pt x="4234" y="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>
            <a:xfrm rot="850562">
              <a:off x="3241000" y="1363283"/>
              <a:ext cx="3791807" cy="264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91" extrusionOk="0">
                  <a:moveTo>
                    <a:pt x="177" y="19199"/>
                  </a:moveTo>
                  <a:cubicBezTo>
                    <a:pt x="572" y="20772"/>
                    <a:pt x="1989" y="21600"/>
                    <a:pt x="3318" y="21591"/>
                  </a:cubicBezTo>
                  <a:cubicBezTo>
                    <a:pt x="872" y="20783"/>
                    <a:pt x="-854" y="19226"/>
                    <a:pt x="443" y="17305"/>
                  </a:cubicBezTo>
                  <a:cubicBezTo>
                    <a:pt x="1614" y="15571"/>
                    <a:pt x="13360" y="5037"/>
                    <a:pt x="19076" y="1125"/>
                  </a:cubicBezTo>
                  <a:cubicBezTo>
                    <a:pt x="19727" y="679"/>
                    <a:pt x="20274" y="296"/>
                    <a:pt x="20746" y="0"/>
                  </a:cubicBezTo>
                  <a:cubicBezTo>
                    <a:pt x="18741" y="1463"/>
                    <a:pt x="16138" y="3555"/>
                    <a:pt x="14907" y="4543"/>
                  </a:cubicBezTo>
                  <a:cubicBezTo>
                    <a:pt x="13868" y="5376"/>
                    <a:pt x="10471" y="8250"/>
                    <a:pt x="9082" y="9352"/>
                  </a:cubicBezTo>
                  <a:cubicBezTo>
                    <a:pt x="6488" y="11409"/>
                    <a:pt x="-614" y="16054"/>
                    <a:pt x="177" y="19199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>
            <a:xfrm rot="850562">
              <a:off x="3184474" y="2879162"/>
              <a:ext cx="581461" cy="3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17657" extrusionOk="0">
                  <a:moveTo>
                    <a:pt x="18890" y="3337"/>
                  </a:moveTo>
                  <a:cubicBezTo>
                    <a:pt x="18890" y="3337"/>
                    <a:pt x="16436" y="7763"/>
                    <a:pt x="7316" y="16583"/>
                  </a:cubicBezTo>
                  <a:cubicBezTo>
                    <a:pt x="3964" y="19797"/>
                    <a:pt x="3463" y="15101"/>
                    <a:pt x="372" y="11627"/>
                  </a:cubicBezTo>
                  <a:cubicBezTo>
                    <a:pt x="-2710" y="8132"/>
                    <a:pt x="14287" y="-1803"/>
                    <a:pt x="16706" y="286"/>
                  </a:cubicBezTo>
                  <a:cubicBezTo>
                    <a:pt x="18707" y="1952"/>
                    <a:pt x="18890" y="3337"/>
                    <a:pt x="18890" y="3337"/>
                  </a:cubicBezTo>
                  <a:close/>
                </a:path>
              </a:pathLst>
            </a:custGeom>
            <a:solidFill>
              <a:srgbClr val="BABBB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8"/>
            <p:cNvSpPr/>
            <p:nvPr/>
          </p:nvSpPr>
          <p:spPr>
            <a:xfrm rot="850562">
              <a:off x="2429324" y="2524398"/>
              <a:ext cx="1401641" cy="58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879" extrusionOk="0">
                  <a:moveTo>
                    <a:pt x="499" y="14"/>
                  </a:moveTo>
                  <a:cubicBezTo>
                    <a:pt x="500" y="16"/>
                    <a:pt x="503" y="18"/>
                    <a:pt x="507" y="20"/>
                  </a:cubicBezTo>
                  <a:cubicBezTo>
                    <a:pt x="510" y="22"/>
                    <a:pt x="513" y="24"/>
                    <a:pt x="514" y="26"/>
                  </a:cubicBezTo>
                  <a:cubicBezTo>
                    <a:pt x="513" y="27"/>
                    <a:pt x="510" y="26"/>
                    <a:pt x="507" y="26"/>
                  </a:cubicBezTo>
                  <a:cubicBezTo>
                    <a:pt x="504" y="26"/>
                    <a:pt x="501" y="25"/>
                    <a:pt x="499" y="26"/>
                  </a:cubicBezTo>
                  <a:cubicBezTo>
                    <a:pt x="508" y="37"/>
                    <a:pt x="525" y="53"/>
                    <a:pt x="543" y="68"/>
                  </a:cubicBezTo>
                  <a:cubicBezTo>
                    <a:pt x="560" y="84"/>
                    <a:pt x="578" y="100"/>
                    <a:pt x="588" y="112"/>
                  </a:cubicBezTo>
                  <a:cubicBezTo>
                    <a:pt x="286" y="77"/>
                    <a:pt x="90" y="219"/>
                    <a:pt x="3" y="735"/>
                  </a:cubicBezTo>
                  <a:cubicBezTo>
                    <a:pt x="-3" y="766"/>
                    <a:pt x="39" y="837"/>
                    <a:pt x="50" y="882"/>
                  </a:cubicBezTo>
                  <a:cubicBezTo>
                    <a:pt x="43" y="910"/>
                    <a:pt x="34" y="927"/>
                    <a:pt x="26" y="946"/>
                  </a:cubicBezTo>
                  <a:cubicBezTo>
                    <a:pt x="17" y="964"/>
                    <a:pt x="8" y="984"/>
                    <a:pt x="3" y="1016"/>
                  </a:cubicBezTo>
                  <a:cubicBezTo>
                    <a:pt x="-118" y="1707"/>
                    <a:pt x="3756" y="5786"/>
                    <a:pt x="7260" y="9441"/>
                  </a:cubicBezTo>
                  <a:cubicBezTo>
                    <a:pt x="10758" y="13101"/>
                    <a:pt x="13665" y="15690"/>
                    <a:pt x="15588" y="18563"/>
                  </a:cubicBezTo>
                  <a:cubicBezTo>
                    <a:pt x="17110" y="20847"/>
                    <a:pt x="17119" y="21600"/>
                    <a:pt x="18423" y="20104"/>
                  </a:cubicBezTo>
                  <a:cubicBezTo>
                    <a:pt x="19725" y="18579"/>
                    <a:pt x="21006" y="16466"/>
                    <a:pt x="21222" y="15971"/>
                  </a:cubicBezTo>
                  <a:cubicBezTo>
                    <a:pt x="21285" y="15829"/>
                    <a:pt x="21303" y="15713"/>
                    <a:pt x="21305" y="15592"/>
                  </a:cubicBezTo>
                  <a:cubicBezTo>
                    <a:pt x="21312" y="15593"/>
                    <a:pt x="21330" y="15602"/>
                    <a:pt x="21348" y="15611"/>
                  </a:cubicBezTo>
                  <a:cubicBezTo>
                    <a:pt x="21366" y="15619"/>
                    <a:pt x="21383" y="15628"/>
                    <a:pt x="21389" y="15628"/>
                  </a:cubicBezTo>
                  <a:cubicBezTo>
                    <a:pt x="21413" y="15569"/>
                    <a:pt x="21432" y="15514"/>
                    <a:pt x="21446" y="15462"/>
                  </a:cubicBezTo>
                  <a:cubicBezTo>
                    <a:pt x="21460" y="15409"/>
                    <a:pt x="21469" y="15359"/>
                    <a:pt x="21472" y="15310"/>
                  </a:cubicBezTo>
                  <a:lnTo>
                    <a:pt x="21472" y="15298"/>
                  </a:lnTo>
                  <a:cubicBezTo>
                    <a:pt x="21482" y="15147"/>
                    <a:pt x="21446" y="14998"/>
                    <a:pt x="21368" y="14781"/>
                  </a:cubicBezTo>
                  <a:cubicBezTo>
                    <a:pt x="21291" y="14564"/>
                    <a:pt x="21172" y="14279"/>
                    <a:pt x="21018" y="13855"/>
                  </a:cubicBezTo>
                  <a:cubicBezTo>
                    <a:pt x="21018" y="13855"/>
                    <a:pt x="21008" y="13847"/>
                    <a:pt x="20987" y="13832"/>
                  </a:cubicBezTo>
                  <a:cubicBezTo>
                    <a:pt x="20967" y="13817"/>
                    <a:pt x="20935" y="13795"/>
                    <a:pt x="20893" y="13770"/>
                  </a:cubicBezTo>
                  <a:lnTo>
                    <a:pt x="20895" y="13776"/>
                  </a:lnTo>
                  <a:lnTo>
                    <a:pt x="20898" y="13782"/>
                  </a:lnTo>
                  <a:cubicBezTo>
                    <a:pt x="20707" y="13672"/>
                    <a:pt x="13226" y="9361"/>
                    <a:pt x="6221" y="4037"/>
                  </a:cubicBezTo>
                  <a:cubicBezTo>
                    <a:pt x="2914" y="1520"/>
                    <a:pt x="1513" y="292"/>
                    <a:pt x="828" y="99"/>
                  </a:cubicBezTo>
                  <a:cubicBezTo>
                    <a:pt x="817" y="89"/>
                    <a:pt x="799" y="73"/>
                    <a:pt x="780" y="56"/>
                  </a:cubicBezTo>
                  <a:cubicBezTo>
                    <a:pt x="762" y="40"/>
                    <a:pt x="744" y="24"/>
                    <a:pt x="734" y="14"/>
                  </a:cubicBezTo>
                  <a:cubicBezTo>
                    <a:pt x="688" y="5"/>
                    <a:pt x="647" y="0"/>
                    <a:pt x="608" y="0"/>
                  </a:cubicBezTo>
                  <a:cubicBezTo>
                    <a:pt x="569" y="0"/>
                    <a:pt x="533" y="5"/>
                    <a:pt x="499" y="1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>
            <a:xfrm rot="850562">
              <a:off x="7131232" y="1944619"/>
              <a:ext cx="2053477" cy="72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19791" extrusionOk="0">
                  <a:moveTo>
                    <a:pt x="0" y="4899"/>
                  </a:moveTo>
                  <a:cubicBezTo>
                    <a:pt x="620" y="4239"/>
                    <a:pt x="2241" y="2500"/>
                    <a:pt x="4214" y="1282"/>
                  </a:cubicBezTo>
                  <a:cubicBezTo>
                    <a:pt x="6187" y="65"/>
                    <a:pt x="8512" y="-631"/>
                    <a:pt x="10542" y="796"/>
                  </a:cubicBezTo>
                  <a:cubicBezTo>
                    <a:pt x="11774" y="1484"/>
                    <a:pt x="12830" y="2675"/>
                    <a:pt x="13885" y="3625"/>
                  </a:cubicBezTo>
                  <a:cubicBezTo>
                    <a:pt x="15247" y="4851"/>
                    <a:pt x="16644" y="6000"/>
                    <a:pt x="18086" y="5851"/>
                  </a:cubicBezTo>
                  <a:cubicBezTo>
                    <a:pt x="19215" y="5734"/>
                    <a:pt x="20490" y="5170"/>
                    <a:pt x="21112" y="7574"/>
                  </a:cubicBezTo>
                  <a:cubicBezTo>
                    <a:pt x="21600" y="9456"/>
                    <a:pt x="21309" y="11927"/>
                    <a:pt x="20682" y="13675"/>
                  </a:cubicBezTo>
                  <a:cubicBezTo>
                    <a:pt x="20310" y="14710"/>
                    <a:pt x="19867" y="15515"/>
                    <a:pt x="19369" y="16079"/>
                  </a:cubicBezTo>
                  <a:cubicBezTo>
                    <a:pt x="18871" y="16643"/>
                    <a:pt x="18317" y="16966"/>
                    <a:pt x="17726" y="17037"/>
                  </a:cubicBezTo>
                  <a:cubicBezTo>
                    <a:pt x="16899" y="17137"/>
                    <a:pt x="16133" y="16552"/>
                    <a:pt x="15750" y="16159"/>
                  </a:cubicBezTo>
                  <a:cubicBezTo>
                    <a:pt x="16393" y="19869"/>
                    <a:pt x="18210" y="20969"/>
                    <a:pt x="19410" y="18372"/>
                  </a:cubicBezTo>
                  <a:cubicBezTo>
                    <a:pt x="20049" y="16989"/>
                    <a:pt x="20300" y="14905"/>
                    <a:pt x="20626" y="13194"/>
                  </a:cubicBezTo>
                  <a:cubicBezTo>
                    <a:pt x="20911" y="11701"/>
                    <a:pt x="21247" y="10178"/>
                    <a:pt x="21044" y="8526"/>
                  </a:cubicBezTo>
                  <a:cubicBezTo>
                    <a:pt x="20640" y="5250"/>
                    <a:pt x="19001" y="6132"/>
                    <a:pt x="17632" y="6233"/>
                  </a:cubicBezTo>
                  <a:cubicBezTo>
                    <a:pt x="16818" y="6293"/>
                    <a:pt x="16033" y="5710"/>
                    <a:pt x="15268" y="5093"/>
                  </a:cubicBezTo>
                  <a:cubicBezTo>
                    <a:pt x="14453" y="4435"/>
                    <a:pt x="13639" y="3720"/>
                    <a:pt x="12827" y="2945"/>
                  </a:cubicBezTo>
                  <a:cubicBezTo>
                    <a:pt x="10110" y="-92"/>
                    <a:pt x="7202" y="248"/>
                    <a:pt x="4824" y="1422"/>
                  </a:cubicBezTo>
                  <a:cubicBezTo>
                    <a:pt x="2446" y="2596"/>
                    <a:pt x="597" y="4603"/>
                    <a:pt x="0" y="4899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>
            <a:xfrm rot="850562">
              <a:off x="3610806" y="1882634"/>
              <a:ext cx="5307691" cy="244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extrusionOk="0">
                  <a:moveTo>
                    <a:pt x="14391" y="4771"/>
                  </a:moveTo>
                  <a:cubicBezTo>
                    <a:pt x="18153" y="-115"/>
                    <a:pt x="20531" y="-448"/>
                    <a:pt x="21600" y="310"/>
                  </a:cubicBezTo>
                  <a:cubicBezTo>
                    <a:pt x="21358" y="1667"/>
                    <a:pt x="20960" y="3093"/>
                    <a:pt x="20376" y="4504"/>
                  </a:cubicBezTo>
                  <a:cubicBezTo>
                    <a:pt x="18368" y="9362"/>
                    <a:pt x="14445" y="13052"/>
                    <a:pt x="8839" y="17701"/>
                  </a:cubicBezTo>
                  <a:cubicBezTo>
                    <a:pt x="5581" y="20404"/>
                    <a:pt x="2534" y="21152"/>
                    <a:pt x="1289" y="20911"/>
                  </a:cubicBezTo>
                  <a:cubicBezTo>
                    <a:pt x="843" y="20824"/>
                    <a:pt x="403" y="20674"/>
                    <a:pt x="0" y="20484"/>
                  </a:cubicBezTo>
                  <a:cubicBezTo>
                    <a:pt x="3221" y="16352"/>
                    <a:pt x="10934" y="9261"/>
                    <a:pt x="14391" y="4771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>
            <a:xfrm rot="850562">
              <a:off x="3660306" y="2055589"/>
              <a:ext cx="5095115" cy="224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3" extrusionOk="0">
                  <a:moveTo>
                    <a:pt x="0" y="20150"/>
                  </a:moveTo>
                  <a:cubicBezTo>
                    <a:pt x="2898" y="16218"/>
                    <a:pt x="11054" y="9069"/>
                    <a:pt x="14524" y="4621"/>
                  </a:cubicBezTo>
                  <a:cubicBezTo>
                    <a:pt x="18741" y="-784"/>
                    <a:pt x="21206" y="-758"/>
                    <a:pt x="21600" y="1215"/>
                  </a:cubicBezTo>
                  <a:cubicBezTo>
                    <a:pt x="21368" y="2032"/>
                    <a:pt x="21066" y="2876"/>
                    <a:pt x="20690" y="3725"/>
                  </a:cubicBezTo>
                  <a:cubicBezTo>
                    <a:pt x="18805" y="7979"/>
                    <a:pt x="15002" y="11983"/>
                    <a:pt x="9055" y="17129"/>
                  </a:cubicBezTo>
                  <a:cubicBezTo>
                    <a:pt x="5633" y="20089"/>
                    <a:pt x="2433" y="20816"/>
                    <a:pt x="1189" y="20569"/>
                  </a:cubicBezTo>
                  <a:cubicBezTo>
                    <a:pt x="768" y="20485"/>
                    <a:pt x="352" y="20349"/>
                    <a:pt x="0" y="20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F2F2F2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>
            <a:xfrm rot="850562">
              <a:off x="184956" y="633381"/>
              <a:ext cx="5444532" cy="21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extrusionOk="0">
                  <a:moveTo>
                    <a:pt x="0" y="312"/>
                  </a:moveTo>
                  <a:cubicBezTo>
                    <a:pt x="2410" y="3485"/>
                    <a:pt x="4936" y="6087"/>
                    <a:pt x="7335" y="9309"/>
                  </a:cubicBezTo>
                  <a:cubicBezTo>
                    <a:pt x="10313" y="13308"/>
                    <a:pt x="13389" y="15948"/>
                    <a:pt x="15744" y="19046"/>
                  </a:cubicBezTo>
                  <a:cubicBezTo>
                    <a:pt x="16719" y="20329"/>
                    <a:pt x="17075" y="21303"/>
                    <a:pt x="17560" y="21510"/>
                  </a:cubicBezTo>
                  <a:cubicBezTo>
                    <a:pt x="17848" y="21581"/>
                    <a:pt x="18164" y="21336"/>
                    <a:pt x="18683" y="20702"/>
                  </a:cubicBezTo>
                  <a:cubicBezTo>
                    <a:pt x="19999" y="19093"/>
                    <a:pt x="21298" y="17063"/>
                    <a:pt x="21516" y="16537"/>
                  </a:cubicBezTo>
                  <a:cubicBezTo>
                    <a:pt x="21558" y="16435"/>
                    <a:pt x="21584" y="16338"/>
                    <a:pt x="21600" y="16237"/>
                  </a:cubicBezTo>
                  <a:cubicBezTo>
                    <a:pt x="21591" y="16256"/>
                    <a:pt x="21569" y="16290"/>
                    <a:pt x="21546" y="16325"/>
                  </a:cubicBezTo>
                  <a:cubicBezTo>
                    <a:pt x="21523" y="16361"/>
                    <a:pt x="21500" y="16397"/>
                    <a:pt x="21488" y="16418"/>
                  </a:cubicBezTo>
                  <a:cubicBezTo>
                    <a:pt x="21566" y="16179"/>
                    <a:pt x="21565" y="15950"/>
                    <a:pt x="21495" y="15636"/>
                  </a:cubicBezTo>
                  <a:cubicBezTo>
                    <a:pt x="21425" y="15322"/>
                    <a:pt x="21285" y="14923"/>
                    <a:pt x="21087" y="14344"/>
                  </a:cubicBezTo>
                  <a:cubicBezTo>
                    <a:pt x="21087" y="14344"/>
                    <a:pt x="21083" y="14339"/>
                    <a:pt x="21075" y="14332"/>
                  </a:cubicBezTo>
                  <a:cubicBezTo>
                    <a:pt x="21067" y="14325"/>
                    <a:pt x="21055" y="14317"/>
                    <a:pt x="21039" y="14310"/>
                  </a:cubicBezTo>
                  <a:lnTo>
                    <a:pt x="21041" y="14313"/>
                  </a:lnTo>
                  <a:lnTo>
                    <a:pt x="21042" y="14316"/>
                  </a:lnTo>
                  <a:cubicBezTo>
                    <a:pt x="20822" y="14175"/>
                    <a:pt x="13237" y="9270"/>
                    <a:pt x="6139" y="3844"/>
                  </a:cubicBezTo>
                  <a:cubicBezTo>
                    <a:pt x="3712" y="1989"/>
                    <a:pt x="2339" y="777"/>
                    <a:pt x="1461" y="64"/>
                  </a:cubicBezTo>
                  <a:cubicBezTo>
                    <a:pt x="1205" y="-8"/>
                    <a:pt x="947" y="-19"/>
                    <a:pt x="690" y="30"/>
                  </a:cubicBezTo>
                  <a:cubicBezTo>
                    <a:pt x="457" y="75"/>
                    <a:pt x="226" y="169"/>
                    <a:pt x="0" y="312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 rot="850562">
              <a:off x="3233784" y="1948982"/>
              <a:ext cx="866577" cy="80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18044" extrusionOk="0">
                  <a:moveTo>
                    <a:pt x="18592" y="12072"/>
                  </a:moveTo>
                  <a:cubicBezTo>
                    <a:pt x="17779" y="13367"/>
                    <a:pt x="8105" y="20515"/>
                    <a:pt x="1914" y="17154"/>
                  </a:cubicBezTo>
                  <a:cubicBezTo>
                    <a:pt x="-3008" y="14487"/>
                    <a:pt x="2731" y="6883"/>
                    <a:pt x="6069" y="4085"/>
                  </a:cubicBezTo>
                  <a:cubicBezTo>
                    <a:pt x="8619" y="1956"/>
                    <a:pt x="12630" y="-1085"/>
                    <a:pt x="15268" y="389"/>
                  </a:cubicBezTo>
                  <a:cubicBezTo>
                    <a:pt x="14268" y="3789"/>
                    <a:pt x="17267" y="10782"/>
                    <a:pt x="18592" y="120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>
            <a:xfrm rot="850562">
              <a:off x="3231628" y="1985469"/>
              <a:ext cx="864902" cy="7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21" extrusionOk="0">
                  <a:moveTo>
                    <a:pt x="12307" y="0"/>
                  </a:moveTo>
                  <a:cubicBezTo>
                    <a:pt x="10389" y="1064"/>
                    <a:pt x="8491" y="2647"/>
                    <a:pt x="7019" y="3978"/>
                  </a:cubicBezTo>
                  <a:cubicBezTo>
                    <a:pt x="4912" y="5882"/>
                    <a:pt x="2037" y="9558"/>
                    <a:pt x="714" y="13058"/>
                  </a:cubicBezTo>
                  <a:cubicBezTo>
                    <a:pt x="724" y="12981"/>
                    <a:pt x="716" y="12912"/>
                    <a:pt x="728" y="12834"/>
                  </a:cubicBezTo>
                  <a:cubicBezTo>
                    <a:pt x="572" y="13233"/>
                    <a:pt x="497" y="13613"/>
                    <a:pt x="384" y="14005"/>
                  </a:cubicBezTo>
                  <a:cubicBezTo>
                    <a:pt x="306" y="14275"/>
                    <a:pt x="211" y="14542"/>
                    <a:pt x="155" y="14807"/>
                  </a:cubicBezTo>
                  <a:cubicBezTo>
                    <a:pt x="62" y="15263"/>
                    <a:pt x="54" y="15690"/>
                    <a:pt x="41" y="16122"/>
                  </a:cubicBezTo>
                  <a:cubicBezTo>
                    <a:pt x="28" y="16433"/>
                    <a:pt x="-22" y="16759"/>
                    <a:pt x="12" y="17053"/>
                  </a:cubicBezTo>
                  <a:cubicBezTo>
                    <a:pt x="18" y="17102"/>
                    <a:pt x="33" y="17148"/>
                    <a:pt x="41" y="17197"/>
                  </a:cubicBezTo>
                  <a:cubicBezTo>
                    <a:pt x="226" y="18480"/>
                    <a:pt x="867" y="19585"/>
                    <a:pt x="2190" y="20357"/>
                  </a:cubicBezTo>
                  <a:cubicBezTo>
                    <a:pt x="2635" y="20617"/>
                    <a:pt x="3107" y="20787"/>
                    <a:pt x="3580" y="20951"/>
                  </a:cubicBezTo>
                  <a:cubicBezTo>
                    <a:pt x="4015" y="21102"/>
                    <a:pt x="4459" y="21210"/>
                    <a:pt x="4913" y="21288"/>
                  </a:cubicBezTo>
                  <a:cubicBezTo>
                    <a:pt x="4975" y="21299"/>
                    <a:pt x="5036" y="21311"/>
                    <a:pt x="5099" y="21320"/>
                  </a:cubicBezTo>
                  <a:cubicBezTo>
                    <a:pt x="6962" y="21600"/>
                    <a:pt x="8907" y="21272"/>
                    <a:pt x="10831" y="20662"/>
                  </a:cubicBezTo>
                  <a:cubicBezTo>
                    <a:pt x="11290" y="20517"/>
                    <a:pt x="11727" y="20342"/>
                    <a:pt x="12178" y="20165"/>
                  </a:cubicBezTo>
                  <a:cubicBezTo>
                    <a:pt x="12865" y="19893"/>
                    <a:pt x="13533" y="19658"/>
                    <a:pt x="14184" y="19331"/>
                  </a:cubicBezTo>
                  <a:cubicBezTo>
                    <a:pt x="14198" y="19324"/>
                    <a:pt x="14213" y="19322"/>
                    <a:pt x="14227" y="19315"/>
                  </a:cubicBezTo>
                  <a:cubicBezTo>
                    <a:pt x="14395" y="19230"/>
                    <a:pt x="14535" y="19129"/>
                    <a:pt x="14700" y="19042"/>
                  </a:cubicBezTo>
                  <a:cubicBezTo>
                    <a:pt x="15523" y="18606"/>
                    <a:pt x="16372" y="18179"/>
                    <a:pt x="17093" y="17711"/>
                  </a:cubicBezTo>
                  <a:cubicBezTo>
                    <a:pt x="16942" y="17799"/>
                    <a:pt x="16760" y="17864"/>
                    <a:pt x="16606" y="17951"/>
                  </a:cubicBezTo>
                  <a:cubicBezTo>
                    <a:pt x="19253" y="16305"/>
                    <a:pt x="21210" y="14573"/>
                    <a:pt x="21578" y="13941"/>
                  </a:cubicBezTo>
                  <a:cubicBezTo>
                    <a:pt x="21383" y="13752"/>
                    <a:pt x="21151" y="13406"/>
                    <a:pt x="20890" y="12962"/>
                  </a:cubicBezTo>
                  <a:cubicBezTo>
                    <a:pt x="17497" y="15904"/>
                    <a:pt x="8808" y="21382"/>
                    <a:pt x="2863" y="17935"/>
                  </a:cubicBezTo>
                  <a:cubicBezTo>
                    <a:pt x="2049" y="17453"/>
                    <a:pt x="1528" y="16830"/>
                    <a:pt x="1173" y="16138"/>
                  </a:cubicBezTo>
                  <a:cubicBezTo>
                    <a:pt x="1172" y="16133"/>
                    <a:pt x="1173" y="16127"/>
                    <a:pt x="1173" y="16122"/>
                  </a:cubicBezTo>
                  <a:cubicBezTo>
                    <a:pt x="829" y="11878"/>
                    <a:pt x="5306" y="5884"/>
                    <a:pt x="8223" y="3257"/>
                  </a:cubicBezTo>
                  <a:cubicBezTo>
                    <a:pt x="9379" y="2211"/>
                    <a:pt x="10807" y="985"/>
                    <a:pt x="12307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>
            <a:xfrm rot="850562">
              <a:off x="3597767" y="2007423"/>
              <a:ext cx="623360" cy="6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0922" extrusionOk="0">
                  <a:moveTo>
                    <a:pt x="24" y="9779"/>
                  </a:moveTo>
                  <a:cubicBezTo>
                    <a:pt x="-363" y="15545"/>
                    <a:pt x="3984" y="20496"/>
                    <a:pt x="9730" y="20900"/>
                  </a:cubicBezTo>
                  <a:cubicBezTo>
                    <a:pt x="15484" y="21267"/>
                    <a:pt x="20465" y="16926"/>
                    <a:pt x="20865" y="11168"/>
                  </a:cubicBezTo>
                  <a:cubicBezTo>
                    <a:pt x="21237" y="5382"/>
                    <a:pt x="16905" y="423"/>
                    <a:pt x="11159" y="20"/>
                  </a:cubicBezTo>
                  <a:cubicBezTo>
                    <a:pt x="5399" y="-333"/>
                    <a:pt x="425" y="4021"/>
                    <a:pt x="24" y="9779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 rot="850562">
              <a:off x="3663581" y="2079971"/>
              <a:ext cx="507172" cy="51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840" extrusionOk="0">
                  <a:moveTo>
                    <a:pt x="22" y="9733"/>
                  </a:moveTo>
                  <a:cubicBezTo>
                    <a:pt x="-353" y="15502"/>
                    <a:pt x="3981" y="20450"/>
                    <a:pt x="9731" y="20812"/>
                  </a:cubicBezTo>
                  <a:cubicBezTo>
                    <a:pt x="15489" y="21227"/>
                    <a:pt x="20460" y="16863"/>
                    <a:pt x="20844" y="11112"/>
                  </a:cubicBezTo>
                  <a:cubicBezTo>
                    <a:pt x="21247" y="5387"/>
                    <a:pt x="16895" y="387"/>
                    <a:pt x="11155" y="25"/>
                  </a:cubicBezTo>
                  <a:cubicBezTo>
                    <a:pt x="5396" y="-373"/>
                    <a:pt x="417" y="3974"/>
                    <a:pt x="22" y="973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>
            <a:xfrm rot="850562">
              <a:off x="6377884" y="4022394"/>
              <a:ext cx="798383" cy="72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1" h="17884" extrusionOk="0">
                  <a:moveTo>
                    <a:pt x="18591" y="12396"/>
                  </a:moveTo>
                  <a:cubicBezTo>
                    <a:pt x="17729" y="13665"/>
                    <a:pt x="7816" y="20451"/>
                    <a:pt x="1786" y="16834"/>
                  </a:cubicBezTo>
                  <a:cubicBezTo>
                    <a:pt x="-3009" y="13938"/>
                    <a:pt x="2991" y="6485"/>
                    <a:pt x="6428" y="3817"/>
                  </a:cubicBezTo>
                  <a:cubicBezTo>
                    <a:pt x="9033" y="1758"/>
                    <a:pt x="13158" y="-1149"/>
                    <a:pt x="15722" y="473"/>
                  </a:cubicBezTo>
                  <a:cubicBezTo>
                    <a:pt x="14598" y="3850"/>
                    <a:pt x="17334" y="11051"/>
                    <a:pt x="18591" y="123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>
            <a:xfrm rot="850562">
              <a:off x="6379160" y="4022338"/>
              <a:ext cx="796663" cy="71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555" extrusionOk="0">
                  <a:moveTo>
                    <a:pt x="13572" y="0"/>
                  </a:moveTo>
                  <a:cubicBezTo>
                    <a:pt x="11294" y="770"/>
                    <a:pt x="8822" y="2750"/>
                    <a:pt x="7020" y="4354"/>
                  </a:cubicBezTo>
                  <a:cubicBezTo>
                    <a:pt x="4063" y="6925"/>
                    <a:pt x="-549" y="13101"/>
                    <a:pt x="161" y="17347"/>
                  </a:cubicBezTo>
                  <a:cubicBezTo>
                    <a:pt x="118" y="17292"/>
                    <a:pt x="41" y="17249"/>
                    <a:pt x="0" y="17193"/>
                  </a:cubicBezTo>
                  <a:cubicBezTo>
                    <a:pt x="65" y="17731"/>
                    <a:pt x="255" y="18230"/>
                    <a:pt x="511" y="18707"/>
                  </a:cubicBezTo>
                  <a:cubicBezTo>
                    <a:pt x="603" y="18878"/>
                    <a:pt x="743" y="19028"/>
                    <a:pt x="861" y="19189"/>
                  </a:cubicBezTo>
                  <a:cubicBezTo>
                    <a:pt x="1049" y="19444"/>
                    <a:pt x="1273" y="19689"/>
                    <a:pt x="1533" y="19912"/>
                  </a:cubicBezTo>
                  <a:cubicBezTo>
                    <a:pt x="1671" y="20031"/>
                    <a:pt x="1738" y="20180"/>
                    <a:pt x="1898" y="20290"/>
                  </a:cubicBezTo>
                  <a:cubicBezTo>
                    <a:pt x="2766" y="20874"/>
                    <a:pt x="3716" y="21206"/>
                    <a:pt x="4699" y="21392"/>
                  </a:cubicBezTo>
                  <a:cubicBezTo>
                    <a:pt x="5635" y="21568"/>
                    <a:pt x="6607" y="21600"/>
                    <a:pt x="7589" y="21495"/>
                  </a:cubicBezTo>
                  <a:cubicBezTo>
                    <a:pt x="7940" y="21459"/>
                    <a:pt x="8287" y="21337"/>
                    <a:pt x="8640" y="21271"/>
                  </a:cubicBezTo>
                  <a:cubicBezTo>
                    <a:pt x="9281" y="21150"/>
                    <a:pt x="9917" y="21043"/>
                    <a:pt x="10551" y="20841"/>
                  </a:cubicBezTo>
                  <a:cubicBezTo>
                    <a:pt x="10996" y="20699"/>
                    <a:pt x="11415" y="20515"/>
                    <a:pt x="11850" y="20342"/>
                  </a:cubicBezTo>
                  <a:cubicBezTo>
                    <a:pt x="12404" y="20122"/>
                    <a:pt x="12957" y="19911"/>
                    <a:pt x="13484" y="19654"/>
                  </a:cubicBezTo>
                  <a:cubicBezTo>
                    <a:pt x="13509" y="19641"/>
                    <a:pt x="13532" y="19631"/>
                    <a:pt x="13557" y="19619"/>
                  </a:cubicBezTo>
                  <a:cubicBezTo>
                    <a:pt x="17022" y="17917"/>
                    <a:pt x="19787" y="15601"/>
                    <a:pt x="20241" y="14852"/>
                  </a:cubicBezTo>
                  <a:cubicBezTo>
                    <a:pt x="19965" y="14533"/>
                    <a:pt x="19650" y="13954"/>
                    <a:pt x="19307" y="13217"/>
                  </a:cubicBezTo>
                  <a:cubicBezTo>
                    <a:pt x="17715" y="15066"/>
                    <a:pt x="9600" y="20953"/>
                    <a:pt x="3415" y="19309"/>
                  </a:cubicBezTo>
                  <a:cubicBezTo>
                    <a:pt x="-1359" y="15664"/>
                    <a:pt x="5013" y="6824"/>
                    <a:pt x="8712" y="3597"/>
                  </a:cubicBezTo>
                  <a:cubicBezTo>
                    <a:pt x="10061" y="2384"/>
                    <a:pt x="11803" y="965"/>
                    <a:pt x="13572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>
            <a:xfrm rot="850562">
              <a:off x="6720498" y="4078842"/>
              <a:ext cx="578901" cy="57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660" extrusionOk="0">
                  <a:moveTo>
                    <a:pt x="45" y="9355"/>
                  </a:moveTo>
                  <a:cubicBezTo>
                    <a:pt x="-482" y="15029"/>
                    <a:pt x="3705" y="20065"/>
                    <a:pt x="9365" y="20617"/>
                  </a:cubicBezTo>
                  <a:cubicBezTo>
                    <a:pt x="15040" y="21130"/>
                    <a:pt x="20080" y="16956"/>
                    <a:pt x="20576" y="11252"/>
                  </a:cubicBezTo>
                  <a:cubicBezTo>
                    <a:pt x="21118" y="5585"/>
                    <a:pt x="16932" y="548"/>
                    <a:pt x="11257" y="43"/>
                  </a:cubicBezTo>
                  <a:cubicBezTo>
                    <a:pt x="5581" y="-470"/>
                    <a:pt x="573" y="3673"/>
                    <a:pt x="45" y="9355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>
            <a:xfrm rot="850562">
              <a:off x="6775346" y="4134238"/>
              <a:ext cx="470969" cy="4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661" extrusionOk="0">
                  <a:moveTo>
                    <a:pt x="46" y="9355"/>
                  </a:moveTo>
                  <a:cubicBezTo>
                    <a:pt x="-488" y="15063"/>
                    <a:pt x="3684" y="20074"/>
                    <a:pt x="9341" y="20618"/>
                  </a:cubicBezTo>
                  <a:cubicBezTo>
                    <a:pt x="15017" y="21135"/>
                    <a:pt x="20045" y="16937"/>
                    <a:pt x="20561" y="11277"/>
                  </a:cubicBezTo>
                  <a:cubicBezTo>
                    <a:pt x="21112" y="5626"/>
                    <a:pt x="16922" y="540"/>
                    <a:pt x="11245" y="42"/>
                  </a:cubicBezTo>
                  <a:cubicBezTo>
                    <a:pt x="5569" y="-465"/>
                    <a:pt x="541" y="3685"/>
                    <a:pt x="46" y="9355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>
            <a:xfrm rot="850562">
              <a:off x="7697006" y="1916652"/>
              <a:ext cx="750620" cy="27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18500" extrusionOk="0">
                  <a:moveTo>
                    <a:pt x="19985" y="7897"/>
                  </a:moveTo>
                  <a:cubicBezTo>
                    <a:pt x="17858" y="7678"/>
                    <a:pt x="15093" y="7934"/>
                    <a:pt x="11928" y="9401"/>
                  </a:cubicBezTo>
                  <a:cubicBezTo>
                    <a:pt x="8687" y="10904"/>
                    <a:pt x="5026" y="13679"/>
                    <a:pt x="1154" y="18500"/>
                  </a:cubicBezTo>
                  <a:cubicBezTo>
                    <a:pt x="1099" y="18392"/>
                    <a:pt x="796" y="18676"/>
                    <a:pt x="343" y="15951"/>
                  </a:cubicBezTo>
                  <a:cubicBezTo>
                    <a:pt x="-1615" y="4170"/>
                    <a:pt x="5112" y="-2924"/>
                    <a:pt x="12859" y="1163"/>
                  </a:cubicBezTo>
                  <a:cubicBezTo>
                    <a:pt x="12959" y="1216"/>
                    <a:pt x="13060" y="1267"/>
                    <a:pt x="13160" y="1316"/>
                  </a:cubicBezTo>
                  <a:cubicBezTo>
                    <a:pt x="14500" y="2206"/>
                    <a:pt x="15705" y="3327"/>
                    <a:pt x="16844" y="4509"/>
                  </a:cubicBezTo>
                  <a:cubicBezTo>
                    <a:pt x="17933" y="5637"/>
                    <a:pt x="18967" y="6823"/>
                    <a:pt x="19985" y="7897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>
            <a:xfrm rot="20790529">
              <a:off x="7196422" y="2089268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>
            <a:xfrm rot="20790529">
              <a:off x="6839536" y="2176615"/>
              <a:ext cx="236158" cy="11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>
            <a:xfrm rot="20790529">
              <a:off x="6483589" y="2265331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>
            <a:xfrm rot="20790529">
              <a:off x="6126703" y="2355884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138" y="4356470"/>
            <a:ext cx="2344159" cy="1278717"/>
            <a:chOff x="719138" y="4356470"/>
            <a:chExt cx="2344159" cy="1278717"/>
          </a:xfrm>
        </p:grpSpPr>
        <p:sp>
          <p:nvSpPr>
            <p:cNvPr id="5" name="矩形 4"/>
            <p:cNvSpPr/>
            <p:nvPr/>
          </p:nvSpPr>
          <p:spPr>
            <a:xfrm>
              <a:off x="719138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9138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3521899" y="4356470"/>
            <a:ext cx="2344159" cy="1278717"/>
            <a:chOff x="3521899" y="4356470"/>
            <a:chExt cx="2344159" cy="1278717"/>
          </a:xfrm>
        </p:grpSpPr>
        <p:sp>
          <p:nvSpPr>
            <p:cNvPr id="6" name="矩形 5"/>
            <p:cNvSpPr/>
            <p:nvPr/>
          </p:nvSpPr>
          <p:spPr>
            <a:xfrm>
              <a:off x="3521899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521899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6324661" y="4356470"/>
            <a:ext cx="2344159" cy="1278717"/>
            <a:chOff x="6324661" y="4356470"/>
            <a:chExt cx="2344159" cy="1278717"/>
          </a:xfrm>
        </p:grpSpPr>
        <p:sp>
          <p:nvSpPr>
            <p:cNvPr id="7" name="矩形 6"/>
            <p:cNvSpPr/>
            <p:nvPr/>
          </p:nvSpPr>
          <p:spPr>
            <a:xfrm>
              <a:off x="6324661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24661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9128704" y="4356470"/>
            <a:ext cx="2344159" cy="1278717"/>
            <a:chOff x="9128704" y="4356470"/>
            <a:chExt cx="2344159" cy="1278717"/>
          </a:xfrm>
        </p:grpSpPr>
        <p:sp>
          <p:nvSpPr>
            <p:cNvPr id="8" name="矩形 7"/>
            <p:cNvSpPr/>
            <p:nvPr/>
          </p:nvSpPr>
          <p:spPr>
            <a:xfrm>
              <a:off x="9128704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28704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/>
          <p:cNvSpPr txBox="1"/>
          <p:nvPr/>
        </p:nvSpPr>
        <p:spPr>
          <a:xfrm>
            <a:off x="4649103" y="2662860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49"/>
          <p:cNvSpPr txBox="1"/>
          <p:nvPr/>
        </p:nvSpPr>
        <p:spPr>
          <a:xfrm>
            <a:off x="4649103" y="3429000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427132" y="2276581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Arial" panose="020B0604020202020204" pitchFamily="34" charset="0"/>
              </a:rPr>
              <a:t>02</a:t>
            </a:r>
            <a:endParaRPr lang="zh-CN" altLang="en-US" sz="10900" cap="all" spc="284" dirty="0">
              <a:solidFill>
                <a:schemeClr val="accent1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384005" y="1628800"/>
            <a:ext cx="5974013" cy="1042277"/>
            <a:chOff x="1384005" y="1628800"/>
            <a:chExt cx="5974013" cy="1042277"/>
          </a:xfrm>
        </p:grpSpPr>
        <p:sp>
          <p:nvSpPr>
            <p:cNvPr id="7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 rot="12018952" flipH="1">
              <a:off x="6207807" y="1983827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384005" y="1628800"/>
              <a:ext cx="2198693" cy="1006991"/>
              <a:chOff x="8328247" y="2276873"/>
              <a:chExt cx="2198693" cy="100699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32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5033078" y="4687945"/>
            <a:ext cx="5923462" cy="1013589"/>
            <a:chOff x="5033078" y="4687945"/>
            <a:chExt cx="5923462" cy="1013589"/>
          </a:xfrm>
        </p:grpSpPr>
        <p:sp>
          <p:nvSpPr>
            <p:cNvPr id="4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21"/>
            <p:cNvSpPr/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8757847" y="4691243"/>
              <a:ext cx="2198693" cy="1006991"/>
              <a:chOff x="1197898" y="2503545"/>
              <a:chExt cx="2198693" cy="1006991"/>
            </a:xfrm>
          </p:grpSpPr>
          <p:sp>
            <p:nvSpPr>
              <p:cNvPr id="20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6" name="千图PPT彼岸天：ID 8661124库_组合 25"/>
          <p:cNvGrpSpPr/>
          <p:nvPr>
            <p:custDataLst>
              <p:tags r:id="rId3"/>
            </p:custDataLst>
          </p:nvPr>
        </p:nvGrpSpPr>
        <p:grpSpPr>
          <a:xfrm>
            <a:off x="5033078" y="2668503"/>
            <a:ext cx="5923462" cy="1064524"/>
            <a:chOff x="5033078" y="2668503"/>
            <a:chExt cx="5923462" cy="1064524"/>
          </a:xfrm>
        </p:grpSpPr>
        <p:sp>
          <p:nvSpPr>
            <p:cNvPr id="5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31"/>
            <p:cNvSpPr/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36"/>
            <p:cNvGrpSpPr/>
            <p:nvPr/>
          </p:nvGrpSpPr>
          <p:grpSpPr>
            <a:xfrm>
              <a:off x="8757847" y="2726036"/>
              <a:ext cx="2198693" cy="1006991"/>
              <a:chOff x="1197898" y="2503545"/>
              <a:chExt cx="2198693" cy="1006991"/>
            </a:xfrm>
          </p:grpSpPr>
          <p:sp>
            <p:nvSpPr>
              <p:cNvPr id="18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1384005" y="3562889"/>
            <a:ext cx="5974520" cy="1125291"/>
            <a:chOff x="1384005" y="3562889"/>
            <a:chExt cx="5974520" cy="1125291"/>
          </a:xfrm>
        </p:grpSpPr>
        <p:sp>
          <p:nvSpPr>
            <p:cNvPr id="6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8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24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1384005" y="3562889"/>
              <a:ext cx="2198693" cy="1006991"/>
              <a:chOff x="8328247" y="2276873"/>
              <a:chExt cx="2198693" cy="1006991"/>
            </a:xfrm>
          </p:grpSpPr>
          <p:sp>
            <p:nvSpPr>
              <p:cNvPr id="16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41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2F857279-8216-4873-B96D-BD09807C28EB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主题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4E59"/>
      </a:accent1>
      <a:accent2>
        <a:srgbClr val="BFBFBF"/>
      </a:accent2>
      <a:accent3>
        <a:srgbClr val="9CC7D1"/>
      </a:accent3>
      <a:accent4>
        <a:srgbClr val="ED4E59"/>
      </a:accent4>
      <a:accent5>
        <a:srgbClr val="BFBFBF"/>
      </a:accent5>
      <a:accent6>
        <a:srgbClr val="9CC7D1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2336</Words>
  <Application>WPS 演示</Application>
  <PresentationFormat>宽屏</PresentationFormat>
  <Paragraphs>456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方正卡通简体</vt:lpstr>
      <vt:lpstr>方正有猫在_GBK</vt:lpstr>
      <vt:lpstr>汉仪乐喵体简</vt:lpstr>
      <vt:lpstr>仿宋_GB2312</vt:lpstr>
      <vt:lpstr>微软雅黑</vt:lpstr>
      <vt:lpstr>Calibri</vt:lpstr>
      <vt:lpstr>Arial Unicode MS</vt:lpstr>
      <vt:lpstr>等线</vt:lpstr>
      <vt:lpstr>Impact</vt:lpstr>
      <vt:lpstr>仿宋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演示文稿8</dc:title>
  <dc:creator>柚子设计</dc:creator>
  <cp:keywords>MC-PPT模板</cp:keywords>
  <cp:category>模板</cp:category>
  <cp:lastModifiedBy>南蛮姑娘</cp:lastModifiedBy>
  <cp:revision>15</cp:revision>
  <dcterms:created xsi:type="dcterms:W3CDTF">2017-11-14T04:03:00Z</dcterms:created>
  <dcterms:modified xsi:type="dcterms:W3CDTF">2021-09-14T09:57:02Z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05317F705F974D139AF8E391F2F9F146</vt:lpwstr>
  </property>
  <property fmtid="{D5CDD505-2E9C-101B-9397-08002B2CF9AE}" pid="3" name="KSOProductBuildVer">
    <vt:lpwstr>2052-11.1.0.10700</vt:lpwstr>
  </property>
</Properties>
</file>