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58" r:id="rId6"/>
    <p:sldId id="264" r:id="rId7"/>
    <p:sldId id="270" r:id="rId8"/>
    <p:sldId id="271" r:id="rId9"/>
    <p:sldId id="272" r:id="rId10"/>
    <p:sldId id="273" r:id="rId11"/>
    <p:sldId id="27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Lst>
  <p:sldSz cx="12192000" cy="6858000"/>
  <p:notesSz cx="6858000" cy="9144000"/>
  <p:embeddedFontLst>
    <p:embeddedFont>
      <p:font typeface="方正粗谭黑简体" panose="02000000000000000000" pitchFamily="2" charset="-122"/>
      <p:regular r:id="rId37"/>
    </p:embeddedFont>
    <p:embeddedFont>
      <p:font typeface="Kartika" panose="02020503030404060203" pitchFamily="18" charset="0"/>
      <p:regular r:id="rId38"/>
      <p:bold r:id="rId39"/>
    </p:embeddedFont>
    <p:embeddedFont>
      <p:font typeface="Agency FB" panose="020B0503020202020204" pitchFamily="34" charset="0"/>
      <p:regular r:id="rId40"/>
      <p:bold r:id="rId41"/>
    </p:embeddedFont>
    <p:embeddedFont>
      <p:font typeface="方正兰亭超细黑简体" panose="02000000000000000000" pitchFamily="2" charset="-122"/>
      <p:regular r:id="rId42"/>
    </p:embeddedFont>
    <p:embeddedFont>
      <p:font typeface="幼圆" panose="02010509060101010101" pitchFamily="49" charset="-122"/>
      <p:regular r:id="rId43"/>
    </p:embeddedFont>
    <p:embeddedFont>
      <p:font typeface="微软雅黑" panose="020B0503020204020204" pitchFamily="34" charset="-122"/>
      <p:regular r:id="rId44"/>
    </p:embeddedFont>
    <p:embeddedFont>
      <p:font typeface="腾祥澜黑简" panose="01010104010101010101" pitchFamily="2" charset="-122"/>
      <p:regular r:id="rId45"/>
    </p:embeddedFont>
    <p:embeddedFont>
      <p:font typeface="微软雅黑 Light" panose="020B0502040204020203" pitchFamily="34" charset="-122"/>
      <p:regular r:id="rId46"/>
    </p:embeddedFont>
    <p:embeddedFont>
      <p:font typeface="方正姚体" panose="02010601030101010101" pitchFamily="2" charset="-122"/>
      <p:regular r:id="rId47"/>
    </p:embeddedFont>
    <p:embeddedFont>
      <p:font typeface="Haettenschweiler" panose="020B0706040902060204" pitchFamily="34" charset="0"/>
      <p:regular r:id="rId48"/>
    </p:embeddedFont>
    <p:embeddedFont>
      <p:font typeface="方正苏新诗柳楷简体-yolan" panose="02000000000000000000" pitchFamily="2" charset="-122"/>
      <p:regular r:id="rId49"/>
    </p:embeddedFont>
    <p:embeddedFont>
      <p:font typeface="Calibri" panose="020F0502020204030204" charset="0"/>
      <p:regular r:id="rId50"/>
      <p:bold r:id="rId51"/>
      <p:italic r:id="rId52"/>
      <p:boldItalic r:id="rId53"/>
    </p:embeddedFont>
    <p:embeddedFont>
      <p:font typeface="Calibri Light" panose="020F0302020204030204" charset="0"/>
      <p:regular r:id="rId54"/>
      <p:italic r:id="rId55"/>
    </p:embeddedFont>
    <p:embeddedFont>
      <p:font typeface="等线" panose="02010600030101010101" pitchFamily="2" charset="-122"/>
      <p:regular r:id="rId56"/>
    </p:embeddedFont>
    <p:embeddedFont>
      <p:font typeface="Segoe UI Semilight" panose="020B0402040204020203" pitchFamily="34" charset="0"/>
      <p:regular r:id="rId57"/>
      <p:italic r:id="rId58"/>
    </p:embeddedFont>
    <p:embeddedFont>
      <p:font typeface="Impact" panose="020B0806030902050204" pitchFamily="34" charset="0"/>
      <p:regular r:id="rId59"/>
    </p:embeddedFont>
    <p:embeddedFont>
      <p:font typeface="时尚中黑简体" panose="01010104010101010101" pitchFamily="2" charset="-122"/>
      <p:regular r:id="rId60"/>
    </p:embeddedFont>
  </p:embeddedFontLst>
  <p:custDataLst>
    <p:tags r:id="rId6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2D18"/>
    <a:srgbClr val="4F97B1"/>
    <a:srgbClr val="6DA9BE"/>
    <a:srgbClr val="004C41"/>
    <a:srgbClr val="8CC345"/>
    <a:srgbClr val="D80E2B"/>
    <a:srgbClr val="001746"/>
    <a:srgbClr val="FBFBFB"/>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5" autoAdjust="0"/>
    <p:restoredTop sz="94660"/>
  </p:normalViewPr>
  <p:slideViewPr>
    <p:cSldViewPr snapToGrid="0" showGuides="1">
      <p:cViewPr varScale="1">
        <p:scale>
          <a:sx n="110" d="100"/>
          <a:sy n="110" d="100"/>
        </p:scale>
        <p:origin x="61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1" Type="http://schemas.openxmlformats.org/officeDocument/2006/relationships/tags" Target="tags/tag3.xml"/><Relationship Id="rId60" Type="http://schemas.openxmlformats.org/officeDocument/2006/relationships/font" Target="fonts/font24.fntdata"/><Relationship Id="rId6" Type="http://schemas.openxmlformats.org/officeDocument/2006/relationships/slide" Target="slides/slide3.xml"/><Relationship Id="rId59" Type="http://schemas.openxmlformats.org/officeDocument/2006/relationships/font" Target="fonts/font23.fntdata"/><Relationship Id="rId58" Type="http://schemas.openxmlformats.org/officeDocument/2006/relationships/font" Target="fonts/font22.fntdata"/><Relationship Id="rId57" Type="http://schemas.openxmlformats.org/officeDocument/2006/relationships/font" Target="fonts/font21.fntdata"/><Relationship Id="rId56" Type="http://schemas.openxmlformats.org/officeDocument/2006/relationships/font" Target="fonts/font20.fntdata"/><Relationship Id="rId55" Type="http://schemas.openxmlformats.org/officeDocument/2006/relationships/font" Target="fonts/font19.fntdata"/><Relationship Id="rId54" Type="http://schemas.openxmlformats.org/officeDocument/2006/relationships/font" Target="fonts/font18.fntdata"/><Relationship Id="rId53" Type="http://schemas.openxmlformats.org/officeDocument/2006/relationships/font" Target="fonts/font17.fntdata"/><Relationship Id="rId52" Type="http://schemas.openxmlformats.org/officeDocument/2006/relationships/font" Target="fonts/font16.fntdata"/><Relationship Id="rId51" Type="http://schemas.openxmlformats.org/officeDocument/2006/relationships/font" Target="fonts/font15.fntdata"/><Relationship Id="rId50" Type="http://schemas.openxmlformats.org/officeDocument/2006/relationships/font" Target="fonts/font14.fntdata"/><Relationship Id="rId5" Type="http://schemas.openxmlformats.org/officeDocument/2006/relationships/slide" Target="slides/slide2.xml"/><Relationship Id="rId49" Type="http://schemas.openxmlformats.org/officeDocument/2006/relationships/font" Target="fonts/font13.fntdata"/><Relationship Id="rId48" Type="http://schemas.openxmlformats.org/officeDocument/2006/relationships/font" Target="fonts/font12.fntdata"/><Relationship Id="rId47" Type="http://schemas.openxmlformats.org/officeDocument/2006/relationships/font" Target="fonts/font11.fntdata"/><Relationship Id="rId46" Type="http://schemas.openxmlformats.org/officeDocument/2006/relationships/font" Target="fonts/font10.fntdata"/><Relationship Id="rId45" Type="http://schemas.openxmlformats.org/officeDocument/2006/relationships/font" Target="fonts/font9.fntdata"/><Relationship Id="rId44" Type="http://schemas.openxmlformats.org/officeDocument/2006/relationships/font" Target="fonts/font8.fntdata"/><Relationship Id="rId43" Type="http://schemas.openxmlformats.org/officeDocument/2006/relationships/font" Target="fonts/font7.fntdata"/><Relationship Id="rId42" Type="http://schemas.openxmlformats.org/officeDocument/2006/relationships/font" Target="fonts/font6.fntdata"/><Relationship Id="rId41" Type="http://schemas.openxmlformats.org/officeDocument/2006/relationships/font" Target="fonts/font5.fntdata"/><Relationship Id="rId40" Type="http://schemas.openxmlformats.org/officeDocument/2006/relationships/font" Target="fonts/font4.fntdata"/><Relationship Id="rId4" Type="http://schemas.openxmlformats.org/officeDocument/2006/relationships/notesMaster" Target="notesMasters/notesMaster1.xml"/><Relationship Id="rId39" Type="http://schemas.openxmlformats.org/officeDocument/2006/relationships/font" Target="fonts/font3.fntdata"/><Relationship Id="rId38" Type="http://schemas.openxmlformats.org/officeDocument/2006/relationships/font" Target="fonts/font2.fntdata"/><Relationship Id="rId37" Type="http://schemas.openxmlformats.org/officeDocument/2006/relationships/font" Target="fonts/font1.fntdata"/><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A861B5-C459-4D74-A93A-ABB8A6FFA9D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357984-FA77-460E-8204-A568D7213E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357984-FA77-460E-8204-A568D7213E1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7AAA839-4FAF-4E31-9F41-4C0E297EAC6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AA839-4FAF-4E31-9F41-4C0E297EAC6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915AB-3722-4813-BA33-C310AB4970D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0464" t="23282" b="5109"/>
          <a:stretch>
            <a:fillRect/>
          </a:stretch>
        </p:blipFill>
        <p:spPr>
          <a:xfrm>
            <a:off x="7371761" y="2146955"/>
            <a:ext cx="4820239" cy="436461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634" t="43543" r="89021" b="26917"/>
          <a:stretch>
            <a:fillRect/>
          </a:stretch>
        </p:blipFill>
        <p:spPr>
          <a:xfrm>
            <a:off x="184550" y="4133475"/>
            <a:ext cx="895546" cy="180052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8995" t="3022" r="14949" b="62798"/>
          <a:stretch>
            <a:fillRect/>
          </a:stretch>
        </p:blipFill>
        <p:spPr>
          <a:xfrm>
            <a:off x="7230359" y="563428"/>
            <a:ext cx="3176833" cy="208332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2036" t="54679" r="34974" b="24442"/>
          <a:stretch>
            <a:fillRect/>
          </a:stretch>
        </p:blipFill>
        <p:spPr>
          <a:xfrm>
            <a:off x="6759019" y="4329260"/>
            <a:ext cx="1583704" cy="127261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9681"/>
          <a:stretch>
            <a:fillRect/>
          </a:stretch>
        </p:blipFill>
        <p:spPr>
          <a:xfrm>
            <a:off x="0" y="5009991"/>
            <a:ext cx="12192000" cy="1848009"/>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4613" b="71305"/>
          <a:stretch>
            <a:fillRect/>
          </a:stretch>
        </p:blipFill>
        <p:spPr>
          <a:xfrm>
            <a:off x="9096866" y="0"/>
            <a:ext cx="3095134" cy="1749028"/>
          </a:xfrm>
          <a:prstGeom prst="rect">
            <a:avLst/>
          </a:prstGeom>
        </p:spPr>
      </p:pic>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38053" y="1814543"/>
            <a:ext cx="6989414" cy="923330"/>
          </a:xfrm>
          <a:prstGeom prst="rect">
            <a:avLst/>
          </a:prstGeom>
          <a:noFill/>
        </p:spPr>
        <p:txBody>
          <a:bodyPr wrap="none" rtlCol="0">
            <a:spAutoFit/>
          </a:bodyPr>
          <a:lstStyle/>
          <a:p>
            <a:pPr defTabSz="1218565">
              <a:defRPr/>
            </a:pPr>
            <a:r>
              <a:rPr lang="zh-CN" altLang="en-US" sz="5400" dirty="0" smtClean="0">
                <a:solidFill>
                  <a:srgbClr val="E72D18"/>
                </a:solidFill>
                <a:latin typeface="方正粗谭黑简体" panose="02000000000000000000" pitchFamily="2" charset="-122"/>
                <a:ea typeface="方正粗谭黑简体" panose="02000000000000000000" pitchFamily="2" charset="-122"/>
                <a:cs typeface="Kartika" panose="02020503030404060203" pitchFamily="18" charset="0"/>
              </a:rPr>
              <a:t>学院演讲社团招新</a:t>
            </a:r>
            <a:r>
              <a:rPr lang="en-US" altLang="zh-CN" sz="5400" dirty="0" smtClean="0">
                <a:solidFill>
                  <a:srgbClr val="E72D18"/>
                </a:solidFill>
                <a:latin typeface="方正粗谭黑简体" panose="02000000000000000000" pitchFamily="2" charset="-122"/>
                <a:ea typeface="方正粗谭黑简体" panose="02000000000000000000" pitchFamily="2" charset="-122"/>
                <a:cs typeface="Kartika" panose="02020503030404060203" pitchFamily="18" charset="0"/>
              </a:rPr>
              <a:t>PPT</a:t>
            </a:r>
            <a:endParaRPr lang="en-US" altLang="zh-CN" sz="5400" dirty="0">
              <a:solidFill>
                <a:srgbClr val="E72D18"/>
              </a:solidFill>
              <a:latin typeface="方正粗谭黑简体" panose="02000000000000000000" pitchFamily="2" charset="-122"/>
              <a:ea typeface="方正粗谭黑简体" panose="02000000000000000000" pitchFamily="2" charset="-122"/>
              <a:cs typeface="Kartika" panose="02020503030404060203" pitchFamily="18" charset="0"/>
            </a:endParaRPr>
          </a:p>
        </p:txBody>
      </p:sp>
      <p:sp>
        <p:nvSpPr>
          <p:cNvPr id="10" name="文本框 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38053" y="495104"/>
            <a:ext cx="1961515" cy="1445260"/>
          </a:xfrm>
          <a:prstGeom prst="rect">
            <a:avLst/>
          </a:prstGeom>
          <a:noFill/>
        </p:spPr>
        <p:txBody>
          <a:bodyPr wrap="none" rtlCol="0">
            <a:spAutoFit/>
          </a:bodyPr>
          <a:lstStyle/>
          <a:p>
            <a:pPr defTabSz="1218565">
              <a:defRPr/>
            </a:pPr>
            <a:r>
              <a:rPr lang="en-US" altLang="zh-CN" sz="8800" dirty="0" smtClean="0">
                <a:solidFill>
                  <a:srgbClr val="E72D18"/>
                </a:solidFill>
                <a:latin typeface="Agency FB" panose="020B0503020202020204" pitchFamily="34" charset="0"/>
                <a:ea typeface="方正兰亭超细黑简体" panose="02000000000000000000" pitchFamily="2" charset="-122"/>
                <a:cs typeface="Kartika" panose="02020503030404060203" pitchFamily="18" charset="0"/>
              </a:rPr>
              <a:t>20XX</a:t>
            </a:r>
            <a:endParaRPr lang="en-US" altLang="zh-CN" sz="8800" dirty="0">
              <a:solidFill>
                <a:srgbClr val="E72D18"/>
              </a:solidFill>
              <a:latin typeface="Agency FB" panose="020B0503020202020204" pitchFamily="34" charset="0"/>
              <a:ea typeface="方正兰亭超细黑简体" panose="02000000000000000000" pitchFamily="2" charset="-122"/>
              <a:cs typeface="Kartika" panose="02020503030404060203" pitchFamily="18" charset="0"/>
            </a:endParaRPr>
          </a:p>
        </p:txBody>
      </p:sp>
      <p:cxnSp>
        <p:nvCxnSpPr>
          <p:cNvPr id="11" name="直接连接符 10"/>
          <p:cNvCxnSpPr/>
          <p:nvPr/>
        </p:nvCxnSpPr>
        <p:spPr>
          <a:xfrm>
            <a:off x="608754" y="2743972"/>
            <a:ext cx="43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8754" y="3224207"/>
            <a:ext cx="43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608754" y="2790845"/>
            <a:ext cx="6036415" cy="369332"/>
          </a:xfrm>
          <a:prstGeom prst="rect">
            <a:avLst/>
          </a:prstGeom>
        </p:spPr>
        <p:txBody>
          <a:bodyPr wrap="square">
            <a:spAutoFit/>
          </a:bodyPr>
          <a:lstStyle/>
          <a:p>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a:t>
            </a:r>
            <a:r>
              <a:rPr lang="zh-CN" altLang="en-US" dirty="0" smtClean="0">
                <a:solidFill>
                  <a:schemeClr val="tx1">
                    <a:lumMod val="85000"/>
                    <a:lumOff val="15000"/>
                  </a:schemeClr>
                </a:solidFill>
                <a:latin typeface="幼圆" panose="02010509060101010101" pitchFamily="49" charset="-122"/>
                <a:ea typeface="幼圆" panose="02010509060101010101" pitchFamily="49" charset="-122"/>
              </a:rPr>
              <a:t>演讲辩论</a:t>
            </a:r>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a:t>
            </a:r>
            <a:r>
              <a:rPr lang="zh-CN" altLang="en-US" dirty="0" smtClean="0">
                <a:solidFill>
                  <a:schemeClr val="tx1">
                    <a:lumMod val="85000"/>
                    <a:lumOff val="15000"/>
                  </a:schemeClr>
                </a:solidFill>
                <a:latin typeface="幼圆" panose="02010509060101010101" pitchFamily="49" charset="-122"/>
                <a:ea typeface="幼圆" panose="02010509060101010101" pitchFamily="49" charset="-122"/>
              </a:rPr>
              <a:t>社团招新</a:t>
            </a:r>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a:t>
            </a:r>
            <a:r>
              <a:rPr lang="zh-CN" altLang="en-US" dirty="0" smtClean="0">
                <a:solidFill>
                  <a:schemeClr val="tx1">
                    <a:lumMod val="85000"/>
                    <a:lumOff val="15000"/>
                  </a:schemeClr>
                </a:solidFill>
                <a:latin typeface="幼圆" panose="02010509060101010101" pitchFamily="49" charset="-122"/>
                <a:ea typeface="幼圆" panose="02010509060101010101" pitchFamily="49" charset="-122"/>
              </a:rPr>
              <a:t>岗位竞选</a:t>
            </a:r>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a:t>
            </a:r>
            <a:r>
              <a:rPr lang="zh-CN" altLang="en-US" dirty="0" smtClean="0">
                <a:solidFill>
                  <a:schemeClr val="tx1">
                    <a:lumMod val="85000"/>
                    <a:lumOff val="15000"/>
                  </a:schemeClr>
                </a:solidFill>
                <a:latin typeface="幼圆" panose="02010509060101010101" pitchFamily="49" charset="-122"/>
                <a:ea typeface="幼圆" panose="02010509060101010101" pitchFamily="49" charset="-122"/>
              </a:rPr>
              <a:t>总结计划</a:t>
            </a:r>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 </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grpSp>
        <p:nvGrpSpPr>
          <p:cNvPr id="14" name="组合 13"/>
          <p:cNvGrpSpPr/>
          <p:nvPr/>
        </p:nvGrpSpPr>
        <p:grpSpPr>
          <a:xfrm>
            <a:off x="608754" y="3452095"/>
            <a:ext cx="1878176" cy="435011"/>
            <a:chOff x="4843049" y="3699771"/>
            <a:chExt cx="1878176" cy="435011"/>
          </a:xfrm>
        </p:grpSpPr>
        <p:grpSp>
          <p:nvGrpSpPr>
            <p:cNvPr id="15" name="组合 14"/>
            <p:cNvGrpSpPr/>
            <p:nvPr/>
          </p:nvGrpSpPr>
          <p:grpSpPr>
            <a:xfrm>
              <a:off x="4843049" y="3699771"/>
              <a:ext cx="435011" cy="435011"/>
              <a:chOff x="5366794" y="3612465"/>
              <a:chExt cx="219347" cy="219347"/>
            </a:xfrm>
          </p:grpSpPr>
          <p:sp>
            <p:nvSpPr>
              <p:cNvPr id="17" name="Oval 10"/>
              <p:cNvSpPr>
                <a:spLocks noChangeArrowheads="1"/>
              </p:cNvSpPr>
              <p:nvPr/>
            </p:nvSpPr>
            <p:spPr bwMode="auto">
              <a:xfrm>
                <a:off x="5366794" y="3612465"/>
                <a:ext cx="219347" cy="219347"/>
              </a:xfrm>
              <a:prstGeom prst="ellipse">
                <a:avLst/>
              </a:prstGeom>
              <a:solidFill>
                <a:srgbClr val="E72D18"/>
              </a:solidFill>
              <a:ln>
                <a:noFill/>
              </a:ln>
              <a:effectLst/>
            </p:spPr>
            <p:txBody>
              <a:bodyPr wrap="none" anchor="ctr"/>
              <a:lstStyle/>
              <a:p>
                <a:pPr fontAlgn="base">
                  <a:spcBef>
                    <a:spcPct val="0"/>
                  </a:spcBef>
                  <a:spcAft>
                    <a:spcPct val="0"/>
                  </a:spcAft>
                </a:pPr>
                <a:endParaRPr lang="zh-CN" altLang="en-US" sz="800">
                  <a:solidFill>
                    <a:srgbClr val="FFFDEF"/>
                  </a:solidFill>
                  <a:latin typeface="华文细黑" panose="02010600040101010101" pitchFamily="2" charset="-122"/>
                  <a:ea typeface="华文细黑" panose="02010600040101010101" pitchFamily="2" charset="-122"/>
                </a:endParaRPr>
              </a:p>
            </p:txBody>
          </p:sp>
          <p:grpSp>
            <p:nvGrpSpPr>
              <p:cNvPr id="18" name="组合 17"/>
              <p:cNvGrpSpPr/>
              <p:nvPr/>
            </p:nvGrpSpPr>
            <p:grpSpPr>
              <a:xfrm>
                <a:off x="5426483" y="3660346"/>
                <a:ext cx="100336" cy="114060"/>
                <a:chOff x="860980" y="3583766"/>
                <a:chExt cx="100336" cy="114060"/>
              </a:xfrm>
              <a:solidFill>
                <a:schemeClr val="accent1"/>
              </a:solidFill>
            </p:grpSpPr>
            <p:sp>
              <p:nvSpPr>
                <p:cNvPr id="1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2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600">
                    <a:solidFill>
                      <a:schemeClr val="tx1">
                        <a:lumMod val="65000"/>
                        <a:lumOff val="35000"/>
                      </a:schemeClr>
                    </a:solidFill>
                    <a:latin typeface="华文细黑" panose="02010600040101010101" pitchFamily="2" charset="-122"/>
                    <a:ea typeface="华文细黑" panose="02010600040101010101" pitchFamily="2" charset="-122"/>
                  </a:endParaRPr>
                </a:p>
              </p:txBody>
            </p:sp>
          </p:grpSp>
        </p:grpSp>
        <p:sp>
          <p:nvSpPr>
            <p:cNvPr id="16" name="矩形 15"/>
            <p:cNvSpPr/>
            <p:nvPr/>
          </p:nvSpPr>
          <p:spPr>
            <a:xfrm>
              <a:off x="5333115" y="3743995"/>
              <a:ext cx="1388110"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汇报人</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XXX</a:t>
              </a:r>
              <a:endPar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845651" y="3452095"/>
            <a:ext cx="2496673" cy="435011"/>
            <a:chOff x="6052746" y="3751347"/>
            <a:chExt cx="2496673" cy="435011"/>
          </a:xfrm>
        </p:grpSpPr>
        <p:sp>
          <p:nvSpPr>
            <p:cNvPr id="22" name="Text Box 20"/>
            <p:cNvSpPr txBox="1">
              <a:spLocks noChangeArrowheads="1"/>
            </p:cNvSpPr>
            <p:nvPr/>
          </p:nvSpPr>
          <p:spPr bwMode="auto">
            <a:xfrm>
              <a:off x="6511682" y="3795571"/>
              <a:ext cx="2037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汇报</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日期：</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rPr>
                <a:t>月</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6052746" y="3751347"/>
              <a:ext cx="435011" cy="435011"/>
              <a:chOff x="6052746" y="3751347"/>
              <a:chExt cx="435011" cy="435011"/>
            </a:xfrm>
          </p:grpSpPr>
          <p:sp>
            <p:nvSpPr>
              <p:cNvPr id="24" name="Oval 15"/>
              <p:cNvSpPr>
                <a:spLocks noChangeArrowheads="1"/>
              </p:cNvSpPr>
              <p:nvPr/>
            </p:nvSpPr>
            <p:spPr bwMode="auto">
              <a:xfrm>
                <a:off x="6052746" y="3751347"/>
                <a:ext cx="435011" cy="435011"/>
              </a:xfrm>
              <a:prstGeom prst="ellipse">
                <a:avLst/>
              </a:prstGeom>
              <a:solidFill>
                <a:srgbClr val="E72D18"/>
              </a:solidFill>
              <a:ln>
                <a:noFill/>
              </a:ln>
              <a:effectLst/>
            </p:spPr>
            <p:txBody>
              <a:bodyPr wrap="none" anchor="ctr"/>
              <a:lstStyle/>
              <a:p>
                <a:pPr fontAlgn="base">
                  <a:spcBef>
                    <a:spcPct val="0"/>
                  </a:spcBef>
                  <a:spcAft>
                    <a:spcPct val="0"/>
                  </a:spcAft>
                </a:pPr>
                <a:endParaRPr lang="zh-CN" altLang="en-US" sz="800">
                  <a:solidFill>
                    <a:srgbClr val="FFFDEF"/>
                  </a:solidFill>
                  <a:latin typeface="华文细黑" panose="02010600040101010101" pitchFamily="2" charset="-122"/>
                  <a:ea typeface="华文细黑" panose="02010600040101010101" pitchFamily="2" charset="-122"/>
                </a:endParaRPr>
              </a:p>
            </p:txBody>
          </p:sp>
          <p:sp>
            <p:nvSpPr>
              <p:cNvPr id="25" name="KSO_Shape"/>
              <p:cNvSpPr/>
              <p:nvPr/>
            </p:nvSpPr>
            <p:spPr bwMode="auto">
              <a:xfrm>
                <a:off x="6145264" y="3861554"/>
                <a:ext cx="202196" cy="202534"/>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anim calcmode="lin" valueType="num">
                                      <p:cBhvr>
                                        <p:cTn id="19" dur="750" fill="hold"/>
                                        <p:tgtEl>
                                          <p:spTgt spid="8"/>
                                        </p:tgtEl>
                                        <p:attrNameLst>
                                          <p:attrName>ppt_x</p:attrName>
                                        </p:attrNameLst>
                                      </p:cBhvr>
                                      <p:tavLst>
                                        <p:tav tm="0">
                                          <p:val>
                                            <p:strVal val="#ppt_x"/>
                                          </p:val>
                                        </p:tav>
                                        <p:tav tm="100000">
                                          <p:val>
                                            <p:strVal val="#ppt_x"/>
                                          </p:val>
                                        </p:tav>
                                      </p:tavLst>
                                    </p:anim>
                                    <p:anim calcmode="lin" valueType="num">
                                      <p:cBhvr>
                                        <p:cTn id="20" dur="7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Effect transition="in" filter="fade">
                                      <p:cBhvr>
                                        <p:cTn id="26" dur="75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750" fill="hold"/>
                                        <p:tgtEl>
                                          <p:spTgt spid="3"/>
                                        </p:tgtEl>
                                        <p:attrNameLst>
                                          <p:attrName>ppt_w</p:attrName>
                                        </p:attrNameLst>
                                      </p:cBhvr>
                                      <p:tavLst>
                                        <p:tav tm="0">
                                          <p:val>
                                            <p:fltVal val="0"/>
                                          </p:val>
                                        </p:tav>
                                        <p:tav tm="100000">
                                          <p:val>
                                            <p:strVal val="#ppt_w"/>
                                          </p:val>
                                        </p:tav>
                                      </p:tavLst>
                                    </p:anim>
                                    <p:anim calcmode="lin" valueType="num">
                                      <p:cBhvr>
                                        <p:cTn id="30" dur="750" fill="hold"/>
                                        <p:tgtEl>
                                          <p:spTgt spid="3"/>
                                        </p:tgtEl>
                                        <p:attrNameLst>
                                          <p:attrName>ppt_h</p:attrName>
                                        </p:attrNameLst>
                                      </p:cBhvr>
                                      <p:tavLst>
                                        <p:tav tm="0">
                                          <p:val>
                                            <p:fltVal val="0"/>
                                          </p:val>
                                        </p:tav>
                                        <p:tav tm="100000">
                                          <p:val>
                                            <p:strVal val="#ppt_h"/>
                                          </p:val>
                                        </p:tav>
                                      </p:tavLst>
                                    </p:anim>
                                    <p:animEffect transition="in" filter="fade">
                                      <p:cBhvr>
                                        <p:cTn id="31" dur="75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5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Scale>
                                      <p:cBhvr>
                                        <p:cTn id="3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0"/>
                                        </p:tgtEl>
                                        <p:attrNameLst>
                                          <p:attrName>ppt_x</p:attrName>
                                          <p:attrName>ppt_y</p:attrName>
                                        </p:attrNameLst>
                                      </p:cBhvr>
                                    </p:animMotion>
                                    <p:animEffect transition="in" filter="fade">
                                      <p:cBhvr>
                                        <p:cTn id="41" dur="1000"/>
                                        <p:tgtEl>
                                          <p:spTgt spid="10"/>
                                        </p:tgtEl>
                                      </p:cBhvr>
                                    </p:animEffect>
                                  </p:childTnLst>
                                </p:cTn>
                              </p:par>
                            </p:childTnLst>
                          </p:cTn>
                        </p:par>
                        <p:par>
                          <p:cTn id="42" fill="hold">
                            <p:stCondLst>
                              <p:cond delay="5000"/>
                            </p:stCondLst>
                            <p:childTnLst>
                              <p:par>
                                <p:cTn id="43" presetID="25"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9"/>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1000"/>
                                        <p:tgtEl>
                                          <p:spTgt spid="11"/>
                                        </p:tgtEl>
                                      </p:cBhvr>
                                    </p:animEffect>
                                  </p:childTnLst>
                                </p:cTn>
                              </p:par>
                              <p:par>
                                <p:cTn id="57" presetID="22" presetClass="entr" presetSubtype="2"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right)">
                                      <p:cBhvr>
                                        <p:cTn id="59" dur="1000"/>
                                        <p:tgtEl>
                                          <p:spTgt spid="12"/>
                                        </p:tgtEl>
                                      </p:cBhvr>
                                    </p:animEffect>
                                  </p:childTnLst>
                                </p:cTn>
                              </p:par>
                            </p:childTnLst>
                          </p:cTn>
                        </p:par>
                        <p:par>
                          <p:cTn id="60" fill="hold">
                            <p:stCondLst>
                              <p:cond delay="7000"/>
                            </p:stCondLst>
                            <p:childTnLst>
                              <p:par>
                                <p:cTn id="61" presetID="50" presetClass="entr" presetSubtype="0" decel="10000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3"/>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childTnLst>
                          </p:cTn>
                        </p:par>
                        <p:par>
                          <p:cTn id="66" fill="hold">
                            <p:stCondLst>
                              <p:cond delay="8000"/>
                            </p:stCondLst>
                            <p:childTnLst>
                              <p:par>
                                <p:cTn id="67" presetID="37"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900" decel="100000" fill="hold"/>
                                        <p:tgtEl>
                                          <p:spTgt spid="1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73" presetID="37" presetClass="entr" presetSubtype="0" fill="hold" nodeType="withEffect">
                                  <p:stCondLst>
                                    <p:cond delay="50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1000"/>
                                        <p:tgtEl>
                                          <p:spTgt spid="21"/>
                                        </p:tgtEl>
                                      </p:cBhvr>
                                    </p:animEffect>
                                    <p:anim calcmode="lin" valueType="num">
                                      <p:cBhvr>
                                        <p:cTn id="76" dur="1000" fill="hold"/>
                                        <p:tgtEl>
                                          <p:spTgt spid="21"/>
                                        </p:tgtEl>
                                        <p:attrNameLst>
                                          <p:attrName>ppt_x</p:attrName>
                                        </p:attrNameLst>
                                      </p:cBhvr>
                                      <p:tavLst>
                                        <p:tav tm="0">
                                          <p:val>
                                            <p:strVal val="#ppt_x"/>
                                          </p:val>
                                        </p:tav>
                                        <p:tav tm="100000">
                                          <p:val>
                                            <p:strVal val="#ppt_x"/>
                                          </p:val>
                                        </p:tav>
                                      </p:tavLst>
                                    </p:anim>
                                    <p:anim calcmode="lin" valueType="num">
                                      <p:cBhvr>
                                        <p:cTn id="77" dur="900" decel="100000" fill="hold"/>
                                        <p:tgtEl>
                                          <p:spTgt spid="21"/>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0464" t="23282" b="5109"/>
          <a:stretch>
            <a:fillRect/>
          </a:stretch>
        </p:blipFill>
        <p:spPr>
          <a:xfrm>
            <a:off x="7371761" y="2146955"/>
            <a:ext cx="4820239" cy="436461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634" t="43543" r="89021" b="26917"/>
          <a:stretch>
            <a:fillRect/>
          </a:stretch>
        </p:blipFill>
        <p:spPr>
          <a:xfrm>
            <a:off x="184550" y="4133475"/>
            <a:ext cx="895546" cy="180052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8995" t="3022" r="14949" b="62798"/>
          <a:stretch>
            <a:fillRect/>
          </a:stretch>
        </p:blipFill>
        <p:spPr>
          <a:xfrm>
            <a:off x="7230359" y="563428"/>
            <a:ext cx="3176833" cy="208332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2036" t="54679" r="34974" b="24442"/>
          <a:stretch>
            <a:fillRect/>
          </a:stretch>
        </p:blipFill>
        <p:spPr>
          <a:xfrm>
            <a:off x="6759019" y="4329260"/>
            <a:ext cx="1583704" cy="127261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9681"/>
          <a:stretch>
            <a:fillRect/>
          </a:stretch>
        </p:blipFill>
        <p:spPr>
          <a:xfrm>
            <a:off x="0" y="5009991"/>
            <a:ext cx="12192000" cy="1848009"/>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4613" b="71305"/>
          <a:stretch>
            <a:fillRect/>
          </a:stretch>
        </p:blipFill>
        <p:spPr>
          <a:xfrm>
            <a:off x="9096866" y="0"/>
            <a:ext cx="3095134" cy="1749028"/>
          </a:xfrm>
          <a:prstGeom prst="rect">
            <a:avLst/>
          </a:prstGeom>
        </p:spPr>
      </p:pic>
      <p:grpSp>
        <p:nvGrpSpPr>
          <p:cNvPr id="32" name="组合 31"/>
          <p:cNvGrpSpPr/>
          <p:nvPr/>
        </p:nvGrpSpPr>
        <p:grpSpPr>
          <a:xfrm>
            <a:off x="2916026" y="563428"/>
            <a:ext cx="1398312" cy="1592638"/>
            <a:chOff x="5247596" y="1075611"/>
            <a:chExt cx="1752811" cy="1996402"/>
          </a:xfrm>
        </p:grpSpPr>
        <p:sp>
          <p:nvSpPr>
            <p:cNvPr id="33" name="任意多边形 32"/>
            <p:cNvSpPr/>
            <p:nvPr/>
          </p:nvSpPr>
          <p:spPr>
            <a:xfrm rot="5400000">
              <a:off x="5125801" y="1197406"/>
              <a:ext cx="1996402" cy="1752811"/>
            </a:xfrm>
            <a:custGeom>
              <a:avLst/>
              <a:gdLst>
                <a:gd name="connsiteX0" fmla="*/ 1411636 w 5008128"/>
                <a:gd name="connsiteY0" fmla="*/ 0 h 4397062"/>
                <a:gd name="connsiteX1" fmla="*/ 3549924 w 5008128"/>
                <a:gd name="connsiteY1" fmla="*/ 0 h 4397062"/>
                <a:gd name="connsiteX2" fmla="*/ 3618304 w 5008128"/>
                <a:gd name="connsiteY2" fmla="*/ 6893 h 4397062"/>
                <a:gd name="connsiteX3" fmla="*/ 3619112 w 5008128"/>
                <a:gd name="connsiteY3" fmla="*/ 6872 h 4397062"/>
                <a:gd name="connsiteX4" fmla="*/ 3893609 w 5008128"/>
                <a:gd name="connsiteY4" fmla="*/ 178401 h 4397062"/>
                <a:gd name="connsiteX5" fmla="*/ 4934760 w 5008128"/>
                <a:gd name="connsiteY5" fmla="*/ 1981727 h 4397062"/>
                <a:gd name="connsiteX6" fmla="*/ 4939239 w 5008128"/>
                <a:gd name="connsiteY6" fmla="*/ 1986571 h 4397062"/>
                <a:gd name="connsiteX7" fmla="*/ 4997184 w 5008128"/>
                <a:gd name="connsiteY7" fmla="*/ 2105316 h 4397062"/>
                <a:gd name="connsiteX8" fmla="*/ 5006274 w 5008128"/>
                <a:gd name="connsiteY8" fmla="*/ 2159492 h 4397062"/>
                <a:gd name="connsiteX9" fmla="*/ 5006375 w 5008128"/>
                <a:gd name="connsiteY9" fmla="*/ 2159938 h 4397062"/>
                <a:gd name="connsiteX10" fmla="*/ 5006380 w 5008128"/>
                <a:gd name="connsiteY10" fmla="*/ 2160123 h 4397062"/>
                <a:gd name="connsiteX11" fmla="*/ 5008127 w 5008128"/>
                <a:gd name="connsiteY11" fmla="*/ 2170534 h 4397062"/>
                <a:gd name="connsiteX12" fmla="*/ 5007390 w 5008128"/>
                <a:gd name="connsiteY12" fmla="*/ 2198513 h 4397062"/>
                <a:gd name="connsiteX13" fmla="*/ 5008128 w 5008128"/>
                <a:gd name="connsiteY13" fmla="*/ 2226529 h 4397062"/>
                <a:gd name="connsiteX14" fmla="*/ 5006379 w 5008128"/>
                <a:gd name="connsiteY14" fmla="*/ 2236953 h 4397062"/>
                <a:gd name="connsiteX15" fmla="*/ 5006374 w 5008128"/>
                <a:gd name="connsiteY15" fmla="*/ 2237124 h 4397062"/>
                <a:gd name="connsiteX16" fmla="*/ 5006281 w 5008128"/>
                <a:gd name="connsiteY16" fmla="*/ 2237537 h 4397062"/>
                <a:gd name="connsiteX17" fmla="*/ 4997185 w 5008128"/>
                <a:gd name="connsiteY17" fmla="*/ 2291746 h 4397062"/>
                <a:gd name="connsiteX18" fmla="*/ 4939240 w 5008128"/>
                <a:gd name="connsiteY18" fmla="*/ 2410491 h 4397062"/>
                <a:gd name="connsiteX19" fmla="*/ 4934756 w 5008128"/>
                <a:gd name="connsiteY19" fmla="*/ 2415341 h 4397062"/>
                <a:gd name="connsiteX20" fmla="*/ 3893608 w 5008128"/>
                <a:gd name="connsiteY20" fmla="*/ 4218660 h 4397062"/>
                <a:gd name="connsiteX21" fmla="*/ 3619111 w 5008128"/>
                <a:gd name="connsiteY21" fmla="*/ 4390189 h 4397062"/>
                <a:gd name="connsiteX22" fmla="*/ 3618312 w 5008128"/>
                <a:gd name="connsiteY22" fmla="*/ 4390168 h 4397062"/>
                <a:gd name="connsiteX23" fmla="*/ 3549922 w 5008128"/>
                <a:gd name="connsiteY23" fmla="*/ 4397062 h 4397062"/>
                <a:gd name="connsiteX24" fmla="*/ 1411635 w 5008128"/>
                <a:gd name="connsiteY24" fmla="*/ 4397061 h 4397062"/>
                <a:gd name="connsiteX25" fmla="*/ 1090883 w 5008128"/>
                <a:gd name="connsiteY25" fmla="*/ 4178780 h 4397062"/>
                <a:gd name="connsiteX26" fmla="*/ 1090236 w 5008128"/>
                <a:gd name="connsiteY26" fmla="*/ 4176602 h 4397062"/>
                <a:gd name="connsiteX27" fmla="*/ 73371 w 5008128"/>
                <a:gd name="connsiteY27" fmla="*/ 2415339 h 4397062"/>
                <a:gd name="connsiteX28" fmla="*/ 68888 w 5008128"/>
                <a:gd name="connsiteY28" fmla="*/ 2410490 h 4397062"/>
                <a:gd name="connsiteX29" fmla="*/ 10943 w 5008128"/>
                <a:gd name="connsiteY29" fmla="*/ 2291745 h 4397062"/>
                <a:gd name="connsiteX30" fmla="*/ 1847 w 5008128"/>
                <a:gd name="connsiteY30" fmla="*/ 2237537 h 4397062"/>
                <a:gd name="connsiteX31" fmla="*/ 1753 w 5008128"/>
                <a:gd name="connsiteY31" fmla="*/ 2237123 h 4397062"/>
                <a:gd name="connsiteX32" fmla="*/ 1749 w 5008128"/>
                <a:gd name="connsiteY32" fmla="*/ 2236952 h 4397062"/>
                <a:gd name="connsiteX33" fmla="*/ 0 w 5008128"/>
                <a:gd name="connsiteY33" fmla="*/ 2226528 h 4397062"/>
                <a:gd name="connsiteX34" fmla="*/ 737 w 5008128"/>
                <a:gd name="connsiteY34" fmla="*/ 2198511 h 4397062"/>
                <a:gd name="connsiteX35" fmla="*/ 1 w 5008128"/>
                <a:gd name="connsiteY35" fmla="*/ 2170533 h 4397062"/>
                <a:gd name="connsiteX36" fmla="*/ 1748 w 5008128"/>
                <a:gd name="connsiteY36" fmla="*/ 2160123 h 4397062"/>
                <a:gd name="connsiteX37" fmla="*/ 1752 w 5008128"/>
                <a:gd name="connsiteY37" fmla="*/ 2159937 h 4397062"/>
                <a:gd name="connsiteX38" fmla="*/ 1854 w 5008128"/>
                <a:gd name="connsiteY38" fmla="*/ 2159489 h 4397062"/>
                <a:gd name="connsiteX39" fmla="*/ 10944 w 5008128"/>
                <a:gd name="connsiteY39" fmla="*/ 2105315 h 4397062"/>
                <a:gd name="connsiteX40" fmla="*/ 68889 w 5008128"/>
                <a:gd name="connsiteY40" fmla="*/ 1986571 h 4397062"/>
                <a:gd name="connsiteX41" fmla="*/ 73367 w 5008128"/>
                <a:gd name="connsiteY41" fmla="*/ 1981727 h 4397062"/>
                <a:gd name="connsiteX42" fmla="*/ 1090239 w 5008128"/>
                <a:gd name="connsiteY42" fmla="*/ 220454 h 4397062"/>
                <a:gd name="connsiteX43" fmla="*/ 1090884 w 5008128"/>
                <a:gd name="connsiteY43" fmla="*/ 218281 h 4397062"/>
                <a:gd name="connsiteX44" fmla="*/ 1411636 w 5008128"/>
                <a:gd name="connsiteY44" fmla="*/ 0 h 439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08128" h="4397062">
                  <a:moveTo>
                    <a:pt x="1411636" y="0"/>
                  </a:moveTo>
                  <a:lnTo>
                    <a:pt x="3549924" y="0"/>
                  </a:lnTo>
                  <a:lnTo>
                    <a:pt x="3618304" y="6893"/>
                  </a:lnTo>
                  <a:lnTo>
                    <a:pt x="3619112" y="6872"/>
                  </a:lnTo>
                  <a:cubicBezTo>
                    <a:pt x="3729478" y="14672"/>
                    <a:pt x="3834125" y="75371"/>
                    <a:pt x="3893609" y="178401"/>
                  </a:cubicBezTo>
                  <a:lnTo>
                    <a:pt x="4934760" y="1981727"/>
                  </a:lnTo>
                  <a:lnTo>
                    <a:pt x="4939239" y="1986571"/>
                  </a:lnTo>
                  <a:cubicBezTo>
                    <a:pt x="4966229" y="2022293"/>
                    <a:pt x="4985769" y="2062716"/>
                    <a:pt x="4997184" y="2105316"/>
                  </a:cubicBezTo>
                  <a:lnTo>
                    <a:pt x="5006274" y="2159492"/>
                  </a:lnTo>
                  <a:lnTo>
                    <a:pt x="5006375" y="2159938"/>
                  </a:lnTo>
                  <a:lnTo>
                    <a:pt x="5006380" y="2160123"/>
                  </a:lnTo>
                  <a:lnTo>
                    <a:pt x="5008127" y="2170534"/>
                  </a:lnTo>
                  <a:lnTo>
                    <a:pt x="5007390" y="2198513"/>
                  </a:lnTo>
                  <a:lnTo>
                    <a:pt x="5008128" y="2226529"/>
                  </a:lnTo>
                  <a:lnTo>
                    <a:pt x="5006379" y="2236953"/>
                  </a:lnTo>
                  <a:lnTo>
                    <a:pt x="5006374" y="2237124"/>
                  </a:lnTo>
                  <a:lnTo>
                    <a:pt x="5006281" y="2237537"/>
                  </a:lnTo>
                  <a:lnTo>
                    <a:pt x="4997185" y="2291746"/>
                  </a:lnTo>
                  <a:cubicBezTo>
                    <a:pt x="4985770" y="2334346"/>
                    <a:pt x="4966230" y="2374769"/>
                    <a:pt x="4939240" y="2410491"/>
                  </a:cubicBezTo>
                  <a:lnTo>
                    <a:pt x="4934756" y="2415341"/>
                  </a:lnTo>
                  <a:lnTo>
                    <a:pt x="3893608" y="4218660"/>
                  </a:lnTo>
                  <a:cubicBezTo>
                    <a:pt x="3834124" y="4321690"/>
                    <a:pt x="3729477" y="4382389"/>
                    <a:pt x="3619111" y="4390189"/>
                  </a:cubicBezTo>
                  <a:lnTo>
                    <a:pt x="3618312" y="4390168"/>
                  </a:lnTo>
                  <a:lnTo>
                    <a:pt x="3549922" y="4397062"/>
                  </a:lnTo>
                  <a:lnTo>
                    <a:pt x="1411635" y="4397061"/>
                  </a:lnTo>
                  <a:cubicBezTo>
                    <a:pt x="1265899" y="4397061"/>
                    <a:pt x="1141289" y="4306608"/>
                    <a:pt x="1090883" y="4178780"/>
                  </a:cubicBezTo>
                  <a:lnTo>
                    <a:pt x="1090236" y="4176602"/>
                  </a:lnTo>
                  <a:lnTo>
                    <a:pt x="73371" y="2415339"/>
                  </a:lnTo>
                  <a:lnTo>
                    <a:pt x="68888" y="2410490"/>
                  </a:lnTo>
                  <a:cubicBezTo>
                    <a:pt x="41898" y="2374768"/>
                    <a:pt x="22358" y="2334346"/>
                    <a:pt x="10943" y="2291745"/>
                  </a:cubicBezTo>
                  <a:lnTo>
                    <a:pt x="1847" y="2237537"/>
                  </a:lnTo>
                  <a:lnTo>
                    <a:pt x="1753" y="2237123"/>
                  </a:lnTo>
                  <a:lnTo>
                    <a:pt x="1749" y="2236952"/>
                  </a:lnTo>
                  <a:lnTo>
                    <a:pt x="0" y="2226528"/>
                  </a:lnTo>
                  <a:lnTo>
                    <a:pt x="737" y="2198511"/>
                  </a:lnTo>
                  <a:lnTo>
                    <a:pt x="1" y="2170533"/>
                  </a:lnTo>
                  <a:lnTo>
                    <a:pt x="1748" y="2160123"/>
                  </a:lnTo>
                  <a:lnTo>
                    <a:pt x="1752" y="2159937"/>
                  </a:lnTo>
                  <a:lnTo>
                    <a:pt x="1854" y="2159489"/>
                  </a:lnTo>
                  <a:lnTo>
                    <a:pt x="10944" y="2105315"/>
                  </a:lnTo>
                  <a:cubicBezTo>
                    <a:pt x="22359" y="2062715"/>
                    <a:pt x="41899" y="2022292"/>
                    <a:pt x="68889" y="1986571"/>
                  </a:cubicBezTo>
                  <a:lnTo>
                    <a:pt x="73367" y="1981727"/>
                  </a:lnTo>
                  <a:lnTo>
                    <a:pt x="1090239" y="220454"/>
                  </a:lnTo>
                  <a:lnTo>
                    <a:pt x="1090884" y="218281"/>
                  </a:lnTo>
                  <a:cubicBezTo>
                    <a:pt x="1141290" y="90453"/>
                    <a:pt x="1265900" y="0"/>
                    <a:pt x="1411636" y="0"/>
                  </a:cubicBezTo>
                  <a:close/>
                </a:path>
              </a:pathLst>
            </a:custGeom>
            <a:solidFill>
              <a:srgbClr val="E72D18"/>
            </a:solidFill>
            <a:ln w="19050">
              <a:solidFill>
                <a:schemeClr val="bg1"/>
              </a:solidFill>
              <a:round/>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p>
          </p:txBody>
        </p:sp>
        <p:sp>
          <p:nvSpPr>
            <p:cNvPr id="34" name="文本框 33"/>
            <p:cNvSpPr txBox="1"/>
            <p:nvPr/>
          </p:nvSpPr>
          <p:spPr>
            <a:xfrm>
              <a:off x="5396975" y="1400967"/>
              <a:ext cx="1454047" cy="1273153"/>
            </a:xfrm>
            <a:prstGeom prst="rect">
              <a:avLst/>
            </a:prstGeom>
            <a:noFill/>
          </p:spPr>
          <p:txBody>
            <a:bodyPr wrap="square" rtlCol="0" anchor="ctr">
              <a:spAutoFit/>
            </a:bodyPr>
            <a:lstStyle/>
            <a:p>
              <a:pPr algn="ctr"/>
              <a:r>
                <a:rPr lang="en-US" altLang="zh-CN" sz="6000" b="1" dirty="0" smtClean="0">
                  <a:solidFill>
                    <a:schemeClr val="bg1"/>
                  </a:solidFill>
                  <a:latin typeface="Agency FB" panose="020B0503020202020204" pitchFamily="34" charset="0"/>
                  <a:ea typeface="★锐线体" panose="02000000000000000000" pitchFamily="2" charset="-122"/>
                </a:rPr>
                <a:t>02</a:t>
              </a:r>
              <a:endParaRPr lang="zh-CN" altLang="en-US" sz="6000" b="1" dirty="0">
                <a:solidFill>
                  <a:schemeClr val="bg1"/>
                </a:solidFill>
                <a:latin typeface="Agency FB" panose="020B0503020202020204" pitchFamily="34" charset="0"/>
                <a:ea typeface="★锐线体" panose="02000000000000000000" pitchFamily="2" charset="-122"/>
              </a:endParaRPr>
            </a:p>
          </p:txBody>
        </p:sp>
      </p:grpSp>
      <p:sp>
        <p:nvSpPr>
          <p:cNvPr id="35" name="文本框 34"/>
          <p:cNvSpPr txBox="1"/>
          <p:nvPr/>
        </p:nvSpPr>
        <p:spPr>
          <a:xfrm>
            <a:off x="1158536" y="2320068"/>
            <a:ext cx="4913292" cy="702885"/>
          </a:xfrm>
          <a:prstGeom prst="rect">
            <a:avLst/>
          </a:prstGeom>
          <a:noFill/>
        </p:spPr>
        <p:txBody>
          <a:bodyPr wrap="square" rtlCol="0">
            <a:spAutoFit/>
          </a:bodyPr>
          <a:lstStyle/>
          <a:p>
            <a:pPr algn="ctr">
              <a:lnSpc>
                <a:spcPct val="120000"/>
              </a:lnSpc>
            </a:pPr>
            <a:r>
              <a:rPr lang="zh-CN" altLang="en-US" sz="3600" spc="300" dirty="0" smtClean="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36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sp>
        <p:nvSpPr>
          <p:cNvPr id="36" name="矩形 35"/>
          <p:cNvSpPr/>
          <p:nvPr/>
        </p:nvSpPr>
        <p:spPr>
          <a:xfrm>
            <a:off x="532262" y="3288028"/>
            <a:ext cx="6165835" cy="626646"/>
          </a:xfrm>
          <a:prstGeom prst="rect">
            <a:avLst/>
          </a:prstGeom>
        </p:spPr>
        <p:txBody>
          <a:bodyPr wrap="square">
            <a:spAutoFit/>
          </a:bodyPr>
          <a:lstStyle/>
          <a:p>
            <a:pPr algn="ctr">
              <a:lnSpc>
                <a:spcPct val="130000"/>
              </a:lnSpc>
            </a:pPr>
            <a:r>
              <a:rPr lang="zh-CN" altLang="en-US" sz="1400" dirty="0">
                <a:solidFill>
                  <a:srgbClr val="E72D18"/>
                </a:solidFill>
                <a:latin typeface="微软雅黑 Light" panose="020B0502040204020203" pitchFamily="34" charset="-122"/>
                <a:ea typeface="微软雅黑 Light" panose="020B0502040204020203" pitchFamily="34" charset="-122"/>
              </a:rPr>
              <a:t>此处添加详细文本描述，建议与标题相关并符合整体语言风格，语言描述</a:t>
            </a:r>
            <a:r>
              <a:rPr lang="zh-CN" altLang="en-US" sz="1400" dirty="0" smtClean="0">
                <a:solidFill>
                  <a:srgbClr val="E72D18"/>
                </a:solidFill>
                <a:latin typeface="微软雅黑 Light" panose="020B0502040204020203" pitchFamily="34" charset="-122"/>
                <a:ea typeface="微软雅黑 Light" panose="020B0502040204020203" pitchFamily="34" charset="-122"/>
              </a:rPr>
              <a:t>尽量</a:t>
            </a:r>
            <a:r>
              <a:rPr lang="zh-CN" altLang="en-US" sz="1400" dirty="0">
                <a:solidFill>
                  <a:srgbClr val="E72D18"/>
                </a:solidFill>
                <a:latin typeface="微软雅黑 Light" panose="020B0502040204020203" pitchFamily="34" charset="-122"/>
                <a:ea typeface="微软雅黑 Light" panose="020B0502040204020203" pitchFamily="34" charset="-122"/>
              </a:rPr>
              <a:t>，建议与标题相关并符合整体语言风格，语言描述尽量</a:t>
            </a:r>
            <a:r>
              <a:rPr lang="en-US" altLang="zh-CN" sz="1400" dirty="0" smtClean="0">
                <a:solidFill>
                  <a:srgbClr val="E72D18"/>
                </a:solidFill>
                <a:latin typeface="微软雅黑 Light" panose="020B0502040204020203" pitchFamily="34" charset="-122"/>
                <a:ea typeface="微软雅黑 Light" panose="020B0502040204020203" pitchFamily="34" charset="-122"/>
              </a:rPr>
              <a:t>……</a:t>
            </a:r>
            <a:endParaRPr lang="en-US" altLang="zh-CN" sz="1400" dirty="0">
              <a:solidFill>
                <a:srgbClr val="E72D18"/>
              </a:solidFill>
              <a:latin typeface="微软雅黑 Light" panose="020B0502040204020203" pitchFamily="34" charset="-122"/>
              <a:ea typeface="微软雅黑 Light" panose="020B0502040204020203" pitchFamily="34" charset="-122"/>
            </a:endParaRPr>
          </a:p>
        </p:txBody>
      </p:sp>
      <p:cxnSp>
        <p:nvCxnSpPr>
          <p:cNvPr id="37" name="直接连接符 36"/>
          <p:cNvCxnSpPr/>
          <p:nvPr/>
        </p:nvCxnSpPr>
        <p:spPr>
          <a:xfrm>
            <a:off x="3361962" y="3110797"/>
            <a:ext cx="506437" cy="0"/>
          </a:xfrm>
          <a:prstGeom prst="line">
            <a:avLst/>
          </a:prstGeom>
          <a:ln w="28575">
            <a:solidFill>
              <a:srgbClr val="E72D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anim calcmode="lin" valueType="num">
                                      <p:cBhvr>
                                        <p:cTn id="19" dur="750" fill="hold"/>
                                        <p:tgtEl>
                                          <p:spTgt spid="8"/>
                                        </p:tgtEl>
                                        <p:attrNameLst>
                                          <p:attrName>ppt_x</p:attrName>
                                        </p:attrNameLst>
                                      </p:cBhvr>
                                      <p:tavLst>
                                        <p:tav tm="0">
                                          <p:val>
                                            <p:strVal val="#ppt_x"/>
                                          </p:val>
                                        </p:tav>
                                        <p:tav tm="100000">
                                          <p:val>
                                            <p:strVal val="#ppt_x"/>
                                          </p:val>
                                        </p:tav>
                                      </p:tavLst>
                                    </p:anim>
                                    <p:anim calcmode="lin" valueType="num">
                                      <p:cBhvr>
                                        <p:cTn id="20" dur="7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Effect transition="in" filter="fade">
                                      <p:cBhvr>
                                        <p:cTn id="26" dur="75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750" fill="hold"/>
                                        <p:tgtEl>
                                          <p:spTgt spid="3"/>
                                        </p:tgtEl>
                                        <p:attrNameLst>
                                          <p:attrName>ppt_w</p:attrName>
                                        </p:attrNameLst>
                                      </p:cBhvr>
                                      <p:tavLst>
                                        <p:tav tm="0">
                                          <p:val>
                                            <p:fltVal val="0"/>
                                          </p:val>
                                        </p:tav>
                                        <p:tav tm="100000">
                                          <p:val>
                                            <p:strVal val="#ppt_w"/>
                                          </p:val>
                                        </p:tav>
                                      </p:tavLst>
                                    </p:anim>
                                    <p:anim calcmode="lin" valueType="num">
                                      <p:cBhvr>
                                        <p:cTn id="30" dur="750" fill="hold"/>
                                        <p:tgtEl>
                                          <p:spTgt spid="3"/>
                                        </p:tgtEl>
                                        <p:attrNameLst>
                                          <p:attrName>ppt_h</p:attrName>
                                        </p:attrNameLst>
                                      </p:cBhvr>
                                      <p:tavLst>
                                        <p:tav tm="0">
                                          <p:val>
                                            <p:fltVal val="0"/>
                                          </p:val>
                                        </p:tav>
                                        <p:tav tm="100000">
                                          <p:val>
                                            <p:strVal val="#ppt_h"/>
                                          </p:val>
                                        </p:tav>
                                      </p:tavLst>
                                    </p:anim>
                                    <p:animEffect transition="in" filter="fade">
                                      <p:cBhvr>
                                        <p:cTn id="31" dur="75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53" presetClass="entr" presetSubtype="52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par>
                                <p:cTn id="44" presetID="8" presetClass="emph" presetSubtype="0" fill="hold" nodeType="withEffect">
                                  <p:stCondLst>
                                    <p:cond delay="0"/>
                                  </p:stCondLst>
                                  <p:childTnLst>
                                    <p:animRot by="21600000">
                                      <p:cBhvr>
                                        <p:cTn id="45" dur="500" fill="hold"/>
                                        <p:tgtEl>
                                          <p:spTgt spid="32"/>
                                        </p:tgtEl>
                                        <p:attrNameLst>
                                          <p:attrName>r</p:attrName>
                                        </p:attrNameLst>
                                      </p:cBhvr>
                                    </p:animRot>
                                  </p:childTnLst>
                                </p:cTn>
                              </p:par>
                            </p:childTnLst>
                          </p:cTn>
                        </p:par>
                        <p:par>
                          <p:cTn id="46" fill="hold">
                            <p:stCondLst>
                              <p:cond delay="4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849"/>
                            </p:stCondLst>
                            <p:childTnLst>
                              <p:par>
                                <p:cTn id="53" presetID="16" presetClass="entr" presetSubtype="37"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outVertical)">
                                      <p:cBhvr>
                                        <p:cTn id="55" dur="500"/>
                                        <p:tgtEl>
                                          <p:spTgt spid="37"/>
                                        </p:tgtEl>
                                      </p:cBhvr>
                                    </p:animEffect>
                                  </p:childTnLst>
                                </p:cTn>
                              </p:par>
                            </p:childTnLst>
                          </p:cTn>
                        </p:par>
                        <p:par>
                          <p:cTn id="56" fill="hold">
                            <p:stCondLst>
                              <p:cond delay="5349"/>
                            </p:stCondLst>
                            <p:childTnLst>
                              <p:par>
                                <p:cTn id="57" presetID="2" presetClass="entr" presetSubtype="4" decel="100000" fill="hold" grpId="0" nodeType="afterEffect">
                                  <p:stCondLst>
                                    <p:cond delay="0"/>
                                  </p:stCondLst>
                                  <p:iterate type="lt">
                                    <p:tmPct val="10000"/>
                                  </p:iterate>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二、</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31" name="任意多边形 30"/>
          <p:cNvSpPr/>
          <p:nvPr/>
        </p:nvSpPr>
        <p:spPr>
          <a:xfrm>
            <a:off x="0" y="1943803"/>
            <a:ext cx="6327503" cy="4516309"/>
          </a:xfrm>
          <a:custGeom>
            <a:avLst/>
            <a:gdLst>
              <a:gd name="connsiteX0" fmla="*/ 0 w 5632177"/>
              <a:gd name="connsiteY0" fmla="*/ 0 h 4020014"/>
              <a:gd name="connsiteX1" fmla="*/ 983854 w 5632177"/>
              <a:gd name="connsiteY1" fmla="*/ 0 h 4020014"/>
              <a:gd name="connsiteX2" fmla="*/ 1008187 w 5632177"/>
              <a:gd name="connsiteY2" fmla="*/ 0 h 4020014"/>
              <a:gd name="connsiteX3" fmla="*/ 5632177 w 5632177"/>
              <a:gd name="connsiteY3" fmla="*/ 0 h 4020014"/>
              <a:gd name="connsiteX4" fmla="*/ 4663876 w 5632177"/>
              <a:gd name="connsiteY4" fmla="*/ 4020014 h 4020014"/>
              <a:gd name="connsiteX5" fmla="*/ 1008187 w 5632177"/>
              <a:gd name="connsiteY5" fmla="*/ 4020014 h 4020014"/>
              <a:gd name="connsiteX6" fmla="*/ 15553 w 5632177"/>
              <a:gd name="connsiteY6" fmla="*/ 4020014 h 4020014"/>
              <a:gd name="connsiteX7" fmla="*/ 0 w 5632177"/>
              <a:gd name="connsiteY7" fmla="*/ 4020014 h 40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177" h="4020014">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1"/>
            <a:srcRect/>
            <a:stretch>
              <a:fillRect t="-5891" b="-58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32" name="组合 31"/>
          <p:cNvGrpSpPr/>
          <p:nvPr/>
        </p:nvGrpSpPr>
        <p:grpSpPr>
          <a:xfrm>
            <a:off x="5290460" y="2390709"/>
            <a:ext cx="2074081" cy="1107977"/>
            <a:chOff x="5290461" y="1931689"/>
            <a:chExt cx="2074081" cy="1107977"/>
          </a:xfrm>
        </p:grpSpPr>
        <p:sp>
          <p:nvSpPr>
            <p:cNvPr id="33" name="平行四边形 32"/>
            <p:cNvSpPr/>
            <p:nvPr/>
          </p:nvSpPr>
          <p:spPr>
            <a:xfrm>
              <a:off x="5290461" y="1931689"/>
              <a:ext cx="2074081" cy="1107977"/>
            </a:xfrm>
            <a:prstGeom prst="parallelogram">
              <a:avLst>
                <a:gd name="adj" fmla="val 24087"/>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TextBox 30"/>
            <p:cNvSpPr txBox="1"/>
            <p:nvPr/>
          </p:nvSpPr>
          <p:spPr>
            <a:xfrm>
              <a:off x="5618700" y="2297519"/>
              <a:ext cx="1417602" cy="369332"/>
            </a:xfrm>
            <a:prstGeom prst="rect">
              <a:avLst/>
            </a:prstGeom>
            <a:noFill/>
          </p:spPr>
          <p:txBody>
            <a:bodyPr wrap="square" lIns="0" tIns="0" rIns="0" bIns="0" rtlCol="0">
              <a:spAutoFit/>
            </a:bodyPr>
            <a:lstStyle/>
            <a:p>
              <a:pPr algn="ctr"/>
              <a:r>
                <a:rPr lang="zh-CN" altLang="en-US" sz="2400" dirty="0" smtClean="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rPr>
                <a:t>添加标题</a:t>
              </a:r>
              <a:endParaRPr lang="zh-CN" altLang="en-US" sz="2400" dirty="0">
                <a:solidFill>
                  <a:srgbClr val="FFFFFF"/>
                </a:solidFill>
                <a:latin typeface="方正粗谭黑简体" panose="02000000000000000000" pitchFamily="2" charset="-122"/>
                <a:ea typeface="方正粗谭黑简体" panose="02000000000000000000" pitchFamily="2" charset="-122"/>
              </a:endParaRPr>
            </a:p>
          </p:txBody>
        </p:sp>
      </p:grpSp>
      <p:sp>
        <p:nvSpPr>
          <p:cNvPr id="35" name="TextBox 29"/>
          <p:cNvSpPr txBox="1"/>
          <p:nvPr/>
        </p:nvSpPr>
        <p:spPr>
          <a:xfrm>
            <a:off x="7608168" y="2559977"/>
            <a:ext cx="3879652" cy="813364"/>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6" name="TextBox 29"/>
          <p:cNvSpPr txBox="1"/>
          <p:nvPr/>
        </p:nvSpPr>
        <p:spPr>
          <a:xfrm>
            <a:off x="7364541" y="3792173"/>
            <a:ext cx="4123279" cy="53328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7" name="TextBox 29"/>
          <p:cNvSpPr txBox="1"/>
          <p:nvPr/>
        </p:nvSpPr>
        <p:spPr>
          <a:xfrm>
            <a:off x="7076415" y="5152609"/>
            <a:ext cx="4420259" cy="53328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grpSp>
        <p:nvGrpSpPr>
          <p:cNvPr id="38" name="组合 37"/>
          <p:cNvGrpSpPr/>
          <p:nvPr/>
        </p:nvGrpSpPr>
        <p:grpSpPr>
          <a:xfrm>
            <a:off x="5002335" y="3622905"/>
            <a:ext cx="2074081" cy="1107977"/>
            <a:chOff x="5002336" y="3163885"/>
            <a:chExt cx="2074081" cy="1107977"/>
          </a:xfrm>
        </p:grpSpPr>
        <p:sp>
          <p:nvSpPr>
            <p:cNvPr id="39" name="平行四边形 38"/>
            <p:cNvSpPr/>
            <p:nvPr/>
          </p:nvSpPr>
          <p:spPr>
            <a:xfrm>
              <a:off x="5002336" y="3163885"/>
              <a:ext cx="2074081" cy="1107977"/>
            </a:xfrm>
            <a:prstGeom prst="parallelogram">
              <a:avLst>
                <a:gd name="adj" fmla="val 24087"/>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TextBox 30"/>
            <p:cNvSpPr txBox="1"/>
            <p:nvPr/>
          </p:nvSpPr>
          <p:spPr>
            <a:xfrm>
              <a:off x="5330575" y="3533207"/>
              <a:ext cx="1417602" cy="369332"/>
            </a:xfrm>
            <a:prstGeom prst="rect">
              <a:avLst/>
            </a:prstGeom>
            <a:noFill/>
          </p:spPr>
          <p:txBody>
            <a:bodyPr wrap="square" lIns="0" tIns="0" rIns="0" bIns="0" rtlCol="0">
              <a:spAutoFit/>
            </a:bodyPr>
            <a:lstStyle/>
            <a:p>
              <a:pPr algn="ctr"/>
              <a:r>
                <a:rPr lang="zh-CN" altLang="en-US" sz="24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rPr>
                <a:t>添加标题</a:t>
              </a:r>
              <a:endParaRPr lang="zh-CN" altLang="en-US" sz="2400" dirty="0">
                <a:solidFill>
                  <a:srgbClr val="FFFFFF"/>
                </a:solidFill>
                <a:latin typeface="方正粗谭黑简体" panose="02000000000000000000" pitchFamily="2" charset="-122"/>
                <a:ea typeface="方正粗谭黑简体" panose="02000000000000000000" pitchFamily="2" charset="-122"/>
              </a:endParaRPr>
            </a:p>
          </p:txBody>
        </p:sp>
      </p:grpSp>
      <p:grpSp>
        <p:nvGrpSpPr>
          <p:cNvPr id="41" name="组合 40"/>
          <p:cNvGrpSpPr/>
          <p:nvPr/>
        </p:nvGrpSpPr>
        <p:grpSpPr>
          <a:xfrm>
            <a:off x="4714406" y="4855101"/>
            <a:ext cx="2074081" cy="1107977"/>
            <a:chOff x="4714406" y="4396081"/>
            <a:chExt cx="2074081" cy="1107977"/>
          </a:xfrm>
        </p:grpSpPr>
        <p:sp>
          <p:nvSpPr>
            <p:cNvPr id="42" name="平行四边形 41"/>
            <p:cNvSpPr/>
            <p:nvPr/>
          </p:nvSpPr>
          <p:spPr>
            <a:xfrm>
              <a:off x="4714406" y="4396081"/>
              <a:ext cx="2074081" cy="1107977"/>
            </a:xfrm>
            <a:prstGeom prst="parallelogram">
              <a:avLst>
                <a:gd name="adj" fmla="val 24087"/>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TextBox 30"/>
            <p:cNvSpPr txBox="1"/>
            <p:nvPr/>
          </p:nvSpPr>
          <p:spPr>
            <a:xfrm>
              <a:off x="5071875" y="4734626"/>
              <a:ext cx="1417602" cy="369332"/>
            </a:xfrm>
            <a:prstGeom prst="rect">
              <a:avLst/>
            </a:prstGeom>
            <a:noFill/>
          </p:spPr>
          <p:txBody>
            <a:bodyPr wrap="square" lIns="0" tIns="0" rIns="0" bIns="0" rtlCol="0">
              <a:spAutoFit/>
            </a:bodyPr>
            <a:lstStyle/>
            <a:p>
              <a:pPr algn="ctr"/>
              <a:r>
                <a:rPr lang="zh-CN" altLang="en-US" sz="24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rPr>
                <a:t>添加标题</a:t>
              </a:r>
              <a:endParaRPr lang="zh-CN" altLang="en-US" sz="2400" dirty="0">
                <a:solidFill>
                  <a:srgbClr val="FFFFFF"/>
                </a:solidFill>
                <a:latin typeface="方正粗谭黑简体" panose="02000000000000000000" pitchFamily="2" charset="-122"/>
                <a:ea typeface="方正粗谭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childTnLst>
                          </p:cTn>
                        </p:par>
                        <p:par>
                          <p:cTn id="24" fill="hold">
                            <p:stCondLst>
                              <p:cond delay="1924"/>
                            </p:stCondLst>
                            <p:childTnLst>
                              <p:par>
                                <p:cTn id="25" presetID="2" presetClass="entr" presetSubtype="2"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1+#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1+#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1+#ppt_w/2"/>
                                          </p:val>
                                        </p:tav>
                                        <p:tav tm="100000">
                                          <p:val>
                                            <p:strVal val="#ppt_x"/>
                                          </p:val>
                                        </p:tav>
                                      </p:tavLst>
                                    </p:anim>
                                    <p:anim calcmode="lin" valueType="num">
                                      <p:cBhvr additive="base">
                                        <p:cTn id="36" dur="500" fill="hold"/>
                                        <p:tgtEl>
                                          <p:spTgt spid="41"/>
                                        </p:tgtEl>
                                        <p:attrNameLst>
                                          <p:attrName>ppt_y</p:attrName>
                                        </p:attrNameLst>
                                      </p:cBhvr>
                                      <p:tavLst>
                                        <p:tav tm="0">
                                          <p:val>
                                            <p:strVal val="#ppt_y"/>
                                          </p:val>
                                        </p:tav>
                                        <p:tav tm="100000">
                                          <p:val>
                                            <p:strVal val="#ppt_y"/>
                                          </p:val>
                                        </p:tav>
                                      </p:tavLst>
                                    </p:anim>
                                  </p:childTnLst>
                                </p:cTn>
                              </p:par>
                            </p:childTnLst>
                          </p:cTn>
                        </p:par>
                        <p:par>
                          <p:cTn id="37" fill="hold">
                            <p:stCondLst>
                              <p:cond delay="2424"/>
                            </p:stCondLst>
                            <p:childTnLst>
                              <p:par>
                                <p:cTn id="38" presetID="22" presetClass="entr" presetSubtype="8"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500"/>
                                        <p:tgtEl>
                                          <p:spTgt spid="35"/>
                                        </p:tgtEl>
                                      </p:cBhvr>
                                    </p:animEffect>
                                  </p:childTnLst>
                                </p:cTn>
                              </p:par>
                              <p:par>
                                <p:cTn id="41" presetID="22" presetClass="entr" presetSubtype="8" fill="hold" grpId="0" nodeType="withEffect">
                                  <p:stCondLst>
                                    <p:cond delay="35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par>
                                <p:cTn id="44" presetID="22" presetClass="entr" presetSubtype="8" fill="hold" grpId="0" nodeType="withEffect">
                                  <p:stCondLst>
                                    <p:cond delay="700"/>
                                  </p:stCondLst>
                                  <p:childTnLst>
                                    <p:set>
                                      <p:cBhvr>
                                        <p:cTn id="45" dur="1" fill="hold">
                                          <p:stCondLst>
                                            <p:cond delay="0"/>
                                          </p:stCondLst>
                                        </p:cTn>
                                        <p:tgtEl>
                                          <p:spTgt spid="37"/>
                                        </p:tgtEl>
                                        <p:attrNameLst>
                                          <p:attrName>style.visibility</p:attrName>
                                        </p:attrNameLst>
                                      </p:cBhvr>
                                      <p:to>
                                        <p:strVal val="visible"/>
                                      </p:to>
                                    </p:set>
                                    <p:animEffect transition="in" filter="wipe(left)">
                                      <p:cBhvr>
                                        <p:cTn id="4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1" grpId="0" animBg="1"/>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二、</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1085187" y="2089539"/>
            <a:ext cx="1924051" cy="2752725"/>
            <a:chOff x="1083229" y="2454948"/>
            <a:chExt cx="1924051" cy="2752725"/>
          </a:xfrm>
        </p:grpSpPr>
        <p:sp>
          <p:nvSpPr>
            <p:cNvPr id="6" name="Freeform 11"/>
            <p:cNvSpPr/>
            <p:nvPr/>
          </p:nvSpPr>
          <p:spPr bwMode="auto">
            <a:xfrm>
              <a:off x="1521379"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7" name="Freeform 12"/>
            <p:cNvSpPr/>
            <p:nvPr/>
          </p:nvSpPr>
          <p:spPr bwMode="auto">
            <a:xfrm>
              <a:off x="1083229"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8" name="Freeform 13"/>
            <p:cNvSpPr/>
            <p:nvPr/>
          </p:nvSpPr>
          <p:spPr bwMode="auto">
            <a:xfrm>
              <a:off x="2129392"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9" name="任意多边形 8"/>
            <p:cNvSpPr/>
            <p:nvPr/>
          </p:nvSpPr>
          <p:spPr bwMode="auto">
            <a:xfrm>
              <a:off x="1370567"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E72D18"/>
                </a:solidFill>
                <a:latin typeface="Agency FB" panose="020B0503020202020204" pitchFamily="34" charset="0"/>
              </a:endParaRPr>
            </a:p>
          </p:txBody>
        </p:sp>
        <p:sp>
          <p:nvSpPr>
            <p:cNvPr id="10" name="矩形 9"/>
            <p:cNvSpPr/>
            <p:nvPr/>
          </p:nvSpPr>
          <p:spPr>
            <a:xfrm>
              <a:off x="1583506" y="4212279"/>
              <a:ext cx="928258" cy="646331"/>
            </a:xfrm>
            <a:prstGeom prst="rect">
              <a:avLst/>
            </a:prstGeom>
            <a:effectLst/>
          </p:spPr>
          <p:txBody>
            <a:bodyPr wrap="square">
              <a:spAutoFit/>
            </a:bodyPr>
            <a:lstStyle/>
            <a:p>
              <a:pPr algn="ctr"/>
              <a:r>
                <a:rPr lang="en-US" altLang="zh-CN" sz="3600" b="1" dirty="0">
                  <a:solidFill>
                    <a:srgbClr val="E72D18"/>
                  </a:solidFill>
                  <a:latin typeface="Agency FB" panose="020B0503020202020204" pitchFamily="34" charset="0"/>
                  <a:ea typeface="方正姚体" panose="02010601030101010101" pitchFamily="2" charset="-122"/>
                </a:rPr>
                <a:t>01</a:t>
              </a:r>
              <a:endParaRPr lang="zh-CN" altLang="en-US" sz="3600" b="1" dirty="0">
                <a:solidFill>
                  <a:srgbClr val="E72D18"/>
                </a:solidFill>
                <a:latin typeface="Agency FB" panose="020B0503020202020204" pitchFamily="34" charset="0"/>
                <a:ea typeface="方正姚体" panose="02010601030101010101" pitchFamily="2" charset="-122"/>
              </a:endParaRPr>
            </a:p>
          </p:txBody>
        </p:sp>
      </p:grpSp>
      <p:grpSp>
        <p:nvGrpSpPr>
          <p:cNvPr id="11" name="组合 10"/>
          <p:cNvGrpSpPr/>
          <p:nvPr/>
        </p:nvGrpSpPr>
        <p:grpSpPr>
          <a:xfrm>
            <a:off x="3782702" y="2089539"/>
            <a:ext cx="1924051" cy="2752725"/>
            <a:chOff x="3780744" y="2454948"/>
            <a:chExt cx="1924051" cy="2752725"/>
          </a:xfrm>
        </p:grpSpPr>
        <p:sp>
          <p:nvSpPr>
            <p:cNvPr id="12" name="Freeform 11"/>
            <p:cNvSpPr/>
            <p:nvPr/>
          </p:nvSpPr>
          <p:spPr bwMode="auto">
            <a:xfrm>
              <a:off x="4218894"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13" name="Freeform 12"/>
            <p:cNvSpPr/>
            <p:nvPr/>
          </p:nvSpPr>
          <p:spPr bwMode="auto">
            <a:xfrm>
              <a:off x="3780744"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14" name="Freeform 13"/>
            <p:cNvSpPr/>
            <p:nvPr/>
          </p:nvSpPr>
          <p:spPr bwMode="auto">
            <a:xfrm>
              <a:off x="4826907"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15" name="任意多边形 14"/>
            <p:cNvSpPr/>
            <p:nvPr/>
          </p:nvSpPr>
          <p:spPr bwMode="auto">
            <a:xfrm>
              <a:off x="4068082"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E72D18"/>
                </a:solidFill>
                <a:latin typeface="Agency FB" panose="020B0503020202020204" pitchFamily="34" charset="0"/>
              </a:endParaRPr>
            </a:p>
          </p:txBody>
        </p:sp>
        <p:sp>
          <p:nvSpPr>
            <p:cNvPr id="16" name="矩形 15"/>
            <p:cNvSpPr/>
            <p:nvPr/>
          </p:nvSpPr>
          <p:spPr>
            <a:xfrm>
              <a:off x="4218894" y="4184463"/>
              <a:ext cx="1039393" cy="646331"/>
            </a:xfrm>
            <a:prstGeom prst="rect">
              <a:avLst/>
            </a:prstGeom>
            <a:effectLst/>
          </p:spPr>
          <p:txBody>
            <a:bodyPr wrap="square">
              <a:spAutoFit/>
            </a:bodyPr>
            <a:lstStyle/>
            <a:p>
              <a:pPr algn="ctr"/>
              <a:r>
                <a:rPr lang="en-US" altLang="zh-CN" sz="3600" b="1" dirty="0">
                  <a:solidFill>
                    <a:srgbClr val="E72D18"/>
                  </a:solidFill>
                  <a:latin typeface="Agency FB" panose="020B0503020202020204" pitchFamily="34" charset="0"/>
                  <a:ea typeface="方正姚体" panose="02010601030101010101" pitchFamily="2" charset="-122"/>
                </a:rPr>
                <a:t>02</a:t>
              </a:r>
              <a:endParaRPr lang="zh-CN" altLang="en-US" sz="3600" b="1" dirty="0">
                <a:solidFill>
                  <a:srgbClr val="E72D18"/>
                </a:solidFill>
                <a:latin typeface="Agency FB" panose="020B0503020202020204" pitchFamily="34" charset="0"/>
                <a:ea typeface="方正姚体" panose="02010601030101010101" pitchFamily="2" charset="-122"/>
              </a:endParaRPr>
            </a:p>
          </p:txBody>
        </p:sp>
      </p:grpSp>
      <p:grpSp>
        <p:nvGrpSpPr>
          <p:cNvPr id="17" name="组合 16"/>
          <p:cNvGrpSpPr/>
          <p:nvPr/>
        </p:nvGrpSpPr>
        <p:grpSpPr>
          <a:xfrm>
            <a:off x="6489742" y="2089539"/>
            <a:ext cx="1924051" cy="2752725"/>
            <a:chOff x="6487784" y="2454948"/>
            <a:chExt cx="1924051" cy="2752725"/>
          </a:xfrm>
        </p:grpSpPr>
        <p:sp>
          <p:nvSpPr>
            <p:cNvPr id="18" name="Freeform 11"/>
            <p:cNvSpPr/>
            <p:nvPr/>
          </p:nvSpPr>
          <p:spPr bwMode="auto">
            <a:xfrm>
              <a:off x="6925934"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19" name="Freeform 12"/>
            <p:cNvSpPr/>
            <p:nvPr/>
          </p:nvSpPr>
          <p:spPr bwMode="auto">
            <a:xfrm>
              <a:off x="6487784"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20" name="Freeform 13"/>
            <p:cNvSpPr/>
            <p:nvPr/>
          </p:nvSpPr>
          <p:spPr bwMode="auto">
            <a:xfrm>
              <a:off x="7533947"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21" name="任意多边形 20"/>
            <p:cNvSpPr/>
            <p:nvPr/>
          </p:nvSpPr>
          <p:spPr bwMode="auto">
            <a:xfrm>
              <a:off x="6775122"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E72D18"/>
                </a:solidFill>
                <a:latin typeface="Agency FB" panose="020B0503020202020204" pitchFamily="34" charset="0"/>
              </a:endParaRPr>
            </a:p>
          </p:txBody>
        </p:sp>
        <p:sp>
          <p:nvSpPr>
            <p:cNvPr id="22" name="矩形 21"/>
            <p:cNvSpPr/>
            <p:nvPr/>
          </p:nvSpPr>
          <p:spPr>
            <a:xfrm>
              <a:off x="6925934" y="4212279"/>
              <a:ext cx="1039393" cy="646331"/>
            </a:xfrm>
            <a:prstGeom prst="rect">
              <a:avLst/>
            </a:prstGeom>
            <a:effectLst/>
          </p:spPr>
          <p:txBody>
            <a:bodyPr wrap="square">
              <a:spAutoFit/>
            </a:bodyPr>
            <a:lstStyle/>
            <a:p>
              <a:pPr algn="ctr"/>
              <a:r>
                <a:rPr lang="en-US" altLang="zh-CN" sz="3600" b="1" dirty="0">
                  <a:solidFill>
                    <a:srgbClr val="E72D18"/>
                  </a:solidFill>
                  <a:latin typeface="Agency FB" panose="020B0503020202020204" pitchFamily="34" charset="0"/>
                  <a:ea typeface="方正姚体" panose="02010601030101010101" pitchFamily="2" charset="-122"/>
                </a:rPr>
                <a:t>03</a:t>
              </a:r>
              <a:endParaRPr lang="zh-CN" altLang="en-US" sz="3600" b="1" dirty="0">
                <a:solidFill>
                  <a:srgbClr val="E72D18"/>
                </a:solidFill>
                <a:latin typeface="Agency FB" panose="020B0503020202020204" pitchFamily="34" charset="0"/>
                <a:ea typeface="方正姚体" panose="02010601030101010101" pitchFamily="2" charset="-122"/>
              </a:endParaRPr>
            </a:p>
          </p:txBody>
        </p:sp>
      </p:grpSp>
      <p:grpSp>
        <p:nvGrpSpPr>
          <p:cNvPr id="23" name="组合 22"/>
          <p:cNvGrpSpPr/>
          <p:nvPr/>
        </p:nvGrpSpPr>
        <p:grpSpPr>
          <a:xfrm>
            <a:off x="9187257" y="2089539"/>
            <a:ext cx="1924051" cy="2752725"/>
            <a:chOff x="9185299" y="2454948"/>
            <a:chExt cx="1924051" cy="2752725"/>
          </a:xfrm>
        </p:grpSpPr>
        <p:sp>
          <p:nvSpPr>
            <p:cNvPr id="24" name="Freeform 11"/>
            <p:cNvSpPr/>
            <p:nvPr/>
          </p:nvSpPr>
          <p:spPr bwMode="auto">
            <a:xfrm>
              <a:off x="9623449"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25" name="Freeform 12"/>
            <p:cNvSpPr/>
            <p:nvPr/>
          </p:nvSpPr>
          <p:spPr bwMode="auto">
            <a:xfrm>
              <a:off x="9185299"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26" name="Freeform 13"/>
            <p:cNvSpPr/>
            <p:nvPr/>
          </p:nvSpPr>
          <p:spPr bwMode="auto">
            <a:xfrm>
              <a:off x="10231462"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2D18"/>
                </a:solidFill>
                <a:latin typeface="Agency FB" panose="020B0503020202020204" pitchFamily="34" charset="0"/>
              </a:endParaRPr>
            </a:p>
          </p:txBody>
        </p:sp>
        <p:sp>
          <p:nvSpPr>
            <p:cNvPr id="27" name="任意多边形 26"/>
            <p:cNvSpPr/>
            <p:nvPr/>
          </p:nvSpPr>
          <p:spPr bwMode="auto">
            <a:xfrm>
              <a:off x="9472637" y="3851948"/>
              <a:ext cx="1358900" cy="1355725"/>
            </a:xfrm>
            <a:custGeom>
              <a:avLst/>
              <a:gdLst>
                <a:gd name="connsiteX0" fmla="*/ 637447 w 1358900"/>
                <a:gd name="connsiteY0" fmla="*/ 104775 h 1355725"/>
                <a:gd name="connsiteX1" fmla="*/ 618579 w 1358900"/>
                <a:gd name="connsiteY1" fmla="*/ 108545 h 1355725"/>
                <a:gd name="connsiteX2" fmla="*/ 297825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5"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5" y="1250950"/>
                    <a:pt x="1252538" y="994569"/>
                    <a:pt x="1252538" y="677863"/>
                  </a:cubicBezTo>
                  <a:cubicBezTo>
                    <a:pt x="1252538" y="519510"/>
                    <a:pt x="1188387" y="380008"/>
                    <a:pt x="1086501" y="274439"/>
                  </a:cubicBezTo>
                  <a:cubicBezTo>
                    <a:pt x="1082727" y="270669"/>
                    <a:pt x="1078954" y="266899"/>
                    <a:pt x="1071407" y="259358"/>
                  </a:cubicBezTo>
                  <a:cubicBezTo>
                    <a:pt x="1067633" y="255588"/>
                    <a:pt x="1060086" y="251817"/>
                    <a:pt x="1056313" y="248047"/>
                  </a:cubicBezTo>
                  <a:cubicBezTo>
                    <a:pt x="969520" y="168870"/>
                    <a:pt x="856313"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1" y="3766"/>
                    <a:pt x="736071" y="3766"/>
                    <a:pt x="743620" y="3766"/>
                  </a:cubicBezTo>
                  <a:cubicBezTo>
                    <a:pt x="890834" y="15064"/>
                    <a:pt x="1022950" y="75318"/>
                    <a:pt x="1124867" y="169466"/>
                  </a:cubicBezTo>
                  <a:cubicBezTo>
                    <a:pt x="1132417" y="173232"/>
                    <a:pt x="1139966" y="180763"/>
                    <a:pt x="1143741" y="184529"/>
                  </a:cubicBezTo>
                  <a:cubicBezTo>
                    <a:pt x="1151290" y="192061"/>
                    <a:pt x="1155065" y="195827"/>
                    <a:pt x="1162615" y="203359"/>
                  </a:cubicBezTo>
                  <a:cubicBezTo>
                    <a:pt x="1283405" y="323868"/>
                    <a:pt x="1358900" y="493333"/>
                    <a:pt x="1358900" y="677863"/>
                  </a:cubicBezTo>
                  <a:cubicBezTo>
                    <a:pt x="1358900" y="1054453"/>
                    <a:pt x="1053147"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E72D18"/>
                </a:solidFill>
                <a:latin typeface="Agency FB" panose="020B0503020202020204" pitchFamily="34" charset="0"/>
              </a:endParaRPr>
            </a:p>
          </p:txBody>
        </p:sp>
        <p:sp>
          <p:nvSpPr>
            <p:cNvPr id="28" name="矩形 27"/>
            <p:cNvSpPr/>
            <p:nvPr/>
          </p:nvSpPr>
          <p:spPr>
            <a:xfrm>
              <a:off x="9601138" y="4184462"/>
              <a:ext cx="1039393" cy="646331"/>
            </a:xfrm>
            <a:prstGeom prst="rect">
              <a:avLst/>
            </a:prstGeom>
            <a:effectLst/>
          </p:spPr>
          <p:txBody>
            <a:bodyPr wrap="square">
              <a:spAutoFit/>
            </a:bodyPr>
            <a:lstStyle/>
            <a:p>
              <a:pPr algn="ctr"/>
              <a:r>
                <a:rPr lang="en-US" altLang="zh-CN" sz="3600" b="1" dirty="0">
                  <a:solidFill>
                    <a:srgbClr val="E72D18"/>
                  </a:solidFill>
                  <a:latin typeface="Agency FB" panose="020B0503020202020204" pitchFamily="34" charset="0"/>
                  <a:ea typeface="方正姚体" panose="02010601030101010101" pitchFamily="2" charset="-122"/>
                </a:rPr>
                <a:t>04</a:t>
              </a:r>
              <a:endParaRPr lang="zh-CN" altLang="en-US" sz="3600" b="1" dirty="0">
                <a:solidFill>
                  <a:srgbClr val="E72D18"/>
                </a:solidFill>
                <a:latin typeface="Agency FB" panose="020B0503020202020204" pitchFamily="34" charset="0"/>
                <a:ea typeface="方正姚体" panose="02010601030101010101" pitchFamily="2" charset="-122"/>
              </a:endParaRPr>
            </a:p>
          </p:txBody>
        </p:sp>
      </p:grpSp>
      <p:sp>
        <p:nvSpPr>
          <p:cNvPr id="29" name="文本框 28"/>
          <p:cNvSpPr txBox="1"/>
          <p:nvPr/>
        </p:nvSpPr>
        <p:spPr>
          <a:xfrm>
            <a:off x="969810" y="5171726"/>
            <a:ext cx="2394429"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0" name="文本框 29"/>
          <p:cNvSpPr txBox="1"/>
          <p:nvPr/>
        </p:nvSpPr>
        <p:spPr>
          <a:xfrm>
            <a:off x="3660765" y="5171726"/>
            <a:ext cx="2394429"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1" name="文本框 30"/>
          <p:cNvSpPr txBox="1"/>
          <p:nvPr/>
        </p:nvSpPr>
        <p:spPr>
          <a:xfrm>
            <a:off x="6352055" y="5178760"/>
            <a:ext cx="2451591"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2" name="文本框 31"/>
          <p:cNvSpPr txBox="1"/>
          <p:nvPr/>
        </p:nvSpPr>
        <p:spPr>
          <a:xfrm>
            <a:off x="9043010" y="5178760"/>
            <a:ext cx="2451591"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47"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strVal val="#ppt_x"/>
                                          </p:val>
                                        </p:tav>
                                        <p:tav tm="100000">
                                          <p:val>
                                            <p:strVal val="#ppt_x"/>
                                          </p:val>
                                        </p:tav>
                                      </p:tavLst>
                                    </p:anim>
                                    <p:anim calcmode="lin" valueType="num">
                                      <p:cBhvr>
                                        <p:cTn id="31" dur="500" fill="hold"/>
                                        <p:tgtEl>
                                          <p:spTgt spid="29"/>
                                        </p:tgtEl>
                                        <p:attrNameLst>
                                          <p:attrName>ppt_y</p:attrName>
                                        </p:attrNameLst>
                                      </p:cBhvr>
                                      <p:tavLst>
                                        <p:tav tm="0">
                                          <p:val>
                                            <p:strVal val="#ppt_y+.1"/>
                                          </p:val>
                                        </p:tav>
                                        <p:tav tm="100000">
                                          <p:val>
                                            <p:strVal val="#ppt_y"/>
                                          </p:val>
                                        </p:tav>
                                      </p:tavLst>
                                    </p:anim>
                                  </p:childTnLst>
                                </p:cTn>
                              </p:par>
                            </p:childTnLst>
                          </p:cTn>
                        </p:par>
                        <p:par>
                          <p:cTn id="32" fill="hold">
                            <p:stCondLst>
                              <p:cond delay="2424"/>
                            </p:stCondLst>
                            <p:childTnLst>
                              <p:par>
                                <p:cTn id="33" presetID="47"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anim calcmode="lin" valueType="num">
                                      <p:cBhvr>
                                        <p:cTn id="41" dur="500" fill="hold"/>
                                        <p:tgtEl>
                                          <p:spTgt spid="30"/>
                                        </p:tgtEl>
                                        <p:attrNameLst>
                                          <p:attrName>ppt_x</p:attrName>
                                        </p:attrNameLst>
                                      </p:cBhvr>
                                      <p:tavLst>
                                        <p:tav tm="0">
                                          <p:val>
                                            <p:strVal val="#ppt_x"/>
                                          </p:val>
                                        </p:tav>
                                        <p:tav tm="100000">
                                          <p:val>
                                            <p:strVal val="#ppt_x"/>
                                          </p:val>
                                        </p:tav>
                                      </p:tavLst>
                                    </p:anim>
                                    <p:anim calcmode="lin" valueType="num">
                                      <p:cBhvr>
                                        <p:cTn id="42" dur="500" fill="hold"/>
                                        <p:tgtEl>
                                          <p:spTgt spid="30"/>
                                        </p:tgtEl>
                                        <p:attrNameLst>
                                          <p:attrName>ppt_y</p:attrName>
                                        </p:attrNameLst>
                                      </p:cBhvr>
                                      <p:tavLst>
                                        <p:tav tm="0">
                                          <p:val>
                                            <p:strVal val="#ppt_y+.1"/>
                                          </p:val>
                                        </p:tav>
                                        <p:tav tm="100000">
                                          <p:val>
                                            <p:strVal val="#ppt_y"/>
                                          </p:val>
                                        </p:tav>
                                      </p:tavLst>
                                    </p:anim>
                                  </p:childTnLst>
                                </p:cTn>
                              </p:par>
                            </p:childTnLst>
                          </p:cTn>
                        </p:par>
                        <p:par>
                          <p:cTn id="43" fill="hold">
                            <p:stCondLst>
                              <p:cond delay="2924"/>
                            </p:stCondLst>
                            <p:childTnLst>
                              <p:par>
                                <p:cTn id="44" presetID="47"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anim calcmode="lin" valueType="num">
                                      <p:cBhvr>
                                        <p:cTn id="47" dur="500" fill="hold"/>
                                        <p:tgtEl>
                                          <p:spTgt spid="17"/>
                                        </p:tgtEl>
                                        <p:attrNameLst>
                                          <p:attrName>ppt_x</p:attrName>
                                        </p:attrNameLst>
                                      </p:cBhvr>
                                      <p:tavLst>
                                        <p:tav tm="0">
                                          <p:val>
                                            <p:strVal val="#ppt_x"/>
                                          </p:val>
                                        </p:tav>
                                        <p:tav tm="100000">
                                          <p:val>
                                            <p:strVal val="#ppt_x"/>
                                          </p:val>
                                        </p:tav>
                                      </p:tavLst>
                                    </p:anim>
                                    <p:anim calcmode="lin" valueType="num">
                                      <p:cBhvr>
                                        <p:cTn id="48" dur="5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anim calcmode="lin" valueType="num">
                                      <p:cBhvr>
                                        <p:cTn id="52" dur="500" fill="hold"/>
                                        <p:tgtEl>
                                          <p:spTgt spid="31"/>
                                        </p:tgtEl>
                                        <p:attrNameLst>
                                          <p:attrName>ppt_x</p:attrName>
                                        </p:attrNameLst>
                                      </p:cBhvr>
                                      <p:tavLst>
                                        <p:tav tm="0">
                                          <p:val>
                                            <p:strVal val="#ppt_x"/>
                                          </p:val>
                                        </p:tav>
                                        <p:tav tm="100000">
                                          <p:val>
                                            <p:strVal val="#ppt_x"/>
                                          </p:val>
                                        </p:tav>
                                      </p:tavLst>
                                    </p:anim>
                                    <p:anim calcmode="lin" valueType="num">
                                      <p:cBhvr>
                                        <p:cTn id="53" dur="5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3424"/>
                            </p:stCondLst>
                            <p:childTnLst>
                              <p:par>
                                <p:cTn id="55" presetID="47" presetClass="entr" presetSubtype="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anim calcmode="lin" valueType="num">
                                      <p:cBhvr>
                                        <p:cTn id="58" dur="500" fill="hold"/>
                                        <p:tgtEl>
                                          <p:spTgt spid="23"/>
                                        </p:tgtEl>
                                        <p:attrNameLst>
                                          <p:attrName>ppt_x</p:attrName>
                                        </p:attrNameLst>
                                      </p:cBhvr>
                                      <p:tavLst>
                                        <p:tav tm="0">
                                          <p:val>
                                            <p:strVal val="#ppt_x"/>
                                          </p:val>
                                        </p:tav>
                                        <p:tav tm="100000">
                                          <p:val>
                                            <p:strVal val="#ppt_x"/>
                                          </p:val>
                                        </p:tav>
                                      </p:tavLst>
                                    </p:anim>
                                    <p:anim calcmode="lin" valueType="num">
                                      <p:cBhvr>
                                        <p:cTn id="59" dur="5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strVal val="#ppt_x"/>
                                          </p:val>
                                        </p:tav>
                                        <p:tav tm="100000">
                                          <p:val>
                                            <p:strVal val="#ppt_x"/>
                                          </p:val>
                                        </p:tav>
                                      </p:tavLst>
                                    </p:anim>
                                    <p:anim calcmode="lin" valueType="num">
                                      <p:cBhvr>
                                        <p:cTn id="64"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二、</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5" name="文本框 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61467" y="1484796"/>
            <a:ext cx="2611685" cy="1185774"/>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6" name="文本框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957704" y="1525017"/>
            <a:ext cx="2611685" cy="1185774"/>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7" name="文本框 6"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9485426" y="1525017"/>
            <a:ext cx="2611685" cy="1185774"/>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8" name="文本框 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08287" y="5313332"/>
            <a:ext cx="2674567" cy="1185774"/>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9" name="文本框 8"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491989" y="5313332"/>
            <a:ext cx="2674567" cy="1185774"/>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grpSp>
        <p:nvGrpSpPr>
          <p:cNvPr id="10" name="组合 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678435" y="3436501"/>
            <a:ext cx="2319068" cy="1039840"/>
            <a:chOff x="2707931" y="3719285"/>
            <a:chExt cx="2319068" cy="1039840"/>
          </a:xfrm>
          <a:solidFill>
            <a:schemeClr val="bg1"/>
          </a:solidFill>
        </p:grpSpPr>
        <p:sp>
          <p:nvSpPr>
            <p:cNvPr id="11"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E72D18"/>
            </a:solidFill>
            <a:ln>
              <a:noFill/>
            </a:ln>
            <a:effectLst>
              <a:outerShdw blurRad="63500" algn="ctr" rotWithShape="0">
                <a:prstClr val="black">
                  <a:alpha val="40000"/>
                </a:prstClr>
              </a:outerShdw>
            </a:effectLst>
          </p:spPr>
          <p:txBody>
            <a:bodyPr vert="horz" wrap="square" lIns="91439" tIns="45719" rIns="91439" bIns="45719" numCol="1" anchor="t" anchorCtr="0" compatLnSpc="1"/>
            <a:lstStyle/>
            <a:p>
              <a:endParaRPr lang="en-US" sz="2400"/>
            </a:p>
          </p:txBody>
        </p:sp>
        <p:sp>
          <p:nvSpPr>
            <p:cNvPr id="12"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grpFill/>
            <a:ln>
              <a:noFill/>
            </a:ln>
            <a:effectLst>
              <a:outerShdw blurRad="63500" algn="ctr" rotWithShape="0">
                <a:prstClr val="black">
                  <a:alpha val="40000"/>
                </a:prstClr>
              </a:outerShdw>
            </a:effectLst>
          </p:spPr>
          <p:txBody>
            <a:bodyPr vert="horz" wrap="square" lIns="121917" tIns="60959" rIns="121917" bIns="60959" numCol="1" anchor="t" anchorCtr="0" compatLnSpc="1"/>
            <a:lstStyle/>
            <a:p>
              <a:endParaRPr lang="en-US" sz="2400" dirty="0"/>
            </a:p>
          </p:txBody>
        </p:sp>
      </p:grpSp>
      <p:grpSp>
        <p:nvGrpSpPr>
          <p:cNvPr id="13" name="组合 1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4997505" y="3436501"/>
            <a:ext cx="2316969" cy="1039840"/>
            <a:chOff x="5027001" y="3719285"/>
            <a:chExt cx="2316969" cy="1039840"/>
          </a:xfrm>
          <a:solidFill>
            <a:schemeClr val="bg1"/>
          </a:solidFill>
        </p:grpSpPr>
        <p:sp>
          <p:nvSpPr>
            <p:cNvPr id="14"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E72D18"/>
            </a:solidFill>
            <a:ln>
              <a:noFill/>
            </a:ln>
            <a:effectLst>
              <a:outerShdw blurRad="63500" algn="ctr" rotWithShape="0">
                <a:prstClr val="black">
                  <a:alpha val="40000"/>
                </a:prstClr>
              </a:outerShdw>
            </a:effectLst>
          </p:spPr>
          <p:txBody>
            <a:bodyPr vert="horz" wrap="square" lIns="91439" tIns="45719" rIns="91439" bIns="45719" numCol="1" anchor="t" anchorCtr="0" compatLnSpc="1"/>
            <a:lstStyle/>
            <a:p>
              <a:endParaRPr lang="en-US" sz="2400"/>
            </a:p>
          </p:txBody>
        </p:sp>
        <p:grpSp>
          <p:nvGrpSpPr>
            <p:cNvPr id="15" name="Group 77"/>
            <p:cNvGrpSpPr/>
            <p:nvPr/>
          </p:nvGrpSpPr>
          <p:grpSpPr>
            <a:xfrm>
              <a:off x="5869058" y="3989143"/>
              <a:ext cx="653147" cy="500124"/>
              <a:chOff x="5552261" y="1554043"/>
              <a:chExt cx="363359" cy="278229"/>
            </a:xfrm>
            <a:grpFill/>
          </p:grpSpPr>
          <p:sp>
            <p:nvSpPr>
              <p:cNvPr id="16"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a:noFill/>
              </a:ln>
              <a:effectLst>
                <a:outerShdw blurRad="63500" algn="ctr" rotWithShape="0">
                  <a:prstClr val="black">
                    <a:alpha val="40000"/>
                  </a:prstClr>
                </a:outerShdw>
              </a:effectLst>
            </p:spPr>
            <p:txBody>
              <a:bodyPr vert="horz" wrap="square" lIns="162560" tIns="81280" rIns="162560" bIns="81280" numCol="1" anchor="t" anchorCtr="0" compatLnSpc="1"/>
              <a:lstStyle/>
              <a:p>
                <a:endParaRPr lang="en-US" sz="2400" dirty="0"/>
              </a:p>
            </p:txBody>
          </p:sp>
          <p:sp>
            <p:nvSpPr>
              <p:cNvPr id="17"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a:noFill/>
              </a:ln>
              <a:effectLst>
                <a:outerShdw blurRad="63500" algn="ctr" rotWithShape="0">
                  <a:prstClr val="black">
                    <a:alpha val="40000"/>
                  </a:prstClr>
                </a:outerShdw>
              </a:effectLst>
            </p:spPr>
            <p:txBody>
              <a:bodyPr vert="horz" wrap="square" lIns="162560" tIns="81280" rIns="162560" bIns="81280" numCol="1" anchor="t" anchorCtr="0" compatLnSpc="1"/>
              <a:lstStyle/>
              <a:p>
                <a:endParaRPr lang="en-US" sz="2400" dirty="0"/>
              </a:p>
            </p:txBody>
          </p:sp>
          <p:sp>
            <p:nvSpPr>
              <p:cNvPr id="18" name="Rectangle 98"/>
              <p:cNvSpPr>
                <a:spLocks noChangeArrowheads="1"/>
              </p:cNvSpPr>
              <p:nvPr/>
            </p:nvSpPr>
            <p:spPr bwMode="auto">
              <a:xfrm>
                <a:off x="5710062" y="1715997"/>
                <a:ext cx="45679" cy="18688"/>
              </a:xfrm>
              <a:prstGeom prst="rect">
                <a:avLst/>
              </a:prstGeom>
              <a:grpFill/>
              <a:ln>
                <a:noFill/>
              </a:ln>
              <a:effectLst>
                <a:outerShdw blurRad="63500" algn="ctr" rotWithShape="0">
                  <a:prstClr val="black">
                    <a:alpha val="40000"/>
                  </a:prstClr>
                </a:outerShdw>
              </a:effectLst>
            </p:spPr>
            <p:txBody>
              <a:bodyPr vert="horz" wrap="square" lIns="162560" tIns="81280" rIns="162560" bIns="81280" numCol="1" anchor="t" anchorCtr="0" compatLnSpc="1"/>
              <a:lstStyle/>
              <a:p>
                <a:endParaRPr lang="en-US" sz="2400" dirty="0"/>
              </a:p>
            </p:txBody>
          </p:sp>
        </p:grpSp>
      </p:grpSp>
      <p:grpSp>
        <p:nvGrpSpPr>
          <p:cNvPr id="19" name="组合 1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14474" y="3436501"/>
            <a:ext cx="2316969" cy="1039840"/>
            <a:chOff x="7343970" y="3719285"/>
            <a:chExt cx="2316969" cy="1039840"/>
          </a:xfrm>
          <a:solidFill>
            <a:schemeClr val="bg1"/>
          </a:solidFill>
        </p:grpSpPr>
        <p:sp>
          <p:nvSpPr>
            <p:cNvPr id="20"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E72D18"/>
            </a:solidFill>
            <a:ln>
              <a:noFill/>
            </a:ln>
            <a:effectLst>
              <a:outerShdw blurRad="63500" algn="ctr" rotWithShape="0">
                <a:prstClr val="black">
                  <a:alpha val="40000"/>
                </a:prstClr>
              </a:outerShdw>
            </a:effectLst>
          </p:spPr>
          <p:txBody>
            <a:bodyPr vert="horz" wrap="square" lIns="91439" tIns="45719" rIns="91439" bIns="45719" numCol="1" anchor="t" anchorCtr="0" compatLnSpc="1"/>
            <a:lstStyle/>
            <a:p>
              <a:endParaRPr lang="en-US" sz="2400"/>
            </a:p>
          </p:txBody>
        </p:sp>
        <p:sp>
          <p:nvSpPr>
            <p:cNvPr id="21"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grpFill/>
            <a:ln>
              <a:noFill/>
            </a:ln>
            <a:effectLst>
              <a:outerShdw blurRad="63500" algn="ctr" rotWithShape="0">
                <a:prstClr val="black">
                  <a:alpha val="40000"/>
                </a:prstClr>
              </a:outerShdw>
            </a:effectLst>
          </p:spPr>
          <p:txBody>
            <a:bodyPr vert="horz" wrap="square" lIns="121917" tIns="60959" rIns="121917" bIns="60959" numCol="1" anchor="t" anchorCtr="0" compatLnSpc="1"/>
            <a:lstStyle/>
            <a:p>
              <a:endParaRPr lang="en-US" sz="2400" dirty="0"/>
            </a:p>
          </p:txBody>
        </p:sp>
      </p:grpSp>
      <p:grpSp>
        <p:nvGrpSpPr>
          <p:cNvPr id="22" name="组合 2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61467" y="3436501"/>
            <a:ext cx="2316969" cy="1039840"/>
            <a:chOff x="390963" y="3719285"/>
            <a:chExt cx="2316969" cy="1039840"/>
          </a:xfrm>
          <a:solidFill>
            <a:schemeClr val="bg1"/>
          </a:solidFill>
        </p:grpSpPr>
        <p:sp>
          <p:nvSpPr>
            <p:cNvPr id="23"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E72D18"/>
            </a:solidFill>
            <a:ln>
              <a:noFill/>
            </a:ln>
            <a:effectLst>
              <a:outerShdw blurRad="63500" algn="ctr" rotWithShape="0">
                <a:prstClr val="black">
                  <a:alpha val="40000"/>
                </a:prstClr>
              </a:outerShdw>
            </a:effectLst>
          </p:spPr>
          <p:txBody>
            <a:bodyPr vert="horz" wrap="square" lIns="91439" tIns="45719" rIns="91439" bIns="45719" numCol="1" anchor="t" anchorCtr="0" compatLnSpc="1"/>
            <a:lstStyle/>
            <a:p>
              <a:pPr algn="ctr"/>
              <a:endParaRPr lang="en-US" sz="2400"/>
            </a:p>
          </p:txBody>
        </p:sp>
        <p:grpSp>
          <p:nvGrpSpPr>
            <p:cNvPr id="24" name="Group 40"/>
            <p:cNvGrpSpPr/>
            <p:nvPr/>
          </p:nvGrpSpPr>
          <p:grpSpPr>
            <a:xfrm>
              <a:off x="1212724" y="3976077"/>
              <a:ext cx="684405" cy="539203"/>
              <a:chOff x="1058564" y="1781841"/>
              <a:chExt cx="649993" cy="512092"/>
            </a:xfrm>
            <a:grpFill/>
          </p:grpSpPr>
          <p:sp>
            <p:nvSpPr>
              <p:cNvPr id="25"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ffectLst>
                <a:outerShdw blurRad="63500" algn="ctr" rotWithShape="0">
                  <a:prstClr val="black">
                    <a:alpha val="40000"/>
                  </a:prstClr>
                </a:outerShdw>
              </a:effectLst>
            </p:spPr>
            <p:txBody>
              <a:bodyPr vert="horz" wrap="square" lIns="162560" tIns="81280" rIns="162560" bIns="81280" numCol="1" anchor="t" anchorCtr="0" compatLnSpc="1"/>
              <a:lstStyle/>
              <a:p>
                <a:endParaRPr lang="en-US" sz="2400" dirty="0"/>
              </a:p>
            </p:txBody>
          </p:sp>
          <p:sp>
            <p:nvSpPr>
              <p:cNvPr id="26"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ffectLst>
                <a:outerShdw blurRad="63500" algn="ctr" rotWithShape="0">
                  <a:prstClr val="black">
                    <a:alpha val="40000"/>
                  </a:prstClr>
                </a:outerShdw>
              </a:effectLst>
            </p:spPr>
            <p:txBody>
              <a:bodyPr vert="horz" wrap="square" lIns="162560" tIns="81280" rIns="162560" bIns="81280" numCol="1" anchor="t" anchorCtr="0" compatLnSpc="1"/>
              <a:lstStyle/>
              <a:p>
                <a:endParaRPr lang="en-US" sz="2400" dirty="0"/>
              </a:p>
            </p:txBody>
          </p:sp>
        </p:grpSp>
      </p:grpSp>
      <p:grpSp>
        <p:nvGrpSpPr>
          <p:cNvPr id="27" name="组合 2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31443" y="3436501"/>
            <a:ext cx="2316969" cy="1039840"/>
            <a:chOff x="9660939" y="3719285"/>
            <a:chExt cx="2316969" cy="1039840"/>
          </a:xfrm>
          <a:solidFill>
            <a:schemeClr val="bg1"/>
          </a:solidFill>
        </p:grpSpPr>
        <p:sp>
          <p:nvSpPr>
            <p:cNvPr id="28"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E72D18"/>
            </a:solidFill>
            <a:ln>
              <a:noFill/>
            </a:ln>
            <a:effectLst>
              <a:outerShdw blurRad="63500" algn="ctr" rotWithShape="0">
                <a:prstClr val="black">
                  <a:alpha val="40000"/>
                </a:prstClr>
              </a:outerShdw>
            </a:effectLst>
          </p:spPr>
          <p:txBody>
            <a:bodyPr vert="horz" wrap="square" lIns="91439" tIns="45719" rIns="91439" bIns="45719" numCol="1" anchor="t" anchorCtr="0" compatLnSpc="1"/>
            <a:lstStyle/>
            <a:p>
              <a:endParaRPr lang="en-US" sz="2400"/>
            </a:p>
          </p:txBody>
        </p:sp>
        <p:sp>
          <p:nvSpPr>
            <p:cNvPr id="29"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grpFill/>
            <a:ln>
              <a:noFill/>
            </a:ln>
            <a:effectLst>
              <a:outerShdw blurRad="63500" algn="ctr" rotWithShape="0">
                <a:prstClr val="black">
                  <a:alpha val="40000"/>
                </a:prstClr>
              </a:outerShdw>
            </a:effectLst>
          </p:spPr>
          <p:txBody>
            <a:bodyPr vert="horz" wrap="square" lIns="91439" tIns="45719" rIns="91439" bIns="45719" numCol="1" anchor="t" anchorCtr="0" compatLnSpc="1"/>
            <a:lstStyle/>
            <a:p>
              <a:endParaRPr lang="zh-CN" altLang="en-US" sz="2400">
                <a:solidFill>
                  <a:prstClr val="black"/>
                </a:solidFill>
              </a:endParaRPr>
            </a:p>
          </p:txBody>
        </p:sp>
      </p:grpSp>
      <p:cxnSp>
        <p:nvCxnSpPr>
          <p:cNvPr id="30"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23956" y="2818213"/>
            <a:ext cx="0" cy="546848"/>
          </a:xfrm>
          <a:prstGeom prst="line">
            <a:avLst/>
          </a:prstGeom>
          <a:ln w="28575">
            <a:solidFill>
              <a:srgbClr val="E72D1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63297" y="2818213"/>
            <a:ext cx="0" cy="546848"/>
          </a:xfrm>
          <a:prstGeom prst="line">
            <a:avLst/>
          </a:prstGeom>
          <a:ln w="28575">
            <a:solidFill>
              <a:srgbClr val="E72D1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02636" y="2818213"/>
            <a:ext cx="0" cy="546848"/>
          </a:xfrm>
          <a:prstGeom prst="line">
            <a:avLst/>
          </a:prstGeom>
          <a:ln w="28575">
            <a:solidFill>
              <a:srgbClr val="E72D1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43040" y="4545616"/>
            <a:ext cx="0" cy="546848"/>
          </a:xfrm>
          <a:prstGeom prst="line">
            <a:avLst/>
          </a:prstGeom>
          <a:ln w="28575">
            <a:solidFill>
              <a:srgbClr val="E72D1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31008" y="4545616"/>
            <a:ext cx="0" cy="546848"/>
          </a:xfrm>
          <a:prstGeom prst="line">
            <a:avLst/>
          </a:prstGeom>
          <a:ln w="28575">
            <a:solidFill>
              <a:srgbClr val="E72D1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2" presetClass="entr" presetSubtype="4" decel="2800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1" decel="2800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750" fill="hold"/>
                                        <p:tgtEl>
                                          <p:spTgt spid="10"/>
                                        </p:tgtEl>
                                        <p:attrNameLst>
                                          <p:attrName>ppt_x</p:attrName>
                                        </p:attrNameLst>
                                      </p:cBhvr>
                                      <p:tavLst>
                                        <p:tav tm="0">
                                          <p:val>
                                            <p:strVal val="#ppt_x"/>
                                          </p:val>
                                        </p:tav>
                                        <p:tav tm="100000">
                                          <p:val>
                                            <p:strVal val="#ppt_x"/>
                                          </p:val>
                                        </p:tav>
                                      </p:tavLst>
                                    </p:anim>
                                    <p:anim calcmode="lin" valueType="num">
                                      <p:cBhvr additive="base">
                                        <p:cTn id="28" dur="750" fill="hold"/>
                                        <p:tgtEl>
                                          <p:spTgt spid="10"/>
                                        </p:tgtEl>
                                        <p:attrNameLst>
                                          <p:attrName>ppt_y</p:attrName>
                                        </p:attrNameLst>
                                      </p:cBhvr>
                                      <p:tavLst>
                                        <p:tav tm="0">
                                          <p:val>
                                            <p:strVal val="0-#ppt_h/2"/>
                                          </p:val>
                                        </p:tav>
                                        <p:tav tm="100000">
                                          <p:val>
                                            <p:strVal val="#ppt_y"/>
                                          </p:val>
                                        </p:tav>
                                      </p:tavLst>
                                    </p:anim>
                                  </p:childTnLst>
                                </p:cTn>
                              </p:par>
                              <p:par>
                                <p:cTn id="29" presetID="2" presetClass="entr" presetSubtype="4" decel="28000" fill="hold"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ppt_x"/>
                                          </p:val>
                                        </p:tav>
                                        <p:tav tm="100000">
                                          <p:val>
                                            <p:strVal val="#ppt_x"/>
                                          </p:val>
                                        </p:tav>
                                      </p:tavLst>
                                    </p:anim>
                                    <p:anim calcmode="lin" valueType="num">
                                      <p:cBhvr additive="base">
                                        <p:cTn id="32" dur="75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1" decel="28000" fill="hold" nodeType="withEffect">
                                  <p:stCondLst>
                                    <p:cond delay="75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0-#ppt_h/2"/>
                                          </p:val>
                                        </p:tav>
                                        <p:tav tm="100000">
                                          <p:val>
                                            <p:strVal val="#ppt_y"/>
                                          </p:val>
                                        </p:tav>
                                      </p:tavLst>
                                    </p:anim>
                                  </p:childTnLst>
                                </p:cTn>
                              </p:par>
                              <p:par>
                                <p:cTn id="37" presetID="2" presetClass="entr" presetSubtype="4" decel="28000" fill="hold" nodeType="withEffect">
                                  <p:stCondLst>
                                    <p:cond delay="10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750" fill="hold"/>
                                        <p:tgtEl>
                                          <p:spTgt spid="27"/>
                                        </p:tgtEl>
                                        <p:attrNameLst>
                                          <p:attrName>ppt_x</p:attrName>
                                        </p:attrNameLst>
                                      </p:cBhvr>
                                      <p:tavLst>
                                        <p:tav tm="0">
                                          <p:val>
                                            <p:strVal val="#ppt_x"/>
                                          </p:val>
                                        </p:tav>
                                        <p:tav tm="100000">
                                          <p:val>
                                            <p:strVal val="#ppt_x"/>
                                          </p:val>
                                        </p:tav>
                                      </p:tavLst>
                                    </p:anim>
                                    <p:anim calcmode="lin" valueType="num">
                                      <p:cBhvr additive="base">
                                        <p:cTn id="40" dur="750" fill="hold"/>
                                        <p:tgtEl>
                                          <p:spTgt spid="27"/>
                                        </p:tgtEl>
                                        <p:attrNameLst>
                                          <p:attrName>ppt_y</p:attrName>
                                        </p:attrNameLst>
                                      </p:cBhvr>
                                      <p:tavLst>
                                        <p:tav tm="0">
                                          <p:val>
                                            <p:strVal val="1+#ppt_h/2"/>
                                          </p:val>
                                        </p:tav>
                                        <p:tav tm="100000">
                                          <p:val>
                                            <p:strVal val="#ppt_y"/>
                                          </p:val>
                                        </p:tav>
                                      </p:tavLst>
                                    </p:anim>
                                  </p:childTnLst>
                                </p:cTn>
                              </p:par>
                            </p:childTnLst>
                          </p:cTn>
                        </p:par>
                        <p:par>
                          <p:cTn id="41" fill="hold">
                            <p:stCondLst>
                              <p:cond delay="2250"/>
                            </p:stCondLst>
                            <p:childTnLst>
                              <p:par>
                                <p:cTn id="42" presetID="22" presetClass="entr" presetSubtype="4"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1"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down)">
                                      <p:cBhvr>
                                        <p:cTn id="50" dur="500"/>
                                        <p:tgtEl>
                                          <p:spTgt spid="31"/>
                                        </p:tgtEl>
                                      </p:cBhvr>
                                    </p:animEffect>
                                  </p:childTnLst>
                                </p:cTn>
                              </p:par>
                              <p:par>
                                <p:cTn id="51" presetID="22" presetClass="entr" presetSubtype="1"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par>
                                <p:cTn id="54" presetID="22" presetClass="entr" presetSubtype="4"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childTnLst>
                          </p:cTn>
                        </p:par>
                        <p:par>
                          <p:cTn id="57" fill="hold">
                            <p:stCondLst>
                              <p:cond delay="2750"/>
                            </p:stCondLst>
                            <p:childTnLst>
                              <p:par>
                                <p:cTn id="58" presetID="50" presetClass="entr" presetSubtype="0" decel="100000" fill="hold" grpId="0" nodeType="after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1000" fill="hold"/>
                                        <p:tgtEl>
                                          <p:spTgt spid="5"/>
                                        </p:tgtEl>
                                        <p:attrNameLst>
                                          <p:attrName>ppt_w</p:attrName>
                                        </p:attrNameLst>
                                      </p:cBhvr>
                                      <p:tavLst>
                                        <p:tav tm="0">
                                          <p:val>
                                            <p:strVal val="#ppt_w+.3"/>
                                          </p:val>
                                        </p:tav>
                                        <p:tav tm="100000">
                                          <p:val>
                                            <p:strVal val="#ppt_w"/>
                                          </p:val>
                                        </p:tav>
                                      </p:tavLst>
                                    </p:anim>
                                    <p:anim calcmode="lin" valueType="num">
                                      <p:cBhvr>
                                        <p:cTn id="61" dur="1000" fill="hold"/>
                                        <p:tgtEl>
                                          <p:spTgt spid="5"/>
                                        </p:tgtEl>
                                        <p:attrNameLst>
                                          <p:attrName>ppt_h</p:attrName>
                                        </p:attrNameLst>
                                      </p:cBhvr>
                                      <p:tavLst>
                                        <p:tav tm="0">
                                          <p:val>
                                            <p:strVal val="#ppt_h"/>
                                          </p:val>
                                        </p:tav>
                                        <p:tav tm="100000">
                                          <p:val>
                                            <p:strVal val="#ppt_h"/>
                                          </p:val>
                                        </p:tav>
                                      </p:tavLst>
                                    </p:anim>
                                    <p:animEffect transition="in" filter="fade">
                                      <p:cBhvr>
                                        <p:cTn id="62" dur="1000"/>
                                        <p:tgtEl>
                                          <p:spTgt spid="5"/>
                                        </p:tgtEl>
                                      </p:cBhvr>
                                    </p:animEffect>
                                  </p:childTnLst>
                                </p:cTn>
                              </p:par>
                              <p:par>
                                <p:cTn id="63" presetID="50" presetClass="entr" presetSubtype="0" decel="100000" fill="hold" grpId="0" nodeType="withEffect">
                                  <p:stCondLst>
                                    <p:cond delay="250"/>
                                  </p:stCondLst>
                                  <p:childTnLst>
                                    <p:set>
                                      <p:cBhvr>
                                        <p:cTn id="64" dur="1" fill="hold">
                                          <p:stCondLst>
                                            <p:cond delay="0"/>
                                          </p:stCondLst>
                                        </p:cTn>
                                        <p:tgtEl>
                                          <p:spTgt spid="6"/>
                                        </p:tgtEl>
                                        <p:attrNameLst>
                                          <p:attrName>style.visibility</p:attrName>
                                        </p:attrNameLst>
                                      </p:cBhvr>
                                      <p:to>
                                        <p:strVal val="visible"/>
                                      </p:to>
                                    </p:set>
                                    <p:anim calcmode="lin" valueType="num">
                                      <p:cBhvr>
                                        <p:cTn id="65" dur="1000" fill="hold"/>
                                        <p:tgtEl>
                                          <p:spTgt spid="6"/>
                                        </p:tgtEl>
                                        <p:attrNameLst>
                                          <p:attrName>ppt_w</p:attrName>
                                        </p:attrNameLst>
                                      </p:cBhvr>
                                      <p:tavLst>
                                        <p:tav tm="0">
                                          <p:val>
                                            <p:strVal val="#ppt_w+.3"/>
                                          </p:val>
                                        </p:tav>
                                        <p:tav tm="100000">
                                          <p:val>
                                            <p:strVal val="#ppt_w"/>
                                          </p:val>
                                        </p:tav>
                                      </p:tavLst>
                                    </p:anim>
                                    <p:anim calcmode="lin" valueType="num">
                                      <p:cBhvr>
                                        <p:cTn id="66" dur="1000" fill="hold"/>
                                        <p:tgtEl>
                                          <p:spTgt spid="6"/>
                                        </p:tgtEl>
                                        <p:attrNameLst>
                                          <p:attrName>ppt_h</p:attrName>
                                        </p:attrNameLst>
                                      </p:cBhvr>
                                      <p:tavLst>
                                        <p:tav tm="0">
                                          <p:val>
                                            <p:strVal val="#ppt_h"/>
                                          </p:val>
                                        </p:tav>
                                        <p:tav tm="100000">
                                          <p:val>
                                            <p:strVal val="#ppt_h"/>
                                          </p:val>
                                        </p:tav>
                                      </p:tavLst>
                                    </p:anim>
                                    <p:animEffect transition="in" filter="fade">
                                      <p:cBhvr>
                                        <p:cTn id="67" dur="1000"/>
                                        <p:tgtEl>
                                          <p:spTgt spid="6"/>
                                        </p:tgtEl>
                                      </p:cBhvr>
                                    </p:animEffect>
                                  </p:childTnLst>
                                </p:cTn>
                              </p:par>
                              <p:par>
                                <p:cTn id="68" presetID="50" presetClass="entr" presetSubtype="0" decel="100000" fill="hold" grpId="0" nodeType="withEffect">
                                  <p:stCondLst>
                                    <p:cond delay="500"/>
                                  </p:stCondLst>
                                  <p:childTnLst>
                                    <p:set>
                                      <p:cBhvr>
                                        <p:cTn id="69" dur="1" fill="hold">
                                          <p:stCondLst>
                                            <p:cond delay="0"/>
                                          </p:stCondLst>
                                        </p:cTn>
                                        <p:tgtEl>
                                          <p:spTgt spid="7"/>
                                        </p:tgtEl>
                                        <p:attrNameLst>
                                          <p:attrName>style.visibility</p:attrName>
                                        </p:attrNameLst>
                                      </p:cBhvr>
                                      <p:to>
                                        <p:strVal val="visible"/>
                                      </p:to>
                                    </p:set>
                                    <p:anim calcmode="lin" valueType="num">
                                      <p:cBhvr>
                                        <p:cTn id="70" dur="1000" fill="hold"/>
                                        <p:tgtEl>
                                          <p:spTgt spid="7"/>
                                        </p:tgtEl>
                                        <p:attrNameLst>
                                          <p:attrName>ppt_w</p:attrName>
                                        </p:attrNameLst>
                                      </p:cBhvr>
                                      <p:tavLst>
                                        <p:tav tm="0">
                                          <p:val>
                                            <p:strVal val="#ppt_w+.3"/>
                                          </p:val>
                                        </p:tav>
                                        <p:tav tm="100000">
                                          <p:val>
                                            <p:strVal val="#ppt_w"/>
                                          </p:val>
                                        </p:tav>
                                      </p:tavLst>
                                    </p:anim>
                                    <p:anim calcmode="lin" valueType="num">
                                      <p:cBhvr>
                                        <p:cTn id="71" dur="1000" fill="hold"/>
                                        <p:tgtEl>
                                          <p:spTgt spid="7"/>
                                        </p:tgtEl>
                                        <p:attrNameLst>
                                          <p:attrName>ppt_h</p:attrName>
                                        </p:attrNameLst>
                                      </p:cBhvr>
                                      <p:tavLst>
                                        <p:tav tm="0">
                                          <p:val>
                                            <p:strVal val="#ppt_h"/>
                                          </p:val>
                                        </p:tav>
                                        <p:tav tm="100000">
                                          <p:val>
                                            <p:strVal val="#ppt_h"/>
                                          </p:val>
                                        </p:tav>
                                      </p:tavLst>
                                    </p:anim>
                                    <p:animEffect transition="in" filter="fade">
                                      <p:cBhvr>
                                        <p:cTn id="72" dur="1000"/>
                                        <p:tgtEl>
                                          <p:spTgt spid="7"/>
                                        </p:tgtEl>
                                      </p:cBhvr>
                                    </p:animEffect>
                                  </p:childTnLst>
                                </p:cTn>
                              </p:par>
                              <p:par>
                                <p:cTn id="73" presetID="50" presetClass="entr" presetSubtype="0" decel="100000" fill="hold" grpId="0" nodeType="withEffect">
                                  <p:stCondLst>
                                    <p:cond delay="750"/>
                                  </p:stCondLst>
                                  <p:childTnLst>
                                    <p:set>
                                      <p:cBhvr>
                                        <p:cTn id="74" dur="1" fill="hold">
                                          <p:stCondLst>
                                            <p:cond delay="0"/>
                                          </p:stCondLst>
                                        </p:cTn>
                                        <p:tgtEl>
                                          <p:spTgt spid="8"/>
                                        </p:tgtEl>
                                        <p:attrNameLst>
                                          <p:attrName>style.visibility</p:attrName>
                                        </p:attrNameLst>
                                      </p:cBhvr>
                                      <p:to>
                                        <p:strVal val="visible"/>
                                      </p:to>
                                    </p:set>
                                    <p:anim calcmode="lin" valueType="num">
                                      <p:cBhvr>
                                        <p:cTn id="75" dur="1000" fill="hold"/>
                                        <p:tgtEl>
                                          <p:spTgt spid="8"/>
                                        </p:tgtEl>
                                        <p:attrNameLst>
                                          <p:attrName>ppt_w</p:attrName>
                                        </p:attrNameLst>
                                      </p:cBhvr>
                                      <p:tavLst>
                                        <p:tav tm="0">
                                          <p:val>
                                            <p:strVal val="#ppt_w+.3"/>
                                          </p:val>
                                        </p:tav>
                                        <p:tav tm="100000">
                                          <p:val>
                                            <p:strVal val="#ppt_w"/>
                                          </p:val>
                                        </p:tav>
                                      </p:tavLst>
                                    </p:anim>
                                    <p:anim calcmode="lin" valueType="num">
                                      <p:cBhvr>
                                        <p:cTn id="76" dur="1000" fill="hold"/>
                                        <p:tgtEl>
                                          <p:spTgt spid="8"/>
                                        </p:tgtEl>
                                        <p:attrNameLst>
                                          <p:attrName>ppt_h</p:attrName>
                                        </p:attrNameLst>
                                      </p:cBhvr>
                                      <p:tavLst>
                                        <p:tav tm="0">
                                          <p:val>
                                            <p:strVal val="#ppt_h"/>
                                          </p:val>
                                        </p:tav>
                                        <p:tav tm="100000">
                                          <p:val>
                                            <p:strVal val="#ppt_h"/>
                                          </p:val>
                                        </p:tav>
                                      </p:tavLst>
                                    </p:anim>
                                    <p:animEffect transition="in" filter="fade">
                                      <p:cBhvr>
                                        <p:cTn id="77" dur="1000"/>
                                        <p:tgtEl>
                                          <p:spTgt spid="8"/>
                                        </p:tgtEl>
                                      </p:cBhvr>
                                    </p:animEffect>
                                  </p:childTnLst>
                                </p:cTn>
                              </p:par>
                              <p:par>
                                <p:cTn id="78" presetID="50" presetClass="entr" presetSubtype="0" decel="100000" fill="hold" grpId="0" nodeType="withEffect">
                                  <p:stCondLst>
                                    <p:cond delay="1000"/>
                                  </p:stCondLst>
                                  <p:childTnLst>
                                    <p:set>
                                      <p:cBhvr>
                                        <p:cTn id="79" dur="1" fill="hold">
                                          <p:stCondLst>
                                            <p:cond delay="0"/>
                                          </p:stCondLst>
                                        </p:cTn>
                                        <p:tgtEl>
                                          <p:spTgt spid="9"/>
                                        </p:tgtEl>
                                        <p:attrNameLst>
                                          <p:attrName>style.visibility</p:attrName>
                                        </p:attrNameLst>
                                      </p:cBhvr>
                                      <p:to>
                                        <p:strVal val="visible"/>
                                      </p:to>
                                    </p:set>
                                    <p:anim calcmode="lin" valueType="num">
                                      <p:cBhvr>
                                        <p:cTn id="80" dur="1000" fill="hold"/>
                                        <p:tgtEl>
                                          <p:spTgt spid="9"/>
                                        </p:tgtEl>
                                        <p:attrNameLst>
                                          <p:attrName>ppt_w</p:attrName>
                                        </p:attrNameLst>
                                      </p:cBhvr>
                                      <p:tavLst>
                                        <p:tav tm="0">
                                          <p:val>
                                            <p:strVal val="#ppt_w+.3"/>
                                          </p:val>
                                        </p:tav>
                                        <p:tav tm="100000">
                                          <p:val>
                                            <p:strVal val="#ppt_w"/>
                                          </p:val>
                                        </p:tav>
                                      </p:tavLst>
                                    </p:anim>
                                    <p:anim calcmode="lin" valueType="num">
                                      <p:cBhvr>
                                        <p:cTn id="81" dur="1000" fill="hold"/>
                                        <p:tgtEl>
                                          <p:spTgt spid="9"/>
                                        </p:tgtEl>
                                        <p:attrNameLst>
                                          <p:attrName>ppt_h</p:attrName>
                                        </p:attrNameLst>
                                      </p:cBhvr>
                                      <p:tavLst>
                                        <p:tav tm="0">
                                          <p:val>
                                            <p:strVal val="#ppt_h"/>
                                          </p:val>
                                        </p:tav>
                                        <p:tav tm="100000">
                                          <p:val>
                                            <p:strVal val="#ppt_h"/>
                                          </p:val>
                                        </p:tav>
                                      </p:tavLst>
                                    </p:anim>
                                    <p:animEffect transition="in" filter="fade">
                                      <p:cBhvr>
                                        <p:cTn id="8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二、</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Group 5"/>
          <p:cNvGrpSpPr/>
          <p:nvPr/>
        </p:nvGrpSpPr>
        <p:grpSpPr>
          <a:xfrm>
            <a:off x="4601681" y="1845751"/>
            <a:ext cx="2988639" cy="2988636"/>
            <a:chOff x="460055" y="995002"/>
            <a:chExt cx="3045148" cy="3045144"/>
          </a:xfrm>
        </p:grpSpPr>
        <p:sp>
          <p:nvSpPr>
            <p:cNvPr id="6" name="Oval 6"/>
            <p:cNvSpPr/>
            <p:nvPr/>
          </p:nvSpPr>
          <p:spPr bwMode="auto">
            <a:xfrm>
              <a:off x="460055" y="995002"/>
              <a:ext cx="3045148" cy="3045144"/>
            </a:xfrm>
            <a:prstGeom prst="ellipse">
              <a:avLst/>
            </a:pr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dirty="0"/>
            </a:p>
          </p:txBody>
        </p:sp>
        <p:sp>
          <p:nvSpPr>
            <p:cNvPr id="7" name="Freeform 130"/>
            <p:cNvSpPr>
              <a:spLocks noEditPoints="1"/>
            </p:cNvSpPr>
            <p:nvPr/>
          </p:nvSpPr>
          <p:spPr bwMode="auto">
            <a:xfrm>
              <a:off x="460153" y="995098"/>
              <a:ext cx="3044952" cy="3044952"/>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solidFill>
            <a:ln w="9525">
              <a:solidFill>
                <a:schemeClr val="accent1">
                  <a:lumMod val="40000"/>
                  <a:lumOff val="60000"/>
                </a:schemeClr>
              </a:solidFill>
              <a:round/>
            </a:ln>
          </p:spPr>
          <p:txBody>
            <a:bodyPr vert="horz" wrap="square" lIns="121913" tIns="60956" rIns="121913" bIns="60956" numCol="1" anchor="t" anchorCtr="0" compatLnSpc="1"/>
            <a:lstStyle/>
            <a:p>
              <a:endParaRPr lang="en-US" sz="1705" dirty="0"/>
            </a:p>
          </p:txBody>
        </p:sp>
      </p:grpSp>
      <p:sp>
        <p:nvSpPr>
          <p:cNvPr id="8" name="Freeform 10"/>
          <p:cNvSpPr/>
          <p:nvPr/>
        </p:nvSpPr>
        <p:spPr bwMode="auto">
          <a:xfrm flipH="1">
            <a:off x="5283245" y="3835378"/>
            <a:ext cx="1625511" cy="3056299"/>
          </a:xfrm>
          <a:custGeom>
            <a:avLst/>
            <a:gdLst>
              <a:gd name="T0" fmla="*/ 558 w 679"/>
              <a:gd name="T1" fmla="*/ 1235 h 1235"/>
              <a:gd name="T2" fmla="*/ 517 w 679"/>
              <a:gd name="T3" fmla="*/ 546 h 1235"/>
              <a:gd name="T4" fmla="*/ 669 w 679"/>
              <a:gd name="T5" fmla="*/ 191 h 1235"/>
              <a:gd name="T6" fmla="*/ 593 w 679"/>
              <a:gd name="T7" fmla="*/ 207 h 1235"/>
              <a:gd name="T8" fmla="*/ 451 w 679"/>
              <a:gd name="T9" fmla="*/ 310 h 1235"/>
              <a:gd name="T10" fmla="*/ 331 w 679"/>
              <a:gd name="T11" fmla="*/ 25 h 1235"/>
              <a:gd name="T12" fmla="*/ 319 w 679"/>
              <a:gd name="T13" fmla="*/ 214 h 1235"/>
              <a:gd name="T14" fmla="*/ 199 w 679"/>
              <a:gd name="T15" fmla="*/ 139 h 1235"/>
              <a:gd name="T16" fmla="*/ 110 w 679"/>
              <a:gd name="T17" fmla="*/ 71 h 1235"/>
              <a:gd name="T18" fmla="*/ 216 w 679"/>
              <a:gd name="T19" fmla="*/ 311 h 1235"/>
              <a:gd name="T20" fmla="*/ 40 w 679"/>
              <a:gd name="T21" fmla="*/ 150 h 1235"/>
              <a:gd name="T22" fmla="*/ 37 w 679"/>
              <a:gd name="T23" fmla="*/ 224 h 1235"/>
              <a:gd name="T24" fmla="*/ 180 w 679"/>
              <a:gd name="T25" fmla="*/ 388 h 1235"/>
              <a:gd name="T26" fmla="*/ 44 w 679"/>
              <a:gd name="T27" fmla="*/ 317 h 1235"/>
              <a:gd name="T28" fmla="*/ 85 w 679"/>
              <a:gd name="T29" fmla="*/ 408 h 1235"/>
              <a:gd name="T30" fmla="*/ 303 w 679"/>
              <a:gd name="T31" fmla="*/ 668 h 1235"/>
              <a:gd name="T32" fmla="*/ 275 w 679"/>
              <a:gd name="T33" fmla="*/ 1139 h 1235"/>
              <a:gd name="connsiteX0" fmla="*/ 558 w 679"/>
              <a:gd name="connsiteY0" fmla="*/ 1235 h 1235"/>
              <a:gd name="connsiteX1" fmla="*/ 517 w 679"/>
              <a:gd name="connsiteY1" fmla="*/ 546 h 1235"/>
              <a:gd name="connsiteX2" fmla="*/ 669 w 679"/>
              <a:gd name="connsiteY2" fmla="*/ 191 h 1235"/>
              <a:gd name="connsiteX3" fmla="*/ 593 w 679"/>
              <a:gd name="connsiteY3" fmla="*/ 207 h 1235"/>
              <a:gd name="connsiteX4" fmla="*/ 451 w 679"/>
              <a:gd name="connsiteY4" fmla="*/ 310 h 1235"/>
              <a:gd name="connsiteX5" fmla="*/ 331 w 679"/>
              <a:gd name="connsiteY5" fmla="*/ 25 h 1235"/>
              <a:gd name="connsiteX6" fmla="*/ 319 w 679"/>
              <a:gd name="connsiteY6" fmla="*/ 214 h 1235"/>
              <a:gd name="connsiteX7" fmla="*/ 199 w 679"/>
              <a:gd name="connsiteY7" fmla="*/ 139 h 1235"/>
              <a:gd name="connsiteX8" fmla="*/ 110 w 679"/>
              <a:gd name="connsiteY8" fmla="*/ 71 h 1235"/>
              <a:gd name="connsiteX9" fmla="*/ 216 w 679"/>
              <a:gd name="connsiteY9" fmla="*/ 311 h 1235"/>
              <a:gd name="connsiteX10" fmla="*/ 40 w 679"/>
              <a:gd name="connsiteY10" fmla="*/ 150 h 1235"/>
              <a:gd name="connsiteX11" fmla="*/ 37 w 679"/>
              <a:gd name="connsiteY11" fmla="*/ 224 h 1235"/>
              <a:gd name="connsiteX12" fmla="*/ 180 w 679"/>
              <a:gd name="connsiteY12" fmla="*/ 388 h 1235"/>
              <a:gd name="connsiteX13" fmla="*/ 44 w 679"/>
              <a:gd name="connsiteY13" fmla="*/ 317 h 1235"/>
              <a:gd name="connsiteX14" fmla="*/ 85 w 679"/>
              <a:gd name="connsiteY14" fmla="*/ 408 h 1235"/>
              <a:gd name="connsiteX15" fmla="*/ 303 w 679"/>
              <a:gd name="connsiteY15" fmla="*/ 668 h 1235"/>
              <a:gd name="connsiteX16" fmla="*/ 263 w 679"/>
              <a:gd name="connsiteY16" fmla="*/ 1222 h 1235"/>
              <a:gd name="connsiteX0-1" fmla="*/ 558 w 679"/>
              <a:gd name="connsiteY0-2" fmla="*/ 1235 h 1235"/>
              <a:gd name="connsiteX1-3" fmla="*/ 517 w 679"/>
              <a:gd name="connsiteY1-4" fmla="*/ 546 h 1235"/>
              <a:gd name="connsiteX2-5" fmla="*/ 669 w 679"/>
              <a:gd name="connsiteY2-6" fmla="*/ 191 h 1235"/>
              <a:gd name="connsiteX3-7" fmla="*/ 593 w 679"/>
              <a:gd name="connsiteY3-8" fmla="*/ 207 h 1235"/>
              <a:gd name="connsiteX4-9" fmla="*/ 451 w 679"/>
              <a:gd name="connsiteY4-10" fmla="*/ 310 h 1235"/>
              <a:gd name="connsiteX5-11" fmla="*/ 331 w 679"/>
              <a:gd name="connsiteY5-12" fmla="*/ 25 h 1235"/>
              <a:gd name="connsiteX6-13" fmla="*/ 319 w 679"/>
              <a:gd name="connsiteY6-14" fmla="*/ 214 h 1235"/>
              <a:gd name="connsiteX7-15" fmla="*/ 199 w 679"/>
              <a:gd name="connsiteY7-16" fmla="*/ 139 h 1235"/>
              <a:gd name="connsiteX8-17" fmla="*/ 110 w 679"/>
              <a:gd name="connsiteY8-18" fmla="*/ 71 h 1235"/>
              <a:gd name="connsiteX9-19" fmla="*/ 216 w 679"/>
              <a:gd name="connsiteY9-20" fmla="*/ 311 h 1235"/>
              <a:gd name="connsiteX10-21" fmla="*/ 40 w 679"/>
              <a:gd name="connsiteY10-22" fmla="*/ 150 h 1235"/>
              <a:gd name="connsiteX11-23" fmla="*/ 37 w 679"/>
              <a:gd name="connsiteY11-24" fmla="*/ 224 h 1235"/>
              <a:gd name="connsiteX12-25" fmla="*/ 180 w 679"/>
              <a:gd name="connsiteY12-26" fmla="*/ 388 h 1235"/>
              <a:gd name="connsiteX13-27" fmla="*/ 44 w 679"/>
              <a:gd name="connsiteY13-28" fmla="*/ 317 h 1235"/>
              <a:gd name="connsiteX14-29" fmla="*/ 85 w 679"/>
              <a:gd name="connsiteY14-30" fmla="*/ 408 h 1235"/>
              <a:gd name="connsiteX15-31" fmla="*/ 303 w 679"/>
              <a:gd name="connsiteY15-32" fmla="*/ 668 h 1235"/>
              <a:gd name="connsiteX16-33" fmla="*/ 251 w 679"/>
              <a:gd name="connsiteY16-34" fmla="*/ 1222 h 1235"/>
              <a:gd name="connsiteX0-35" fmla="*/ 546 w 679"/>
              <a:gd name="connsiteY0-36" fmla="*/ 1235 h 1235"/>
              <a:gd name="connsiteX1-37" fmla="*/ 517 w 679"/>
              <a:gd name="connsiteY1-38" fmla="*/ 546 h 1235"/>
              <a:gd name="connsiteX2-39" fmla="*/ 669 w 679"/>
              <a:gd name="connsiteY2-40" fmla="*/ 191 h 1235"/>
              <a:gd name="connsiteX3-41" fmla="*/ 593 w 679"/>
              <a:gd name="connsiteY3-42" fmla="*/ 207 h 1235"/>
              <a:gd name="connsiteX4-43" fmla="*/ 451 w 679"/>
              <a:gd name="connsiteY4-44" fmla="*/ 310 h 1235"/>
              <a:gd name="connsiteX5-45" fmla="*/ 331 w 679"/>
              <a:gd name="connsiteY5-46" fmla="*/ 25 h 1235"/>
              <a:gd name="connsiteX6-47" fmla="*/ 319 w 679"/>
              <a:gd name="connsiteY6-48" fmla="*/ 214 h 1235"/>
              <a:gd name="connsiteX7-49" fmla="*/ 199 w 679"/>
              <a:gd name="connsiteY7-50" fmla="*/ 139 h 1235"/>
              <a:gd name="connsiteX8-51" fmla="*/ 110 w 679"/>
              <a:gd name="connsiteY8-52" fmla="*/ 71 h 1235"/>
              <a:gd name="connsiteX9-53" fmla="*/ 216 w 679"/>
              <a:gd name="connsiteY9-54" fmla="*/ 311 h 1235"/>
              <a:gd name="connsiteX10-55" fmla="*/ 40 w 679"/>
              <a:gd name="connsiteY10-56" fmla="*/ 150 h 1235"/>
              <a:gd name="connsiteX11-57" fmla="*/ 37 w 679"/>
              <a:gd name="connsiteY11-58" fmla="*/ 224 h 1235"/>
              <a:gd name="connsiteX12-59" fmla="*/ 180 w 679"/>
              <a:gd name="connsiteY12-60" fmla="*/ 388 h 1235"/>
              <a:gd name="connsiteX13-61" fmla="*/ 44 w 679"/>
              <a:gd name="connsiteY13-62" fmla="*/ 317 h 1235"/>
              <a:gd name="connsiteX14-63" fmla="*/ 85 w 679"/>
              <a:gd name="connsiteY14-64" fmla="*/ 408 h 1235"/>
              <a:gd name="connsiteX15-65" fmla="*/ 303 w 679"/>
              <a:gd name="connsiteY15-66" fmla="*/ 668 h 1235"/>
              <a:gd name="connsiteX16-67" fmla="*/ 251 w 679"/>
              <a:gd name="connsiteY16-68" fmla="*/ 1222 h 1235"/>
              <a:gd name="connsiteX0-69" fmla="*/ 546 w 679"/>
              <a:gd name="connsiteY0-70" fmla="*/ 1235 h 1235"/>
              <a:gd name="connsiteX1-71" fmla="*/ 517 w 679"/>
              <a:gd name="connsiteY1-72" fmla="*/ 546 h 1235"/>
              <a:gd name="connsiteX2-73" fmla="*/ 669 w 679"/>
              <a:gd name="connsiteY2-74" fmla="*/ 191 h 1235"/>
              <a:gd name="connsiteX3-75" fmla="*/ 593 w 679"/>
              <a:gd name="connsiteY3-76" fmla="*/ 207 h 1235"/>
              <a:gd name="connsiteX4-77" fmla="*/ 451 w 679"/>
              <a:gd name="connsiteY4-78" fmla="*/ 310 h 1235"/>
              <a:gd name="connsiteX5-79" fmla="*/ 331 w 679"/>
              <a:gd name="connsiteY5-80" fmla="*/ 25 h 1235"/>
              <a:gd name="connsiteX6-81" fmla="*/ 319 w 679"/>
              <a:gd name="connsiteY6-82" fmla="*/ 214 h 1235"/>
              <a:gd name="connsiteX7-83" fmla="*/ 199 w 679"/>
              <a:gd name="connsiteY7-84" fmla="*/ 139 h 1235"/>
              <a:gd name="connsiteX8-85" fmla="*/ 110 w 679"/>
              <a:gd name="connsiteY8-86" fmla="*/ 71 h 1235"/>
              <a:gd name="connsiteX9-87" fmla="*/ 216 w 679"/>
              <a:gd name="connsiteY9-88" fmla="*/ 311 h 1235"/>
              <a:gd name="connsiteX10-89" fmla="*/ 40 w 679"/>
              <a:gd name="connsiteY10-90" fmla="*/ 150 h 1235"/>
              <a:gd name="connsiteX11-91" fmla="*/ 37 w 679"/>
              <a:gd name="connsiteY11-92" fmla="*/ 224 h 1235"/>
              <a:gd name="connsiteX12-93" fmla="*/ 180 w 679"/>
              <a:gd name="connsiteY12-94" fmla="*/ 388 h 1235"/>
              <a:gd name="connsiteX13-95" fmla="*/ 44 w 679"/>
              <a:gd name="connsiteY13-96" fmla="*/ 317 h 1235"/>
              <a:gd name="connsiteX14-97" fmla="*/ 85 w 679"/>
              <a:gd name="connsiteY14-98" fmla="*/ 408 h 1235"/>
              <a:gd name="connsiteX15-99" fmla="*/ 303 w 679"/>
              <a:gd name="connsiteY15-100" fmla="*/ 668 h 1235"/>
              <a:gd name="connsiteX16-101" fmla="*/ 251 w 679"/>
              <a:gd name="connsiteY16-102" fmla="*/ 1222 h 1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679" h="1235">
                <a:moveTo>
                  <a:pt x="546" y="1235"/>
                </a:moveTo>
                <a:cubicBezTo>
                  <a:pt x="546" y="1235"/>
                  <a:pt x="455" y="806"/>
                  <a:pt x="517" y="546"/>
                </a:cubicBezTo>
                <a:cubicBezTo>
                  <a:pt x="580" y="285"/>
                  <a:pt x="679" y="231"/>
                  <a:pt x="669" y="191"/>
                </a:cubicBezTo>
                <a:cubicBezTo>
                  <a:pt x="660" y="151"/>
                  <a:pt x="609" y="170"/>
                  <a:pt x="593" y="207"/>
                </a:cubicBezTo>
                <a:cubicBezTo>
                  <a:pt x="577" y="243"/>
                  <a:pt x="512" y="323"/>
                  <a:pt x="451" y="310"/>
                </a:cubicBezTo>
                <a:cubicBezTo>
                  <a:pt x="391" y="297"/>
                  <a:pt x="375" y="49"/>
                  <a:pt x="331" y="25"/>
                </a:cubicBezTo>
                <a:cubicBezTo>
                  <a:pt x="287" y="0"/>
                  <a:pt x="302" y="114"/>
                  <a:pt x="319" y="214"/>
                </a:cubicBezTo>
                <a:cubicBezTo>
                  <a:pt x="336" y="313"/>
                  <a:pt x="252" y="258"/>
                  <a:pt x="199" y="139"/>
                </a:cubicBezTo>
                <a:cubicBezTo>
                  <a:pt x="146" y="20"/>
                  <a:pt x="115" y="54"/>
                  <a:pt x="110" y="71"/>
                </a:cubicBezTo>
                <a:cubicBezTo>
                  <a:pt x="104" y="88"/>
                  <a:pt x="225" y="300"/>
                  <a:pt x="216" y="311"/>
                </a:cubicBezTo>
                <a:cubicBezTo>
                  <a:pt x="208" y="321"/>
                  <a:pt x="55" y="145"/>
                  <a:pt x="40" y="150"/>
                </a:cubicBezTo>
                <a:cubicBezTo>
                  <a:pt x="26" y="155"/>
                  <a:pt x="0" y="169"/>
                  <a:pt x="37" y="224"/>
                </a:cubicBezTo>
                <a:cubicBezTo>
                  <a:pt x="73" y="280"/>
                  <a:pt x="187" y="373"/>
                  <a:pt x="180" y="388"/>
                </a:cubicBezTo>
                <a:cubicBezTo>
                  <a:pt x="173" y="404"/>
                  <a:pt x="78" y="319"/>
                  <a:pt x="44" y="317"/>
                </a:cubicBezTo>
                <a:cubicBezTo>
                  <a:pt x="9" y="315"/>
                  <a:pt x="23" y="364"/>
                  <a:pt x="85" y="408"/>
                </a:cubicBezTo>
                <a:cubicBezTo>
                  <a:pt x="147" y="452"/>
                  <a:pt x="275" y="533"/>
                  <a:pt x="303" y="668"/>
                </a:cubicBezTo>
                <a:cubicBezTo>
                  <a:pt x="331" y="803"/>
                  <a:pt x="251" y="1222"/>
                  <a:pt x="251" y="1222"/>
                </a:cubicBezTo>
              </a:path>
            </a:pathLst>
          </a:custGeom>
          <a:solidFill>
            <a:srgbClr val="E72D18"/>
          </a:solidFill>
          <a:ln>
            <a:noFill/>
          </a:ln>
          <a:effectLst>
            <a:outerShdw blurRad="63500" algn="ctr" rotWithShape="0">
              <a:prstClr val="black">
                <a:alpha val="40000"/>
              </a:prstClr>
            </a:outerShdw>
          </a:effectLst>
        </p:spPr>
        <p:txBody>
          <a:bodyPr vert="horz" wrap="square" lIns="121913" tIns="60956" rIns="121913" bIns="60956" numCol="1" anchor="t" anchorCtr="0" compatLnSpc="1"/>
          <a:lstStyle/>
          <a:p>
            <a:endParaRPr lang="id-ID" sz="1705" dirty="0"/>
          </a:p>
        </p:txBody>
      </p:sp>
      <p:grpSp>
        <p:nvGrpSpPr>
          <p:cNvPr id="9" name="Group 9"/>
          <p:cNvGrpSpPr/>
          <p:nvPr/>
        </p:nvGrpSpPr>
        <p:grpSpPr>
          <a:xfrm>
            <a:off x="962815" y="3911502"/>
            <a:ext cx="708348" cy="584240"/>
            <a:chOff x="1167353" y="1604223"/>
            <a:chExt cx="1285820" cy="1060533"/>
          </a:xfrm>
        </p:grpSpPr>
        <p:sp>
          <p:nvSpPr>
            <p:cNvPr id="10" name="Rounded Rectangle 10"/>
            <p:cNvSpPr/>
            <p:nvPr/>
          </p:nvSpPr>
          <p:spPr>
            <a:xfrm rot="10800000">
              <a:off x="1167353" y="1604223"/>
              <a:ext cx="1285820" cy="1060533"/>
            </a:xfrm>
            <a:prstGeom prst="roundRect">
              <a:avLst>
                <a:gd name="adj" fmla="val 10000"/>
              </a:avLst>
            </a:pr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solidFill>
                  <a:schemeClr val="tx1"/>
                </a:solidFill>
              </a:endParaRPr>
            </a:p>
          </p:txBody>
        </p:sp>
        <p:sp>
          <p:nvSpPr>
            <p:cNvPr id="11" name="Freeform 101"/>
            <p:cNvSpPr>
              <a:spLocks noEditPoints="1"/>
            </p:cNvSpPr>
            <p:nvPr/>
          </p:nvSpPr>
          <p:spPr bwMode="auto">
            <a:xfrm>
              <a:off x="1562613" y="1966821"/>
              <a:ext cx="495300" cy="328211"/>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2" name="Group 12"/>
          <p:cNvGrpSpPr/>
          <p:nvPr/>
        </p:nvGrpSpPr>
        <p:grpSpPr>
          <a:xfrm>
            <a:off x="3428517" y="3911502"/>
            <a:ext cx="708348" cy="584240"/>
            <a:chOff x="3016738" y="1601046"/>
            <a:chExt cx="1285820" cy="1060533"/>
          </a:xfrm>
        </p:grpSpPr>
        <p:sp>
          <p:nvSpPr>
            <p:cNvPr id="13" name="Rounded Rectangle 13"/>
            <p:cNvSpPr/>
            <p:nvPr/>
          </p:nvSpPr>
          <p:spPr>
            <a:xfrm rot="10800000">
              <a:off x="3016738" y="1601046"/>
              <a:ext cx="1285820" cy="1060533"/>
            </a:xfrm>
            <a:prstGeom prst="roundRect">
              <a:avLst>
                <a:gd name="adj" fmla="val 10000"/>
              </a:avLst>
            </a:pr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solidFill>
                  <a:schemeClr val="tx1"/>
                </a:solidFill>
              </a:endParaRPr>
            </a:p>
          </p:txBody>
        </p:sp>
        <p:sp>
          <p:nvSpPr>
            <p:cNvPr id="14" name="Freeform 210"/>
            <p:cNvSpPr>
              <a:spLocks noEditPoints="1"/>
            </p:cNvSpPr>
            <p:nvPr/>
          </p:nvSpPr>
          <p:spPr bwMode="auto">
            <a:xfrm>
              <a:off x="3445563" y="1963831"/>
              <a:ext cx="428170" cy="334963"/>
            </a:xfrm>
            <a:custGeom>
              <a:avLst/>
              <a:gdLst/>
              <a:ahLst/>
              <a:cxnLst>
                <a:cxn ang="0">
                  <a:pos x="68" y="8"/>
                </a:cxn>
                <a:cxn ang="0">
                  <a:pos x="67" y="9"/>
                </a:cxn>
                <a:cxn ang="0">
                  <a:pos x="2" y="9"/>
                </a:cxn>
                <a:cxn ang="0">
                  <a:pos x="0" y="8"/>
                </a:cxn>
                <a:cxn ang="0">
                  <a:pos x="0" y="1"/>
                </a:cxn>
                <a:cxn ang="0">
                  <a:pos x="2" y="0"/>
                </a:cxn>
                <a:cxn ang="0">
                  <a:pos x="67" y="0"/>
                </a:cxn>
                <a:cxn ang="0">
                  <a:pos x="68" y="1"/>
                </a:cxn>
                <a:cxn ang="0">
                  <a:pos x="68" y="8"/>
                </a:cxn>
                <a:cxn ang="0">
                  <a:pos x="13" y="27"/>
                </a:cxn>
                <a:cxn ang="0">
                  <a:pos x="3" y="38"/>
                </a:cxn>
                <a:cxn ang="0">
                  <a:pos x="2" y="38"/>
                </a:cxn>
                <a:cxn ang="0">
                  <a:pos x="0" y="37"/>
                </a:cxn>
                <a:cxn ang="0">
                  <a:pos x="0" y="15"/>
                </a:cxn>
                <a:cxn ang="0">
                  <a:pos x="2" y="14"/>
                </a:cxn>
                <a:cxn ang="0">
                  <a:pos x="3" y="14"/>
                </a:cxn>
                <a:cxn ang="0">
                  <a:pos x="13" y="25"/>
                </a:cxn>
                <a:cxn ang="0">
                  <a:pos x="14" y="26"/>
                </a:cxn>
                <a:cxn ang="0">
                  <a:pos x="13" y="27"/>
                </a:cxn>
                <a:cxn ang="0">
                  <a:pos x="68" y="52"/>
                </a:cxn>
                <a:cxn ang="0">
                  <a:pos x="67" y="53"/>
                </a:cxn>
                <a:cxn ang="0">
                  <a:pos x="2" y="53"/>
                </a:cxn>
                <a:cxn ang="0">
                  <a:pos x="0" y="52"/>
                </a:cxn>
                <a:cxn ang="0">
                  <a:pos x="0" y="44"/>
                </a:cxn>
                <a:cxn ang="0">
                  <a:pos x="2" y="43"/>
                </a:cxn>
                <a:cxn ang="0">
                  <a:pos x="67" y="43"/>
                </a:cxn>
                <a:cxn ang="0">
                  <a:pos x="68" y="44"/>
                </a:cxn>
                <a:cxn ang="0">
                  <a:pos x="68" y="52"/>
                </a:cxn>
                <a:cxn ang="0">
                  <a:pos x="68" y="23"/>
                </a:cxn>
                <a:cxn ang="0">
                  <a:pos x="67" y="24"/>
                </a:cxn>
                <a:cxn ang="0">
                  <a:pos x="26" y="24"/>
                </a:cxn>
                <a:cxn ang="0">
                  <a:pos x="25" y="23"/>
                </a:cxn>
                <a:cxn ang="0">
                  <a:pos x="25" y="15"/>
                </a:cxn>
                <a:cxn ang="0">
                  <a:pos x="26" y="14"/>
                </a:cxn>
                <a:cxn ang="0">
                  <a:pos x="67" y="14"/>
                </a:cxn>
                <a:cxn ang="0">
                  <a:pos x="68" y="15"/>
                </a:cxn>
                <a:cxn ang="0">
                  <a:pos x="68" y="23"/>
                </a:cxn>
                <a:cxn ang="0">
                  <a:pos x="68" y="37"/>
                </a:cxn>
                <a:cxn ang="0">
                  <a:pos x="67" y="38"/>
                </a:cxn>
                <a:cxn ang="0">
                  <a:pos x="26" y="38"/>
                </a:cxn>
                <a:cxn ang="0">
                  <a:pos x="25" y="37"/>
                </a:cxn>
                <a:cxn ang="0">
                  <a:pos x="25" y="30"/>
                </a:cxn>
                <a:cxn ang="0">
                  <a:pos x="26" y="29"/>
                </a:cxn>
                <a:cxn ang="0">
                  <a:pos x="67" y="29"/>
                </a:cxn>
                <a:cxn ang="0">
                  <a:pos x="68" y="30"/>
                </a:cxn>
                <a:cxn ang="0">
                  <a:pos x="68" y="37"/>
                </a:cxn>
              </a:cxnLst>
              <a:rect l="0" t="0" r="r" b="b"/>
              <a:pathLst>
                <a:path w="68" h="53">
                  <a:moveTo>
                    <a:pt x="68" y="8"/>
                  </a:moveTo>
                  <a:cubicBezTo>
                    <a:pt x="68" y="9"/>
                    <a:pt x="68" y="9"/>
                    <a:pt x="67" y="9"/>
                  </a:cubicBezTo>
                  <a:cubicBezTo>
                    <a:pt x="2" y="9"/>
                    <a:pt x="2" y="9"/>
                    <a:pt x="2" y="9"/>
                  </a:cubicBezTo>
                  <a:cubicBezTo>
                    <a:pt x="1" y="9"/>
                    <a:pt x="0" y="9"/>
                    <a:pt x="0" y="8"/>
                  </a:cubicBezTo>
                  <a:cubicBezTo>
                    <a:pt x="0" y="1"/>
                    <a:pt x="0" y="1"/>
                    <a:pt x="0" y="1"/>
                  </a:cubicBezTo>
                  <a:cubicBezTo>
                    <a:pt x="0" y="0"/>
                    <a:pt x="1" y="0"/>
                    <a:pt x="2" y="0"/>
                  </a:cubicBezTo>
                  <a:cubicBezTo>
                    <a:pt x="67" y="0"/>
                    <a:pt x="67" y="0"/>
                    <a:pt x="67" y="0"/>
                  </a:cubicBezTo>
                  <a:cubicBezTo>
                    <a:pt x="68" y="0"/>
                    <a:pt x="68" y="0"/>
                    <a:pt x="68" y="1"/>
                  </a:cubicBezTo>
                  <a:lnTo>
                    <a:pt x="68" y="8"/>
                  </a:lnTo>
                  <a:close/>
                  <a:moveTo>
                    <a:pt x="13" y="27"/>
                  </a:moveTo>
                  <a:cubicBezTo>
                    <a:pt x="3" y="38"/>
                    <a:pt x="3" y="38"/>
                    <a:pt x="3" y="38"/>
                  </a:cubicBezTo>
                  <a:cubicBezTo>
                    <a:pt x="2" y="38"/>
                    <a:pt x="2" y="38"/>
                    <a:pt x="2" y="38"/>
                  </a:cubicBezTo>
                  <a:cubicBezTo>
                    <a:pt x="1" y="38"/>
                    <a:pt x="0" y="38"/>
                    <a:pt x="0" y="37"/>
                  </a:cubicBezTo>
                  <a:cubicBezTo>
                    <a:pt x="0" y="15"/>
                    <a:pt x="0" y="15"/>
                    <a:pt x="0" y="15"/>
                  </a:cubicBezTo>
                  <a:cubicBezTo>
                    <a:pt x="0" y="15"/>
                    <a:pt x="1" y="14"/>
                    <a:pt x="2" y="14"/>
                  </a:cubicBezTo>
                  <a:cubicBezTo>
                    <a:pt x="2" y="14"/>
                    <a:pt x="2" y="14"/>
                    <a:pt x="3" y="14"/>
                  </a:cubicBezTo>
                  <a:cubicBezTo>
                    <a:pt x="13" y="25"/>
                    <a:pt x="13" y="25"/>
                    <a:pt x="13" y="25"/>
                  </a:cubicBezTo>
                  <a:cubicBezTo>
                    <a:pt x="14" y="26"/>
                    <a:pt x="14" y="26"/>
                    <a:pt x="14" y="26"/>
                  </a:cubicBezTo>
                  <a:cubicBezTo>
                    <a:pt x="14" y="27"/>
                    <a:pt x="14" y="27"/>
                    <a:pt x="13" y="27"/>
                  </a:cubicBezTo>
                  <a:close/>
                  <a:moveTo>
                    <a:pt x="68" y="52"/>
                  </a:moveTo>
                  <a:cubicBezTo>
                    <a:pt x="68" y="52"/>
                    <a:pt x="68" y="53"/>
                    <a:pt x="67" y="53"/>
                  </a:cubicBezTo>
                  <a:cubicBezTo>
                    <a:pt x="2" y="53"/>
                    <a:pt x="2" y="53"/>
                    <a:pt x="2" y="53"/>
                  </a:cubicBezTo>
                  <a:cubicBezTo>
                    <a:pt x="1" y="53"/>
                    <a:pt x="0" y="52"/>
                    <a:pt x="0" y="52"/>
                  </a:cubicBezTo>
                  <a:cubicBezTo>
                    <a:pt x="0" y="44"/>
                    <a:pt x="0" y="44"/>
                    <a:pt x="0" y="44"/>
                  </a:cubicBezTo>
                  <a:cubicBezTo>
                    <a:pt x="0" y="44"/>
                    <a:pt x="1" y="43"/>
                    <a:pt x="2" y="43"/>
                  </a:cubicBezTo>
                  <a:cubicBezTo>
                    <a:pt x="67" y="43"/>
                    <a:pt x="67" y="43"/>
                    <a:pt x="67" y="43"/>
                  </a:cubicBezTo>
                  <a:cubicBezTo>
                    <a:pt x="68" y="43"/>
                    <a:pt x="68" y="44"/>
                    <a:pt x="68" y="44"/>
                  </a:cubicBezTo>
                  <a:lnTo>
                    <a:pt x="68" y="52"/>
                  </a:lnTo>
                  <a:close/>
                  <a:moveTo>
                    <a:pt x="68" y="23"/>
                  </a:moveTo>
                  <a:cubicBezTo>
                    <a:pt x="68" y="23"/>
                    <a:pt x="68" y="24"/>
                    <a:pt x="67" y="24"/>
                  </a:cubicBezTo>
                  <a:cubicBezTo>
                    <a:pt x="26" y="24"/>
                    <a:pt x="26" y="24"/>
                    <a:pt x="26" y="24"/>
                  </a:cubicBezTo>
                  <a:cubicBezTo>
                    <a:pt x="25" y="24"/>
                    <a:pt x="25" y="23"/>
                    <a:pt x="25" y="23"/>
                  </a:cubicBezTo>
                  <a:cubicBezTo>
                    <a:pt x="25" y="15"/>
                    <a:pt x="25" y="15"/>
                    <a:pt x="25" y="15"/>
                  </a:cubicBezTo>
                  <a:cubicBezTo>
                    <a:pt x="25" y="15"/>
                    <a:pt x="25" y="14"/>
                    <a:pt x="26" y="14"/>
                  </a:cubicBezTo>
                  <a:cubicBezTo>
                    <a:pt x="67" y="14"/>
                    <a:pt x="67" y="14"/>
                    <a:pt x="67" y="14"/>
                  </a:cubicBezTo>
                  <a:cubicBezTo>
                    <a:pt x="68" y="14"/>
                    <a:pt x="68" y="15"/>
                    <a:pt x="68" y="15"/>
                  </a:cubicBezTo>
                  <a:lnTo>
                    <a:pt x="68" y="23"/>
                  </a:lnTo>
                  <a:close/>
                  <a:moveTo>
                    <a:pt x="68" y="37"/>
                  </a:moveTo>
                  <a:cubicBezTo>
                    <a:pt x="68" y="38"/>
                    <a:pt x="68" y="38"/>
                    <a:pt x="67" y="38"/>
                  </a:cubicBezTo>
                  <a:cubicBezTo>
                    <a:pt x="26" y="38"/>
                    <a:pt x="26" y="38"/>
                    <a:pt x="26" y="38"/>
                  </a:cubicBezTo>
                  <a:cubicBezTo>
                    <a:pt x="25" y="38"/>
                    <a:pt x="25" y="38"/>
                    <a:pt x="25" y="37"/>
                  </a:cubicBezTo>
                  <a:cubicBezTo>
                    <a:pt x="25" y="30"/>
                    <a:pt x="25" y="30"/>
                    <a:pt x="25" y="30"/>
                  </a:cubicBezTo>
                  <a:cubicBezTo>
                    <a:pt x="25" y="29"/>
                    <a:pt x="25" y="29"/>
                    <a:pt x="26" y="29"/>
                  </a:cubicBezTo>
                  <a:cubicBezTo>
                    <a:pt x="67" y="29"/>
                    <a:pt x="67" y="29"/>
                    <a:pt x="67" y="29"/>
                  </a:cubicBezTo>
                  <a:cubicBezTo>
                    <a:pt x="68" y="29"/>
                    <a:pt x="68" y="29"/>
                    <a:pt x="68" y="30"/>
                  </a:cubicBezTo>
                  <a:lnTo>
                    <a:pt x="68" y="37"/>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5" name="Group 15"/>
          <p:cNvGrpSpPr/>
          <p:nvPr/>
        </p:nvGrpSpPr>
        <p:grpSpPr>
          <a:xfrm>
            <a:off x="8015307" y="3911502"/>
            <a:ext cx="708348" cy="584240"/>
            <a:chOff x="4878474" y="1597881"/>
            <a:chExt cx="1285820" cy="1060533"/>
          </a:xfrm>
        </p:grpSpPr>
        <p:sp>
          <p:nvSpPr>
            <p:cNvPr id="16" name="Rounded Rectangle 16"/>
            <p:cNvSpPr/>
            <p:nvPr/>
          </p:nvSpPr>
          <p:spPr>
            <a:xfrm rot="10800000">
              <a:off x="4878474" y="1597881"/>
              <a:ext cx="1285820" cy="1060533"/>
            </a:xfrm>
            <a:prstGeom prst="roundRect">
              <a:avLst>
                <a:gd name="adj" fmla="val 10000"/>
              </a:avLst>
            </a:pr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solidFill>
                  <a:schemeClr val="tx1"/>
                </a:solidFill>
              </a:endParaRPr>
            </a:p>
          </p:txBody>
        </p:sp>
        <p:sp>
          <p:nvSpPr>
            <p:cNvPr id="17" name="Freeform 91"/>
            <p:cNvSpPr>
              <a:spLocks noEditPoints="1"/>
            </p:cNvSpPr>
            <p:nvPr/>
          </p:nvSpPr>
          <p:spPr bwMode="auto">
            <a:xfrm>
              <a:off x="5330884" y="1936124"/>
              <a:ext cx="381000" cy="384047"/>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1" y="27"/>
                </a:cxn>
                <a:cxn ang="0">
                  <a:pos x="30" y="17"/>
                </a:cxn>
                <a:cxn ang="0">
                  <a:pos x="9" y="37"/>
                </a:cxn>
                <a:cxn ang="0">
                  <a:pos x="9" y="48"/>
                </a:cxn>
                <a:cxn ang="0">
                  <a:pos x="20" y="48"/>
                </a:cxn>
                <a:cxn ang="0">
                  <a:pos x="41" y="27"/>
                </a:cxn>
                <a:cxn ang="0">
                  <a:pos x="21" y="43"/>
                </a:cxn>
                <a:cxn ang="0">
                  <a:pos x="19" y="44"/>
                </a:cxn>
                <a:cxn ang="0">
                  <a:pos x="17" y="44"/>
                </a:cxn>
                <a:cxn ang="0">
                  <a:pos x="17" y="41"/>
                </a:cxn>
                <a:cxn ang="0">
                  <a:pos x="13" y="41"/>
                </a:cxn>
                <a:cxn ang="0">
                  <a:pos x="13" y="39"/>
                </a:cxn>
                <a:cxn ang="0">
                  <a:pos x="15" y="37"/>
                </a:cxn>
                <a:cxn ang="0">
                  <a:pos x="21" y="43"/>
                </a:cxn>
                <a:cxn ang="0">
                  <a:pos x="31" y="23"/>
                </a:cxn>
                <a:cxn ang="0">
                  <a:pos x="20" y="34"/>
                </a:cxn>
                <a:cxn ang="0">
                  <a:pos x="19" y="34"/>
                </a:cxn>
                <a:cxn ang="0">
                  <a:pos x="19" y="33"/>
                </a:cxn>
                <a:cxn ang="0">
                  <a:pos x="30" y="22"/>
                </a:cxn>
                <a:cxn ang="0">
                  <a:pos x="31" y="22"/>
                </a:cxn>
                <a:cxn ang="0">
                  <a:pos x="31" y="23"/>
                </a:cxn>
                <a:cxn ang="0">
                  <a:pos x="47" y="22"/>
                </a:cxn>
                <a:cxn ang="0">
                  <a:pos x="47" y="16"/>
                </a:cxn>
                <a:cxn ang="0">
                  <a:pos x="41" y="11"/>
                </a:cxn>
                <a:cxn ang="0">
                  <a:pos x="36" y="11"/>
                </a:cxn>
                <a:cxn ang="0">
                  <a:pos x="33" y="14"/>
                </a:cxn>
                <a:cxn ang="0">
                  <a:pos x="43" y="25"/>
                </a:cxn>
                <a:cxn ang="0">
                  <a:pos x="47" y="22"/>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1" y="27"/>
                  </a:moveTo>
                  <a:cubicBezTo>
                    <a:pt x="30" y="17"/>
                    <a:pt x="30" y="17"/>
                    <a:pt x="30" y="17"/>
                  </a:cubicBezTo>
                  <a:cubicBezTo>
                    <a:pt x="9" y="37"/>
                    <a:pt x="9" y="37"/>
                    <a:pt x="9" y="37"/>
                  </a:cubicBezTo>
                  <a:cubicBezTo>
                    <a:pt x="9" y="48"/>
                    <a:pt x="9" y="48"/>
                    <a:pt x="9" y="48"/>
                  </a:cubicBezTo>
                  <a:cubicBezTo>
                    <a:pt x="20" y="48"/>
                    <a:pt x="20" y="48"/>
                    <a:pt x="20" y="48"/>
                  </a:cubicBezTo>
                  <a:lnTo>
                    <a:pt x="41" y="27"/>
                  </a:lnTo>
                  <a:close/>
                  <a:moveTo>
                    <a:pt x="21" y="43"/>
                  </a:moveTo>
                  <a:cubicBezTo>
                    <a:pt x="19" y="44"/>
                    <a:pt x="19" y="44"/>
                    <a:pt x="19" y="44"/>
                  </a:cubicBezTo>
                  <a:cubicBezTo>
                    <a:pt x="17" y="44"/>
                    <a:pt x="17" y="44"/>
                    <a:pt x="17" y="44"/>
                  </a:cubicBezTo>
                  <a:cubicBezTo>
                    <a:pt x="17" y="41"/>
                    <a:pt x="17" y="41"/>
                    <a:pt x="17" y="41"/>
                  </a:cubicBezTo>
                  <a:cubicBezTo>
                    <a:pt x="13" y="41"/>
                    <a:pt x="13" y="41"/>
                    <a:pt x="13" y="41"/>
                  </a:cubicBezTo>
                  <a:cubicBezTo>
                    <a:pt x="13" y="39"/>
                    <a:pt x="13" y="39"/>
                    <a:pt x="13" y="39"/>
                  </a:cubicBezTo>
                  <a:cubicBezTo>
                    <a:pt x="15" y="37"/>
                    <a:pt x="15" y="37"/>
                    <a:pt x="15" y="37"/>
                  </a:cubicBezTo>
                  <a:lnTo>
                    <a:pt x="21" y="43"/>
                  </a:lnTo>
                  <a:close/>
                  <a:moveTo>
                    <a:pt x="31" y="23"/>
                  </a:moveTo>
                  <a:cubicBezTo>
                    <a:pt x="20" y="34"/>
                    <a:pt x="20" y="34"/>
                    <a:pt x="20" y="34"/>
                  </a:cubicBezTo>
                  <a:cubicBezTo>
                    <a:pt x="19" y="34"/>
                    <a:pt x="19" y="35"/>
                    <a:pt x="19" y="34"/>
                  </a:cubicBezTo>
                  <a:cubicBezTo>
                    <a:pt x="18" y="34"/>
                    <a:pt x="18" y="33"/>
                    <a:pt x="19" y="33"/>
                  </a:cubicBezTo>
                  <a:cubicBezTo>
                    <a:pt x="30" y="22"/>
                    <a:pt x="30" y="22"/>
                    <a:pt x="30" y="22"/>
                  </a:cubicBezTo>
                  <a:cubicBezTo>
                    <a:pt x="30" y="22"/>
                    <a:pt x="31" y="22"/>
                    <a:pt x="31" y="22"/>
                  </a:cubicBezTo>
                  <a:cubicBezTo>
                    <a:pt x="31" y="22"/>
                    <a:pt x="31" y="23"/>
                    <a:pt x="31" y="23"/>
                  </a:cubicBezTo>
                  <a:close/>
                  <a:moveTo>
                    <a:pt x="47" y="22"/>
                  </a:moveTo>
                  <a:cubicBezTo>
                    <a:pt x="48" y="20"/>
                    <a:pt x="48" y="18"/>
                    <a:pt x="47" y="16"/>
                  </a:cubicBezTo>
                  <a:cubicBezTo>
                    <a:pt x="41" y="11"/>
                    <a:pt x="41" y="11"/>
                    <a:pt x="41" y="11"/>
                  </a:cubicBezTo>
                  <a:cubicBezTo>
                    <a:pt x="40" y="9"/>
                    <a:pt x="37" y="9"/>
                    <a:pt x="36" y="11"/>
                  </a:cubicBezTo>
                  <a:cubicBezTo>
                    <a:pt x="33" y="14"/>
                    <a:pt x="33" y="14"/>
                    <a:pt x="33" y="14"/>
                  </a:cubicBezTo>
                  <a:cubicBezTo>
                    <a:pt x="43" y="25"/>
                    <a:pt x="43" y="25"/>
                    <a:pt x="43" y="25"/>
                  </a:cubicBezTo>
                  <a:lnTo>
                    <a:pt x="47" y="22"/>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8" name="Group 18"/>
          <p:cNvGrpSpPr/>
          <p:nvPr/>
        </p:nvGrpSpPr>
        <p:grpSpPr>
          <a:xfrm>
            <a:off x="10559239" y="3911502"/>
            <a:ext cx="708348" cy="584240"/>
            <a:chOff x="6690828" y="1607416"/>
            <a:chExt cx="1285820" cy="1060533"/>
          </a:xfrm>
        </p:grpSpPr>
        <p:sp>
          <p:nvSpPr>
            <p:cNvPr id="19" name="Rounded Rectangle 19"/>
            <p:cNvSpPr/>
            <p:nvPr/>
          </p:nvSpPr>
          <p:spPr>
            <a:xfrm rot="10800000">
              <a:off x="6690828" y="1607416"/>
              <a:ext cx="1285820" cy="1060533"/>
            </a:xfrm>
            <a:prstGeom prst="roundRect">
              <a:avLst>
                <a:gd name="adj" fmla="val 10000"/>
              </a:avLst>
            </a:pr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solidFill>
                  <a:schemeClr val="tx1"/>
                </a:solidFill>
              </a:endParaRPr>
            </a:p>
          </p:txBody>
        </p:sp>
        <p:sp>
          <p:nvSpPr>
            <p:cNvPr id="20" name="Freeform 92"/>
            <p:cNvSpPr>
              <a:spLocks noEditPoints="1"/>
            </p:cNvSpPr>
            <p:nvPr/>
          </p:nvSpPr>
          <p:spPr bwMode="auto">
            <a:xfrm>
              <a:off x="7118094" y="1965713"/>
              <a:ext cx="431288" cy="343938"/>
            </a:xfrm>
            <a:custGeom>
              <a:avLst/>
              <a:gdLst/>
              <a:ahLst/>
              <a:cxnLst>
                <a:cxn ang="0">
                  <a:pos x="73" y="52"/>
                </a:cxn>
                <a:cxn ang="0">
                  <a:pos x="67" y="58"/>
                </a:cxn>
                <a:cxn ang="0">
                  <a:pos x="7" y="58"/>
                </a:cxn>
                <a:cxn ang="0">
                  <a:pos x="0" y="52"/>
                </a:cxn>
                <a:cxn ang="0">
                  <a:pos x="0" y="6"/>
                </a:cxn>
                <a:cxn ang="0">
                  <a:pos x="7" y="0"/>
                </a:cxn>
                <a:cxn ang="0">
                  <a:pos x="67" y="0"/>
                </a:cxn>
                <a:cxn ang="0">
                  <a:pos x="73" y="6"/>
                </a:cxn>
                <a:cxn ang="0">
                  <a:pos x="73" y="52"/>
                </a:cxn>
                <a:cxn ang="0">
                  <a:pos x="7" y="4"/>
                </a:cxn>
                <a:cxn ang="0">
                  <a:pos x="5" y="6"/>
                </a:cxn>
                <a:cxn ang="0">
                  <a:pos x="5" y="52"/>
                </a:cxn>
                <a:cxn ang="0">
                  <a:pos x="7" y="53"/>
                </a:cxn>
                <a:cxn ang="0">
                  <a:pos x="67" y="53"/>
                </a:cxn>
                <a:cxn ang="0">
                  <a:pos x="68" y="52"/>
                </a:cxn>
                <a:cxn ang="0">
                  <a:pos x="68" y="6"/>
                </a:cxn>
                <a:cxn ang="0">
                  <a:pos x="67" y="4"/>
                </a:cxn>
                <a:cxn ang="0">
                  <a:pos x="7" y="4"/>
                </a:cxn>
                <a:cxn ang="0">
                  <a:pos x="17" y="24"/>
                </a:cxn>
                <a:cxn ang="0">
                  <a:pos x="10" y="17"/>
                </a:cxn>
                <a:cxn ang="0">
                  <a:pos x="17" y="9"/>
                </a:cxn>
                <a:cxn ang="0">
                  <a:pos x="25" y="17"/>
                </a:cxn>
                <a:cxn ang="0">
                  <a:pos x="17" y="24"/>
                </a:cxn>
                <a:cxn ang="0">
                  <a:pos x="64" y="48"/>
                </a:cxn>
                <a:cxn ang="0">
                  <a:pos x="10" y="48"/>
                </a:cxn>
                <a:cxn ang="0">
                  <a:pos x="10" y="41"/>
                </a:cxn>
                <a:cxn ang="0">
                  <a:pos x="22" y="29"/>
                </a:cxn>
                <a:cxn ang="0">
                  <a:pos x="28" y="35"/>
                </a:cxn>
                <a:cxn ang="0">
                  <a:pos x="48" y="15"/>
                </a:cxn>
                <a:cxn ang="0">
                  <a:pos x="64" y="31"/>
                </a:cxn>
                <a:cxn ang="0">
                  <a:pos x="64" y="48"/>
                </a:cxn>
              </a:cxnLst>
              <a:rect l="0" t="0" r="r" b="b"/>
              <a:pathLst>
                <a:path w="73" h="58">
                  <a:moveTo>
                    <a:pt x="73" y="52"/>
                  </a:moveTo>
                  <a:cubicBezTo>
                    <a:pt x="73" y="55"/>
                    <a:pt x="71" y="58"/>
                    <a:pt x="67" y="58"/>
                  </a:cubicBezTo>
                  <a:cubicBezTo>
                    <a:pt x="7" y="58"/>
                    <a:pt x="7" y="58"/>
                    <a:pt x="7" y="58"/>
                  </a:cubicBezTo>
                  <a:cubicBezTo>
                    <a:pt x="3" y="58"/>
                    <a:pt x="0" y="55"/>
                    <a:pt x="0" y="52"/>
                  </a:cubicBezTo>
                  <a:cubicBezTo>
                    <a:pt x="0" y="6"/>
                    <a:pt x="0" y="6"/>
                    <a:pt x="0" y="6"/>
                  </a:cubicBezTo>
                  <a:cubicBezTo>
                    <a:pt x="0" y="2"/>
                    <a:pt x="3" y="0"/>
                    <a:pt x="7" y="0"/>
                  </a:cubicBezTo>
                  <a:cubicBezTo>
                    <a:pt x="67" y="0"/>
                    <a:pt x="67" y="0"/>
                    <a:pt x="67" y="0"/>
                  </a:cubicBezTo>
                  <a:cubicBezTo>
                    <a:pt x="71" y="0"/>
                    <a:pt x="73" y="2"/>
                    <a:pt x="73" y="6"/>
                  </a:cubicBezTo>
                  <a:lnTo>
                    <a:pt x="73" y="52"/>
                  </a:lnTo>
                  <a:close/>
                  <a:moveTo>
                    <a:pt x="7" y="4"/>
                  </a:moveTo>
                  <a:cubicBezTo>
                    <a:pt x="6" y="4"/>
                    <a:pt x="5" y="5"/>
                    <a:pt x="5" y="6"/>
                  </a:cubicBezTo>
                  <a:cubicBezTo>
                    <a:pt x="5" y="52"/>
                    <a:pt x="5" y="52"/>
                    <a:pt x="5" y="52"/>
                  </a:cubicBezTo>
                  <a:cubicBezTo>
                    <a:pt x="5" y="52"/>
                    <a:pt x="6" y="53"/>
                    <a:pt x="7" y="53"/>
                  </a:cubicBezTo>
                  <a:cubicBezTo>
                    <a:pt x="67" y="53"/>
                    <a:pt x="67" y="53"/>
                    <a:pt x="67" y="53"/>
                  </a:cubicBezTo>
                  <a:cubicBezTo>
                    <a:pt x="68" y="53"/>
                    <a:pt x="68" y="52"/>
                    <a:pt x="68" y="52"/>
                  </a:cubicBezTo>
                  <a:cubicBezTo>
                    <a:pt x="68" y="6"/>
                    <a:pt x="68" y="6"/>
                    <a:pt x="68" y="6"/>
                  </a:cubicBezTo>
                  <a:cubicBezTo>
                    <a:pt x="68" y="5"/>
                    <a:pt x="68" y="4"/>
                    <a:pt x="67" y="4"/>
                  </a:cubicBezTo>
                  <a:lnTo>
                    <a:pt x="7" y="4"/>
                  </a:lnTo>
                  <a:close/>
                  <a:moveTo>
                    <a:pt x="17" y="24"/>
                  </a:moveTo>
                  <a:cubicBezTo>
                    <a:pt x="13" y="24"/>
                    <a:pt x="10" y="21"/>
                    <a:pt x="10" y="17"/>
                  </a:cubicBezTo>
                  <a:cubicBezTo>
                    <a:pt x="10" y="13"/>
                    <a:pt x="13" y="9"/>
                    <a:pt x="17" y="9"/>
                  </a:cubicBezTo>
                  <a:cubicBezTo>
                    <a:pt x="21" y="9"/>
                    <a:pt x="25" y="13"/>
                    <a:pt x="25" y="17"/>
                  </a:cubicBezTo>
                  <a:cubicBezTo>
                    <a:pt x="25" y="21"/>
                    <a:pt x="21" y="24"/>
                    <a:pt x="17" y="24"/>
                  </a:cubicBezTo>
                  <a:close/>
                  <a:moveTo>
                    <a:pt x="64" y="48"/>
                  </a:moveTo>
                  <a:cubicBezTo>
                    <a:pt x="10" y="48"/>
                    <a:pt x="10" y="48"/>
                    <a:pt x="10" y="48"/>
                  </a:cubicBezTo>
                  <a:cubicBezTo>
                    <a:pt x="10" y="41"/>
                    <a:pt x="10" y="41"/>
                    <a:pt x="10" y="41"/>
                  </a:cubicBezTo>
                  <a:cubicBezTo>
                    <a:pt x="22" y="29"/>
                    <a:pt x="22" y="29"/>
                    <a:pt x="22" y="29"/>
                  </a:cubicBezTo>
                  <a:cubicBezTo>
                    <a:pt x="28" y="35"/>
                    <a:pt x="28" y="35"/>
                    <a:pt x="28" y="35"/>
                  </a:cubicBezTo>
                  <a:cubicBezTo>
                    <a:pt x="48" y="15"/>
                    <a:pt x="48" y="15"/>
                    <a:pt x="48" y="15"/>
                  </a:cubicBezTo>
                  <a:cubicBezTo>
                    <a:pt x="64" y="31"/>
                    <a:pt x="64" y="31"/>
                    <a:pt x="64" y="31"/>
                  </a:cubicBezTo>
                  <a:lnTo>
                    <a:pt x="64" y="48"/>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sp>
        <p:nvSpPr>
          <p:cNvPr id="21" name="TextBox 22"/>
          <p:cNvSpPr txBox="1"/>
          <p:nvPr/>
        </p:nvSpPr>
        <p:spPr>
          <a:xfrm>
            <a:off x="195475" y="4698931"/>
            <a:ext cx="2243030" cy="1077218"/>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endPar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2" name="TextBox 23"/>
          <p:cNvSpPr txBox="1"/>
          <p:nvPr/>
        </p:nvSpPr>
        <p:spPr>
          <a:xfrm>
            <a:off x="2573865" y="4698931"/>
            <a:ext cx="2417652" cy="1077218"/>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endPar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3" name="TextBox 24"/>
          <p:cNvSpPr txBox="1"/>
          <p:nvPr/>
        </p:nvSpPr>
        <p:spPr>
          <a:xfrm>
            <a:off x="7246971" y="4693126"/>
            <a:ext cx="2245019" cy="1077218"/>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endPar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4" name="TextBox 25"/>
          <p:cNvSpPr txBox="1"/>
          <p:nvPr/>
        </p:nvSpPr>
        <p:spPr>
          <a:xfrm>
            <a:off x="9753496" y="4693126"/>
            <a:ext cx="2308931" cy="1077218"/>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endParaRPr lang="zh-CN" altLang="en-US" sz="16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2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424"/>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924"/>
                            </p:stCondLst>
                            <p:childTnLst>
                              <p:par>
                                <p:cTn id="30" presetID="2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par>
                          <p:cTn id="34" fill="hold">
                            <p:stCondLst>
                              <p:cond delay="3424"/>
                            </p:stCondLst>
                            <p:childTnLst>
                              <p:par>
                                <p:cTn id="35" presetID="22" presetClass="entr" presetSubtype="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3924"/>
                            </p:stCondLst>
                            <p:childTnLst>
                              <p:par>
                                <p:cTn id="39" presetID="2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childTnLst>
                                </p:cTn>
                              </p:par>
                            </p:childTnLst>
                          </p:cTn>
                        </p:par>
                        <p:par>
                          <p:cTn id="43" fill="hold">
                            <p:stCondLst>
                              <p:cond delay="4424"/>
                            </p:stCondLst>
                            <p:childTnLst>
                              <p:par>
                                <p:cTn id="44" presetID="2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par>
                          <p:cTn id="47" fill="hold">
                            <p:stCondLst>
                              <p:cond delay="4924"/>
                            </p:stCondLst>
                            <p:childTnLst>
                              <p:par>
                                <p:cTn id="48" presetID="23" presetClass="entr" presetSubtype="16"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childTnLst>
                          </p:cTn>
                        </p:par>
                        <p:par>
                          <p:cTn id="52" fill="hold">
                            <p:stCondLst>
                              <p:cond delay="5424"/>
                            </p:stCondLst>
                            <p:childTnLst>
                              <p:par>
                                <p:cTn id="53" presetID="22"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5924"/>
                            </p:stCondLst>
                            <p:childTnLst>
                              <p:par>
                                <p:cTn id="57" presetID="2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childTnLst>
                                </p:cTn>
                              </p:par>
                            </p:childTnLst>
                          </p:cTn>
                        </p:par>
                        <p:par>
                          <p:cTn id="61" fill="hold">
                            <p:stCondLst>
                              <p:cond delay="6424"/>
                            </p:stCondLst>
                            <p:childTnLst>
                              <p:par>
                                <p:cTn id="62" presetID="22" presetClass="entr" presetSubtype="1"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up)">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0464" t="23282" b="5109"/>
          <a:stretch>
            <a:fillRect/>
          </a:stretch>
        </p:blipFill>
        <p:spPr>
          <a:xfrm>
            <a:off x="7371761" y="2146955"/>
            <a:ext cx="4820239" cy="436461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634" t="43543" r="89021" b="26917"/>
          <a:stretch>
            <a:fillRect/>
          </a:stretch>
        </p:blipFill>
        <p:spPr>
          <a:xfrm>
            <a:off x="184550" y="4133475"/>
            <a:ext cx="895546" cy="180052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8995" t="3022" r="14949" b="62798"/>
          <a:stretch>
            <a:fillRect/>
          </a:stretch>
        </p:blipFill>
        <p:spPr>
          <a:xfrm>
            <a:off x="7230359" y="563428"/>
            <a:ext cx="3176833" cy="208332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2036" t="54679" r="34974" b="24442"/>
          <a:stretch>
            <a:fillRect/>
          </a:stretch>
        </p:blipFill>
        <p:spPr>
          <a:xfrm>
            <a:off x="6759019" y="4329260"/>
            <a:ext cx="1583704" cy="127261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9681"/>
          <a:stretch>
            <a:fillRect/>
          </a:stretch>
        </p:blipFill>
        <p:spPr>
          <a:xfrm>
            <a:off x="0" y="5009991"/>
            <a:ext cx="12192000" cy="1848009"/>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4613" b="71305"/>
          <a:stretch>
            <a:fillRect/>
          </a:stretch>
        </p:blipFill>
        <p:spPr>
          <a:xfrm>
            <a:off x="9096866" y="0"/>
            <a:ext cx="3095134" cy="1749028"/>
          </a:xfrm>
          <a:prstGeom prst="rect">
            <a:avLst/>
          </a:prstGeom>
        </p:spPr>
      </p:pic>
      <p:grpSp>
        <p:nvGrpSpPr>
          <p:cNvPr id="32" name="组合 31"/>
          <p:cNvGrpSpPr/>
          <p:nvPr/>
        </p:nvGrpSpPr>
        <p:grpSpPr>
          <a:xfrm>
            <a:off x="2916026" y="563428"/>
            <a:ext cx="1398312" cy="1592638"/>
            <a:chOff x="5247596" y="1075611"/>
            <a:chExt cx="1752811" cy="1996402"/>
          </a:xfrm>
        </p:grpSpPr>
        <p:sp>
          <p:nvSpPr>
            <p:cNvPr id="33" name="任意多边形 32"/>
            <p:cNvSpPr/>
            <p:nvPr/>
          </p:nvSpPr>
          <p:spPr>
            <a:xfrm rot="5400000">
              <a:off x="5125801" y="1197406"/>
              <a:ext cx="1996402" cy="1752811"/>
            </a:xfrm>
            <a:custGeom>
              <a:avLst/>
              <a:gdLst>
                <a:gd name="connsiteX0" fmla="*/ 1411636 w 5008128"/>
                <a:gd name="connsiteY0" fmla="*/ 0 h 4397062"/>
                <a:gd name="connsiteX1" fmla="*/ 3549924 w 5008128"/>
                <a:gd name="connsiteY1" fmla="*/ 0 h 4397062"/>
                <a:gd name="connsiteX2" fmla="*/ 3618304 w 5008128"/>
                <a:gd name="connsiteY2" fmla="*/ 6893 h 4397062"/>
                <a:gd name="connsiteX3" fmla="*/ 3619112 w 5008128"/>
                <a:gd name="connsiteY3" fmla="*/ 6872 h 4397062"/>
                <a:gd name="connsiteX4" fmla="*/ 3893609 w 5008128"/>
                <a:gd name="connsiteY4" fmla="*/ 178401 h 4397062"/>
                <a:gd name="connsiteX5" fmla="*/ 4934760 w 5008128"/>
                <a:gd name="connsiteY5" fmla="*/ 1981727 h 4397062"/>
                <a:gd name="connsiteX6" fmla="*/ 4939239 w 5008128"/>
                <a:gd name="connsiteY6" fmla="*/ 1986571 h 4397062"/>
                <a:gd name="connsiteX7" fmla="*/ 4997184 w 5008128"/>
                <a:gd name="connsiteY7" fmla="*/ 2105316 h 4397062"/>
                <a:gd name="connsiteX8" fmla="*/ 5006274 w 5008128"/>
                <a:gd name="connsiteY8" fmla="*/ 2159492 h 4397062"/>
                <a:gd name="connsiteX9" fmla="*/ 5006375 w 5008128"/>
                <a:gd name="connsiteY9" fmla="*/ 2159938 h 4397062"/>
                <a:gd name="connsiteX10" fmla="*/ 5006380 w 5008128"/>
                <a:gd name="connsiteY10" fmla="*/ 2160123 h 4397062"/>
                <a:gd name="connsiteX11" fmla="*/ 5008127 w 5008128"/>
                <a:gd name="connsiteY11" fmla="*/ 2170534 h 4397062"/>
                <a:gd name="connsiteX12" fmla="*/ 5007390 w 5008128"/>
                <a:gd name="connsiteY12" fmla="*/ 2198513 h 4397062"/>
                <a:gd name="connsiteX13" fmla="*/ 5008128 w 5008128"/>
                <a:gd name="connsiteY13" fmla="*/ 2226529 h 4397062"/>
                <a:gd name="connsiteX14" fmla="*/ 5006379 w 5008128"/>
                <a:gd name="connsiteY14" fmla="*/ 2236953 h 4397062"/>
                <a:gd name="connsiteX15" fmla="*/ 5006374 w 5008128"/>
                <a:gd name="connsiteY15" fmla="*/ 2237124 h 4397062"/>
                <a:gd name="connsiteX16" fmla="*/ 5006281 w 5008128"/>
                <a:gd name="connsiteY16" fmla="*/ 2237537 h 4397062"/>
                <a:gd name="connsiteX17" fmla="*/ 4997185 w 5008128"/>
                <a:gd name="connsiteY17" fmla="*/ 2291746 h 4397062"/>
                <a:gd name="connsiteX18" fmla="*/ 4939240 w 5008128"/>
                <a:gd name="connsiteY18" fmla="*/ 2410491 h 4397062"/>
                <a:gd name="connsiteX19" fmla="*/ 4934756 w 5008128"/>
                <a:gd name="connsiteY19" fmla="*/ 2415341 h 4397062"/>
                <a:gd name="connsiteX20" fmla="*/ 3893608 w 5008128"/>
                <a:gd name="connsiteY20" fmla="*/ 4218660 h 4397062"/>
                <a:gd name="connsiteX21" fmla="*/ 3619111 w 5008128"/>
                <a:gd name="connsiteY21" fmla="*/ 4390189 h 4397062"/>
                <a:gd name="connsiteX22" fmla="*/ 3618312 w 5008128"/>
                <a:gd name="connsiteY22" fmla="*/ 4390168 h 4397062"/>
                <a:gd name="connsiteX23" fmla="*/ 3549922 w 5008128"/>
                <a:gd name="connsiteY23" fmla="*/ 4397062 h 4397062"/>
                <a:gd name="connsiteX24" fmla="*/ 1411635 w 5008128"/>
                <a:gd name="connsiteY24" fmla="*/ 4397061 h 4397062"/>
                <a:gd name="connsiteX25" fmla="*/ 1090883 w 5008128"/>
                <a:gd name="connsiteY25" fmla="*/ 4178780 h 4397062"/>
                <a:gd name="connsiteX26" fmla="*/ 1090236 w 5008128"/>
                <a:gd name="connsiteY26" fmla="*/ 4176602 h 4397062"/>
                <a:gd name="connsiteX27" fmla="*/ 73371 w 5008128"/>
                <a:gd name="connsiteY27" fmla="*/ 2415339 h 4397062"/>
                <a:gd name="connsiteX28" fmla="*/ 68888 w 5008128"/>
                <a:gd name="connsiteY28" fmla="*/ 2410490 h 4397062"/>
                <a:gd name="connsiteX29" fmla="*/ 10943 w 5008128"/>
                <a:gd name="connsiteY29" fmla="*/ 2291745 h 4397062"/>
                <a:gd name="connsiteX30" fmla="*/ 1847 w 5008128"/>
                <a:gd name="connsiteY30" fmla="*/ 2237537 h 4397062"/>
                <a:gd name="connsiteX31" fmla="*/ 1753 w 5008128"/>
                <a:gd name="connsiteY31" fmla="*/ 2237123 h 4397062"/>
                <a:gd name="connsiteX32" fmla="*/ 1749 w 5008128"/>
                <a:gd name="connsiteY32" fmla="*/ 2236952 h 4397062"/>
                <a:gd name="connsiteX33" fmla="*/ 0 w 5008128"/>
                <a:gd name="connsiteY33" fmla="*/ 2226528 h 4397062"/>
                <a:gd name="connsiteX34" fmla="*/ 737 w 5008128"/>
                <a:gd name="connsiteY34" fmla="*/ 2198511 h 4397062"/>
                <a:gd name="connsiteX35" fmla="*/ 1 w 5008128"/>
                <a:gd name="connsiteY35" fmla="*/ 2170533 h 4397062"/>
                <a:gd name="connsiteX36" fmla="*/ 1748 w 5008128"/>
                <a:gd name="connsiteY36" fmla="*/ 2160123 h 4397062"/>
                <a:gd name="connsiteX37" fmla="*/ 1752 w 5008128"/>
                <a:gd name="connsiteY37" fmla="*/ 2159937 h 4397062"/>
                <a:gd name="connsiteX38" fmla="*/ 1854 w 5008128"/>
                <a:gd name="connsiteY38" fmla="*/ 2159489 h 4397062"/>
                <a:gd name="connsiteX39" fmla="*/ 10944 w 5008128"/>
                <a:gd name="connsiteY39" fmla="*/ 2105315 h 4397062"/>
                <a:gd name="connsiteX40" fmla="*/ 68889 w 5008128"/>
                <a:gd name="connsiteY40" fmla="*/ 1986571 h 4397062"/>
                <a:gd name="connsiteX41" fmla="*/ 73367 w 5008128"/>
                <a:gd name="connsiteY41" fmla="*/ 1981727 h 4397062"/>
                <a:gd name="connsiteX42" fmla="*/ 1090239 w 5008128"/>
                <a:gd name="connsiteY42" fmla="*/ 220454 h 4397062"/>
                <a:gd name="connsiteX43" fmla="*/ 1090884 w 5008128"/>
                <a:gd name="connsiteY43" fmla="*/ 218281 h 4397062"/>
                <a:gd name="connsiteX44" fmla="*/ 1411636 w 5008128"/>
                <a:gd name="connsiteY44" fmla="*/ 0 h 439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08128" h="4397062">
                  <a:moveTo>
                    <a:pt x="1411636" y="0"/>
                  </a:moveTo>
                  <a:lnTo>
                    <a:pt x="3549924" y="0"/>
                  </a:lnTo>
                  <a:lnTo>
                    <a:pt x="3618304" y="6893"/>
                  </a:lnTo>
                  <a:lnTo>
                    <a:pt x="3619112" y="6872"/>
                  </a:lnTo>
                  <a:cubicBezTo>
                    <a:pt x="3729478" y="14672"/>
                    <a:pt x="3834125" y="75371"/>
                    <a:pt x="3893609" y="178401"/>
                  </a:cubicBezTo>
                  <a:lnTo>
                    <a:pt x="4934760" y="1981727"/>
                  </a:lnTo>
                  <a:lnTo>
                    <a:pt x="4939239" y="1986571"/>
                  </a:lnTo>
                  <a:cubicBezTo>
                    <a:pt x="4966229" y="2022293"/>
                    <a:pt x="4985769" y="2062716"/>
                    <a:pt x="4997184" y="2105316"/>
                  </a:cubicBezTo>
                  <a:lnTo>
                    <a:pt x="5006274" y="2159492"/>
                  </a:lnTo>
                  <a:lnTo>
                    <a:pt x="5006375" y="2159938"/>
                  </a:lnTo>
                  <a:lnTo>
                    <a:pt x="5006380" y="2160123"/>
                  </a:lnTo>
                  <a:lnTo>
                    <a:pt x="5008127" y="2170534"/>
                  </a:lnTo>
                  <a:lnTo>
                    <a:pt x="5007390" y="2198513"/>
                  </a:lnTo>
                  <a:lnTo>
                    <a:pt x="5008128" y="2226529"/>
                  </a:lnTo>
                  <a:lnTo>
                    <a:pt x="5006379" y="2236953"/>
                  </a:lnTo>
                  <a:lnTo>
                    <a:pt x="5006374" y="2237124"/>
                  </a:lnTo>
                  <a:lnTo>
                    <a:pt x="5006281" y="2237537"/>
                  </a:lnTo>
                  <a:lnTo>
                    <a:pt x="4997185" y="2291746"/>
                  </a:lnTo>
                  <a:cubicBezTo>
                    <a:pt x="4985770" y="2334346"/>
                    <a:pt x="4966230" y="2374769"/>
                    <a:pt x="4939240" y="2410491"/>
                  </a:cubicBezTo>
                  <a:lnTo>
                    <a:pt x="4934756" y="2415341"/>
                  </a:lnTo>
                  <a:lnTo>
                    <a:pt x="3893608" y="4218660"/>
                  </a:lnTo>
                  <a:cubicBezTo>
                    <a:pt x="3834124" y="4321690"/>
                    <a:pt x="3729477" y="4382389"/>
                    <a:pt x="3619111" y="4390189"/>
                  </a:cubicBezTo>
                  <a:lnTo>
                    <a:pt x="3618312" y="4390168"/>
                  </a:lnTo>
                  <a:lnTo>
                    <a:pt x="3549922" y="4397062"/>
                  </a:lnTo>
                  <a:lnTo>
                    <a:pt x="1411635" y="4397061"/>
                  </a:lnTo>
                  <a:cubicBezTo>
                    <a:pt x="1265899" y="4397061"/>
                    <a:pt x="1141289" y="4306608"/>
                    <a:pt x="1090883" y="4178780"/>
                  </a:cubicBezTo>
                  <a:lnTo>
                    <a:pt x="1090236" y="4176602"/>
                  </a:lnTo>
                  <a:lnTo>
                    <a:pt x="73371" y="2415339"/>
                  </a:lnTo>
                  <a:lnTo>
                    <a:pt x="68888" y="2410490"/>
                  </a:lnTo>
                  <a:cubicBezTo>
                    <a:pt x="41898" y="2374768"/>
                    <a:pt x="22358" y="2334346"/>
                    <a:pt x="10943" y="2291745"/>
                  </a:cubicBezTo>
                  <a:lnTo>
                    <a:pt x="1847" y="2237537"/>
                  </a:lnTo>
                  <a:lnTo>
                    <a:pt x="1753" y="2237123"/>
                  </a:lnTo>
                  <a:lnTo>
                    <a:pt x="1749" y="2236952"/>
                  </a:lnTo>
                  <a:lnTo>
                    <a:pt x="0" y="2226528"/>
                  </a:lnTo>
                  <a:lnTo>
                    <a:pt x="737" y="2198511"/>
                  </a:lnTo>
                  <a:lnTo>
                    <a:pt x="1" y="2170533"/>
                  </a:lnTo>
                  <a:lnTo>
                    <a:pt x="1748" y="2160123"/>
                  </a:lnTo>
                  <a:lnTo>
                    <a:pt x="1752" y="2159937"/>
                  </a:lnTo>
                  <a:lnTo>
                    <a:pt x="1854" y="2159489"/>
                  </a:lnTo>
                  <a:lnTo>
                    <a:pt x="10944" y="2105315"/>
                  </a:lnTo>
                  <a:cubicBezTo>
                    <a:pt x="22359" y="2062715"/>
                    <a:pt x="41899" y="2022292"/>
                    <a:pt x="68889" y="1986571"/>
                  </a:cubicBezTo>
                  <a:lnTo>
                    <a:pt x="73367" y="1981727"/>
                  </a:lnTo>
                  <a:lnTo>
                    <a:pt x="1090239" y="220454"/>
                  </a:lnTo>
                  <a:lnTo>
                    <a:pt x="1090884" y="218281"/>
                  </a:lnTo>
                  <a:cubicBezTo>
                    <a:pt x="1141290" y="90453"/>
                    <a:pt x="1265900" y="0"/>
                    <a:pt x="1411636" y="0"/>
                  </a:cubicBezTo>
                  <a:close/>
                </a:path>
              </a:pathLst>
            </a:custGeom>
            <a:solidFill>
              <a:srgbClr val="E72D18"/>
            </a:solidFill>
            <a:ln w="19050">
              <a:solidFill>
                <a:schemeClr val="bg1"/>
              </a:solidFill>
              <a:round/>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p>
          </p:txBody>
        </p:sp>
        <p:sp>
          <p:nvSpPr>
            <p:cNvPr id="34" name="文本框 33"/>
            <p:cNvSpPr txBox="1"/>
            <p:nvPr/>
          </p:nvSpPr>
          <p:spPr>
            <a:xfrm>
              <a:off x="5396975" y="1400967"/>
              <a:ext cx="1454047" cy="1273153"/>
            </a:xfrm>
            <a:prstGeom prst="rect">
              <a:avLst/>
            </a:prstGeom>
            <a:noFill/>
          </p:spPr>
          <p:txBody>
            <a:bodyPr wrap="square" rtlCol="0" anchor="ctr">
              <a:spAutoFit/>
            </a:bodyPr>
            <a:lstStyle/>
            <a:p>
              <a:pPr algn="ctr"/>
              <a:r>
                <a:rPr lang="en-US" altLang="zh-CN" sz="6000" b="1" dirty="0" smtClean="0">
                  <a:solidFill>
                    <a:schemeClr val="bg1"/>
                  </a:solidFill>
                  <a:latin typeface="Agency FB" panose="020B0503020202020204" pitchFamily="34" charset="0"/>
                  <a:ea typeface="★锐线体" panose="02000000000000000000" pitchFamily="2" charset="-122"/>
                </a:rPr>
                <a:t>03</a:t>
              </a:r>
              <a:endParaRPr lang="zh-CN" altLang="en-US" sz="6000" b="1" dirty="0">
                <a:solidFill>
                  <a:schemeClr val="bg1"/>
                </a:solidFill>
                <a:latin typeface="Agency FB" panose="020B0503020202020204" pitchFamily="34" charset="0"/>
                <a:ea typeface="★锐线体" panose="02000000000000000000" pitchFamily="2" charset="-122"/>
              </a:endParaRPr>
            </a:p>
          </p:txBody>
        </p:sp>
      </p:grpSp>
      <p:sp>
        <p:nvSpPr>
          <p:cNvPr id="35" name="文本框 34"/>
          <p:cNvSpPr txBox="1"/>
          <p:nvPr/>
        </p:nvSpPr>
        <p:spPr>
          <a:xfrm>
            <a:off x="1158536" y="2320068"/>
            <a:ext cx="4913292" cy="702885"/>
          </a:xfrm>
          <a:prstGeom prst="rect">
            <a:avLst/>
          </a:prstGeom>
          <a:noFill/>
        </p:spPr>
        <p:txBody>
          <a:bodyPr wrap="square" rtlCol="0">
            <a:spAutoFit/>
          </a:bodyPr>
          <a:lstStyle/>
          <a:p>
            <a:pPr algn="ctr">
              <a:lnSpc>
                <a:spcPct val="120000"/>
              </a:lnSpc>
            </a:pPr>
            <a:r>
              <a:rPr lang="zh-CN" altLang="en-US" sz="3600" spc="300" dirty="0" smtClean="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36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sp>
        <p:nvSpPr>
          <p:cNvPr id="36" name="矩形 35"/>
          <p:cNvSpPr/>
          <p:nvPr/>
        </p:nvSpPr>
        <p:spPr>
          <a:xfrm>
            <a:off x="532262" y="3288028"/>
            <a:ext cx="6165835" cy="626646"/>
          </a:xfrm>
          <a:prstGeom prst="rect">
            <a:avLst/>
          </a:prstGeom>
        </p:spPr>
        <p:txBody>
          <a:bodyPr wrap="square">
            <a:spAutoFit/>
          </a:bodyPr>
          <a:lstStyle/>
          <a:p>
            <a:pPr algn="ctr">
              <a:lnSpc>
                <a:spcPct val="130000"/>
              </a:lnSpc>
            </a:pPr>
            <a:r>
              <a:rPr lang="zh-CN" altLang="en-US" sz="1400" dirty="0">
                <a:solidFill>
                  <a:srgbClr val="E72D18"/>
                </a:solidFill>
                <a:latin typeface="微软雅黑 Light" panose="020B0502040204020203" pitchFamily="34" charset="-122"/>
                <a:ea typeface="微软雅黑 Light" panose="020B0502040204020203" pitchFamily="34" charset="-122"/>
              </a:rPr>
              <a:t>此处添加详细文本描述，建议与标题相关并符合整体语言风格，语言描述</a:t>
            </a:r>
            <a:r>
              <a:rPr lang="zh-CN" altLang="en-US" sz="1400" dirty="0" smtClean="0">
                <a:solidFill>
                  <a:srgbClr val="E72D18"/>
                </a:solidFill>
                <a:latin typeface="微软雅黑 Light" panose="020B0502040204020203" pitchFamily="34" charset="-122"/>
                <a:ea typeface="微软雅黑 Light" panose="020B0502040204020203" pitchFamily="34" charset="-122"/>
              </a:rPr>
              <a:t>尽量</a:t>
            </a:r>
            <a:r>
              <a:rPr lang="zh-CN" altLang="en-US" sz="1400" dirty="0">
                <a:solidFill>
                  <a:srgbClr val="E72D18"/>
                </a:solidFill>
                <a:latin typeface="微软雅黑 Light" panose="020B0502040204020203" pitchFamily="34" charset="-122"/>
                <a:ea typeface="微软雅黑 Light" panose="020B0502040204020203" pitchFamily="34" charset="-122"/>
              </a:rPr>
              <a:t>，建议与标题相关并符合整体语言风格，语言描述尽量</a:t>
            </a:r>
            <a:r>
              <a:rPr lang="en-US" altLang="zh-CN" sz="1400" dirty="0" smtClean="0">
                <a:solidFill>
                  <a:srgbClr val="E72D18"/>
                </a:solidFill>
                <a:latin typeface="微软雅黑 Light" panose="020B0502040204020203" pitchFamily="34" charset="-122"/>
                <a:ea typeface="微软雅黑 Light" panose="020B0502040204020203" pitchFamily="34" charset="-122"/>
              </a:rPr>
              <a:t>……</a:t>
            </a:r>
            <a:endParaRPr lang="en-US" altLang="zh-CN" sz="1400" dirty="0">
              <a:solidFill>
                <a:srgbClr val="E72D18"/>
              </a:solidFill>
              <a:latin typeface="微软雅黑 Light" panose="020B0502040204020203" pitchFamily="34" charset="-122"/>
              <a:ea typeface="微软雅黑 Light" panose="020B0502040204020203" pitchFamily="34" charset="-122"/>
            </a:endParaRPr>
          </a:p>
        </p:txBody>
      </p:sp>
      <p:cxnSp>
        <p:nvCxnSpPr>
          <p:cNvPr id="37" name="直接连接符 36"/>
          <p:cNvCxnSpPr/>
          <p:nvPr/>
        </p:nvCxnSpPr>
        <p:spPr>
          <a:xfrm>
            <a:off x="3361962" y="3110797"/>
            <a:ext cx="506437" cy="0"/>
          </a:xfrm>
          <a:prstGeom prst="line">
            <a:avLst/>
          </a:prstGeom>
          <a:ln w="28575">
            <a:solidFill>
              <a:srgbClr val="E72D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anim calcmode="lin" valueType="num">
                                      <p:cBhvr>
                                        <p:cTn id="19" dur="750" fill="hold"/>
                                        <p:tgtEl>
                                          <p:spTgt spid="8"/>
                                        </p:tgtEl>
                                        <p:attrNameLst>
                                          <p:attrName>ppt_x</p:attrName>
                                        </p:attrNameLst>
                                      </p:cBhvr>
                                      <p:tavLst>
                                        <p:tav tm="0">
                                          <p:val>
                                            <p:strVal val="#ppt_x"/>
                                          </p:val>
                                        </p:tav>
                                        <p:tav tm="100000">
                                          <p:val>
                                            <p:strVal val="#ppt_x"/>
                                          </p:val>
                                        </p:tav>
                                      </p:tavLst>
                                    </p:anim>
                                    <p:anim calcmode="lin" valueType="num">
                                      <p:cBhvr>
                                        <p:cTn id="20" dur="7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Effect transition="in" filter="fade">
                                      <p:cBhvr>
                                        <p:cTn id="26" dur="75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750" fill="hold"/>
                                        <p:tgtEl>
                                          <p:spTgt spid="3"/>
                                        </p:tgtEl>
                                        <p:attrNameLst>
                                          <p:attrName>ppt_w</p:attrName>
                                        </p:attrNameLst>
                                      </p:cBhvr>
                                      <p:tavLst>
                                        <p:tav tm="0">
                                          <p:val>
                                            <p:fltVal val="0"/>
                                          </p:val>
                                        </p:tav>
                                        <p:tav tm="100000">
                                          <p:val>
                                            <p:strVal val="#ppt_w"/>
                                          </p:val>
                                        </p:tav>
                                      </p:tavLst>
                                    </p:anim>
                                    <p:anim calcmode="lin" valueType="num">
                                      <p:cBhvr>
                                        <p:cTn id="30" dur="750" fill="hold"/>
                                        <p:tgtEl>
                                          <p:spTgt spid="3"/>
                                        </p:tgtEl>
                                        <p:attrNameLst>
                                          <p:attrName>ppt_h</p:attrName>
                                        </p:attrNameLst>
                                      </p:cBhvr>
                                      <p:tavLst>
                                        <p:tav tm="0">
                                          <p:val>
                                            <p:fltVal val="0"/>
                                          </p:val>
                                        </p:tav>
                                        <p:tav tm="100000">
                                          <p:val>
                                            <p:strVal val="#ppt_h"/>
                                          </p:val>
                                        </p:tav>
                                      </p:tavLst>
                                    </p:anim>
                                    <p:animEffect transition="in" filter="fade">
                                      <p:cBhvr>
                                        <p:cTn id="31" dur="75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53" presetClass="entr" presetSubtype="52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par>
                                <p:cTn id="44" presetID="8" presetClass="emph" presetSubtype="0" fill="hold" nodeType="withEffect">
                                  <p:stCondLst>
                                    <p:cond delay="0"/>
                                  </p:stCondLst>
                                  <p:childTnLst>
                                    <p:animRot by="21600000">
                                      <p:cBhvr>
                                        <p:cTn id="45" dur="500" fill="hold"/>
                                        <p:tgtEl>
                                          <p:spTgt spid="32"/>
                                        </p:tgtEl>
                                        <p:attrNameLst>
                                          <p:attrName>r</p:attrName>
                                        </p:attrNameLst>
                                      </p:cBhvr>
                                    </p:animRot>
                                  </p:childTnLst>
                                </p:cTn>
                              </p:par>
                            </p:childTnLst>
                          </p:cTn>
                        </p:par>
                        <p:par>
                          <p:cTn id="46" fill="hold">
                            <p:stCondLst>
                              <p:cond delay="4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849"/>
                            </p:stCondLst>
                            <p:childTnLst>
                              <p:par>
                                <p:cTn id="53" presetID="16" presetClass="entr" presetSubtype="37"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outVertical)">
                                      <p:cBhvr>
                                        <p:cTn id="55" dur="500"/>
                                        <p:tgtEl>
                                          <p:spTgt spid="37"/>
                                        </p:tgtEl>
                                      </p:cBhvr>
                                    </p:animEffect>
                                  </p:childTnLst>
                                </p:cTn>
                              </p:par>
                            </p:childTnLst>
                          </p:cTn>
                        </p:par>
                        <p:par>
                          <p:cTn id="56" fill="hold">
                            <p:stCondLst>
                              <p:cond delay="5349"/>
                            </p:stCondLst>
                            <p:childTnLst>
                              <p:par>
                                <p:cTn id="57" presetID="2" presetClass="entr" presetSubtype="4" decel="100000" fill="hold" grpId="0" nodeType="afterEffect">
                                  <p:stCondLst>
                                    <p:cond delay="0"/>
                                  </p:stCondLst>
                                  <p:iterate type="lt">
                                    <p:tmPct val="10000"/>
                                  </p:iterate>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三、</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25" name="组合 24"/>
          <p:cNvGrpSpPr/>
          <p:nvPr/>
        </p:nvGrpSpPr>
        <p:grpSpPr>
          <a:xfrm>
            <a:off x="3961144" y="2179948"/>
            <a:ext cx="4269711" cy="3687233"/>
            <a:chOff x="2926910" y="1304925"/>
            <a:chExt cx="3202283" cy="2765425"/>
          </a:xfrm>
        </p:grpSpPr>
        <p:grpSp>
          <p:nvGrpSpPr>
            <p:cNvPr id="26" name="组合 25"/>
            <p:cNvGrpSpPr/>
            <p:nvPr/>
          </p:nvGrpSpPr>
          <p:grpSpPr>
            <a:xfrm>
              <a:off x="3498850" y="1304925"/>
              <a:ext cx="876300" cy="876300"/>
              <a:chOff x="3327400" y="1304925"/>
              <a:chExt cx="876300" cy="876300"/>
            </a:xfrm>
          </p:grpSpPr>
          <p:grpSp>
            <p:nvGrpSpPr>
              <p:cNvPr id="52" name="组合 51"/>
              <p:cNvGrpSpPr/>
              <p:nvPr/>
            </p:nvGrpSpPr>
            <p:grpSpPr>
              <a:xfrm>
                <a:off x="3327400" y="1304925"/>
                <a:ext cx="876300" cy="876300"/>
                <a:chOff x="2613025" y="1343025"/>
                <a:chExt cx="876300" cy="876300"/>
              </a:xfrm>
            </p:grpSpPr>
            <p:sp>
              <p:nvSpPr>
                <p:cNvPr id="54" name="任意多边形 5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方正姚体" panose="02010601030101010101" pitchFamily="2" charset="-122"/>
                    <a:ea typeface="方正姚体" panose="02010601030101010101" pitchFamily="2" charset="-122"/>
                  </a:endParaRPr>
                </a:p>
              </p:txBody>
            </p:sp>
            <p:sp>
              <p:nvSpPr>
                <p:cNvPr id="55" name="任意多边形 5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grpSp>
          <p:sp>
            <p:nvSpPr>
              <p:cNvPr id="53" name="Freeform 5"/>
              <p:cNvSpPr>
                <a:spLocks noEditPoints="1"/>
              </p:cNvSpPr>
              <p:nvPr/>
            </p:nvSpPr>
            <p:spPr bwMode="auto">
              <a:xfrm>
                <a:off x="3556220" y="1456391"/>
                <a:ext cx="149321" cy="200025"/>
              </a:xfrm>
              <a:custGeom>
                <a:avLst/>
                <a:gdLst>
                  <a:gd name="T0" fmla="*/ 180 w 269"/>
                  <a:gd name="T1" fmla="*/ 320 h 361"/>
                  <a:gd name="T2" fmla="*/ 180 w 269"/>
                  <a:gd name="T3" fmla="*/ 328 h 361"/>
                  <a:gd name="T4" fmla="*/ 163 w 269"/>
                  <a:gd name="T5" fmla="*/ 354 h 361"/>
                  <a:gd name="T6" fmla="*/ 134 w 269"/>
                  <a:gd name="T7" fmla="*/ 361 h 361"/>
                  <a:gd name="T8" fmla="*/ 106 w 269"/>
                  <a:gd name="T9" fmla="*/ 355 h 361"/>
                  <a:gd name="T10" fmla="*/ 93 w 269"/>
                  <a:gd name="T11" fmla="*/ 343 h 361"/>
                  <a:gd name="T12" fmla="*/ 91 w 269"/>
                  <a:gd name="T13" fmla="*/ 326 h 361"/>
                  <a:gd name="T14" fmla="*/ 180 w 269"/>
                  <a:gd name="T15" fmla="*/ 316 h 361"/>
                  <a:gd name="T16" fmla="*/ 268 w 269"/>
                  <a:gd name="T17" fmla="*/ 122 h 361"/>
                  <a:gd name="T18" fmla="*/ 256 w 269"/>
                  <a:gd name="T19" fmla="*/ 187 h 361"/>
                  <a:gd name="T20" fmla="*/ 228 w 269"/>
                  <a:gd name="T21" fmla="*/ 226 h 361"/>
                  <a:gd name="T22" fmla="*/ 212 w 269"/>
                  <a:gd name="T23" fmla="*/ 239 h 361"/>
                  <a:gd name="T24" fmla="*/ 202 w 269"/>
                  <a:gd name="T25" fmla="*/ 244 h 361"/>
                  <a:gd name="T26" fmla="*/ 191 w 269"/>
                  <a:gd name="T27" fmla="*/ 262 h 361"/>
                  <a:gd name="T28" fmla="*/ 183 w 269"/>
                  <a:gd name="T29" fmla="*/ 283 h 361"/>
                  <a:gd name="T30" fmla="*/ 172 w 269"/>
                  <a:gd name="T31" fmla="*/ 293 h 361"/>
                  <a:gd name="T32" fmla="*/ 88 w 269"/>
                  <a:gd name="T33" fmla="*/ 289 h 361"/>
                  <a:gd name="T34" fmla="*/ 79 w 269"/>
                  <a:gd name="T35" fmla="*/ 272 h 361"/>
                  <a:gd name="T36" fmla="*/ 57 w 269"/>
                  <a:gd name="T37" fmla="*/ 243 h 361"/>
                  <a:gd name="T38" fmla="*/ 29 w 269"/>
                  <a:gd name="T39" fmla="*/ 215 h 361"/>
                  <a:gd name="T40" fmla="*/ 5 w 269"/>
                  <a:gd name="T41" fmla="*/ 167 h 361"/>
                  <a:gd name="T42" fmla="*/ 3 w 269"/>
                  <a:gd name="T43" fmla="*/ 102 h 361"/>
                  <a:gd name="T44" fmla="*/ 58 w 269"/>
                  <a:gd name="T45" fmla="*/ 22 h 361"/>
                  <a:gd name="T46" fmla="*/ 133 w 269"/>
                  <a:gd name="T47" fmla="*/ 0 h 361"/>
                  <a:gd name="T48" fmla="*/ 203 w 269"/>
                  <a:gd name="T49" fmla="*/ 19 h 361"/>
                  <a:gd name="T50" fmla="*/ 258 w 269"/>
                  <a:gd name="T51" fmla="*/ 81 h 361"/>
                  <a:gd name="T52" fmla="*/ 181 w 269"/>
                  <a:gd name="T53" fmla="*/ 59 h 361"/>
                  <a:gd name="T54" fmla="*/ 134 w 269"/>
                  <a:gd name="T55" fmla="*/ 46 h 361"/>
                  <a:gd name="T56" fmla="*/ 86 w 269"/>
                  <a:gd name="T57" fmla="*/ 60 h 361"/>
                  <a:gd name="T58" fmla="*/ 45 w 269"/>
                  <a:gd name="T59" fmla="*/ 138 h 361"/>
                  <a:gd name="T60" fmla="*/ 58 w 269"/>
                  <a:gd name="T61" fmla="*/ 177 h 361"/>
                  <a:gd name="T62" fmla="*/ 79 w 269"/>
                  <a:gd name="T63" fmla="*/ 202 h 361"/>
                  <a:gd name="T64" fmla="*/ 105 w 269"/>
                  <a:gd name="T65" fmla="*/ 236 h 361"/>
                  <a:gd name="T66" fmla="*/ 133 w 269"/>
                  <a:gd name="T67" fmla="*/ 251 h 361"/>
                  <a:gd name="T68" fmla="*/ 163 w 269"/>
                  <a:gd name="T69" fmla="*/ 234 h 361"/>
                  <a:gd name="T70" fmla="*/ 187 w 269"/>
                  <a:gd name="T71" fmla="*/ 202 h 361"/>
                  <a:gd name="T72" fmla="*/ 208 w 269"/>
                  <a:gd name="T73" fmla="*/ 180 h 361"/>
                  <a:gd name="T74" fmla="*/ 221 w 269"/>
                  <a:gd name="T75" fmla="*/ 154 h 361"/>
                  <a:gd name="T76" fmla="*/ 221 w 269"/>
                  <a:gd name="T77" fmla="*/ 15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61">
                    <a:moveTo>
                      <a:pt x="180" y="316"/>
                    </a:moveTo>
                    <a:cubicBezTo>
                      <a:pt x="180" y="320"/>
                      <a:pt x="180" y="320"/>
                      <a:pt x="180" y="320"/>
                    </a:cubicBezTo>
                    <a:cubicBezTo>
                      <a:pt x="180" y="321"/>
                      <a:pt x="180" y="322"/>
                      <a:pt x="180" y="324"/>
                    </a:cubicBezTo>
                    <a:cubicBezTo>
                      <a:pt x="180" y="325"/>
                      <a:pt x="180" y="326"/>
                      <a:pt x="180" y="328"/>
                    </a:cubicBezTo>
                    <a:cubicBezTo>
                      <a:pt x="180" y="332"/>
                      <a:pt x="179" y="337"/>
                      <a:pt x="176" y="343"/>
                    </a:cubicBezTo>
                    <a:cubicBezTo>
                      <a:pt x="174" y="348"/>
                      <a:pt x="170" y="352"/>
                      <a:pt x="163" y="354"/>
                    </a:cubicBezTo>
                    <a:cubicBezTo>
                      <a:pt x="161" y="355"/>
                      <a:pt x="157" y="357"/>
                      <a:pt x="153" y="359"/>
                    </a:cubicBezTo>
                    <a:cubicBezTo>
                      <a:pt x="149" y="360"/>
                      <a:pt x="143" y="361"/>
                      <a:pt x="134" y="361"/>
                    </a:cubicBezTo>
                    <a:cubicBezTo>
                      <a:pt x="127" y="361"/>
                      <a:pt x="121" y="360"/>
                      <a:pt x="117" y="359"/>
                    </a:cubicBezTo>
                    <a:cubicBezTo>
                      <a:pt x="112" y="357"/>
                      <a:pt x="108" y="356"/>
                      <a:pt x="106" y="355"/>
                    </a:cubicBezTo>
                    <a:cubicBezTo>
                      <a:pt x="102" y="355"/>
                      <a:pt x="100" y="353"/>
                      <a:pt x="98" y="351"/>
                    </a:cubicBezTo>
                    <a:cubicBezTo>
                      <a:pt x="96" y="349"/>
                      <a:pt x="94" y="346"/>
                      <a:pt x="93" y="343"/>
                    </a:cubicBezTo>
                    <a:cubicBezTo>
                      <a:pt x="92" y="340"/>
                      <a:pt x="91" y="337"/>
                      <a:pt x="91" y="334"/>
                    </a:cubicBezTo>
                    <a:cubicBezTo>
                      <a:pt x="91" y="331"/>
                      <a:pt x="91" y="329"/>
                      <a:pt x="91" y="326"/>
                    </a:cubicBezTo>
                    <a:cubicBezTo>
                      <a:pt x="91" y="315"/>
                      <a:pt x="91" y="315"/>
                      <a:pt x="91" y="315"/>
                    </a:cubicBezTo>
                    <a:lnTo>
                      <a:pt x="180" y="316"/>
                    </a:lnTo>
                    <a:close/>
                    <a:moveTo>
                      <a:pt x="258" y="81"/>
                    </a:moveTo>
                    <a:cubicBezTo>
                      <a:pt x="264" y="96"/>
                      <a:pt x="267" y="110"/>
                      <a:pt x="268" y="122"/>
                    </a:cubicBezTo>
                    <a:cubicBezTo>
                      <a:pt x="269" y="135"/>
                      <a:pt x="269" y="147"/>
                      <a:pt x="266" y="158"/>
                    </a:cubicBezTo>
                    <a:cubicBezTo>
                      <a:pt x="264" y="169"/>
                      <a:pt x="260" y="179"/>
                      <a:pt x="256" y="187"/>
                    </a:cubicBezTo>
                    <a:cubicBezTo>
                      <a:pt x="251" y="196"/>
                      <a:pt x="247" y="203"/>
                      <a:pt x="242" y="210"/>
                    </a:cubicBezTo>
                    <a:cubicBezTo>
                      <a:pt x="237" y="216"/>
                      <a:pt x="232" y="222"/>
                      <a:pt x="228" y="226"/>
                    </a:cubicBezTo>
                    <a:cubicBezTo>
                      <a:pt x="224" y="230"/>
                      <a:pt x="221" y="233"/>
                      <a:pt x="219" y="234"/>
                    </a:cubicBezTo>
                    <a:cubicBezTo>
                      <a:pt x="217" y="236"/>
                      <a:pt x="214" y="238"/>
                      <a:pt x="212" y="239"/>
                    </a:cubicBezTo>
                    <a:cubicBezTo>
                      <a:pt x="210" y="240"/>
                      <a:pt x="208" y="241"/>
                      <a:pt x="207" y="242"/>
                    </a:cubicBezTo>
                    <a:cubicBezTo>
                      <a:pt x="205" y="243"/>
                      <a:pt x="204" y="243"/>
                      <a:pt x="202" y="244"/>
                    </a:cubicBezTo>
                    <a:cubicBezTo>
                      <a:pt x="201" y="245"/>
                      <a:pt x="200" y="247"/>
                      <a:pt x="198" y="249"/>
                    </a:cubicBezTo>
                    <a:cubicBezTo>
                      <a:pt x="195" y="254"/>
                      <a:pt x="193" y="258"/>
                      <a:pt x="191" y="262"/>
                    </a:cubicBezTo>
                    <a:cubicBezTo>
                      <a:pt x="189" y="267"/>
                      <a:pt x="188" y="271"/>
                      <a:pt x="187" y="275"/>
                    </a:cubicBezTo>
                    <a:cubicBezTo>
                      <a:pt x="185" y="278"/>
                      <a:pt x="184" y="281"/>
                      <a:pt x="183" y="283"/>
                    </a:cubicBezTo>
                    <a:cubicBezTo>
                      <a:pt x="181" y="285"/>
                      <a:pt x="180" y="287"/>
                      <a:pt x="178" y="289"/>
                    </a:cubicBezTo>
                    <a:cubicBezTo>
                      <a:pt x="176" y="291"/>
                      <a:pt x="174" y="292"/>
                      <a:pt x="172" y="293"/>
                    </a:cubicBezTo>
                    <a:cubicBezTo>
                      <a:pt x="93" y="293"/>
                      <a:pt x="93" y="293"/>
                      <a:pt x="93" y="293"/>
                    </a:cubicBezTo>
                    <a:cubicBezTo>
                      <a:pt x="92" y="292"/>
                      <a:pt x="90" y="291"/>
                      <a:pt x="88" y="289"/>
                    </a:cubicBezTo>
                    <a:cubicBezTo>
                      <a:pt x="86" y="287"/>
                      <a:pt x="85" y="285"/>
                      <a:pt x="83" y="282"/>
                    </a:cubicBezTo>
                    <a:cubicBezTo>
                      <a:pt x="81" y="280"/>
                      <a:pt x="80" y="276"/>
                      <a:pt x="79" y="272"/>
                    </a:cubicBezTo>
                    <a:cubicBezTo>
                      <a:pt x="76" y="265"/>
                      <a:pt x="73" y="260"/>
                      <a:pt x="70" y="256"/>
                    </a:cubicBezTo>
                    <a:cubicBezTo>
                      <a:pt x="66" y="251"/>
                      <a:pt x="62" y="247"/>
                      <a:pt x="57" y="243"/>
                    </a:cubicBezTo>
                    <a:cubicBezTo>
                      <a:pt x="53" y="240"/>
                      <a:pt x="48" y="237"/>
                      <a:pt x="43" y="232"/>
                    </a:cubicBezTo>
                    <a:cubicBezTo>
                      <a:pt x="39" y="227"/>
                      <a:pt x="34" y="221"/>
                      <a:pt x="29" y="215"/>
                    </a:cubicBezTo>
                    <a:cubicBezTo>
                      <a:pt x="24" y="208"/>
                      <a:pt x="20" y="201"/>
                      <a:pt x="15" y="193"/>
                    </a:cubicBezTo>
                    <a:cubicBezTo>
                      <a:pt x="11" y="185"/>
                      <a:pt x="8" y="176"/>
                      <a:pt x="5" y="167"/>
                    </a:cubicBezTo>
                    <a:cubicBezTo>
                      <a:pt x="2" y="157"/>
                      <a:pt x="1" y="147"/>
                      <a:pt x="0" y="136"/>
                    </a:cubicBezTo>
                    <a:cubicBezTo>
                      <a:pt x="0" y="125"/>
                      <a:pt x="1" y="114"/>
                      <a:pt x="3" y="102"/>
                    </a:cubicBezTo>
                    <a:cubicBezTo>
                      <a:pt x="8" y="83"/>
                      <a:pt x="15" y="67"/>
                      <a:pt x="25" y="54"/>
                    </a:cubicBezTo>
                    <a:cubicBezTo>
                      <a:pt x="35" y="41"/>
                      <a:pt x="46" y="30"/>
                      <a:pt x="58" y="22"/>
                    </a:cubicBezTo>
                    <a:cubicBezTo>
                      <a:pt x="71" y="15"/>
                      <a:pt x="84" y="9"/>
                      <a:pt x="97" y="5"/>
                    </a:cubicBezTo>
                    <a:cubicBezTo>
                      <a:pt x="110" y="2"/>
                      <a:pt x="122" y="0"/>
                      <a:pt x="133" y="0"/>
                    </a:cubicBezTo>
                    <a:cubicBezTo>
                      <a:pt x="144" y="0"/>
                      <a:pt x="156" y="2"/>
                      <a:pt x="168" y="5"/>
                    </a:cubicBezTo>
                    <a:cubicBezTo>
                      <a:pt x="180" y="8"/>
                      <a:pt x="192" y="13"/>
                      <a:pt x="203" y="19"/>
                    </a:cubicBezTo>
                    <a:cubicBezTo>
                      <a:pt x="215" y="26"/>
                      <a:pt x="225" y="34"/>
                      <a:pt x="234" y="45"/>
                    </a:cubicBezTo>
                    <a:cubicBezTo>
                      <a:pt x="244" y="55"/>
                      <a:pt x="252" y="67"/>
                      <a:pt x="258" y="81"/>
                    </a:cubicBezTo>
                    <a:close/>
                    <a:moveTo>
                      <a:pt x="221" y="154"/>
                    </a:moveTo>
                    <a:cubicBezTo>
                      <a:pt x="232" y="113"/>
                      <a:pt x="218" y="81"/>
                      <a:pt x="181" y="59"/>
                    </a:cubicBezTo>
                    <a:cubicBezTo>
                      <a:pt x="175" y="55"/>
                      <a:pt x="168" y="52"/>
                      <a:pt x="160" y="50"/>
                    </a:cubicBezTo>
                    <a:cubicBezTo>
                      <a:pt x="151" y="48"/>
                      <a:pt x="143" y="46"/>
                      <a:pt x="134" y="46"/>
                    </a:cubicBezTo>
                    <a:cubicBezTo>
                      <a:pt x="126" y="46"/>
                      <a:pt x="117" y="48"/>
                      <a:pt x="109" y="50"/>
                    </a:cubicBezTo>
                    <a:cubicBezTo>
                      <a:pt x="100" y="52"/>
                      <a:pt x="93" y="55"/>
                      <a:pt x="86" y="60"/>
                    </a:cubicBezTo>
                    <a:cubicBezTo>
                      <a:pt x="70" y="71"/>
                      <a:pt x="59" y="83"/>
                      <a:pt x="53" y="96"/>
                    </a:cubicBezTo>
                    <a:cubicBezTo>
                      <a:pt x="47" y="109"/>
                      <a:pt x="45" y="123"/>
                      <a:pt x="45" y="138"/>
                    </a:cubicBezTo>
                    <a:cubicBezTo>
                      <a:pt x="45" y="146"/>
                      <a:pt x="47" y="153"/>
                      <a:pt x="49" y="160"/>
                    </a:cubicBezTo>
                    <a:cubicBezTo>
                      <a:pt x="52" y="166"/>
                      <a:pt x="55" y="172"/>
                      <a:pt x="58" y="177"/>
                    </a:cubicBezTo>
                    <a:cubicBezTo>
                      <a:pt x="62" y="183"/>
                      <a:pt x="65" y="187"/>
                      <a:pt x="69" y="191"/>
                    </a:cubicBezTo>
                    <a:cubicBezTo>
                      <a:pt x="73" y="195"/>
                      <a:pt x="76" y="199"/>
                      <a:pt x="79" y="202"/>
                    </a:cubicBezTo>
                    <a:cubicBezTo>
                      <a:pt x="85" y="208"/>
                      <a:pt x="90" y="213"/>
                      <a:pt x="95" y="218"/>
                    </a:cubicBezTo>
                    <a:cubicBezTo>
                      <a:pt x="99" y="223"/>
                      <a:pt x="103" y="229"/>
                      <a:pt x="105" y="236"/>
                    </a:cubicBezTo>
                    <a:cubicBezTo>
                      <a:pt x="108" y="243"/>
                      <a:pt x="112" y="247"/>
                      <a:pt x="118" y="248"/>
                    </a:cubicBezTo>
                    <a:cubicBezTo>
                      <a:pt x="123" y="250"/>
                      <a:pt x="128" y="251"/>
                      <a:pt x="133" y="251"/>
                    </a:cubicBezTo>
                    <a:cubicBezTo>
                      <a:pt x="139" y="251"/>
                      <a:pt x="145" y="249"/>
                      <a:pt x="151" y="247"/>
                    </a:cubicBezTo>
                    <a:cubicBezTo>
                      <a:pt x="157" y="244"/>
                      <a:pt x="161" y="240"/>
                      <a:pt x="163" y="234"/>
                    </a:cubicBezTo>
                    <a:cubicBezTo>
                      <a:pt x="165" y="231"/>
                      <a:pt x="167" y="227"/>
                      <a:pt x="171" y="222"/>
                    </a:cubicBezTo>
                    <a:cubicBezTo>
                      <a:pt x="174" y="217"/>
                      <a:pt x="180" y="210"/>
                      <a:pt x="187" y="202"/>
                    </a:cubicBezTo>
                    <a:cubicBezTo>
                      <a:pt x="191" y="197"/>
                      <a:pt x="195" y="193"/>
                      <a:pt x="198" y="190"/>
                    </a:cubicBezTo>
                    <a:cubicBezTo>
                      <a:pt x="202" y="187"/>
                      <a:pt x="205" y="183"/>
                      <a:pt x="208" y="180"/>
                    </a:cubicBezTo>
                    <a:cubicBezTo>
                      <a:pt x="211" y="176"/>
                      <a:pt x="214" y="173"/>
                      <a:pt x="216" y="169"/>
                    </a:cubicBezTo>
                    <a:cubicBezTo>
                      <a:pt x="218" y="165"/>
                      <a:pt x="220" y="160"/>
                      <a:pt x="221" y="154"/>
                    </a:cubicBezTo>
                    <a:close/>
                    <a:moveTo>
                      <a:pt x="221" y="154"/>
                    </a:moveTo>
                    <a:cubicBezTo>
                      <a:pt x="221" y="154"/>
                      <a:pt x="221" y="154"/>
                      <a:pt x="221" y="154"/>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2400">
                  <a:solidFill>
                    <a:schemeClr val="tx1"/>
                  </a:solidFill>
                  <a:latin typeface="Batang" panose="02030600000101010101" charset="-127"/>
                  <a:ea typeface="Batang" panose="02030600000101010101" charset="-127"/>
                </a:endParaRPr>
              </a:p>
            </p:txBody>
          </p:sp>
        </p:grpSp>
        <p:grpSp>
          <p:nvGrpSpPr>
            <p:cNvPr id="27" name="组合 26"/>
            <p:cNvGrpSpPr/>
            <p:nvPr/>
          </p:nvGrpSpPr>
          <p:grpSpPr>
            <a:xfrm>
              <a:off x="4651375" y="1304925"/>
              <a:ext cx="876300" cy="876300"/>
              <a:chOff x="4479925" y="1304925"/>
              <a:chExt cx="876300" cy="876300"/>
            </a:xfrm>
          </p:grpSpPr>
          <p:grpSp>
            <p:nvGrpSpPr>
              <p:cNvPr id="48" name="组合 47"/>
              <p:cNvGrpSpPr/>
              <p:nvPr/>
            </p:nvGrpSpPr>
            <p:grpSpPr>
              <a:xfrm rot="3600000">
                <a:off x="4479925" y="1304925"/>
                <a:ext cx="876300" cy="876300"/>
                <a:chOff x="2613025" y="1343025"/>
                <a:chExt cx="876300" cy="876300"/>
              </a:xfrm>
            </p:grpSpPr>
            <p:sp>
              <p:nvSpPr>
                <p:cNvPr id="50" name="任意多边形 49"/>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方正姚体" panose="02010601030101010101" pitchFamily="2" charset="-122"/>
                    <a:ea typeface="方正姚体" panose="02010601030101010101" pitchFamily="2" charset="-122"/>
                  </a:endParaRPr>
                </a:p>
              </p:txBody>
            </p:sp>
            <p:sp>
              <p:nvSpPr>
                <p:cNvPr id="51" name="任意多边形 50"/>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grpSp>
          <p:sp>
            <p:nvSpPr>
              <p:cNvPr id="49" name="Freeform 9"/>
              <p:cNvSpPr>
                <a:spLocks noEditPoints="1"/>
              </p:cNvSpPr>
              <p:nvPr/>
            </p:nvSpPr>
            <p:spPr bwMode="auto">
              <a:xfrm>
                <a:off x="4980524" y="1477491"/>
                <a:ext cx="160850" cy="153666"/>
              </a:xfrm>
              <a:custGeom>
                <a:avLst/>
                <a:gdLst>
                  <a:gd name="T0" fmla="*/ 257 w 345"/>
                  <a:gd name="T1" fmla="*/ 155 h 330"/>
                  <a:gd name="T2" fmla="*/ 173 w 345"/>
                  <a:gd name="T3" fmla="*/ 243 h 330"/>
                  <a:gd name="T4" fmla="*/ 89 w 345"/>
                  <a:gd name="T5" fmla="*/ 155 h 330"/>
                  <a:gd name="T6" fmla="*/ 76 w 345"/>
                  <a:gd name="T7" fmla="*/ 140 h 330"/>
                  <a:gd name="T8" fmla="*/ 76 w 345"/>
                  <a:gd name="T9" fmla="*/ 103 h 330"/>
                  <a:gd name="T10" fmla="*/ 89 w 345"/>
                  <a:gd name="T11" fmla="*/ 90 h 330"/>
                  <a:gd name="T12" fmla="*/ 89 w 345"/>
                  <a:gd name="T13" fmla="*/ 90 h 330"/>
                  <a:gd name="T14" fmla="*/ 89 w 345"/>
                  <a:gd name="T15" fmla="*/ 90 h 330"/>
                  <a:gd name="T16" fmla="*/ 87 w 345"/>
                  <a:gd name="T17" fmla="*/ 62 h 330"/>
                  <a:gd name="T18" fmla="*/ 103 w 345"/>
                  <a:gd name="T19" fmla="*/ 50 h 330"/>
                  <a:gd name="T20" fmla="*/ 115 w 345"/>
                  <a:gd name="T21" fmla="*/ 2 h 330"/>
                  <a:gd name="T22" fmla="*/ 170 w 345"/>
                  <a:gd name="T23" fmla="*/ 11 h 330"/>
                  <a:gd name="T24" fmla="*/ 228 w 345"/>
                  <a:gd name="T25" fmla="*/ 19 h 330"/>
                  <a:gd name="T26" fmla="*/ 244 w 345"/>
                  <a:gd name="T27" fmla="*/ 43 h 330"/>
                  <a:gd name="T28" fmla="*/ 262 w 345"/>
                  <a:gd name="T29" fmla="*/ 50 h 330"/>
                  <a:gd name="T30" fmla="*/ 257 w 345"/>
                  <a:gd name="T31" fmla="*/ 90 h 330"/>
                  <a:gd name="T32" fmla="*/ 256 w 345"/>
                  <a:gd name="T33" fmla="*/ 90 h 330"/>
                  <a:gd name="T34" fmla="*/ 257 w 345"/>
                  <a:gd name="T35" fmla="*/ 90 h 330"/>
                  <a:gd name="T36" fmla="*/ 270 w 345"/>
                  <a:gd name="T37" fmla="*/ 103 h 330"/>
                  <a:gd name="T38" fmla="*/ 270 w 345"/>
                  <a:gd name="T39" fmla="*/ 140 h 330"/>
                  <a:gd name="T40" fmla="*/ 257 w 345"/>
                  <a:gd name="T41" fmla="*/ 155 h 330"/>
                  <a:gd name="T42" fmla="*/ 195 w 345"/>
                  <a:gd name="T43" fmla="*/ 330 h 330"/>
                  <a:gd name="T44" fmla="*/ 195 w 345"/>
                  <a:gd name="T45" fmla="*/ 308 h 330"/>
                  <a:gd name="T46" fmla="*/ 173 w 345"/>
                  <a:gd name="T47" fmla="*/ 276 h 330"/>
                  <a:gd name="T48" fmla="*/ 151 w 345"/>
                  <a:gd name="T49" fmla="*/ 308 h 330"/>
                  <a:gd name="T50" fmla="*/ 151 w 345"/>
                  <a:gd name="T51" fmla="*/ 330 h 330"/>
                  <a:gd name="T52" fmla="*/ 0 w 345"/>
                  <a:gd name="T53" fmla="*/ 330 h 330"/>
                  <a:gd name="T54" fmla="*/ 65 w 345"/>
                  <a:gd name="T55" fmla="*/ 243 h 330"/>
                  <a:gd name="T56" fmla="*/ 151 w 345"/>
                  <a:gd name="T57" fmla="*/ 243 h 330"/>
                  <a:gd name="T58" fmla="*/ 162 w 345"/>
                  <a:gd name="T59" fmla="*/ 243 h 330"/>
                  <a:gd name="T60" fmla="*/ 151 w 345"/>
                  <a:gd name="T61" fmla="*/ 254 h 330"/>
                  <a:gd name="T62" fmla="*/ 162 w 345"/>
                  <a:gd name="T63" fmla="*/ 265 h 330"/>
                  <a:gd name="T64" fmla="*/ 184 w 345"/>
                  <a:gd name="T65" fmla="*/ 265 h 330"/>
                  <a:gd name="T66" fmla="*/ 195 w 345"/>
                  <a:gd name="T67" fmla="*/ 254 h 330"/>
                  <a:gd name="T68" fmla="*/ 184 w 345"/>
                  <a:gd name="T69" fmla="*/ 243 h 330"/>
                  <a:gd name="T70" fmla="*/ 195 w 345"/>
                  <a:gd name="T71" fmla="*/ 243 h 330"/>
                  <a:gd name="T72" fmla="*/ 281 w 345"/>
                  <a:gd name="T73" fmla="*/ 243 h 330"/>
                  <a:gd name="T74" fmla="*/ 345 w 345"/>
                  <a:gd name="T75" fmla="*/ 330 h 330"/>
                  <a:gd name="T76" fmla="*/ 195 w 345"/>
                  <a:gd name="T77" fmla="*/ 330 h 330"/>
                  <a:gd name="T78" fmla="*/ 195 w 345"/>
                  <a:gd name="T79" fmla="*/ 330 h 330"/>
                  <a:gd name="T80" fmla="*/ 195 w 345"/>
                  <a:gd name="T81"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5" h="330">
                    <a:moveTo>
                      <a:pt x="257" y="155"/>
                    </a:moveTo>
                    <a:cubicBezTo>
                      <a:pt x="247" y="198"/>
                      <a:pt x="210" y="243"/>
                      <a:pt x="173" y="243"/>
                    </a:cubicBezTo>
                    <a:cubicBezTo>
                      <a:pt x="136" y="243"/>
                      <a:pt x="99" y="198"/>
                      <a:pt x="89" y="155"/>
                    </a:cubicBezTo>
                    <a:cubicBezTo>
                      <a:pt x="81" y="153"/>
                      <a:pt x="76" y="150"/>
                      <a:pt x="76" y="140"/>
                    </a:cubicBezTo>
                    <a:cubicBezTo>
                      <a:pt x="76" y="103"/>
                      <a:pt x="76" y="103"/>
                      <a:pt x="76" y="103"/>
                    </a:cubicBezTo>
                    <a:cubicBezTo>
                      <a:pt x="76" y="94"/>
                      <a:pt x="81" y="91"/>
                      <a:pt x="89" y="90"/>
                    </a:cubicBezTo>
                    <a:cubicBezTo>
                      <a:pt x="89" y="90"/>
                      <a:pt x="89" y="90"/>
                      <a:pt x="89" y="90"/>
                    </a:cubicBezTo>
                    <a:cubicBezTo>
                      <a:pt x="89" y="90"/>
                      <a:pt x="89" y="90"/>
                      <a:pt x="89" y="90"/>
                    </a:cubicBezTo>
                    <a:cubicBezTo>
                      <a:pt x="89" y="90"/>
                      <a:pt x="83" y="67"/>
                      <a:pt x="87" y="62"/>
                    </a:cubicBezTo>
                    <a:cubicBezTo>
                      <a:pt x="91" y="57"/>
                      <a:pt x="101" y="56"/>
                      <a:pt x="103" y="50"/>
                    </a:cubicBezTo>
                    <a:cubicBezTo>
                      <a:pt x="105" y="45"/>
                      <a:pt x="108" y="3"/>
                      <a:pt x="115" y="2"/>
                    </a:cubicBezTo>
                    <a:cubicBezTo>
                      <a:pt x="123" y="0"/>
                      <a:pt x="159" y="10"/>
                      <a:pt x="170" y="11"/>
                    </a:cubicBezTo>
                    <a:cubicBezTo>
                      <a:pt x="181" y="13"/>
                      <a:pt x="222" y="15"/>
                      <a:pt x="228" y="19"/>
                    </a:cubicBezTo>
                    <a:cubicBezTo>
                      <a:pt x="234" y="23"/>
                      <a:pt x="239" y="38"/>
                      <a:pt x="244" y="43"/>
                    </a:cubicBezTo>
                    <a:cubicBezTo>
                      <a:pt x="249" y="49"/>
                      <a:pt x="259" y="44"/>
                      <a:pt x="262" y="50"/>
                    </a:cubicBezTo>
                    <a:cubicBezTo>
                      <a:pt x="265" y="56"/>
                      <a:pt x="257" y="90"/>
                      <a:pt x="257" y="90"/>
                    </a:cubicBezTo>
                    <a:cubicBezTo>
                      <a:pt x="256" y="90"/>
                      <a:pt x="256" y="90"/>
                      <a:pt x="256" y="90"/>
                    </a:cubicBezTo>
                    <a:cubicBezTo>
                      <a:pt x="257" y="90"/>
                      <a:pt x="257" y="90"/>
                      <a:pt x="257" y="90"/>
                    </a:cubicBezTo>
                    <a:cubicBezTo>
                      <a:pt x="264" y="91"/>
                      <a:pt x="270" y="94"/>
                      <a:pt x="270" y="103"/>
                    </a:cubicBezTo>
                    <a:cubicBezTo>
                      <a:pt x="270" y="140"/>
                      <a:pt x="270" y="140"/>
                      <a:pt x="270" y="140"/>
                    </a:cubicBezTo>
                    <a:cubicBezTo>
                      <a:pt x="270" y="149"/>
                      <a:pt x="264" y="153"/>
                      <a:pt x="257" y="155"/>
                    </a:cubicBezTo>
                    <a:close/>
                    <a:moveTo>
                      <a:pt x="195" y="330"/>
                    </a:moveTo>
                    <a:cubicBezTo>
                      <a:pt x="195" y="308"/>
                      <a:pt x="195" y="308"/>
                      <a:pt x="195" y="308"/>
                    </a:cubicBezTo>
                    <a:cubicBezTo>
                      <a:pt x="195" y="296"/>
                      <a:pt x="185" y="276"/>
                      <a:pt x="173" y="276"/>
                    </a:cubicBezTo>
                    <a:cubicBezTo>
                      <a:pt x="161" y="276"/>
                      <a:pt x="151" y="296"/>
                      <a:pt x="151" y="308"/>
                    </a:cubicBezTo>
                    <a:cubicBezTo>
                      <a:pt x="151" y="330"/>
                      <a:pt x="151" y="330"/>
                      <a:pt x="151" y="330"/>
                    </a:cubicBezTo>
                    <a:cubicBezTo>
                      <a:pt x="0" y="330"/>
                      <a:pt x="0" y="330"/>
                      <a:pt x="0" y="330"/>
                    </a:cubicBezTo>
                    <a:cubicBezTo>
                      <a:pt x="0" y="330"/>
                      <a:pt x="53" y="243"/>
                      <a:pt x="65" y="243"/>
                    </a:cubicBezTo>
                    <a:cubicBezTo>
                      <a:pt x="151" y="243"/>
                      <a:pt x="151" y="243"/>
                      <a:pt x="151" y="243"/>
                    </a:cubicBezTo>
                    <a:cubicBezTo>
                      <a:pt x="162" y="243"/>
                      <a:pt x="162" y="243"/>
                      <a:pt x="162" y="243"/>
                    </a:cubicBezTo>
                    <a:cubicBezTo>
                      <a:pt x="156" y="243"/>
                      <a:pt x="151" y="248"/>
                      <a:pt x="151" y="254"/>
                    </a:cubicBezTo>
                    <a:cubicBezTo>
                      <a:pt x="151" y="260"/>
                      <a:pt x="156" y="265"/>
                      <a:pt x="162" y="265"/>
                    </a:cubicBezTo>
                    <a:cubicBezTo>
                      <a:pt x="184" y="265"/>
                      <a:pt x="184" y="265"/>
                      <a:pt x="184" y="265"/>
                    </a:cubicBezTo>
                    <a:cubicBezTo>
                      <a:pt x="190" y="265"/>
                      <a:pt x="195" y="260"/>
                      <a:pt x="195" y="254"/>
                    </a:cubicBezTo>
                    <a:cubicBezTo>
                      <a:pt x="195" y="248"/>
                      <a:pt x="190" y="243"/>
                      <a:pt x="184" y="243"/>
                    </a:cubicBezTo>
                    <a:cubicBezTo>
                      <a:pt x="195" y="243"/>
                      <a:pt x="195" y="243"/>
                      <a:pt x="195" y="243"/>
                    </a:cubicBezTo>
                    <a:cubicBezTo>
                      <a:pt x="281" y="243"/>
                      <a:pt x="281" y="243"/>
                      <a:pt x="281" y="243"/>
                    </a:cubicBezTo>
                    <a:cubicBezTo>
                      <a:pt x="292" y="243"/>
                      <a:pt x="345" y="330"/>
                      <a:pt x="345" y="330"/>
                    </a:cubicBezTo>
                    <a:cubicBezTo>
                      <a:pt x="195" y="330"/>
                      <a:pt x="195" y="330"/>
                      <a:pt x="195" y="330"/>
                    </a:cubicBezTo>
                    <a:close/>
                    <a:moveTo>
                      <a:pt x="195" y="330"/>
                    </a:moveTo>
                    <a:cubicBezTo>
                      <a:pt x="195" y="330"/>
                      <a:pt x="195" y="330"/>
                      <a:pt x="195" y="330"/>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2400">
                  <a:solidFill>
                    <a:schemeClr val="tx1"/>
                  </a:solidFill>
                  <a:latin typeface="Batang" panose="02030600000101010101" charset="-127"/>
                  <a:ea typeface="Batang" panose="02030600000101010101" charset="-127"/>
                </a:endParaRPr>
              </a:p>
            </p:txBody>
          </p:sp>
        </p:grpSp>
        <p:grpSp>
          <p:nvGrpSpPr>
            <p:cNvPr id="28" name="组合 27"/>
            <p:cNvGrpSpPr/>
            <p:nvPr/>
          </p:nvGrpSpPr>
          <p:grpSpPr>
            <a:xfrm>
              <a:off x="5252893" y="2200276"/>
              <a:ext cx="876300" cy="876300"/>
              <a:chOff x="5081443" y="2200276"/>
              <a:chExt cx="876300" cy="876300"/>
            </a:xfrm>
          </p:grpSpPr>
          <p:grpSp>
            <p:nvGrpSpPr>
              <p:cNvPr id="44" name="组合 43"/>
              <p:cNvGrpSpPr/>
              <p:nvPr/>
            </p:nvGrpSpPr>
            <p:grpSpPr>
              <a:xfrm rot="7200000">
                <a:off x="5081443" y="2200276"/>
                <a:ext cx="876300" cy="876300"/>
                <a:chOff x="2613025" y="1343025"/>
                <a:chExt cx="876300" cy="876300"/>
              </a:xfrm>
            </p:grpSpPr>
            <p:sp>
              <p:nvSpPr>
                <p:cNvPr id="46" name="任意多边形 45"/>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方正姚体" panose="02010601030101010101" pitchFamily="2" charset="-122"/>
                    <a:ea typeface="方正姚体" panose="02010601030101010101" pitchFamily="2" charset="-122"/>
                  </a:endParaRPr>
                </a:p>
              </p:txBody>
            </p:sp>
            <p:sp>
              <p:nvSpPr>
                <p:cNvPr id="47" name="任意多边形 46"/>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grpSp>
          <p:sp>
            <p:nvSpPr>
              <p:cNvPr id="45" name="Freeform 13"/>
              <p:cNvSpPr>
                <a:spLocks noEditPoints="1"/>
              </p:cNvSpPr>
              <p:nvPr/>
            </p:nvSpPr>
            <p:spPr bwMode="auto">
              <a:xfrm>
                <a:off x="5672116" y="2555231"/>
                <a:ext cx="195284" cy="195284"/>
              </a:xfrm>
              <a:custGeom>
                <a:avLst/>
                <a:gdLst>
                  <a:gd name="T0" fmla="*/ 349 w 360"/>
                  <a:gd name="T1" fmla="*/ 70 h 360"/>
                  <a:gd name="T2" fmla="*/ 349 w 360"/>
                  <a:gd name="T3" fmla="*/ 290 h 360"/>
                  <a:gd name="T4" fmla="*/ 290 w 360"/>
                  <a:gd name="T5" fmla="*/ 350 h 360"/>
                  <a:gd name="T6" fmla="*/ 70 w 360"/>
                  <a:gd name="T7" fmla="*/ 349 h 360"/>
                  <a:gd name="T8" fmla="*/ 11 w 360"/>
                  <a:gd name="T9" fmla="*/ 290 h 360"/>
                  <a:gd name="T10" fmla="*/ 11 w 360"/>
                  <a:gd name="T11" fmla="*/ 70 h 360"/>
                  <a:gd name="T12" fmla="*/ 70 w 360"/>
                  <a:gd name="T13" fmla="*/ 11 h 360"/>
                  <a:gd name="T14" fmla="*/ 290 w 360"/>
                  <a:gd name="T15" fmla="*/ 11 h 360"/>
                  <a:gd name="T16" fmla="*/ 349 w 360"/>
                  <a:gd name="T17" fmla="*/ 70 h 360"/>
                  <a:gd name="T18" fmla="*/ 349 w 360"/>
                  <a:gd name="T19" fmla="*/ 70 h 360"/>
                  <a:gd name="T20" fmla="*/ 125 w 360"/>
                  <a:gd name="T21" fmla="*/ 49 h 360"/>
                  <a:gd name="T22" fmla="*/ 90 w 360"/>
                  <a:gd name="T23" fmla="*/ 84 h 360"/>
                  <a:gd name="T24" fmla="*/ 125 w 360"/>
                  <a:gd name="T25" fmla="*/ 118 h 360"/>
                  <a:gd name="T26" fmla="*/ 142 w 360"/>
                  <a:gd name="T27" fmla="*/ 114 h 360"/>
                  <a:gd name="T28" fmla="*/ 219 w 360"/>
                  <a:gd name="T29" fmla="*/ 114 h 360"/>
                  <a:gd name="T30" fmla="*/ 236 w 360"/>
                  <a:gd name="T31" fmla="*/ 119 h 360"/>
                  <a:gd name="T32" fmla="*/ 270 w 360"/>
                  <a:gd name="T33" fmla="*/ 84 h 360"/>
                  <a:gd name="T34" fmla="*/ 236 w 360"/>
                  <a:gd name="T35" fmla="*/ 49 h 360"/>
                  <a:gd name="T36" fmla="*/ 219 w 360"/>
                  <a:gd name="T37" fmla="*/ 54 h 360"/>
                  <a:gd name="T38" fmla="*/ 142 w 360"/>
                  <a:gd name="T39" fmla="*/ 54 h 360"/>
                  <a:gd name="T40" fmla="*/ 125 w 360"/>
                  <a:gd name="T41" fmla="*/ 49 h 360"/>
                  <a:gd name="T42" fmla="*/ 125 w 360"/>
                  <a:gd name="T43" fmla="*/ 49 h 360"/>
                  <a:gd name="T44" fmla="*/ 291 w 360"/>
                  <a:gd name="T45" fmla="*/ 215 h 360"/>
                  <a:gd name="T46" fmla="*/ 326 w 360"/>
                  <a:gd name="T47" fmla="*/ 180 h 360"/>
                  <a:gd name="T48" fmla="*/ 291 w 360"/>
                  <a:gd name="T49" fmla="*/ 146 h 360"/>
                  <a:gd name="T50" fmla="*/ 274 w 360"/>
                  <a:gd name="T51" fmla="*/ 150 h 360"/>
                  <a:gd name="T52" fmla="*/ 192 w 360"/>
                  <a:gd name="T53" fmla="*/ 155 h 360"/>
                  <a:gd name="T54" fmla="*/ 188 w 360"/>
                  <a:gd name="T55" fmla="*/ 154 h 360"/>
                  <a:gd name="T56" fmla="*/ 180 w 360"/>
                  <a:gd name="T57" fmla="*/ 152 h 360"/>
                  <a:gd name="T58" fmla="*/ 173 w 360"/>
                  <a:gd name="T59" fmla="*/ 153 h 360"/>
                  <a:gd name="T60" fmla="*/ 168 w 360"/>
                  <a:gd name="T61" fmla="*/ 155 h 360"/>
                  <a:gd name="T62" fmla="*/ 86 w 360"/>
                  <a:gd name="T63" fmla="*/ 150 h 360"/>
                  <a:gd name="T64" fmla="*/ 69 w 360"/>
                  <a:gd name="T65" fmla="*/ 145 h 360"/>
                  <a:gd name="T66" fmla="*/ 35 w 360"/>
                  <a:gd name="T67" fmla="*/ 180 h 360"/>
                  <a:gd name="T68" fmla="*/ 69 w 360"/>
                  <a:gd name="T69" fmla="*/ 215 h 360"/>
                  <a:gd name="T70" fmla="*/ 86 w 360"/>
                  <a:gd name="T71" fmla="*/ 210 h 360"/>
                  <a:gd name="T72" fmla="*/ 147 w 360"/>
                  <a:gd name="T73" fmla="*/ 198 h 360"/>
                  <a:gd name="T74" fmla="*/ 141 w 360"/>
                  <a:gd name="T75" fmla="*/ 209 h 360"/>
                  <a:gd name="T76" fmla="*/ 96 w 360"/>
                  <a:gd name="T77" fmla="*/ 251 h 360"/>
                  <a:gd name="T78" fmla="*/ 86 w 360"/>
                  <a:gd name="T79" fmla="*/ 276 h 360"/>
                  <a:gd name="T80" fmla="*/ 120 w 360"/>
                  <a:gd name="T81" fmla="*/ 311 h 360"/>
                  <a:gd name="T82" fmla="*/ 133 w 360"/>
                  <a:gd name="T83" fmla="*/ 309 h 360"/>
                  <a:gd name="T84" fmla="*/ 211 w 360"/>
                  <a:gd name="T85" fmla="*/ 275 h 360"/>
                  <a:gd name="T86" fmla="*/ 217 w 360"/>
                  <a:gd name="T87" fmla="*/ 288 h 360"/>
                  <a:gd name="T88" fmla="*/ 246 w 360"/>
                  <a:gd name="T89" fmla="*/ 311 h 360"/>
                  <a:gd name="T90" fmla="*/ 276 w 360"/>
                  <a:gd name="T91" fmla="*/ 275 h 360"/>
                  <a:gd name="T92" fmla="*/ 223 w 360"/>
                  <a:gd name="T93" fmla="*/ 246 h 360"/>
                  <a:gd name="T94" fmla="*/ 149 w 360"/>
                  <a:gd name="T95" fmla="*/ 262 h 360"/>
                  <a:gd name="T96" fmla="*/ 146 w 360"/>
                  <a:gd name="T97" fmla="*/ 257 h 360"/>
                  <a:gd name="T98" fmla="*/ 191 w 360"/>
                  <a:gd name="T99" fmla="*/ 201 h 360"/>
                  <a:gd name="T100" fmla="*/ 274 w 360"/>
                  <a:gd name="T101" fmla="*/ 210 h 360"/>
                  <a:gd name="T102" fmla="*/ 291 w 360"/>
                  <a:gd name="T103" fmla="*/ 215 h 360"/>
                  <a:gd name="T104" fmla="*/ 291 w 360"/>
                  <a:gd name="T105" fmla="*/ 215 h 360"/>
                  <a:gd name="T106" fmla="*/ 291 w 360"/>
                  <a:gd name="T107" fmla="*/ 21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60">
                    <a:moveTo>
                      <a:pt x="349" y="70"/>
                    </a:moveTo>
                    <a:cubicBezTo>
                      <a:pt x="360" y="129"/>
                      <a:pt x="360" y="230"/>
                      <a:pt x="349" y="290"/>
                    </a:cubicBezTo>
                    <a:cubicBezTo>
                      <a:pt x="342" y="332"/>
                      <a:pt x="333" y="342"/>
                      <a:pt x="290" y="350"/>
                    </a:cubicBezTo>
                    <a:cubicBezTo>
                      <a:pt x="231" y="359"/>
                      <a:pt x="131" y="360"/>
                      <a:pt x="70" y="349"/>
                    </a:cubicBezTo>
                    <a:cubicBezTo>
                      <a:pt x="28" y="342"/>
                      <a:pt x="18" y="333"/>
                      <a:pt x="11" y="290"/>
                    </a:cubicBezTo>
                    <a:cubicBezTo>
                      <a:pt x="0" y="231"/>
                      <a:pt x="0" y="130"/>
                      <a:pt x="11" y="70"/>
                    </a:cubicBezTo>
                    <a:cubicBezTo>
                      <a:pt x="18" y="28"/>
                      <a:pt x="27" y="18"/>
                      <a:pt x="70" y="11"/>
                    </a:cubicBezTo>
                    <a:cubicBezTo>
                      <a:pt x="129" y="0"/>
                      <a:pt x="230" y="1"/>
                      <a:pt x="290" y="11"/>
                    </a:cubicBezTo>
                    <a:cubicBezTo>
                      <a:pt x="333" y="19"/>
                      <a:pt x="342" y="27"/>
                      <a:pt x="349" y="70"/>
                    </a:cubicBezTo>
                    <a:cubicBezTo>
                      <a:pt x="349" y="70"/>
                      <a:pt x="349" y="70"/>
                      <a:pt x="349" y="70"/>
                    </a:cubicBezTo>
                    <a:close/>
                    <a:moveTo>
                      <a:pt x="125" y="49"/>
                    </a:moveTo>
                    <a:cubicBezTo>
                      <a:pt x="106" y="49"/>
                      <a:pt x="90" y="65"/>
                      <a:pt x="90" y="84"/>
                    </a:cubicBezTo>
                    <a:cubicBezTo>
                      <a:pt x="90" y="103"/>
                      <a:pt x="106" y="118"/>
                      <a:pt x="125" y="118"/>
                    </a:cubicBezTo>
                    <a:cubicBezTo>
                      <a:pt x="131" y="118"/>
                      <a:pt x="137" y="117"/>
                      <a:pt x="142" y="114"/>
                    </a:cubicBezTo>
                    <a:cubicBezTo>
                      <a:pt x="179" y="93"/>
                      <a:pt x="182" y="92"/>
                      <a:pt x="219" y="114"/>
                    </a:cubicBezTo>
                    <a:cubicBezTo>
                      <a:pt x="224" y="117"/>
                      <a:pt x="230" y="119"/>
                      <a:pt x="236" y="119"/>
                    </a:cubicBezTo>
                    <a:cubicBezTo>
                      <a:pt x="255" y="119"/>
                      <a:pt x="270" y="103"/>
                      <a:pt x="270" y="84"/>
                    </a:cubicBezTo>
                    <a:cubicBezTo>
                      <a:pt x="270" y="65"/>
                      <a:pt x="255" y="49"/>
                      <a:pt x="236" y="49"/>
                    </a:cubicBezTo>
                    <a:cubicBezTo>
                      <a:pt x="230" y="49"/>
                      <a:pt x="224" y="51"/>
                      <a:pt x="219" y="54"/>
                    </a:cubicBezTo>
                    <a:cubicBezTo>
                      <a:pt x="181" y="75"/>
                      <a:pt x="180" y="75"/>
                      <a:pt x="142" y="54"/>
                    </a:cubicBezTo>
                    <a:cubicBezTo>
                      <a:pt x="137" y="51"/>
                      <a:pt x="131" y="49"/>
                      <a:pt x="125" y="49"/>
                    </a:cubicBezTo>
                    <a:cubicBezTo>
                      <a:pt x="125" y="49"/>
                      <a:pt x="125" y="49"/>
                      <a:pt x="125" y="49"/>
                    </a:cubicBezTo>
                    <a:close/>
                    <a:moveTo>
                      <a:pt x="291" y="215"/>
                    </a:moveTo>
                    <a:cubicBezTo>
                      <a:pt x="310" y="215"/>
                      <a:pt x="326" y="199"/>
                      <a:pt x="326" y="180"/>
                    </a:cubicBezTo>
                    <a:cubicBezTo>
                      <a:pt x="326" y="161"/>
                      <a:pt x="310" y="146"/>
                      <a:pt x="291" y="146"/>
                    </a:cubicBezTo>
                    <a:cubicBezTo>
                      <a:pt x="285" y="146"/>
                      <a:pt x="279" y="147"/>
                      <a:pt x="274" y="150"/>
                    </a:cubicBezTo>
                    <a:cubicBezTo>
                      <a:pt x="237" y="171"/>
                      <a:pt x="223" y="168"/>
                      <a:pt x="192" y="155"/>
                    </a:cubicBezTo>
                    <a:cubicBezTo>
                      <a:pt x="188" y="154"/>
                      <a:pt x="188" y="154"/>
                      <a:pt x="188" y="154"/>
                    </a:cubicBezTo>
                    <a:cubicBezTo>
                      <a:pt x="185" y="153"/>
                      <a:pt x="183" y="152"/>
                      <a:pt x="180" y="152"/>
                    </a:cubicBezTo>
                    <a:cubicBezTo>
                      <a:pt x="178" y="152"/>
                      <a:pt x="176" y="153"/>
                      <a:pt x="173" y="153"/>
                    </a:cubicBezTo>
                    <a:cubicBezTo>
                      <a:pt x="168" y="155"/>
                      <a:pt x="168" y="155"/>
                      <a:pt x="168" y="155"/>
                    </a:cubicBezTo>
                    <a:cubicBezTo>
                      <a:pt x="136" y="168"/>
                      <a:pt x="124" y="171"/>
                      <a:pt x="86" y="150"/>
                    </a:cubicBezTo>
                    <a:cubicBezTo>
                      <a:pt x="81" y="147"/>
                      <a:pt x="75" y="145"/>
                      <a:pt x="69" y="145"/>
                    </a:cubicBezTo>
                    <a:cubicBezTo>
                      <a:pt x="50" y="145"/>
                      <a:pt x="35" y="161"/>
                      <a:pt x="35" y="180"/>
                    </a:cubicBezTo>
                    <a:cubicBezTo>
                      <a:pt x="35" y="199"/>
                      <a:pt x="50" y="215"/>
                      <a:pt x="69" y="215"/>
                    </a:cubicBezTo>
                    <a:cubicBezTo>
                      <a:pt x="75" y="215"/>
                      <a:pt x="81" y="213"/>
                      <a:pt x="86" y="210"/>
                    </a:cubicBezTo>
                    <a:cubicBezTo>
                      <a:pt x="121" y="190"/>
                      <a:pt x="140" y="191"/>
                      <a:pt x="147" y="198"/>
                    </a:cubicBezTo>
                    <a:cubicBezTo>
                      <a:pt x="150" y="199"/>
                      <a:pt x="147" y="201"/>
                      <a:pt x="141" y="209"/>
                    </a:cubicBezTo>
                    <a:cubicBezTo>
                      <a:pt x="132" y="220"/>
                      <a:pt x="113" y="235"/>
                      <a:pt x="96" y="251"/>
                    </a:cubicBezTo>
                    <a:cubicBezTo>
                      <a:pt x="89" y="258"/>
                      <a:pt x="86" y="266"/>
                      <a:pt x="86" y="276"/>
                    </a:cubicBezTo>
                    <a:cubicBezTo>
                      <a:pt x="86" y="295"/>
                      <a:pt x="101" y="311"/>
                      <a:pt x="120" y="311"/>
                    </a:cubicBezTo>
                    <a:cubicBezTo>
                      <a:pt x="124" y="311"/>
                      <a:pt x="129" y="310"/>
                      <a:pt x="133" y="309"/>
                    </a:cubicBezTo>
                    <a:cubicBezTo>
                      <a:pt x="166" y="300"/>
                      <a:pt x="193" y="284"/>
                      <a:pt x="211" y="275"/>
                    </a:cubicBezTo>
                    <a:cubicBezTo>
                      <a:pt x="215" y="273"/>
                      <a:pt x="213" y="277"/>
                      <a:pt x="217" y="288"/>
                    </a:cubicBezTo>
                    <a:cubicBezTo>
                      <a:pt x="221" y="297"/>
                      <a:pt x="231" y="310"/>
                      <a:pt x="246" y="311"/>
                    </a:cubicBezTo>
                    <a:cubicBezTo>
                      <a:pt x="269" y="313"/>
                      <a:pt x="281" y="294"/>
                      <a:pt x="276" y="275"/>
                    </a:cubicBezTo>
                    <a:cubicBezTo>
                      <a:pt x="270" y="252"/>
                      <a:pt x="247" y="236"/>
                      <a:pt x="223" y="246"/>
                    </a:cubicBezTo>
                    <a:cubicBezTo>
                      <a:pt x="197" y="256"/>
                      <a:pt x="174" y="262"/>
                      <a:pt x="149" y="262"/>
                    </a:cubicBezTo>
                    <a:cubicBezTo>
                      <a:pt x="144" y="261"/>
                      <a:pt x="145" y="260"/>
                      <a:pt x="146" y="257"/>
                    </a:cubicBezTo>
                    <a:cubicBezTo>
                      <a:pt x="149" y="245"/>
                      <a:pt x="168" y="213"/>
                      <a:pt x="191" y="201"/>
                    </a:cubicBezTo>
                    <a:cubicBezTo>
                      <a:pt x="214" y="191"/>
                      <a:pt x="233" y="187"/>
                      <a:pt x="274" y="210"/>
                    </a:cubicBezTo>
                    <a:cubicBezTo>
                      <a:pt x="279" y="213"/>
                      <a:pt x="285" y="215"/>
                      <a:pt x="291" y="215"/>
                    </a:cubicBezTo>
                    <a:close/>
                    <a:moveTo>
                      <a:pt x="291" y="215"/>
                    </a:moveTo>
                    <a:cubicBezTo>
                      <a:pt x="291" y="215"/>
                      <a:pt x="291" y="215"/>
                      <a:pt x="291" y="215"/>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zh-CN" altLang="en-US" sz="2400">
                  <a:solidFill>
                    <a:schemeClr val="tx1"/>
                  </a:solidFill>
                  <a:latin typeface="Batang" panose="02030600000101010101" charset="-127"/>
                  <a:ea typeface="Batang" panose="02030600000101010101" charset="-127"/>
                </a:endParaRPr>
              </a:p>
            </p:txBody>
          </p:sp>
        </p:grpSp>
        <p:grpSp>
          <p:nvGrpSpPr>
            <p:cNvPr id="29" name="组合 28"/>
            <p:cNvGrpSpPr/>
            <p:nvPr/>
          </p:nvGrpSpPr>
          <p:grpSpPr>
            <a:xfrm>
              <a:off x="4651375" y="3194050"/>
              <a:ext cx="876300" cy="876300"/>
              <a:chOff x="4479925" y="3194050"/>
              <a:chExt cx="876300" cy="876300"/>
            </a:xfrm>
          </p:grpSpPr>
          <p:grpSp>
            <p:nvGrpSpPr>
              <p:cNvPr id="40" name="组合 39"/>
              <p:cNvGrpSpPr/>
              <p:nvPr/>
            </p:nvGrpSpPr>
            <p:grpSpPr>
              <a:xfrm rot="10800000">
                <a:off x="4479925" y="3194050"/>
                <a:ext cx="876300" cy="876300"/>
                <a:chOff x="2613025" y="1343025"/>
                <a:chExt cx="876300" cy="876300"/>
              </a:xfrm>
            </p:grpSpPr>
            <p:sp>
              <p:nvSpPr>
                <p:cNvPr id="42" name="任意多边形 41"/>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方正姚体" panose="02010601030101010101" pitchFamily="2" charset="-122"/>
                    <a:ea typeface="方正姚体" panose="02010601030101010101" pitchFamily="2" charset="-122"/>
                  </a:endParaRPr>
                </a:p>
              </p:txBody>
            </p:sp>
            <p:sp>
              <p:nvSpPr>
                <p:cNvPr id="43" name="任意多边形 42"/>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grpSp>
          <p:sp>
            <p:nvSpPr>
              <p:cNvPr id="41" name="Freeform 10"/>
              <p:cNvSpPr>
                <a:spLocks noEditPoints="1"/>
              </p:cNvSpPr>
              <p:nvPr/>
            </p:nvSpPr>
            <p:spPr bwMode="auto">
              <a:xfrm>
                <a:off x="4912957" y="3713718"/>
                <a:ext cx="240782" cy="210582"/>
              </a:xfrm>
              <a:custGeom>
                <a:avLst/>
                <a:gdLst>
                  <a:gd name="T0" fmla="*/ 383 w 463"/>
                  <a:gd name="T1" fmla="*/ 146 h 404"/>
                  <a:gd name="T2" fmla="*/ 382 w 463"/>
                  <a:gd name="T3" fmla="*/ 160 h 404"/>
                  <a:gd name="T4" fmla="*/ 235 w 463"/>
                  <a:gd name="T5" fmla="*/ 294 h 404"/>
                  <a:gd name="T6" fmla="*/ 211 w 463"/>
                  <a:gd name="T7" fmla="*/ 294 h 404"/>
                  <a:gd name="T8" fmla="*/ 206 w 463"/>
                  <a:gd name="T9" fmla="*/ 299 h 404"/>
                  <a:gd name="T10" fmla="*/ 288 w 463"/>
                  <a:gd name="T11" fmla="*/ 349 h 404"/>
                  <a:gd name="T12" fmla="*/ 312 w 463"/>
                  <a:gd name="T13" fmla="*/ 349 h 404"/>
                  <a:gd name="T14" fmla="*/ 360 w 463"/>
                  <a:gd name="T15" fmla="*/ 399 h 404"/>
                  <a:gd name="T16" fmla="*/ 371 w 463"/>
                  <a:gd name="T17" fmla="*/ 404 h 404"/>
                  <a:gd name="T18" fmla="*/ 377 w 463"/>
                  <a:gd name="T19" fmla="*/ 402 h 404"/>
                  <a:gd name="T20" fmla="*/ 387 w 463"/>
                  <a:gd name="T21" fmla="*/ 388 h 404"/>
                  <a:gd name="T22" fmla="*/ 387 w 463"/>
                  <a:gd name="T23" fmla="*/ 347 h 404"/>
                  <a:gd name="T24" fmla="*/ 463 w 463"/>
                  <a:gd name="T25" fmla="*/ 247 h 404"/>
                  <a:gd name="T26" fmla="*/ 383 w 463"/>
                  <a:gd name="T27" fmla="*/ 146 h 404"/>
                  <a:gd name="T28" fmla="*/ 235 w 463"/>
                  <a:gd name="T29" fmla="*/ 0 h 404"/>
                  <a:gd name="T30" fmla="*/ 126 w 463"/>
                  <a:gd name="T31" fmla="*/ 0 h 404"/>
                  <a:gd name="T32" fmla="*/ 0 w 463"/>
                  <a:gd name="T33" fmla="*/ 136 h 404"/>
                  <a:gd name="T34" fmla="*/ 104 w 463"/>
                  <a:gd name="T35" fmla="*/ 269 h 404"/>
                  <a:gd name="T36" fmla="*/ 104 w 463"/>
                  <a:gd name="T37" fmla="*/ 326 h 404"/>
                  <a:gd name="T38" fmla="*/ 116 w 463"/>
                  <a:gd name="T39" fmla="*/ 344 h 404"/>
                  <a:gd name="T40" fmla="*/ 123 w 463"/>
                  <a:gd name="T41" fmla="*/ 345 h 404"/>
                  <a:gd name="T42" fmla="*/ 136 w 463"/>
                  <a:gd name="T43" fmla="*/ 339 h 404"/>
                  <a:gd name="T44" fmla="*/ 201 w 463"/>
                  <a:gd name="T45" fmla="*/ 271 h 404"/>
                  <a:gd name="T46" fmla="*/ 235 w 463"/>
                  <a:gd name="T47" fmla="*/ 271 h 404"/>
                  <a:gd name="T48" fmla="*/ 359 w 463"/>
                  <a:gd name="T49" fmla="*/ 156 h 404"/>
                  <a:gd name="T50" fmla="*/ 361 w 463"/>
                  <a:gd name="T51" fmla="*/ 136 h 404"/>
                  <a:gd name="T52" fmla="*/ 235 w 463"/>
                  <a:gd name="T53" fmla="*/ 0 h 404"/>
                  <a:gd name="T54" fmla="*/ 92 w 463"/>
                  <a:gd name="T55" fmla="*/ 151 h 404"/>
                  <a:gd name="T56" fmla="*/ 74 w 463"/>
                  <a:gd name="T57" fmla="*/ 132 h 404"/>
                  <a:gd name="T58" fmla="*/ 92 w 463"/>
                  <a:gd name="T59" fmla="*/ 114 h 404"/>
                  <a:gd name="T60" fmla="*/ 111 w 463"/>
                  <a:gd name="T61" fmla="*/ 132 h 404"/>
                  <a:gd name="T62" fmla="*/ 92 w 463"/>
                  <a:gd name="T63" fmla="*/ 151 h 404"/>
                  <a:gd name="T64" fmla="*/ 188 w 463"/>
                  <a:gd name="T65" fmla="*/ 151 h 404"/>
                  <a:gd name="T66" fmla="*/ 169 w 463"/>
                  <a:gd name="T67" fmla="*/ 132 h 404"/>
                  <a:gd name="T68" fmla="*/ 188 w 463"/>
                  <a:gd name="T69" fmla="*/ 114 h 404"/>
                  <a:gd name="T70" fmla="*/ 206 w 463"/>
                  <a:gd name="T71" fmla="*/ 132 h 404"/>
                  <a:gd name="T72" fmla="*/ 188 w 463"/>
                  <a:gd name="T73" fmla="*/ 151 h 404"/>
                  <a:gd name="T74" fmla="*/ 283 w 463"/>
                  <a:gd name="T75" fmla="*/ 151 h 404"/>
                  <a:gd name="T76" fmla="*/ 265 w 463"/>
                  <a:gd name="T77" fmla="*/ 132 h 404"/>
                  <a:gd name="T78" fmla="*/ 283 w 463"/>
                  <a:gd name="T79" fmla="*/ 114 h 404"/>
                  <a:gd name="T80" fmla="*/ 302 w 463"/>
                  <a:gd name="T81" fmla="*/ 132 h 404"/>
                  <a:gd name="T82" fmla="*/ 283 w 463"/>
                  <a:gd name="T83" fmla="*/ 151 h 404"/>
                  <a:gd name="T84" fmla="*/ 283 w 463"/>
                  <a:gd name="T85" fmla="*/ 151 h 404"/>
                  <a:gd name="T86" fmla="*/ 283 w 463"/>
                  <a:gd name="T87" fmla="*/ 15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3" h="404">
                    <a:moveTo>
                      <a:pt x="383" y="146"/>
                    </a:moveTo>
                    <a:cubicBezTo>
                      <a:pt x="383" y="151"/>
                      <a:pt x="382" y="155"/>
                      <a:pt x="382" y="160"/>
                    </a:cubicBezTo>
                    <a:cubicBezTo>
                      <a:pt x="370" y="238"/>
                      <a:pt x="309" y="294"/>
                      <a:pt x="235" y="294"/>
                    </a:cubicBezTo>
                    <a:cubicBezTo>
                      <a:pt x="211" y="294"/>
                      <a:pt x="211" y="294"/>
                      <a:pt x="211" y="294"/>
                    </a:cubicBezTo>
                    <a:cubicBezTo>
                      <a:pt x="206" y="299"/>
                      <a:pt x="206" y="299"/>
                      <a:pt x="206" y="299"/>
                    </a:cubicBezTo>
                    <a:cubicBezTo>
                      <a:pt x="223" y="329"/>
                      <a:pt x="254" y="349"/>
                      <a:pt x="288" y="349"/>
                    </a:cubicBezTo>
                    <a:cubicBezTo>
                      <a:pt x="312" y="349"/>
                      <a:pt x="312" y="349"/>
                      <a:pt x="312" y="349"/>
                    </a:cubicBezTo>
                    <a:cubicBezTo>
                      <a:pt x="360" y="399"/>
                      <a:pt x="360" y="399"/>
                      <a:pt x="360" y="399"/>
                    </a:cubicBezTo>
                    <a:cubicBezTo>
                      <a:pt x="363" y="402"/>
                      <a:pt x="367" y="404"/>
                      <a:pt x="371" y="404"/>
                    </a:cubicBezTo>
                    <a:cubicBezTo>
                      <a:pt x="373" y="404"/>
                      <a:pt x="375" y="403"/>
                      <a:pt x="377" y="402"/>
                    </a:cubicBezTo>
                    <a:cubicBezTo>
                      <a:pt x="383" y="400"/>
                      <a:pt x="387" y="394"/>
                      <a:pt x="387" y="388"/>
                    </a:cubicBezTo>
                    <a:cubicBezTo>
                      <a:pt x="387" y="347"/>
                      <a:pt x="387" y="347"/>
                      <a:pt x="387" y="347"/>
                    </a:cubicBezTo>
                    <a:cubicBezTo>
                      <a:pt x="431" y="338"/>
                      <a:pt x="463" y="297"/>
                      <a:pt x="463" y="247"/>
                    </a:cubicBezTo>
                    <a:cubicBezTo>
                      <a:pt x="463" y="196"/>
                      <a:pt x="428" y="154"/>
                      <a:pt x="383" y="146"/>
                    </a:cubicBezTo>
                    <a:close/>
                    <a:moveTo>
                      <a:pt x="235" y="0"/>
                    </a:moveTo>
                    <a:cubicBezTo>
                      <a:pt x="126" y="0"/>
                      <a:pt x="126" y="0"/>
                      <a:pt x="126" y="0"/>
                    </a:cubicBezTo>
                    <a:cubicBezTo>
                      <a:pt x="57" y="0"/>
                      <a:pt x="0" y="61"/>
                      <a:pt x="0" y="136"/>
                    </a:cubicBezTo>
                    <a:cubicBezTo>
                      <a:pt x="0" y="203"/>
                      <a:pt x="45" y="258"/>
                      <a:pt x="104" y="269"/>
                    </a:cubicBezTo>
                    <a:cubicBezTo>
                      <a:pt x="104" y="326"/>
                      <a:pt x="104" y="326"/>
                      <a:pt x="104" y="326"/>
                    </a:cubicBezTo>
                    <a:cubicBezTo>
                      <a:pt x="104" y="334"/>
                      <a:pt x="109" y="341"/>
                      <a:pt x="116" y="344"/>
                    </a:cubicBezTo>
                    <a:cubicBezTo>
                      <a:pt x="118" y="344"/>
                      <a:pt x="120" y="345"/>
                      <a:pt x="123" y="345"/>
                    </a:cubicBezTo>
                    <a:cubicBezTo>
                      <a:pt x="128" y="345"/>
                      <a:pt x="133" y="343"/>
                      <a:pt x="136" y="339"/>
                    </a:cubicBezTo>
                    <a:cubicBezTo>
                      <a:pt x="201" y="271"/>
                      <a:pt x="201" y="271"/>
                      <a:pt x="201" y="271"/>
                    </a:cubicBezTo>
                    <a:cubicBezTo>
                      <a:pt x="235" y="271"/>
                      <a:pt x="235" y="271"/>
                      <a:pt x="235" y="271"/>
                    </a:cubicBezTo>
                    <a:cubicBezTo>
                      <a:pt x="297" y="271"/>
                      <a:pt x="349" y="223"/>
                      <a:pt x="359" y="156"/>
                    </a:cubicBezTo>
                    <a:cubicBezTo>
                      <a:pt x="360" y="149"/>
                      <a:pt x="361" y="142"/>
                      <a:pt x="361" y="136"/>
                    </a:cubicBezTo>
                    <a:cubicBezTo>
                      <a:pt x="361" y="61"/>
                      <a:pt x="304" y="0"/>
                      <a:pt x="235" y="0"/>
                    </a:cubicBezTo>
                    <a:close/>
                    <a:moveTo>
                      <a:pt x="92" y="151"/>
                    </a:moveTo>
                    <a:cubicBezTo>
                      <a:pt x="82" y="151"/>
                      <a:pt x="74" y="142"/>
                      <a:pt x="74" y="132"/>
                    </a:cubicBezTo>
                    <a:cubicBezTo>
                      <a:pt x="74" y="122"/>
                      <a:pt x="82" y="114"/>
                      <a:pt x="92" y="114"/>
                    </a:cubicBezTo>
                    <a:cubicBezTo>
                      <a:pt x="102" y="114"/>
                      <a:pt x="111" y="122"/>
                      <a:pt x="111" y="132"/>
                    </a:cubicBezTo>
                    <a:cubicBezTo>
                      <a:pt x="111" y="142"/>
                      <a:pt x="102" y="151"/>
                      <a:pt x="92" y="151"/>
                    </a:cubicBezTo>
                    <a:close/>
                    <a:moveTo>
                      <a:pt x="188" y="151"/>
                    </a:moveTo>
                    <a:cubicBezTo>
                      <a:pt x="177" y="151"/>
                      <a:pt x="169" y="142"/>
                      <a:pt x="169" y="132"/>
                    </a:cubicBezTo>
                    <a:cubicBezTo>
                      <a:pt x="169" y="122"/>
                      <a:pt x="177" y="114"/>
                      <a:pt x="188" y="114"/>
                    </a:cubicBezTo>
                    <a:cubicBezTo>
                      <a:pt x="198" y="114"/>
                      <a:pt x="206" y="122"/>
                      <a:pt x="206" y="132"/>
                    </a:cubicBezTo>
                    <a:cubicBezTo>
                      <a:pt x="206" y="142"/>
                      <a:pt x="198" y="151"/>
                      <a:pt x="188" y="151"/>
                    </a:cubicBezTo>
                    <a:close/>
                    <a:moveTo>
                      <a:pt x="283" y="151"/>
                    </a:moveTo>
                    <a:cubicBezTo>
                      <a:pt x="273" y="151"/>
                      <a:pt x="265" y="142"/>
                      <a:pt x="265" y="132"/>
                    </a:cubicBezTo>
                    <a:cubicBezTo>
                      <a:pt x="265" y="122"/>
                      <a:pt x="273" y="114"/>
                      <a:pt x="283" y="114"/>
                    </a:cubicBezTo>
                    <a:cubicBezTo>
                      <a:pt x="293" y="114"/>
                      <a:pt x="302" y="122"/>
                      <a:pt x="302" y="132"/>
                    </a:cubicBezTo>
                    <a:cubicBezTo>
                      <a:pt x="302" y="142"/>
                      <a:pt x="293" y="151"/>
                      <a:pt x="283" y="151"/>
                    </a:cubicBezTo>
                    <a:close/>
                    <a:moveTo>
                      <a:pt x="283" y="151"/>
                    </a:moveTo>
                    <a:cubicBezTo>
                      <a:pt x="283" y="151"/>
                      <a:pt x="283" y="151"/>
                      <a:pt x="283" y="151"/>
                    </a:cubicBezTo>
                  </a:path>
                </a:pathLst>
              </a:custGeom>
              <a:solidFill>
                <a:schemeClr val="bg1"/>
              </a:solidFill>
              <a:ln>
                <a:noFill/>
              </a:ln>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2400">
                  <a:solidFill>
                    <a:schemeClr val="tx1"/>
                  </a:solidFill>
                  <a:latin typeface="Batang" panose="02030600000101010101" charset="-127"/>
                  <a:ea typeface="Batang" panose="02030600000101010101" charset="-127"/>
                </a:endParaRPr>
              </a:p>
            </p:txBody>
          </p:sp>
        </p:grpSp>
        <p:grpSp>
          <p:nvGrpSpPr>
            <p:cNvPr id="30" name="组合 29"/>
            <p:cNvGrpSpPr/>
            <p:nvPr/>
          </p:nvGrpSpPr>
          <p:grpSpPr>
            <a:xfrm>
              <a:off x="3498850" y="3194050"/>
              <a:ext cx="876300" cy="876300"/>
              <a:chOff x="3327400" y="3194050"/>
              <a:chExt cx="876300" cy="876300"/>
            </a:xfrm>
          </p:grpSpPr>
          <p:grpSp>
            <p:nvGrpSpPr>
              <p:cNvPr id="36" name="组合 35"/>
              <p:cNvGrpSpPr/>
              <p:nvPr/>
            </p:nvGrpSpPr>
            <p:grpSpPr>
              <a:xfrm rot="14400000">
                <a:off x="3327400" y="3194050"/>
                <a:ext cx="876300" cy="876300"/>
                <a:chOff x="2613025" y="1343025"/>
                <a:chExt cx="876300" cy="876300"/>
              </a:xfrm>
            </p:grpSpPr>
            <p:sp>
              <p:nvSpPr>
                <p:cNvPr id="38" name="任意多边形 37"/>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方正姚体" panose="02010601030101010101" pitchFamily="2" charset="-122"/>
                    <a:ea typeface="方正姚体" panose="02010601030101010101" pitchFamily="2" charset="-122"/>
                  </a:endParaRPr>
                </a:p>
              </p:txBody>
            </p:sp>
            <p:sp>
              <p:nvSpPr>
                <p:cNvPr id="39" name="任意多边形 38"/>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grpSp>
          <p:sp>
            <p:nvSpPr>
              <p:cNvPr id="37" name="Freeform 9"/>
              <p:cNvSpPr>
                <a:spLocks noEditPoints="1"/>
              </p:cNvSpPr>
              <p:nvPr/>
            </p:nvSpPr>
            <p:spPr bwMode="auto">
              <a:xfrm>
                <a:off x="3547035" y="3713718"/>
                <a:ext cx="150836" cy="226602"/>
              </a:xfrm>
              <a:custGeom>
                <a:avLst/>
                <a:gdLst>
                  <a:gd name="T0" fmla="*/ 258 w 341"/>
                  <a:gd name="T1" fmla="*/ 344 h 509"/>
                  <a:gd name="T2" fmla="*/ 222 w 341"/>
                  <a:gd name="T3" fmla="*/ 352 h 509"/>
                  <a:gd name="T4" fmla="*/ 158 w 341"/>
                  <a:gd name="T5" fmla="*/ 288 h 509"/>
                  <a:gd name="T6" fmla="*/ 165 w 341"/>
                  <a:gd name="T7" fmla="*/ 254 h 509"/>
                  <a:gd name="T8" fmla="*/ 158 w 341"/>
                  <a:gd name="T9" fmla="*/ 220 h 509"/>
                  <a:gd name="T10" fmla="*/ 221 w 341"/>
                  <a:gd name="T11" fmla="*/ 157 h 509"/>
                  <a:gd name="T12" fmla="*/ 258 w 341"/>
                  <a:gd name="T13" fmla="*/ 166 h 509"/>
                  <a:gd name="T14" fmla="*/ 341 w 341"/>
                  <a:gd name="T15" fmla="*/ 83 h 509"/>
                  <a:gd name="T16" fmla="*/ 258 w 341"/>
                  <a:gd name="T17" fmla="*/ 0 h 509"/>
                  <a:gd name="T18" fmla="*/ 175 w 341"/>
                  <a:gd name="T19" fmla="*/ 83 h 509"/>
                  <a:gd name="T20" fmla="*/ 181 w 341"/>
                  <a:gd name="T21" fmla="*/ 114 h 509"/>
                  <a:gd name="T22" fmla="*/ 117 w 341"/>
                  <a:gd name="T23" fmla="*/ 179 h 509"/>
                  <a:gd name="T24" fmla="*/ 83 w 341"/>
                  <a:gd name="T25" fmla="*/ 172 h 509"/>
                  <a:gd name="T26" fmla="*/ 0 w 341"/>
                  <a:gd name="T27" fmla="*/ 254 h 509"/>
                  <a:gd name="T28" fmla="*/ 83 w 341"/>
                  <a:gd name="T29" fmla="*/ 337 h 509"/>
                  <a:gd name="T30" fmla="*/ 117 w 341"/>
                  <a:gd name="T31" fmla="*/ 330 h 509"/>
                  <a:gd name="T32" fmla="*/ 181 w 341"/>
                  <a:gd name="T33" fmla="*/ 395 h 509"/>
                  <a:gd name="T34" fmla="*/ 175 w 341"/>
                  <a:gd name="T35" fmla="*/ 426 h 509"/>
                  <a:gd name="T36" fmla="*/ 258 w 341"/>
                  <a:gd name="T37" fmla="*/ 509 h 509"/>
                  <a:gd name="T38" fmla="*/ 341 w 341"/>
                  <a:gd name="T39" fmla="*/ 426 h 509"/>
                  <a:gd name="T40" fmla="*/ 258 w 341"/>
                  <a:gd name="T41" fmla="*/ 344 h 509"/>
                  <a:gd name="T42" fmla="*/ 258 w 341"/>
                  <a:gd name="T43" fmla="*/ 344 h 509"/>
                  <a:gd name="T44" fmla="*/ 258 w 341"/>
                  <a:gd name="T45" fmla="*/ 34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509">
                    <a:moveTo>
                      <a:pt x="258" y="344"/>
                    </a:moveTo>
                    <a:cubicBezTo>
                      <a:pt x="245" y="344"/>
                      <a:pt x="233" y="347"/>
                      <a:pt x="222" y="352"/>
                    </a:cubicBezTo>
                    <a:cubicBezTo>
                      <a:pt x="158" y="288"/>
                      <a:pt x="158" y="288"/>
                      <a:pt x="158" y="288"/>
                    </a:cubicBezTo>
                    <a:cubicBezTo>
                      <a:pt x="163" y="278"/>
                      <a:pt x="165" y="267"/>
                      <a:pt x="165" y="254"/>
                    </a:cubicBezTo>
                    <a:cubicBezTo>
                      <a:pt x="165" y="242"/>
                      <a:pt x="163" y="231"/>
                      <a:pt x="158" y="220"/>
                    </a:cubicBezTo>
                    <a:cubicBezTo>
                      <a:pt x="221" y="157"/>
                      <a:pt x="221" y="157"/>
                      <a:pt x="221" y="157"/>
                    </a:cubicBezTo>
                    <a:cubicBezTo>
                      <a:pt x="232" y="163"/>
                      <a:pt x="245" y="166"/>
                      <a:pt x="258" y="166"/>
                    </a:cubicBezTo>
                    <a:cubicBezTo>
                      <a:pt x="304" y="166"/>
                      <a:pt x="341" y="129"/>
                      <a:pt x="341" y="83"/>
                    </a:cubicBezTo>
                    <a:cubicBezTo>
                      <a:pt x="341" y="37"/>
                      <a:pt x="304" y="0"/>
                      <a:pt x="258" y="0"/>
                    </a:cubicBezTo>
                    <a:cubicBezTo>
                      <a:pt x="212" y="0"/>
                      <a:pt x="175" y="37"/>
                      <a:pt x="175" y="83"/>
                    </a:cubicBezTo>
                    <a:cubicBezTo>
                      <a:pt x="175" y="94"/>
                      <a:pt x="177" y="105"/>
                      <a:pt x="181" y="114"/>
                    </a:cubicBezTo>
                    <a:cubicBezTo>
                      <a:pt x="117" y="179"/>
                      <a:pt x="117" y="179"/>
                      <a:pt x="117" y="179"/>
                    </a:cubicBezTo>
                    <a:cubicBezTo>
                      <a:pt x="106" y="174"/>
                      <a:pt x="95" y="172"/>
                      <a:pt x="83" y="172"/>
                    </a:cubicBezTo>
                    <a:cubicBezTo>
                      <a:pt x="37" y="172"/>
                      <a:pt x="0" y="209"/>
                      <a:pt x="0" y="254"/>
                    </a:cubicBezTo>
                    <a:cubicBezTo>
                      <a:pt x="0" y="300"/>
                      <a:pt x="37" y="337"/>
                      <a:pt x="83" y="337"/>
                    </a:cubicBezTo>
                    <a:cubicBezTo>
                      <a:pt x="95" y="337"/>
                      <a:pt x="106" y="335"/>
                      <a:pt x="117" y="330"/>
                    </a:cubicBezTo>
                    <a:cubicBezTo>
                      <a:pt x="181" y="395"/>
                      <a:pt x="181" y="395"/>
                      <a:pt x="181" y="395"/>
                    </a:cubicBezTo>
                    <a:cubicBezTo>
                      <a:pt x="177" y="404"/>
                      <a:pt x="175" y="415"/>
                      <a:pt x="175" y="426"/>
                    </a:cubicBezTo>
                    <a:cubicBezTo>
                      <a:pt x="175" y="472"/>
                      <a:pt x="212" y="509"/>
                      <a:pt x="258" y="509"/>
                    </a:cubicBezTo>
                    <a:cubicBezTo>
                      <a:pt x="304" y="509"/>
                      <a:pt x="341" y="472"/>
                      <a:pt x="341" y="426"/>
                    </a:cubicBezTo>
                    <a:cubicBezTo>
                      <a:pt x="341" y="381"/>
                      <a:pt x="304" y="344"/>
                      <a:pt x="258" y="344"/>
                    </a:cubicBezTo>
                    <a:close/>
                    <a:moveTo>
                      <a:pt x="258" y="344"/>
                    </a:moveTo>
                    <a:cubicBezTo>
                      <a:pt x="258" y="344"/>
                      <a:pt x="258" y="344"/>
                      <a:pt x="258" y="344"/>
                    </a:cubicBezTo>
                  </a:path>
                </a:pathLst>
              </a:custGeom>
              <a:solidFill>
                <a:schemeClr val="bg1"/>
              </a:solidFill>
              <a:ln>
                <a:noFill/>
              </a:ln>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2400">
                  <a:solidFill>
                    <a:schemeClr val="tx1"/>
                  </a:solidFill>
                  <a:latin typeface="Batang" panose="02030600000101010101" charset="-127"/>
                  <a:ea typeface="Batang" panose="02030600000101010101" charset="-127"/>
                </a:endParaRPr>
              </a:p>
            </p:txBody>
          </p:sp>
        </p:grpSp>
        <p:grpSp>
          <p:nvGrpSpPr>
            <p:cNvPr id="31" name="组合 30"/>
            <p:cNvGrpSpPr/>
            <p:nvPr/>
          </p:nvGrpSpPr>
          <p:grpSpPr>
            <a:xfrm>
              <a:off x="2926910" y="2222377"/>
              <a:ext cx="876300" cy="876300"/>
              <a:chOff x="2755460" y="2222377"/>
              <a:chExt cx="876300" cy="876300"/>
            </a:xfrm>
          </p:grpSpPr>
          <p:grpSp>
            <p:nvGrpSpPr>
              <p:cNvPr id="32" name="组合 31"/>
              <p:cNvGrpSpPr/>
              <p:nvPr/>
            </p:nvGrpSpPr>
            <p:grpSpPr>
              <a:xfrm rot="18000000">
                <a:off x="2755460" y="2222377"/>
                <a:ext cx="876300" cy="876300"/>
                <a:chOff x="2613025" y="1343025"/>
                <a:chExt cx="876300" cy="876300"/>
              </a:xfrm>
            </p:grpSpPr>
            <p:sp>
              <p:nvSpPr>
                <p:cNvPr id="34" name="任意多边形 33"/>
                <p:cNvSpPr/>
                <p:nvPr/>
              </p:nvSpPr>
              <p:spPr>
                <a:xfrm>
                  <a:off x="2613025" y="1343025"/>
                  <a:ext cx="819150" cy="628650"/>
                </a:xfrm>
                <a:custGeom>
                  <a:avLst/>
                  <a:gdLst>
                    <a:gd name="connsiteX0" fmla="*/ 0 w 819150"/>
                    <a:gd name="connsiteY0" fmla="*/ 628650 h 628650"/>
                    <a:gd name="connsiteX1" fmla="*/ 190500 w 819150"/>
                    <a:gd name="connsiteY1" fmla="*/ 0 h 628650"/>
                    <a:gd name="connsiteX2" fmla="*/ 819150 w 819150"/>
                    <a:gd name="connsiteY2" fmla="*/ 152400 h 628650"/>
                    <a:gd name="connsiteX3" fmla="*/ 0 w 819150"/>
                    <a:gd name="connsiteY3" fmla="*/ 628650 h 628650"/>
                  </a:gdLst>
                  <a:ahLst/>
                  <a:cxnLst>
                    <a:cxn ang="0">
                      <a:pos x="connsiteX0" y="connsiteY0"/>
                    </a:cxn>
                    <a:cxn ang="0">
                      <a:pos x="connsiteX1" y="connsiteY1"/>
                    </a:cxn>
                    <a:cxn ang="0">
                      <a:pos x="connsiteX2" y="connsiteY2"/>
                    </a:cxn>
                    <a:cxn ang="0">
                      <a:pos x="connsiteX3" y="connsiteY3"/>
                    </a:cxn>
                  </a:cxnLst>
                  <a:rect l="l" t="t" r="r" b="b"/>
                  <a:pathLst>
                    <a:path w="819150" h="628650">
                      <a:moveTo>
                        <a:pt x="0" y="628650"/>
                      </a:moveTo>
                      <a:lnTo>
                        <a:pt x="190500" y="0"/>
                      </a:lnTo>
                      <a:lnTo>
                        <a:pt x="819150" y="152400"/>
                      </a:lnTo>
                      <a:lnTo>
                        <a:pt x="0" y="6286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latin typeface="方正姚体" panose="02010601030101010101" pitchFamily="2" charset="-122"/>
                    <a:ea typeface="方正姚体" panose="02010601030101010101" pitchFamily="2" charset="-122"/>
                  </a:endParaRPr>
                </a:p>
              </p:txBody>
            </p:sp>
            <p:sp>
              <p:nvSpPr>
                <p:cNvPr id="35" name="任意多边形 34"/>
                <p:cNvSpPr/>
                <p:nvPr/>
              </p:nvSpPr>
              <p:spPr>
                <a:xfrm>
                  <a:off x="2676525" y="1597025"/>
                  <a:ext cx="812800" cy="622300"/>
                </a:xfrm>
                <a:custGeom>
                  <a:avLst/>
                  <a:gdLst>
                    <a:gd name="connsiteX0" fmla="*/ 0 w 812800"/>
                    <a:gd name="connsiteY0" fmla="*/ 463550 h 622300"/>
                    <a:gd name="connsiteX1" fmla="*/ 641350 w 812800"/>
                    <a:gd name="connsiteY1" fmla="*/ 622300 h 622300"/>
                    <a:gd name="connsiteX2" fmla="*/ 812800 w 812800"/>
                    <a:gd name="connsiteY2" fmla="*/ 0 h 622300"/>
                    <a:gd name="connsiteX3" fmla="*/ 660400 w 812800"/>
                    <a:gd name="connsiteY3" fmla="*/ 101600 h 622300"/>
                    <a:gd name="connsiteX4" fmla="*/ 615950 w 812800"/>
                    <a:gd name="connsiteY4" fmla="*/ 25400 h 622300"/>
                    <a:gd name="connsiteX5" fmla="*/ 158750 w 812800"/>
                    <a:gd name="connsiteY5" fmla="*/ 304800 h 622300"/>
                    <a:gd name="connsiteX6" fmla="*/ 177800 w 812800"/>
                    <a:gd name="connsiteY6" fmla="*/ 361950 h 622300"/>
                    <a:gd name="connsiteX7" fmla="*/ 0 w 812800"/>
                    <a:gd name="connsiteY7" fmla="*/ 46355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00" h="622300">
                      <a:moveTo>
                        <a:pt x="0" y="463550"/>
                      </a:moveTo>
                      <a:lnTo>
                        <a:pt x="641350" y="622300"/>
                      </a:lnTo>
                      <a:lnTo>
                        <a:pt x="812800" y="0"/>
                      </a:lnTo>
                      <a:lnTo>
                        <a:pt x="660400" y="101600"/>
                      </a:lnTo>
                      <a:lnTo>
                        <a:pt x="615950" y="25400"/>
                      </a:lnTo>
                      <a:lnTo>
                        <a:pt x="158750" y="304800"/>
                      </a:lnTo>
                      <a:lnTo>
                        <a:pt x="177800" y="361950"/>
                      </a:lnTo>
                      <a:lnTo>
                        <a:pt x="0" y="463550"/>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grpSp>
          <p:sp>
            <p:nvSpPr>
              <p:cNvPr id="33" name="Freeform 11"/>
              <p:cNvSpPr>
                <a:spLocks noEditPoints="1"/>
              </p:cNvSpPr>
              <p:nvPr/>
            </p:nvSpPr>
            <p:spPr bwMode="auto">
              <a:xfrm>
                <a:off x="2857744" y="2557462"/>
                <a:ext cx="214211" cy="166901"/>
              </a:xfrm>
              <a:custGeom>
                <a:avLst/>
                <a:gdLst>
                  <a:gd name="T0" fmla="*/ 179 w 514"/>
                  <a:gd name="T1" fmla="*/ 211 h 397"/>
                  <a:gd name="T2" fmla="*/ 108 w 514"/>
                  <a:gd name="T3" fmla="*/ 296 h 397"/>
                  <a:gd name="T4" fmla="*/ 130 w 514"/>
                  <a:gd name="T5" fmla="*/ 332 h 397"/>
                  <a:gd name="T6" fmla="*/ 249 w 514"/>
                  <a:gd name="T7" fmla="*/ 310 h 397"/>
                  <a:gd name="T8" fmla="*/ 179 w 514"/>
                  <a:gd name="T9" fmla="*/ 211 h 397"/>
                  <a:gd name="T10" fmla="*/ 159 w 514"/>
                  <a:gd name="T11" fmla="*/ 317 h 397"/>
                  <a:gd name="T12" fmla="*/ 132 w 514"/>
                  <a:gd name="T13" fmla="*/ 297 h 397"/>
                  <a:gd name="T14" fmla="*/ 158 w 514"/>
                  <a:gd name="T15" fmla="*/ 270 h 397"/>
                  <a:gd name="T16" fmla="*/ 186 w 514"/>
                  <a:gd name="T17" fmla="*/ 291 h 397"/>
                  <a:gd name="T18" fmla="*/ 159 w 514"/>
                  <a:gd name="T19" fmla="*/ 317 h 397"/>
                  <a:gd name="T20" fmla="*/ 206 w 514"/>
                  <a:gd name="T21" fmla="*/ 276 h 397"/>
                  <a:gd name="T22" fmla="*/ 192 w 514"/>
                  <a:gd name="T23" fmla="*/ 275 h 397"/>
                  <a:gd name="T24" fmla="*/ 196 w 514"/>
                  <a:gd name="T25" fmla="*/ 260 h 397"/>
                  <a:gd name="T26" fmla="*/ 210 w 514"/>
                  <a:gd name="T27" fmla="*/ 261 h 397"/>
                  <a:gd name="T28" fmla="*/ 206 w 514"/>
                  <a:gd name="T29" fmla="*/ 276 h 397"/>
                  <a:gd name="T30" fmla="*/ 394 w 514"/>
                  <a:gd name="T31" fmla="*/ 7 h 397"/>
                  <a:gd name="T32" fmla="*/ 328 w 514"/>
                  <a:gd name="T33" fmla="*/ 8 h 397"/>
                  <a:gd name="T34" fmla="*/ 326 w 514"/>
                  <a:gd name="T35" fmla="*/ 8 h 397"/>
                  <a:gd name="T36" fmla="*/ 326 w 514"/>
                  <a:gd name="T37" fmla="*/ 9 h 397"/>
                  <a:gd name="T38" fmla="*/ 312 w 514"/>
                  <a:gd name="T39" fmla="*/ 27 h 397"/>
                  <a:gd name="T40" fmla="*/ 331 w 514"/>
                  <a:gd name="T41" fmla="*/ 46 h 397"/>
                  <a:gd name="T42" fmla="*/ 348 w 514"/>
                  <a:gd name="T43" fmla="*/ 42 h 397"/>
                  <a:gd name="T44" fmla="*/ 443 w 514"/>
                  <a:gd name="T45" fmla="*/ 89 h 397"/>
                  <a:gd name="T46" fmla="*/ 449 w 514"/>
                  <a:gd name="T47" fmla="*/ 152 h 397"/>
                  <a:gd name="T48" fmla="*/ 445 w 514"/>
                  <a:gd name="T49" fmla="*/ 171 h 397"/>
                  <a:gd name="T50" fmla="*/ 464 w 514"/>
                  <a:gd name="T51" fmla="*/ 188 h 397"/>
                  <a:gd name="T52" fmla="*/ 482 w 514"/>
                  <a:gd name="T53" fmla="*/ 172 h 397"/>
                  <a:gd name="T54" fmla="*/ 482 w 514"/>
                  <a:gd name="T55" fmla="*/ 172 h 397"/>
                  <a:gd name="T56" fmla="*/ 394 w 514"/>
                  <a:gd name="T57" fmla="*/ 7 h 397"/>
                  <a:gd name="T58" fmla="*/ 403 w 514"/>
                  <a:gd name="T59" fmla="*/ 160 h 397"/>
                  <a:gd name="T60" fmla="*/ 416 w 514"/>
                  <a:gd name="T61" fmla="*/ 149 h 397"/>
                  <a:gd name="T62" fmla="*/ 416 w 514"/>
                  <a:gd name="T63" fmla="*/ 148 h 397"/>
                  <a:gd name="T64" fmla="*/ 344 w 514"/>
                  <a:gd name="T65" fmla="*/ 75 h 397"/>
                  <a:gd name="T66" fmla="*/ 331 w 514"/>
                  <a:gd name="T67" fmla="*/ 88 h 397"/>
                  <a:gd name="T68" fmla="*/ 344 w 514"/>
                  <a:gd name="T69" fmla="*/ 101 h 397"/>
                  <a:gd name="T70" fmla="*/ 390 w 514"/>
                  <a:gd name="T71" fmla="*/ 147 h 397"/>
                  <a:gd name="T72" fmla="*/ 403 w 514"/>
                  <a:gd name="T73" fmla="*/ 160 h 397"/>
                  <a:gd name="T74" fmla="*/ 364 w 514"/>
                  <a:gd name="T75" fmla="*/ 193 h 397"/>
                  <a:gd name="T76" fmla="*/ 355 w 514"/>
                  <a:gd name="T77" fmla="*/ 179 h 397"/>
                  <a:gd name="T78" fmla="*/ 351 w 514"/>
                  <a:gd name="T79" fmla="*/ 126 h 397"/>
                  <a:gd name="T80" fmla="*/ 257 w 514"/>
                  <a:gd name="T81" fmla="*/ 130 h 397"/>
                  <a:gd name="T82" fmla="*/ 242 w 514"/>
                  <a:gd name="T83" fmla="*/ 107 h 397"/>
                  <a:gd name="T84" fmla="*/ 166 w 514"/>
                  <a:gd name="T85" fmla="*/ 68 h 397"/>
                  <a:gd name="T86" fmla="*/ 40 w 514"/>
                  <a:gd name="T87" fmla="*/ 172 h 397"/>
                  <a:gd name="T88" fmla="*/ 5 w 514"/>
                  <a:gd name="T89" fmla="*/ 268 h 397"/>
                  <a:gd name="T90" fmla="*/ 189 w 514"/>
                  <a:gd name="T91" fmla="*/ 391 h 397"/>
                  <a:gd name="T92" fmla="*/ 410 w 514"/>
                  <a:gd name="T93" fmla="*/ 294 h 397"/>
                  <a:gd name="T94" fmla="*/ 364 w 514"/>
                  <a:gd name="T95" fmla="*/ 193 h 397"/>
                  <a:gd name="T96" fmla="*/ 195 w 514"/>
                  <a:gd name="T97" fmla="*/ 365 h 397"/>
                  <a:gd name="T98" fmla="*/ 51 w 514"/>
                  <a:gd name="T99" fmla="*/ 276 h 397"/>
                  <a:gd name="T100" fmla="*/ 195 w 514"/>
                  <a:gd name="T101" fmla="*/ 177 h 397"/>
                  <a:gd name="T102" fmla="*/ 339 w 514"/>
                  <a:gd name="T103" fmla="*/ 259 h 397"/>
                  <a:gd name="T104" fmla="*/ 195 w 514"/>
                  <a:gd name="T105" fmla="*/ 365 h 397"/>
                  <a:gd name="T106" fmla="*/ 195 w 514"/>
                  <a:gd name="T107" fmla="*/ 365 h 397"/>
                  <a:gd name="T108" fmla="*/ 195 w 514"/>
                  <a:gd name="T109" fmla="*/ 36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4" h="397">
                    <a:moveTo>
                      <a:pt x="179" y="211"/>
                    </a:moveTo>
                    <a:cubicBezTo>
                      <a:pt x="99" y="221"/>
                      <a:pt x="108" y="296"/>
                      <a:pt x="108" y="296"/>
                    </a:cubicBezTo>
                    <a:cubicBezTo>
                      <a:pt x="108" y="296"/>
                      <a:pt x="108" y="319"/>
                      <a:pt x="130" y="332"/>
                    </a:cubicBezTo>
                    <a:cubicBezTo>
                      <a:pt x="177" y="357"/>
                      <a:pt x="225" y="342"/>
                      <a:pt x="249" y="310"/>
                    </a:cubicBezTo>
                    <a:cubicBezTo>
                      <a:pt x="274" y="279"/>
                      <a:pt x="259" y="202"/>
                      <a:pt x="179" y="211"/>
                    </a:cubicBezTo>
                    <a:close/>
                    <a:moveTo>
                      <a:pt x="159" y="317"/>
                    </a:moveTo>
                    <a:cubicBezTo>
                      <a:pt x="144" y="318"/>
                      <a:pt x="132" y="310"/>
                      <a:pt x="132" y="297"/>
                    </a:cubicBezTo>
                    <a:cubicBezTo>
                      <a:pt x="132" y="285"/>
                      <a:pt x="143" y="272"/>
                      <a:pt x="158" y="270"/>
                    </a:cubicBezTo>
                    <a:cubicBezTo>
                      <a:pt x="175" y="269"/>
                      <a:pt x="186" y="278"/>
                      <a:pt x="186" y="291"/>
                    </a:cubicBezTo>
                    <a:cubicBezTo>
                      <a:pt x="186" y="303"/>
                      <a:pt x="174" y="315"/>
                      <a:pt x="159" y="317"/>
                    </a:cubicBezTo>
                    <a:close/>
                    <a:moveTo>
                      <a:pt x="206" y="276"/>
                    </a:moveTo>
                    <a:cubicBezTo>
                      <a:pt x="201" y="280"/>
                      <a:pt x="195" y="280"/>
                      <a:pt x="192" y="275"/>
                    </a:cubicBezTo>
                    <a:cubicBezTo>
                      <a:pt x="189" y="271"/>
                      <a:pt x="190" y="264"/>
                      <a:pt x="196" y="260"/>
                    </a:cubicBezTo>
                    <a:cubicBezTo>
                      <a:pt x="201" y="256"/>
                      <a:pt x="208" y="257"/>
                      <a:pt x="210" y="261"/>
                    </a:cubicBezTo>
                    <a:cubicBezTo>
                      <a:pt x="213" y="266"/>
                      <a:pt x="211" y="273"/>
                      <a:pt x="206" y="276"/>
                    </a:cubicBezTo>
                    <a:close/>
                    <a:moveTo>
                      <a:pt x="394" y="7"/>
                    </a:moveTo>
                    <a:cubicBezTo>
                      <a:pt x="365" y="0"/>
                      <a:pt x="336" y="6"/>
                      <a:pt x="328" y="8"/>
                    </a:cubicBezTo>
                    <a:cubicBezTo>
                      <a:pt x="328" y="8"/>
                      <a:pt x="327" y="8"/>
                      <a:pt x="326" y="8"/>
                    </a:cubicBezTo>
                    <a:cubicBezTo>
                      <a:pt x="326" y="9"/>
                      <a:pt x="326" y="9"/>
                      <a:pt x="326" y="9"/>
                    </a:cubicBezTo>
                    <a:cubicBezTo>
                      <a:pt x="318" y="11"/>
                      <a:pt x="312" y="19"/>
                      <a:pt x="312" y="27"/>
                    </a:cubicBezTo>
                    <a:cubicBezTo>
                      <a:pt x="312" y="38"/>
                      <a:pt x="321" y="46"/>
                      <a:pt x="331" y="46"/>
                    </a:cubicBezTo>
                    <a:cubicBezTo>
                      <a:pt x="331" y="46"/>
                      <a:pt x="341" y="45"/>
                      <a:pt x="348" y="42"/>
                    </a:cubicBezTo>
                    <a:cubicBezTo>
                      <a:pt x="355" y="39"/>
                      <a:pt x="414" y="40"/>
                      <a:pt x="443" y="89"/>
                    </a:cubicBezTo>
                    <a:cubicBezTo>
                      <a:pt x="459" y="125"/>
                      <a:pt x="450" y="148"/>
                      <a:pt x="449" y="152"/>
                    </a:cubicBezTo>
                    <a:cubicBezTo>
                      <a:pt x="449" y="152"/>
                      <a:pt x="445" y="162"/>
                      <a:pt x="445" y="171"/>
                    </a:cubicBezTo>
                    <a:cubicBezTo>
                      <a:pt x="445" y="181"/>
                      <a:pt x="453" y="188"/>
                      <a:pt x="464" y="188"/>
                    </a:cubicBezTo>
                    <a:cubicBezTo>
                      <a:pt x="473" y="188"/>
                      <a:pt x="480" y="187"/>
                      <a:pt x="482" y="172"/>
                    </a:cubicBezTo>
                    <a:cubicBezTo>
                      <a:pt x="482" y="172"/>
                      <a:pt x="482" y="172"/>
                      <a:pt x="482" y="172"/>
                    </a:cubicBezTo>
                    <a:cubicBezTo>
                      <a:pt x="514" y="68"/>
                      <a:pt x="444" y="19"/>
                      <a:pt x="394" y="7"/>
                    </a:cubicBezTo>
                    <a:close/>
                    <a:moveTo>
                      <a:pt x="403" y="160"/>
                    </a:moveTo>
                    <a:cubicBezTo>
                      <a:pt x="410" y="160"/>
                      <a:pt x="415" y="156"/>
                      <a:pt x="416" y="149"/>
                    </a:cubicBezTo>
                    <a:cubicBezTo>
                      <a:pt x="416" y="149"/>
                      <a:pt x="416" y="148"/>
                      <a:pt x="416" y="148"/>
                    </a:cubicBezTo>
                    <a:cubicBezTo>
                      <a:pt x="426" y="60"/>
                      <a:pt x="344" y="75"/>
                      <a:pt x="344" y="75"/>
                    </a:cubicBezTo>
                    <a:cubicBezTo>
                      <a:pt x="337" y="75"/>
                      <a:pt x="331" y="81"/>
                      <a:pt x="331" y="88"/>
                    </a:cubicBezTo>
                    <a:cubicBezTo>
                      <a:pt x="331" y="96"/>
                      <a:pt x="337" y="101"/>
                      <a:pt x="344" y="101"/>
                    </a:cubicBezTo>
                    <a:cubicBezTo>
                      <a:pt x="403" y="89"/>
                      <a:pt x="390" y="147"/>
                      <a:pt x="390" y="147"/>
                    </a:cubicBezTo>
                    <a:cubicBezTo>
                      <a:pt x="390" y="154"/>
                      <a:pt x="396" y="160"/>
                      <a:pt x="403" y="160"/>
                    </a:cubicBezTo>
                    <a:close/>
                    <a:moveTo>
                      <a:pt x="364" y="193"/>
                    </a:moveTo>
                    <a:cubicBezTo>
                      <a:pt x="345" y="189"/>
                      <a:pt x="355" y="179"/>
                      <a:pt x="355" y="179"/>
                    </a:cubicBezTo>
                    <a:cubicBezTo>
                      <a:pt x="355" y="179"/>
                      <a:pt x="373" y="148"/>
                      <a:pt x="351" y="126"/>
                    </a:cubicBezTo>
                    <a:cubicBezTo>
                      <a:pt x="323" y="99"/>
                      <a:pt x="257" y="130"/>
                      <a:pt x="257" y="130"/>
                    </a:cubicBezTo>
                    <a:cubicBezTo>
                      <a:pt x="231" y="138"/>
                      <a:pt x="238" y="126"/>
                      <a:pt x="242" y="107"/>
                    </a:cubicBezTo>
                    <a:cubicBezTo>
                      <a:pt x="242" y="84"/>
                      <a:pt x="234" y="45"/>
                      <a:pt x="166" y="68"/>
                    </a:cubicBezTo>
                    <a:cubicBezTo>
                      <a:pt x="98" y="91"/>
                      <a:pt x="40" y="172"/>
                      <a:pt x="40" y="172"/>
                    </a:cubicBezTo>
                    <a:cubicBezTo>
                      <a:pt x="0" y="226"/>
                      <a:pt x="5" y="268"/>
                      <a:pt x="5" y="268"/>
                    </a:cubicBezTo>
                    <a:cubicBezTo>
                      <a:pt x="15" y="360"/>
                      <a:pt x="113" y="385"/>
                      <a:pt x="189" y="391"/>
                    </a:cubicBezTo>
                    <a:cubicBezTo>
                      <a:pt x="269" y="397"/>
                      <a:pt x="377" y="363"/>
                      <a:pt x="410" y="294"/>
                    </a:cubicBezTo>
                    <a:cubicBezTo>
                      <a:pt x="443" y="224"/>
                      <a:pt x="383" y="197"/>
                      <a:pt x="364" y="193"/>
                    </a:cubicBezTo>
                    <a:close/>
                    <a:moveTo>
                      <a:pt x="195" y="365"/>
                    </a:moveTo>
                    <a:cubicBezTo>
                      <a:pt x="115" y="369"/>
                      <a:pt x="51" y="329"/>
                      <a:pt x="51" y="276"/>
                    </a:cubicBezTo>
                    <a:cubicBezTo>
                      <a:pt x="51" y="223"/>
                      <a:pt x="115" y="180"/>
                      <a:pt x="195" y="177"/>
                    </a:cubicBezTo>
                    <a:cubicBezTo>
                      <a:pt x="275" y="173"/>
                      <a:pt x="339" y="206"/>
                      <a:pt x="339" y="259"/>
                    </a:cubicBezTo>
                    <a:cubicBezTo>
                      <a:pt x="339" y="312"/>
                      <a:pt x="275" y="361"/>
                      <a:pt x="195" y="365"/>
                    </a:cubicBezTo>
                    <a:close/>
                    <a:moveTo>
                      <a:pt x="195" y="365"/>
                    </a:moveTo>
                    <a:cubicBezTo>
                      <a:pt x="195" y="365"/>
                      <a:pt x="195" y="365"/>
                      <a:pt x="195" y="365"/>
                    </a:cubicBezTo>
                  </a:path>
                </a:pathLst>
              </a:custGeom>
              <a:solidFill>
                <a:schemeClr val="bg1"/>
              </a:solidFill>
              <a:ln>
                <a:noFill/>
              </a:ln>
            </p:spPr>
            <p:txBody>
              <a:bodyPr vert="horz" wrap="square" lIns="121920" tIns="60960" rIns="121920" bIns="60960" numCol="1" anchor="t" anchorCtr="0" compatLnSpc="1"/>
              <a:lstStyle/>
              <a:p>
                <a:pPr defTabSz="914400" eaLnBrk="0" fontAlgn="base" hangingPunct="0">
                  <a:spcBef>
                    <a:spcPct val="0"/>
                  </a:spcBef>
                  <a:spcAft>
                    <a:spcPct val="0"/>
                  </a:spcAft>
                </a:pPr>
                <a:endParaRPr lang="zh-CN" altLang="en-US" sz="2400">
                  <a:solidFill>
                    <a:schemeClr val="tx1"/>
                  </a:solidFill>
                  <a:latin typeface="Batang" panose="02030600000101010101" charset="-127"/>
                  <a:ea typeface="Batang" panose="02030600000101010101" charset="-127"/>
                </a:endParaRPr>
              </a:p>
            </p:txBody>
          </p:sp>
        </p:grpSp>
      </p:grpSp>
      <p:grpSp>
        <p:nvGrpSpPr>
          <p:cNvPr id="56" name="组合 55"/>
          <p:cNvGrpSpPr/>
          <p:nvPr/>
        </p:nvGrpSpPr>
        <p:grpSpPr>
          <a:xfrm>
            <a:off x="1460097" y="1400090"/>
            <a:ext cx="3101929" cy="1132050"/>
            <a:chOff x="566057" y="2063175"/>
            <a:chExt cx="3101929" cy="1132050"/>
          </a:xfrm>
        </p:grpSpPr>
        <p:sp>
          <p:nvSpPr>
            <p:cNvPr id="57" name="TextBox 61"/>
            <p:cNvSpPr txBox="1"/>
            <p:nvPr/>
          </p:nvSpPr>
          <p:spPr>
            <a:xfrm>
              <a:off x="1671689" y="2063175"/>
              <a:ext cx="1996297" cy="399939"/>
            </a:xfrm>
            <a:prstGeom prst="rect">
              <a:avLst/>
            </a:prstGeom>
            <a:noFill/>
          </p:spPr>
          <p:txBody>
            <a:bodyPr wrap="square" lIns="91400" tIns="45699" rIns="91400" bIns="45699" rtlCol="0">
              <a:spAutoFit/>
            </a:bodyPr>
            <a:lstStyle/>
            <a:p>
              <a:pPr algn="r" defTabSz="1218565">
                <a:defRPr/>
              </a:pPr>
              <a:r>
                <a:rPr lang="zh-CN" altLang="en-US" sz="2000" kern="0" dirty="0">
                  <a:solidFill>
                    <a:srgbClr val="E72D18"/>
                  </a:solidFill>
                  <a:latin typeface="方正粗谭黑简体" panose="02000000000000000000" pitchFamily="2" charset="-122"/>
                  <a:ea typeface="方正粗谭黑简体" panose="02000000000000000000" pitchFamily="2" charset="-122"/>
                </a:rPr>
                <a:t>添加标题内容</a:t>
              </a:r>
              <a:endParaRPr lang="zh-CN" altLang="en-US" sz="2000" kern="0" dirty="0">
                <a:solidFill>
                  <a:srgbClr val="E72D18"/>
                </a:solidFill>
                <a:latin typeface="方正粗谭黑简体" panose="02000000000000000000" pitchFamily="2" charset="-122"/>
                <a:ea typeface="方正粗谭黑简体" panose="02000000000000000000" pitchFamily="2" charset="-122"/>
              </a:endParaRPr>
            </a:p>
          </p:txBody>
        </p:sp>
        <p:sp>
          <p:nvSpPr>
            <p:cNvPr id="58" name="TextBox 62"/>
            <p:cNvSpPr txBox="1"/>
            <p:nvPr/>
          </p:nvSpPr>
          <p:spPr>
            <a:xfrm>
              <a:off x="566057" y="2456604"/>
              <a:ext cx="3101929" cy="738621"/>
            </a:xfrm>
            <a:prstGeom prst="rect">
              <a:avLst/>
            </a:prstGeom>
            <a:noFill/>
          </p:spPr>
          <p:txBody>
            <a:bodyPr wrap="square" lIns="91400" tIns="45699" rIns="91400" bIns="45699" rtlCol="0">
              <a:spAutoFit/>
            </a:bodyPr>
            <a:lstStyle/>
            <a:p>
              <a:pPr algn="r" defTabSz="1218565">
                <a:defRPr/>
              </a:pPr>
              <a:r>
                <a:rPr lang="zh-CN" altLang="en-US" sz="1400" kern="0" dirty="0">
                  <a:solidFill>
                    <a:srgbClr val="484849"/>
                  </a:solidFill>
                  <a:latin typeface="微软雅黑" panose="020B0503020204020204" pitchFamily="34" charset="-122"/>
                  <a:ea typeface="微软雅黑" panose="020B0503020204020204" pitchFamily="34" charset="-122"/>
                </a:rPr>
                <a:t>详写内容</a:t>
              </a:r>
              <a:r>
                <a:rPr lang="en-US" altLang="zh-CN" sz="1400" kern="0" dirty="0">
                  <a:solidFill>
                    <a:srgbClr val="484849"/>
                  </a:solidFill>
                  <a:latin typeface="微软雅黑" panose="020B0503020204020204" pitchFamily="34" charset="-122"/>
                  <a:ea typeface="微软雅黑" panose="020B0503020204020204" pitchFamily="34" charset="-122"/>
                </a:rPr>
                <a:t>……</a:t>
              </a:r>
              <a:r>
                <a:rPr lang="zh-CN" altLang="en-US" sz="1400" kern="0" dirty="0">
                  <a:solidFill>
                    <a:srgbClr val="484849"/>
                  </a:solidFill>
                  <a:latin typeface="微软雅黑" panose="020B0503020204020204" pitchFamily="34" charset="-122"/>
                  <a:ea typeface="微软雅黑" panose="020B0503020204020204" pitchFamily="34" charset="-122"/>
                </a:rPr>
                <a:t>点击输入本栏的具体文字，简明扼要的说明分项内容，此为概念图解</a:t>
              </a:r>
              <a:endParaRPr lang="zh-CN" altLang="en-US" sz="1400" kern="0" dirty="0">
                <a:solidFill>
                  <a:srgbClr val="484849"/>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7546508" y="1400090"/>
            <a:ext cx="3130835" cy="1132049"/>
            <a:chOff x="8291908" y="1998437"/>
            <a:chExt cx="3130835" cy="1132049"/>
          </a:xfrm>
        </p:grpSpPr>
        <p:sp>
          <p:nvSpPr>
            <p:cNvPr id="60" name="TextBox 63"/>
            <p:cNvSpPr txBox="1"/>
            <p:nvPr/>
          </p:nvSpPr>
          <p:spPr>
            <a:xfrm>
              <a:off x="8291909" y="1998437"/>
              <a:ext cx="1996297" cy="399939"/>
            </a:xfrm>
            <a:prstGeom prst="rect">
              <a:avLst/>
            </a:prstGeom>
            <a:noFill/>
          </p:spPr>
          <p:txBody>
            <a:bodyPr wrap="square" lIns="91400" tIns="45699" rIns="91400" bIns="45699" rtlCol="0">
              <a:spAutoFit/>
            </a:bodyPr>
            <a:lstStyle/>
            <a:p>
              <a:pPr defTabSz="1218565">
                <a:defRPr/>
              </a:pPr>
              <a:r>
                <a:rPr lang="zh-CN" altLang="en-US" sz="2000" kern="0" dirty="0">
                  <a:solidFill>
                    <a:srgbClr val="E72D18"/>
                  </a:solidFill>
                  <a:latin typeface="方正粗谭黑简体" panose="02000000000000000000" pitchFamily="2" charset="-122"/>
                  <a:ea typeface="方正粗谭黑简体" panose="02000000000000000000" pitchFamily="2" charset="-122"/>
                </a:rPr>
                <a:t>添加标题内容</a:t>
              </a:r>
              <a:endParaRPr lang="zh-CN" altLang="en-US" sz="2000" kern="0" dirty="0">
                <a:solidFill>
                  <a:srgbClr val="E72D18"/>
                </a:solidFill>
                <a:latin typeface="方正粗谭黑简体" panose="02000000000000000000" pitchFamily="2" charset="-122"/>
                <a:ea typeface="方正粗谭黑简体" panose="02000000000000000000" pitchFamily="2" charset="-122"/>
              </a:endParaRPr>
            </a:p>
          </p:txBody>
        </p:sp>
        <p:sp>
          <p:nvSpPr>
            <p:cNvPr id="61" name="TextBox 64"/>
            <p:cNvSpPr txBox="1"/>
            <p:nvPr/>
          </p:nvSpPr>
          <p:spPr>
            <a:xfrm>
              <a:off x="8291908" y="2391865"/>
              <a:ext cx="3130835" cy="738621"/>
            </a:xfrm>
            <a:prstGeom prst="rect">
              <a:avLst/>
            </a:prstGeom>
            <a:noFill/>
          </p:spPr>
          <p:txBody>
            <a:bodyPr wrap="square" lIns="91400" tIns="45699" rIns="91400" bIns="45699" rtlCol="0">
              <a:spAutoFit/>
            </a:bodyPr>
            <a:lstStyle/>
            <a:p>
              <a:pPr defTabSz="1218565">
                <a:defRPr/>
              </a:pPr>
              <a:r>
                <a:rPr lang="zh-CN" altLang="en-US" sz="1400" kern="0" dirty="0">
                  <a:solidFill>
                    <a:srgbClr val="484849"/>
                  </a:solidFill>
                  <a:latin typeface="微软雅黑" panose="020B0503020204020204" pitchFamily="34" charset="-122"/>
                  <a:ea typeface="微软雅黑" panose="020B0503020204020204" pitchFamily="34" charset="-122"/>
                </a:rPr>
                <a:t>详写内容</a:t>
              </a:r>
              <a:r>
                <a:rPr lang="en-US" altLang="zh-CN" sz="1400" kern="0" dirty="0">
                  <a:solidFill>
                    <a:srgbClr val="484849"/>
                  </a:solidFill>
                  <a:latin typeface="微软雅黑" panose="020B0503020204020204" pitchFamily="34" charset="-122"/>
                  <a:ea typeface="微软雅黑" panose="020B0503020204020204" pitchFamily="34" charset="-122"/>
                </a:rPr>
                <a:t>……</a:t>
              </a:r>
              <a:r>
                <a:rPr lang="zh-CN" altLang="en-US" sz="1400" kern="0" dirty="0">
                  <a:solidFill>
                    <a:srgbClr val="484849"/>
                  </a:solidFill>
                  <a:latin typeface="微软雅黑" panose="020B0503020204020204" pitchFamily="34" charset="-122"/>
                  <a:ea typeface="微软雅黑" panose="020B0503020204020204" pitchFamily="34" charset="-122"/>
                </a:rPr>
                <a:t>点击输入本栏的具体文字，简明扼要的说明分项内容，此为概念图解</a:t>
              </a:r>
              <a:endParaRPr lang="zh-CN" altLang="en-US" sz="1400" kern="0" dirty="0">
                <a:solidFill>
                  <a:srgbClr val="484849"/>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622816" y="3395239"/>
            <a:ext cx="3101929" cy="1132050"/>
            <a:chOff x="566057" y="2063175"/>
            <a:chExt cx="3101929" cy="1132050"/>
          </a:xfrm>
        </p:grpSpPr>
        <p:sp>
          <p:nvSpPr>
            <p:cNvPr id="63" name="TextBox 61"/>
            <p:cNvSpPr txBox="1"/>
            <p:nvPr/>
          </p:nvSpPr>
          <p:spPr>
            <a:xfrm>
              <a:off x="1671689" y="2063175"/>
              <a:ext cx="1996297" cy="399939"/>
            </a:xfrm>
            <a:prstGeom prst="rect">
              <a:avLst/>
            </a:prstGeom>
            <a:noFill/>
          </p:spPr>
          <p:txBody>
            <a:bodyPr wrap="square" lIns="91400" tIns="45699" rIns="91400" bIns="45699" rtlCol="0">
              <a:spAutoFit/>
            </a:bodyPr>
            <a:lstStyle/>
            <a:p>
              <a:pPr algn="r" defTabSz="1218565">
                <a:defRPr/>
              </a:pPr>
              <a:r>
                <a:rPr lang="zh-CN" altLang="en-US" sz="2000" kern="0" dirty="0">
                  <a:solidFill>
                    <a:srgbClr val="E72D18"/>
                  </a:solidFill>
                  <a:latin typeface="方正粗谭黑简体" panose="02000000000000000000" pitchFamily="2" charset="-122"/>
                  <a:ea typeface="方正粗谭黑简体" panose="02000000000000000000" pitchFamily="2" charset="-122"/>
                </a:rPr>
                <a:t>添加标题内容</a:t>
              </a:r>
              <a:endParaRPr lang="zh-CN" altLang="en-US" sz="2000" kern="0" dirty="0">
                <a:solidFill>
                  <a:srgbClr val="E72D18"/>
                </a:solidFill>
                <a:latin typeface="方正粗谭黑简体" panose="02000000000000000000" pitchFamily="2" charset="-122"/>
                <a:ea typeface="方正粗谭黑简体" panose="02000000000000000000" pitchFamily="2" charset="-122"/>
              </a:endParaRPr>
            </a:p>
          </p:txBody>
        </p:sp>
        <p:sp>
          <p:nvSpPr>
            <p:cNvPr id="64" name="TextBox 62"/>
            <p:cNvSpPr txBox="1"/>
            <p:nvPr/>
          </p:nvSpPr>
          <p:spPr>
            <a:xfrm>
              <a:off x="566057" y="2456604"/>
              <a:ext cx="3101929" cy="738621"/>
            </a:xfrm>
            <a:prstGeom prst="rect">
              <a:avLst/>
            </a:prstGeom>
            <a:noFill/>
          </p:spPr>
          <p:txBody>
            <a:bodyPr wrap="square" lIns="91400" tIns="45699" rIns="91400" bIns="45699" rtlCol="0">
              <a:spAutoFit/>
            </a:bodyPr>
            <a:lstStyle/>
            <a:p>
              <a:pPr algn="r" defTabSz="1218565">
                <a:defRPr/>
              </a:pPr>
              <a:r>
                <a:rPr lang="zh-CN" altLang="en-US" sz="1400" kern="0" dirty="0">
                  <a:solidFill>
                    <a:srgbClr val="484849"/>
                  </a:solidFill>
                  <a:latin typeface="微软雅黑" panose="020B0503020204020204" pitchFamily="34" charset="-122"/>
                  <a:ea typeface="微软雅黑" panose="020B0503020204020204" pitchFamily="34" charset="-122"/>
                </a:rPr>
                <a:t>详写内容</a:t>
              </a:r>
              <a:r>
                <a:rPr lang="en-US" altLang="zh-CN" sz="1400" kern="0" dirty="0">
                  <a:solidFill>
                    <a:srgbClr val="484849"/>
                  </a:solidFill>
                  <a:latin typeface="微软雅黑" panose="020B0503020204020204" pitchFamily="34" charset="-122"/>
                  <a:ea typeface="微软雅黑" panose="020B0503020204020204" pitchFamily="34" charset="-122"/>
                </a:rPr>
                <a:t>……</a:t>
              </a:r>
              <a:r>
                <a:rPr lang="zh-CN" altLang="en-US" sz="1400" kern="0" dirty="0">
                  <a:solidFill>
                    <a:srgbClr val="484849"/>
                  </a:solidFill>
                  <a:latin typeface="微软雅黑" panose="020B0503020204020204" pitchFamily="34" charset="-122"/>
                  <a:ea typeface="微软雅黑" panose="020B0503020204020204" pitchFamily="34" charset="-122"/>
                </a:rPr>
                <a:t>点击输入本栏的具体文字，简明扼要的说明分项内容，此为概念图解</a:t>
              </a:r>
              <a:endParaRPr lang="zh-CN" altLang="en-US" sz="1400" kern="0" dirty="0">
                <a:solidFill>
                  <a:srgbClr val="484849"/>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1460097" y="5281153"/>
            <a:ext cx="3101929" cy="1132050"/>
            <a:chOff x="566057" y="2063175"/>
            <a:chExt cx="3101929" cy="1132050"/>
          </a:xfrm>
        </p:grpSpPr>
        <p:sp>
          <p:nvSpPr>
            <p:cNvPr id="66" name="TextBox 61"/>
            <p:cNvSpPr txBox="1"/>
            <p:nvPr/>
          </p:nvSpPr>
          <p:spPr>
            <a:xfrm>
              <a:off x="1671689" y="2063175"/>
              <a:ext cx="1996297" cy="399939"/>
            </a:xfrm>
            <a:prstGeom prst="rect">
              <a:avLst/>
            </a:prstGeom>
            <a:noFill/>
          </p:spPr>
          <p:txBody>
            <a:bodyPr wrap="square" lIns="91400" tIns="45699" rIns="91400" bIns="45699" rtlCol="0">
              <a:spAutoFit/>
            </a:bodyPr>
            <a:lstStyle/>
            <a:p>
              <a:pPr algn="r" defTabSz="1218565">
                <a:defRPr/>
              </a:pPr>
              <a:r>
                <a:rPr lang="zh-CN" altLang="en-US" sz="2000" kern="0" dirty="0">
                  <a:solidFill>
                    <a:srgbClr val="E72D18"/>
                  </a:solidFill>
                  <a:latin typeface="方正粗谭黑简体" panose="02000000000000000000" pitchFamily="2" charset="-122"/>
                  <a:ea typeface="方正粗谭黑简体" panose="02000000000000000000" pitchFamily="2" charset="-122"/>
                </a:rPr>
                <a:t>添加标题内容</a:t>
              </a:r>
              <a:endParaRPr lang="zh-CN" altLang="en-US" sz="2000" kern="0" dirty="0">
                <a:solidFill>
                  <a:srgbClr val="E72D18"/>
                </a:solidFill>
                <a:latin typeface="方正粗谭黑简体" panose="02000000000000000000" pitchFamily="2" charset="-122"/>
                <a:ea typeface="方正粗谭黑简体" panose="02000000000000000000" pitchFamily="2" charset="-122"/>
              </a:endParaRPr>
            </a:p>
          </p:txBody>
        </p:sp>
        <p:sp>
          <p:nvSpPr>
            <p:cNvPr id="67" name="TextBox 62"/>
            <p:cNvSpPr txBox="1"/>
            <p:nvPr/>
          </p:nvSpPr>
          <p:spPr>
            <a:xfrm>
              <a:off x="566057" y="2456604"/>
              <a:ext cx="3101929" cy="738621"/>
            </a:xfrm>
            <a:prstGeom prst="rect">
              <a:avLst/>
            </a:prstGeom>
            <a:noFill/>
          </p:spPr>
          <p:txBody>
            <a:bodyPr wrap="square" lIns="91400" tIns="45699" rIns="91400" bIns="45699" rtlCol="0">
              <a:spAutoFit/>
            </a:bodyPr>
            <a:lstStyle/>
            <a:p>
              <a:pPr algn="r" defTabSz="1218565">
                <a:defRPr/>
              </a:pPr>
              <a:r>
                <a:rPr lang="zh-CN" altLang="en-US" sz="1400" kern="0" dirty="0">
                  <a:solidFill>
                    <a:srgbClr val="484849"/>
                  </a:solidFill>
                  <a:latin typeface="微软雅黑" panose="020B0503020204020204" pitchFamily="34" charset="-122"/>
                  <a:ea typeface="微软雅黑" panose="020B0503020204020204" pitchFamily="34" charset="-122"/>
                </a:rPr>
                <a:t>详写内容</a:t>
              </a:r>
              <a:r>
                <a:rPr lang="en-US" altLang="zh-CN" sz="1400" kern="0" dirty="0">
                  <a:solidFill>
                    <a:srgbClr val="484849"/>
                  </a:solidFill>
                  <a:latin typeface="微软雅黑" panose="020B0503020204020204" pitchFamily="34" charset="-122"/>
                  <a:ea typeface="微软雅黑" panose="020B0503020204020204" pitchFamily="34" charset="-122"/>
                </a:rPr>
                <a:t>……</a:t>
              </a:r>
              <a:r>
                <a:rPr lang="zh-CN" altLang="en-US" sz="1400" kern="0" dirty="0">
                  <a:solidFill>
                    <a:srgbClr val="484849"/>
                  </a:solidFill>
                  <a:latin typeface="微软雅黑" panose="020B0503020204020204" pitchFamily="34" charset="-122"/>
                  <a:ea typeface="微软雅黑" panose="020B0503020204020204" pitchFamily="34" charset="-122"/>
                </a:rPr>
                <a:t>点击输入本栏的具体文字，简明扼要的说明分项内容，此为概念图解</a:t>
              </a:r>
              <a:endParaRPr lang="zh-CN" altLang="en-US" sz="1400" kern="0" dirty="0">
                <a:solidFill>
                  <a:srgbClr val="484849"/>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8444688" y="3369128"/>
            <a:ext cx="3130835" cy="1132049"/>
            <a:chOff x="8291908" y="1998437"/>
            <a:chExt cx="3130835" cy="1132049"/>
          </a:xfrm>
        </p:grpSpPr>
        <p:sp>
          <p:nvSpPr>
            <p:cNvPr id="69" name="TextBox 63"/>
            <p:cNvSpPr txBox="1"/>
            <p:nvPr/>
          </p:nvSpPr>
          <p:spPr>
            <a:xfrm>
              <a:off x="8291909" y="1998437"/>
              <a:ext cx="1996297" cy="399939"/>
            </a:xfrm>
            <a:prstGeom prst="rect">
              <a:avLst/>
            </a:prstGeom>
            <a:noFill/>
          </p:spPr>
          <p:txBody>
            <a:bodyPr wrap="square" lIns="91400" tIns="45699" rIns="91400" bIns="45699" rtlCol="0">
              <a:spAutoFit/>
            </a:bodyPr>
            <a:lstStyle/>
            <a:p>
              <a:pPr defTabSz="1218565">
                <a:defRPr/>
              </a:pPr>
              <a:r>
                <a:rPr lang="zh-CN" altLang="en-US" sz="2000" kern="0" dirty="0">
                  <a:solidFill>
                    <a:srgbClr val="E72D18"/>
                  </a:solidFill>
                  <a:latin typeface="方正粗谭黑简体" panose="02000000000000000000" pitchFamily="2" charset="-122"/>
                  <a:ea typeface="方正粗谭黑简体" panose="02000000000000000000" pitchFamily="2" charset="-122"/>
                </a:rPr>
                <a:t>添加标题内容</a:t>
              </a:r>
              <a:endParaRPr lang="zh-CN" altLang="en-US" sz="2000" kern="0" dirty="0">
                <a:solidFill>
                  <a:srgbClr val="E72D18"/>
                </a:solidFill>
                <a:latin typeface="方正粗谭黑简体" panose="02000000000000000000" pitchFamily="2" charset="-122"/>
                <a:ea typeface="方正粗谭黑简体" panose="02000000000000000000" pitchFamily="2" charset="-122"/>
              </a:endParaRPr>
            </a:p>
          </p:txBody>
        </p:sp>
        <p:sp>
          <p:nvSpPr>
            <p:cNvPr id="70" name="TextBox 64"/>
            <p:cNvSpPr txBox="1"/>
            <p:nvPr/>
          </p:nvSpPr>
          <p:spPr>
            <a:xfrm>
              <a:off x="8291908" y="2391865"/>
              <a:ext cx="3130835" cy="738621"/>
            </a:xfrm>
            <a:prstGeom prst="rect">
              <a:avLst/>
            </a:prstGeom>
            <a:noFill/>
          </p:spPr>
          <p:txBody>
            <a:bodyPr wrap="square" lIns="91400" tIns="45699" rIns="91400" bIns="45699" rtlCol="0">
              <a:spAutoFit/>
            </a:bodyPr>
            <a:lstStyle/>
            <a:p>
              <a:pPr defTabSz="1218565">
                <a:defRPr/>
              </a:pPr>
              <a:r>
                <a:rPr lang="zh-CN" altLang="en-US" sz="1400" kern="0" dirty="0">
                  <a:solidFill>
                    <a:srgbClr val="484849"/>
                  </a:solidFill>
                  <a:latin typeface="微软雅黑" panose="020B0503020204020204" pitchFamily="34" charset="-122"/>
                  <a:ea typeface="微软雅黑" panose="020B0503020204020204" pitchFamily="34" charset="-122"/>
                </a:rPr>
                <a:t>详写内容</a:t>
              </a:r>
              <a:r>
                <a:rPr lang="en-US" altLang="zh-CN" sz="1400" kern="0" dirty="0">
                  <a:solidFill>
                    <a:srgbClr val="484849"/>
                  </a:solidFill>
                  <a:latin typeface="微软雅黑" panose="020B0503020204020204" pitchFamily="34" charset="-122"/>
                  <a:ea typeface="微软雅黑" panose="020B0503020204020204" pitchFamily="34" charset="-122"/>
                </a:rPr>
                <a:t>……</a:t>
              </a:r>
              <a:r>
                <a:rPr lang="zh-CN" altLang="en-US" sz="1400" kern="0" dirty="0">
                  <a:solidFill>
                    <a:srgbClr val="484849"/>
                  </a:solidFill>
                  <a:latin typeface="微软雅黑" panose="020B0503020204020204" pitchFamily="34" charset="-122"/>
                  <a:ea typeface="微软雅黑" panose="020B0503020204020204" pitchFamily="34" charset="-122"/>
                </a:rPr>
                <a:t>点击输入本栏的具体文字，简明扼要的说明分项内容，此为概念图解</a:t>
              </a:r>
              <a:endParaRPr lang="zh-CN" altLang="en-US" sz="1400" kern="0" dirty="0">
                <a:solidFill>
                  <a:srgbClr val="484849"/>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7546508" y="5281153"/>
            <a:ext cx="3130835" cy="1132049"/>
            <a:chOff x="8291908" y="1998437"/>
            <a:chExt cx="3130835" cy="1132049"/>
          </a:xfrm>
        </p:grpSpPr>
        <p:sp>
          <p:nvSpPr>
            <p:cNvPr id="72" name="TextBox 63"/>
            <p:cNvSpPr txBox="1"/>
            <p:nvPr/>
          </p:nvSpPr>
          <p:spPr>
            <a:xfrm>
              <a:off x="8291909" y="1998437"/>
              <a:ext cx="1996297" cy="399939"/>
            </a:xfrm>
            <a:prstGeom prst="rect">
              <a:avLst/>
            </a:prstGeom>
            <a:noFill/>
          </p:spPr>
          <p:txBody>
            <a:bodyPr wrap="square" lIns="91400" tIns="45699" rIns="91400" bIns="45699" rtlCol="0">
              <a:spAutoFit/>
            </a:bodyPr>
            <a:lstStyle/>
            <a:p>
              <a:pPr defTabSz="1218565">
                <a:defRPr/>
              </a:pPr>
              <a:r>
                <a:rPr lang="zh-CN" altLang="en-US" sz="2000" kern="0" dirty="0">
                  <a:solidFill>
                    <a:srgbClr val="E72D18"/>
                  </a:solidFill>
                  <a:latin typeface="方正粗谭黑简体" panose="02000000000000000000" pitchFamily="2" charset="-122"/>
                  <a:ea typeface="方正粗谭黑简体" panose="02000000000000000000" pitchFamily="2" charset="-122"/>
                </a:rPr>
                <a:t>添加标题内容</a:t>
              </a:r>
              <a:endParaRPr lang="zh-CN" altLang="en-US" sz="2000" kern="0" dirty="0">
                <a:solidFill>
                  <a:srgbClr val="E72D18"/>
                </a:solidFill>
                <a:latin typeface="方正粗谭黑简体" panose="02000000000000000000" pitchFamily="2" charset="-122"/>
                <a:ea typeface="方正粗谭黑简体" panose="02000000000000000000" pitchFamily="2" charset="-122"/>
              </a:endParaRPr>
            </a:p>
          </p:txBody>
        </p:sp>
        <p:sp>
          <p:nvSpPr>
            <p:cNvPr id="73" name="TextBox 64"/>
            <p:cNvSpPr txBox="1"/>
            <p:nvPr/>
          </p:nvSpPr>
          <p:spPr>
            <a:xfrm>
              <a:off x="8291908" y="2391865"/>
              <a:ext cx="3130835" cy="738621"/>
            </a:xfrm>
            <a:prstGeom prst="rect">
              <a:avLst/>
            </a:prstGeom>
            <a:noFill/>
          </p:spPr>
          <p:txBody>
            <a:bodyPr wrap="square" lIns="91400" tIns="45699" rIns="91400" bIns="45699" rtlCol="0">
              <a:spAutoFit/>
            </a:bodyPr>
            <a:lstStyle/>
            <a:p>
              <a:pPr defTabSz="1218565">
                <a:defRPr/>
              </a:pPr>
              <a:r>
                <a:rPr lang="zh-CN" altLang="en-US" sz="1400" kern="0" dirty="0">
                  <a:solidFill>
                    <a:srgbClr val="484849"/>
                  </a:solidFill>
                  <a:latin typeface="微软雅黑" panose="020B0503020204020204" pitchFamily="34" charset="-122"/>
                  <a:ea typeface="微软雅黑" panose="020B0503020204020204" pitchFamily="34" charset="-122"/>
                </a:rPr>
                <a:t>详写内容</a:t>
              </a:r>
              <a:r>
                <a:rPr lang="en-US" altLang="zh-CN" sz="1400" kern="0" dirty="0">
                  <a:solidFill>
                    <a:srgbClr val="484849"/>
                  </a:solidFill>
                  <a:latin typeface="微软雅黑" panose="020B0503020204020204" pitchFamily="34" charset="-122"/>
                  <a:ea typeface="微软雅黑" panose="020B0503020204020204" pitchFamily="34" charset="-122"/>
                </a:rPr>
                <a:t>……</a:t>
              </a:r>
              <a:r>
                <a:rPr lang="zh-CN" altLang="en-US" sz="1400" kern="0" dirty="0">
                  <a:solidFill>
                    <a:srgbClr val="484849"/>
                  </a:solidFill>
                  <a:latin typeface="微软雅黑" panose="020B0503020204020204" pitchFamily="34" charset="-122"/>
                  <a:ea typeface="微软雅黑" panose="020B0503020204020204" pitchFamily="34" charset="-122"/>
                </a:rPr>
                <a:t>点击输入本栏的具体文字，简明扼要的说明分项内容，此为概念图解</a:t>
              </a:r>
              <a:endParaRPr lang="zh-CN" altLang="en-US" sz="1400" kern="0" dirty="0">
                <a:solidFill>
                  <a:srgbClr val="48484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31"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 calcmode="lin" valueType="num">
                                      <p:cBhvr>
                                        <p:cTn id="26" dur="500" fill="hold"/>
                                        <p:tgtEl>
                                          <p:spTgt spid="25"/>
                                        </p:tgtEl>
                                        <p:attrNameLst>
                                          <p:attrName>style.rotation</p:attrName>
                                        </p:attrNameLst>
                                      </p:cBhvr>
                                      <p:tavLst>
                                        <p:tav tm="0">
                                          <p:val>
                                            <p:fltVal val="90"/>
                                          </p:val>
                                        </p:tav>
                                        <p:tav tm="100000">
                                          <p:val>
                                            <p:fltVal val="0"/>
                                          </p:val>
                                        </p:tav>
                                      </p:tavLst>
                                    </p:anim>
                                    <p:animEffect transition="in" filter="fade">
                                      <p:cBhvr>
                                        <p:cTn id="27" dur="500"/>
                                        <p:tgtEl>
                                          <p:spTgt spid="25"/>
                                        </p:tgtEl>
                                      </p:cBhvr>
                                    </p:animEffect>
                                  </p:childTnLst>
                                </p:cTn>
                              </p:par>
                            </p:childTnLst>
                          </p:cTn>
                        </p:par>
                        <p:par>
                          <p:cTn id="28" fill="hold">
                            <p:stCondLst>
                              <p:cond delay="2424"/>
                            </p:stCondLst>
                            <p:childTnLst>
                              <p:par>
                                <p:cTn id="29" presetID="22" presetClass="entr" presetSubtype="2"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wipe(right)">
                                      <p:cBhvr>
                                        <p:cTn id="31" dur="500"/>
                                        <p:tgtEl>
                                          <p:spTgt spid="56"/>
                                        </p:tgtEl>
                                      </p:cBhvr>
                                    </p:animEffect>
                                  </p:childTnLst>
                                </p:cTn>
                              </p:par>
                              <p:par>
                                <p:cTn id="32" presetID="22" presetClass="entr" presetSubtype="8" fill="hold" nodeType="with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wipe(left)">
                                      <p:cBhvr>
                                        <p:cTn id="34" dur="500"/>
                                        <p:tgtEl>
                                          <p:spTgt spid="59"/>
                                        </p:tgtEl>
                                      </p:cBhvr>
                                    </p:animEffect>
                                  </p:childTnLst>
                                </p:cTn>
                              </p:par>
                              <p:par>
                                <p:cTn id="35" presetID="22" presetClass="entr" presetSubtype="2"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wipe(right)">
                                      <p:cBhvr>
                                        <p:cTn id="37" dur="500"/>
                                        <p:tgtEl>
                                          <p:spTgt spid="62"/>
                                        </p:tgtEl>
                                      </p:cBhvr>
                                    </p:animEffect>
                                  </p:childTnLst>
                                </p:cTn>
                              </p:par>
                              <p:par>
                                <p:cTn id="38" presetID="22" presetClass="entr" presetSubtype="8"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left)">
                                      <p:cBhvr>
                                        <p:cTn id="40" dur="500"/>
                                        <p:tgtEl>
                                          <p:spTgt spid="68"/>
                                        </p:tgtEl>
                                      </p:cBhvr>
                                    </p:animEffect>
                                  </p:childTnLst>
                                </p:cTn>
                              </p:par>
                              <p:par>
                                <p:cTn id="41" presetID="22" presetClass="entr" presetSubtype="2"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right)">
                                      <p:cBhvr>
                                        <p:cTn id="43" dur="500"/>
                                        <p:tgtEl>
                                          <p:spTgt spid="65"/>
                                        </p:tgtEl>
                                      </p:cBhvr>
                                    </p:animEffect>
                                  </p:childTnLst>
                                </p:cTn>
                              </p:par>
                              <p:par>
                                <p:cTn id="44" presetID="22" presetClass="entr" presetSubtype="8"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wipe(left)">
                                      <p:cBhvr>
                                        <p:cTn id="4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三、</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5" name="Down Arrow 16"/>
          <p:cNvSpPr/>
          <p:nvPr/>
        </p:nvSpPr>
        <p:spPr>
          <a:xfrm rot="16200000">
            <a:off x="3999596" y="3909708"/>
            <a:ext cx="377803" cy="377803"/>
          </a:xfrm>
          <a:prstGeom prst="downArrow">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p>
        </p:txBody>
      </p:sp>
      <p:sp>
        <p:nvSpPr>
          <p:cNvPr id="6" name="Down Arrow 17"/>
          <p:cNvSpPr/>
          <p:nvPr/>
        </p:nvSpPr>
        <p:spPr>
          <a:xfrm rot="13500000">
            <a:off x="3956867" y="2746341"/>
            <a:ext cx="377803" cy="884899"/>
          </a:xfrm>
          <a:prstGeom prst="downArrow">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p>
        </p:txBody>
      </p:sp>
      <p:sp>
        <p:nvSpPr>
          <p:cNvPr id="7" name="Down Arrow 18"/>
          <p:cNvSpPr/>
          <p:nvPr/>
        </p:nvSpPr>
        <p:spPr>
          <a:xfrm rot="18900000" flipH="1">
            <a:off x="3956867" y="4637817"/>
            <a:ext cx="377803" cy="884899"/>
          </a:xfrm>
          <a:prstGeom prst="downArrow">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p>
        </p:txBody>
      </p:sp>
      <p:grpSp>
        <p:nvGrpSpPr>
          <p:cNvPr id="8" name="Group 45"/>
          <p:cNvGrpSpPr/>
          <p:nvPr/>
        </p:nvGrpSpPr>
        <p:grpSpPr>
          <a:xfrm>
            <a:off x="4461356" y="5174271"/>
            <a:ext cx="1070445" cy="1070444"/>
            <a:chOff x="3164297" y="3911939"/>
            <a:chExt cx="802878" cy="802877"/>
          </a:xfrm>
        </p:grpSpPr>
        <p:sp>
          <p:nvSpPr>
            <p:cNvPr id="9" name="Oval 13"/>
            <p:cNvSpPr/>
            <p:nvPr/>
          </p:nvSpPr>
          <p:spPr>
            <a:xfrm rot="16200000">
              <a:off x="3164297" y="3911939"/>
              <a:ext cx="802877" cy="802878"/>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p>
          </p:txBody>
        </p:sp>
        <p:sp>
          <p:nvSpPr>
            <p:cNvPr id="10" name="Freeform 19"/>
            <p:cNvSpPr>
              <a:spLocks noEditPoints="1"/>
            </p:cNvSpPr>
            <p:nvPr/>
          </p:nvSpPr>
          <p:spPr bwMode="auto">
            <a:xfrm rot="16200000">
              <a:off x="3420801" y="4188623"/>
              <a:ext cx="289868" cy="24950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1" name="Group 43"/>
          <p:cNvGrpSpPr/>
          <p:nvPr/>
        </p:nvGrpSpPr>
        <p:grpSpPr>
          <a:xfrm>
            <a:off x="4461356" y="1952506"/>
            <a:ext cx="1070445" cy="1070444"/>
            <a:chOff x="3164297" y="1495482"/>
            <a:chExt cx="802878" cy="802877"/>
          </a:xfrm>
        </p:grpSpPr>
        <p:sp>
          <p:nvSpPr>
            <p:cNvPr id="12" name="Oval 14"/>
            <p:cNvSpPr/>
            <p:nvPr/>
          </p:nvSpPr>
          <p:spPr>
            <a:xfrm rot="16200000">
              <a:off x="3164297" y="1495482"/>
              <a:ext cx="802877" cy="802878"/>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p>
          </p:txBody>
        </p:sp>
        <p:sp>
          <p:nvSpPr>
            <p:cNvPr id="13" name="Freeform 178"/>
            <p:cNvSpPr>
              <a:spLocks noEditPoints="1"/>
            </p:cNvSpPr>
            <p:nvPr/>
          </p:nvSpPr>
          <p:spPr bwMode="auto">
            <a:xfrm rot="16200000">
              <a:off x="3420801" y="1787761"/>
              <a:ext cx="289868" cy="21831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4" name="Group 44"/>
          <p:cNvGrpSpPr/>
          <p:nvPr/>
        </p:nvGrpSpPr>
        <p:grpSpPr>
          <a:xfrm>
            <a:off x="4461356" y="3563387"/>
            <a:ext cx="1070445" cy="1070444"/>
            <a:chOff x="3164297" y="2703710"/>
            <a:chExt cx="802878" cy="802877"/>
          </a:xfrm>
        </p:grpSpPr>
        <p:sp>
          <p:nvSpPr>
            <p:cNvPr id="15" name="Oval 15"/>
            <p:cNvSpPr/>
            <p:nvPr/>
          </p:nvSpPr>
          <p:spPr>
            <a:xfrm rot="16200000">
              <a:off x="3164297" y="2703710"/>
              <a:ext cx="802877" cy="802878"/>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p>
          </p:txBody>
        </p:sp>
        <p:sp>
          <p:nvSpPr>
            <p:cNvPr id="16" name="Freeform 86"/>
            <p:cNvSpPr>
              <a:spLocks noEditPoints="1"/>
            </p:cNvSpPr>
            <p:nvPr/>
          </p:nvSpPr>
          <p:spPr bwMode="auto">
            <a:xfrm rot="16200000">
              <a:off x="3466482" y="2938151"/>
              <a:ext cx="198507" cy="333995"/>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grpSp>
        <p:nvGrpSpPr>
          <p:cNvPr id="17" name="Group 42"/>
          <p:cNvGrpSpPr/>
          <p:nvPr/>
        </p:nvGrpSpPr>
        <p:grpSpPr>
          <a:xfrm>
            <a:off x="2509368" y="3405971"/>
            <a:ext cx="1385281" cy="1385281"/>
            <a:chOff x="1700226" y="2585641"/>
            <a:chExt cx="1039018" cy="1039018"/>
          </a:xfrm>
        </p:grpSpPr>
        <p:sp>
          <p:nvSpPr>
            <p:cNvPr id="18" name="Oval 12"/>
            <p:cNvSpPr/>
            <p:nvPr/>
          </p:nvSpPr>
          <p:spPr>
            <a:xfrm rot="16200000">
              <a:off x="1700226" y="2585641"/>
              <a:ext cx="1039018" cy="1039018"/>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5" dirty="0"/>
            </a:p>
          </p:txBody>
        </p:sp>
        <p:sp>
          <p:nvSpPr>
            <p:cNvPr id="19" name="Freeform 245"/>
            <p:cNvSpPr/>
            <p:nvPr/>
          </p:nvSpPr>
          <p:spPr bwMode="auto">
            <a:xfrm rot="16200000">
              <a:off x="2025234" y="2910648"/>
              <a:ext cx="389003" cy="38900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13" tIns="60956" rIns="121913" bIns="60956" numCol="1" anchor="t" anchorCtr="0" compatLnSpc="1"/>
            <a:lstStyle/>
            <a:p>
              <a:endParaRPr lang="en-US" sz="1705" dirty="0"/>
            </a:p>
          </p:txBody>
        </p:sp>
      </p:grpSp>
      <p:sp>
        <p:nvSpPr>
          <p:cNvPr id="20" name="TextBox 38"/>
          <p:cNvSpPr txBox="1"/>
          <p:nvPr/>
        </p:nvSpPr>
        <p:spPr>
          <a:xfrm>
            <a:off x="5760388" y="2043000"/>
            <a:ext cx="4406625" cy="1015663"/>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endPar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1" name="TextBox 39"/>
          <p:cNvSpPr txBox="1"/>
          <p:nvPr/>
        </p:nvSpPr>
        <p:spPr>
          <a:xfrm>
            <a:off x="5760388" y="3653882"/>
            <a:ext cx="4406625" cy="1015663"/>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endPar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2" name="TextBox 40"/>
          <p:cNvSpPr txBox="1"/>
          <p:nvPr/>
        </p:nvSpPr>
        <p:spPr>
          <a:xfrm>
            <a:off x="5760388" y="5264766"/>
            <a:ext cx="4406625" cy="1015663"/>
          </a:xfrm>
          <a:prstGeom prst="rect">
            <a:avLst/>
          </a:prstGeom>
          <a:noFill/>
        </p:spPr>
        <p:txBody>
          <a:bodyPr wrap="square" rtlCol="0">
            <a:spAutoFit/>
          </a:bodyPr>
          <a:lstStyle/>
          <a:p>
            <a:r>
              <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endParaRPr lang="zh-CN" altLang="en-US" sz="20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3" name="Block Arc 46"/>
          <p:cNvSpPr/>
          <p:nvPr/>
        </p:nvSpPr>
        <p:spPr>
          <a:xfrm rot="16200000">
            <a:off x="1647915" y="2574697"/>
            <a:ext cx="3047830" cy="3047830"/>
          </a:xfrm>
          <a:prstGeom prst="blockArc">
            <a:avLst/>
          </a:prstGeom>
          <a:solidFill>
            <a:srgbClr val="E72D18"/>
          </a:solidFill>
          <a:ln>
            <a:noFill/>
          </a:ln>
          <a:effectLst>
            <a:outerShdw blurRad="635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5"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2424"/>
                            </p:stCondLst>
                            <p:childTnLst>
                              <p:par>
                                <p:cTn id="26" presetID="23" presetClass="entr" presetSubtype="16"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childTnLst>
                                </p:cTn>
                              </p:par>
                            </p:childTnLst>
                          </p:cTn>
                        </p:par>
                        <p:par>
                          <p:cTn id="30" fill="hold">
                            <p:stCondLst>
                              <p:cond delay="2924"/>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3424"/>
                            </p:stCondLst>
                            <p:childTnLst>
                              <p:par>
                                <p:cTn id="35" presetID="2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childTnLst>
                                </p:cTn>
                              </p:par>
                            </p:childTnLst>
                          </p:cTn>
                        </p:par>
                        <p:par>
                          <p:cTn id="39" fill="hold">
                            <p:stCondLst>
                              <p:cond delay="3924"/>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4424"/>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par>
                          <p:cTn id="47" fill="hold">
                            <p:stCondLst>
                              <p:cond delay="4924"/>
                            </p:stCondLst>
                            <p:childTnLst>
                              <p:par>
                                <p:cTn id="48" presetID="23" presetClass="entr" presetSubtype="16"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childTnLst>
                                </p:cTn>
                              </p:par>
                            </p:childTnLst>
                          </p:cTn>
                        </p:par>
                        <p:par>
                          <p:cTn id="52" fill="hold">
                            <p:stCondLst>
                              <p:cond delay="5424"/>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5924"/>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6424"/>
                            </p:stCondLst>
                            <p:childTnLst>
                              <p:par>
                                <p:cTn id="61" presetID="23" presetClass="entr" presetSubtype="16"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childTnLst>
                                </p:cTn>
                              </p:par>
                            </p:childTnLst>
                          </p:cTn>
                        </p:par>
                        <p:par>
                          <p:cTn id="65" fill="hold">
                            <p:stCondLst>
                              <p:cond delay="6924"/>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20" grpId="0"/>
      <p:bldP spid="21" grpId="0"/>
      <p:bldP spid="22"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三、</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4223875" y="2006680"/>
            <a:ext cx="3730625" cy="3867150"/>
            <a:chOff x="4235450" y="2203450"/>
            <a:chExt cx="3730625" cy="3867150"/>
          </a:xfrm>
        </p:grpSpPr>
        <p:sp>
          <p:nvSpPr>
            <p:cNvPr id="6" name="任意多边形 5"/>
            <p:cNvSpPr/>
            <p:nvPr/>
          </p:nvSpPr>
          <p:spPr>
            <a:xfrm>
              <a:off x="4237038" y="2800350"/>
              <a:ext cx="1165225" cy="1208088"/>
            </a:xfrm>
            <a:custGeom>
              <a:avLst/>
              <a:gdLst>
                <a:gd name="connsiteX0" fmla="*/ 1304925 w 1304925"/>
                <a:gd name="connsiteY0" fmla="*/ 1057275 h 1362075"/>
                <a:gd name="connsiteX1" fmla="*/ 1219200 w 1304925"/>
                <a:gd name="connsiteY1" fmla="*/ 1362075 h 1362075"/>
                <a:gd name="connsiteX2" fmla="*/ 0 w 1304925"/>
                <a:gd name="connsiteY2" fmla="*/ 0 h 1362075"/>
                <a:gd name="connsiteX3" fmla="*/ 1304925 w 1304925"/>
                <a:gd name="connsiteY3" fmla="*/ 1057275 h 1362075"/>
                <a:gd name="connsiteX0-1" fmla="*/ 1304925 w 1304925"/>
                <a:gd name="connsiteY0-2" fmla="*/ 1069772 h 1374572"/>
                <a:gd name="connsiteX1-3" fmla="*/ 1219200 w 1304925"/>
                <a:gd name="connsiteY1-4" fmla="*/ 1374572 h 1374572"/>
                <a:gd name="connsiteX2-5" fmla="*/ 0 w 1304925"/>
                <a:gd name="connsiteY2-6" fmla="*/ 12497 h 1374572"/>
                <a:gd name="connsiteX3-7" fmla="*/ 1304925 w 1304925"/>
                <a:gd name="connsiteY3-8" fmla="*/ 1069772 h 1374572"/>
                <a:gd name="connsiteX0-9" fmla="*/ 1316626 w 1316626"/>
                <a:gd name="connsiteY0-10" fmla="*/ 1069772 h 1374572"/>
                <a:gd name="connsiteX1-11" fmla="*/ 1230901 w 1316626"/>
                <a:gd name="connsiteY1-12" fmla="*/ 1374572 h 1374572"/>
                <a:gd name="connsiteX2-13" fmla="*/ 11701 w 1316626"/>
                <a:gd name="connsiteY2-14" fmla="*/ 12497 h 1374572"/>
                <a:gd name="connsiteX3-15" fmla="*/ 1316626 w 1316626"/>
                <a:gd name="connsiteY3-16" fmla="*/ 1069772 h 1374572"/>
                <a:gd name="connsiteX0-17" fmla="*/ 1328719 w 1328719"/>
                <a:gd name="connsiteY0-18" fmla="*/ 1069772 h 1374572"/>
                <a:gd name="connsiteX1-19" fmla="*/ 1242994 w 1328719"/>
                <a:gd name="connsiteY1-20" fmla="*/ 1374572 h 1374572"/>
                <a:gd name="connsiteX2-21" fmla="*/ 23794 w 1328719"/>
                <a:gd name="connsiteY2-22" fmla="*/ 12497 h 1374572"/>
                <a:gd name="connsiteX3-23" fmla="*/ 1328719 w 1328719"/>
                <a:gd name="connsiteY3-24" fmla="*/ 1069772 h 1374572"/>
                <a:gd name="connsiteX0-25" fmla="*/ 1328719 w 1328719"/>
                <a:gd name="connsiteY0-26" fmla="*/ 1072672 h 1377472"/>
                <a:gd name="connsiteX1-27" fmla="*/ 1242994 w 1328719"/>
                <a:gd name="connsiteY1-28" fmla="*/ 1377472 h 1377472"/>
                <a:gd name="connsiteX2-29" fmla="*/ 23794 w 1328719"/>
                <a:gd name="connsiteY2-30" fmla="*/ 15397 h 1377472"/>
                <a:gd name="connsiteX3-31" fmla="*/ 1328719 w 1328719"/>
                <a:gd name="connsiteY3-32" fmla="*/ 1072672 h 1377472"/>
              </a:gdLst>
              <a:ahLst/>
              <a:cxnLst>
                <a:cxn ang="0">
                  <a:pos x="connsiteX0-25" y="connsiteY0-26"/>
                </a:cxn>
                <a:cxn ang="0">
                  <a:pos x="connsiteX1-27" y="connsiteY1-28"/>
                </a:cxn>
                <a:cxn ang="0">
                  <a:pos x="connsiteX2-29" y="connsiteY2-30"/>
                </a:cxn>
                <a:cxn ang="0">
                  <a:pos x="connsiteX3-31" y="connsiteY3-32"/>
                </a:cxn>
              </a:cxnLst>
              <a:rect l="l" t="t" r="r" b="b"/>
              <a:pathLst>
                <a:path w="1328719" h="1377472">
                  <a:moveTo>
                    <a:pt x="1328719" y="1072672"/>
                  </a:moveTo>
                  <a:lnTo>
                    <a:pt x="1242994" y="1377472"/>
                  </a:lnTo>
                  <a:cubicBezTo>
                    <a:pt x="274619" y="656747"/>
                    <a:pt x="-103206" y="88422"/>
                    <a:pt x="23794" y="15397"/>
                  </a:cubicBezTo>
                  <a:cubicBezTo>
                    <a:pt x="211119" y="-108428"/>
                    <a:pt x="903269" y="539272"/>
                    <a:pt x="1328719" y="1072672"/>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7" name="任意多边形 6"/>
            <p:cNvSpPr/>
            <p:nvPr/>
          </p:nvSpPr>
          <p:spPr>
            <a:xfrm>
              <a:off x="4249738" y="2203450"/>
              <a:ext cx="1938337" cy="1570038"/>
            </a:xfrm>
            <a:custGeom>
              <a:avLst/>
              <a:gdLst>
                <a:gd name="connsiteX0" fmla="*/ 2209800 w 2209800"/>
                <a:gd name="connsiteY0" fmla="*/ 1362075 h 1790700"/>
                <a:gd name="connsiteX1" fmla="*/ 1095375 w 2209800"/>
                <a:gd name="connsiteY1" fmla="*/ 0 h 1790700"/>
                <a:gd name="connsiteX2" fmla="*/ 0 w 2209800"/>
                <a:gd name="connsiteY2" fmla="*/ 704850 h 1790700"/>
                <a:gd name="connsiteX3" fmla="*/ 1304925 w 2209800"/>
                <a:gd name="connsiteY3" fmla="*/ 1790700 h 1790700"/>
                <a:gd name="connsiteX4" fmla="*/ 2209800 w 2209800"/>
                <a:gd name="connsiteY4" fmla="*/ 1362075 h 1790700"/>
                <a:gd name="connsiteX0-1" fmla="*/ 2209800 w 2209800"/>
                <a:gd name="connsiteY0-2" fmla="*/ 1362075 h 1790700"/>
                <a:gd name="connsiteX1-3" fmla="*/ 1095375 w 2209800"/>
                <a:gd name="connsiteY1-4" fmla="*/ 0 h 1790700"/>
                <a:gd name="connsiteX2-5" fmla="*/ 0 w 2209800"/>
                <a:gd name="connsiteY2-6" fmla="*/ 704850 h 1790700"/>
                <a:gd name="connsiteX3-7" fmla="*/ 1304925 w 2209800"/>
                <a:gd name="connsiteY3-8" fmla="*/ 1790700 h 1790700"/>
                <a:gd name="connsiteX4-9" fmla="*/ 2209800 w 2209800"/>
                <a:gd name="connsiteY4-10" fmla="*/ 1362075 h 1790700"/>
                <a:gd name="connsiteX0-11" fmla="*/ 2209800 w 2209800"/>
                <a:gd name="connsiteY0-12" fmla="*/ 1362075 h 1790700"/>
                <a:gd name="connsiteX1-13" fmla="*/ 1095375 w 2209800"/>
                <a:gd name="connsiteY1-14" fmla="*/ 0 h 1790700"/>
                <a:gd name="connsiteX2-15" fmla="*/ 0 w 2209800"/>
                <a:gd name="connsiteY2-16" fmla="*/ 704850 h 1790700"/>
                <a:gd name="connsiteX3-17" fmla="*/ 1304925 w 2209800"/>
                <a:gd name="connsiteY3-18" fmla="*/ 1790700 h 1790700"/>
                <a:gd name="connsiteX4-19" fmla="*/ 2209800 w 2209800"/>
                <a:gd name="connsiteY4-20" fmla="*/ 1362075 h 1790700"/>
                <a:gd name="connsiteX0-21" fmla="*/ 2209800 w 2209800"/>
                <a:gd name="connsiteY0-22" fmla="*/ 1362075 h 1790700"/>
                <a:gd name="connsiteX1-23" fmla="*/ 1095375 w 2209800"/>
                <a:gd name="connsiteY1-24" fmla="*/ 0 h 1790700"/>
                <a:gd name="connsiteX2-25" fmla="*/ 0 w 2209800"/>
                <a:gd name="connsiteY2-26" fmla="*/ 704850 h 1790700"/>
                <a:gd name="connsiteX3-27" fmla="*/ 1304925 w 2209800"/>
                <a:gd name="connsiteY3-28" fmla="*/ 1790700 h 1790700"/>
                <a:gd name="connsiteX4-29" fmla="*/ 2209800 w 2209800"/>
                <a:gd name="connsiteY4-30" fmla="*/ 1362075 h 1790700"/>
                <a:gd name="connsiteX0-31" fmla="*/ 2209800 w 2209800"/>
                <a:gd name="connsiteY0-32" fmla="*/ 1362075 h 1790700"/>
                <a:gd name="connsiteX1-33" fmla="*/ 1095375 w 2209800"/>
                <a:gd name="connsiteY1-34" fmla="*/ 0 h 1790700"/>
                <a:gd name="connsiteX2-35" fmla="*/ 0 w 2209800"/>
                <a:gd name="connsiteY2-36" fmla="*/ 704850 h 1790700"/>
                <a:gd name="connsiteX3-37" fmla="*/ 1304925 w 2209800"/>
                <a:gd name="connsiteY3-38" fmla="*/ 1790700 h 1790700"/>
                <a:gd name="connsiteX4-39" fmla="*/ 2209800 w 2209800"/>
                <a:gd name="connsiteY4-40" fmla="*/ 1362075 h 1790700"/>
                <a:gd name="connsiteX0-41" fmla="*/ 2209800 w 2209800"/>
                <a:gd name="connsiteY0-42" fmla="*/ 1362075 h 1790700"/>
                <a:gd name="connsiteX1-43" fmla="*/ 1095375 w 2209800"/>
                <a:gd name="connsiteY1-44" fmla="*/ 0 h 1790700"/>
                <a:gd name="connsiteX2-45" fmla="*/ 0 w 2209800"/>
                <a:gd name="connsiteY2-46" fmla="*/ 704850 h 1790700"/>
                <a:gd name="connsiteX3-47" fmla="*/ 1304925 w 2209800"/>
                <a:gd name="connsiteY3-48" fmla="*/ 1790700 h 1790700"/>
                <a:gd name="connsiteX4-49" fmla="*/ 2209800 w 2209800"/>
                <a:gd name="connsiteY4-50" fmla="*/ 1362075 h 1790700"/>
                <a:gd name="connsiteX0-51" fmla="*/ 2209800 w 2209800"/>
                <a:gd name="connsiteY0-52" fmla="*/ 1362075 h 1790700"/>
                <a:gd name="connsiteX1-53" fmla="*/ 1095375 w 2209800"/>
                <a:gd name="connsiteY1-54" fmla="*/ 0 h 1790700"/>
                <a:gd name="connsiteX2-55" fmla="*/ 0 w 2209800"/>
                <a:gd name="connsiteY2-56" fmla="*/ 704850 h 1790700"/>
                <a:gd name="connsiteX3-57" fmla="*/ 1304925 w 2209800"/>
                <a:gd name="connsiteY3-58" fmla="*/ 1790700 h 1790700"/>
                <a:gd name="connsiteX4-59" fmla="*/ 2209800 w 2209800"/>
                <a:gd name="connsiteY4-60" fmla="*/ 1362075 h 1790700"/>
                <a:gd name="connsiteX0-61" fmla="*/ 2209800 w 2209800"/>
                <a:gd name="connsiteY0-62" fmla="*/ 1362075 h 1790700"/>
                <a:gd name="connsiteX1-63" fmla="*/ 1095375 w 2209800"/>
                <a:gd name="connsiteY1-64" fmla="*/ 0 h 1790700"/>
                <a:gd name="connsiteX2-65" fmla="*/ 0 w 2209800"/>
                <a:gd name="connsiteY2-66" fmla="*/ 704850 h 1790700"/>
                <a:gd name="connsiteX3-67" fmla="*/ 1304925 w 2209800"/>
                <a:gd name="connsiteY3-68" fmla="*/ 1790700 h 1790700"/>
                <a:gd name="connsiteX4-69" fmla="*/ 2209800 w 2209800"/>
                <a:gd name="connsiteY4-70" fmla="*/ 1362075 h 1790700"/>
                <a:gd name="connsiteX0-71" fmla="*/ 2209800 w 2209800"/>
                <a:gd name="connsiteY0-72" fmla="*/ 1362075 h 1790700"/>
                <a:gd name="connsiteX1-73" fmla="*/ 1095375 w 2209800"/>
                <a:gd name="connsiteY1-74" fmla="*/ 0 h 1790700"/>
                <a:gd name="connsiteX2-75" fmla="*/ 0 w 2209800"/>
                <a:gd name="connsiteY2-76" fmla="*/ 704850 h 1790700"/>
                <a:gd name="connsiteX3-77" fmla="*/ 1304925 w 2209800"/>
                <a:gd name="connsiteY3-78" fmla="*/ 1790700 h 1790700"/>
                <a:gd name="connsiteX4-79" fmla="*/ 2209800 w 2209800"/>
                <a:gd name="connsiteY4-80" fmla="*/ 1362075 h 1790700"/>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2209800" h="1790700">
                  <a:moveTo>
                    <a:pt x="2209800" y="1362075"/>
                  </a:moveTo>
                  <a:cubicBezTo>
                    <a:pt x="1800225" y="593725"/>
                    <a:pt x="1181100" y="6350"/>
                    <a:pt x="1095375" y="0"/>
                  </a:cubicBezTo>
                  <a:cubicBezTo>
                    <a:pt x="625475" y="6350"/>
                    <a:pt x="184150" y="317500"/>
                    <a:pt x="0" y="704850"/>
                  </a:cubicBezTo>
                  <a:cubicBezTo>
                    <a:pt x="168275" y="581025"/>
                    <a:pt x="984250" y="1343025"/>
                    <a:pt x="1304925" y="1790700"/>
                  </a:cubicBezTo>
                  <a:lnTo>
                    <a:pt x="2209800" y="1362075"/>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8" name="任意多边形 7"/>
            <p:cNvSpPr/>
            <p:nvPr/>
          </p:nvSpPr>
          <p:spPr>
            <a:xfrm rot="10800000">
              <a:off x="6800850" y="4267200"/>
              <a:ext cx="1165225" cy="1208088"/>
            </a:xfrm>
            <a:custGeom>
              <a:avLst/>
              <a:gdLst>
                <a:gd name="connsiteX0" fmla="*/ 1304925 w 1304925"/>
                <a:gd name="connsiteY0" fmla="*/ 1057275 h 1362075"/>
                <a:gd name="connsiteX1" fmla="*/ 1219200 w 1304925"/>
                <a:gd name="connsiteY1" fmla="*/ 1362075 h 1362075"/>
                <a:gd name="connsiteX2" fmla="*/ 0 w 1304925"/>
                <a:gd name="connsiteY2" fmla="*/ 0 h 1362075"/>
                <a:gd name="connsiteX3" fmla="*/ 1304925 w 1304925"/>
                <a:gd name="connsiteY3" fmla="*/ 1057275 h 1362075"/>
                <a:gd name="connsiteX0-1" fmla="*/ 1304925 w 1304925"/>
                <a:gd name="connsiteY0-2" fmla="*/ 1069772 h 1374572"/>
                <a:gd name="connsiteX1-3" fmla="*/ 1219200 w 1304925"/>
                <a:gd name="connsiteY1-4" fmla="*/ 1374572 h 1374572"/>
                <a:gd name="connsiteX2-5" fmla="*/ 0 w 1304925"/>
                <a:gd name="connsiteY2-6" fmla="*/ 12497 h 1374572"/>
                <a:gd name="connsiteX3-7" fmla="*/ 1304925 w 1304925"/>
                <a:gd name="connsiteY3-8" fmla="*/ 1069772 h 1374572"/>
                <a:gd name="connsiteX0-9" fmla="*/ 1316626 w 1316626"/>
                <a:gd name="connsiteY0-10" fmla="*/ 1069772 h 1374572"/>
                <a:gd name="connsiteX1-11" fmla="*/ 1230901 w 1316626"/>
                <a:gd name="connsiteY1-12" fmla="*/ 1374572 h 1374572"/>
                <a:gd name="connsiteX2-13" fmla="*/ 11701 w 1316626"/>
                <a:gd name="connsiteY2-14" fmla="*/ 12497 h 1374572"/>
                <a:gd name="connsiteX3-15" fmla="*/ 1316626 w 1316626"/>
                <a:gd name="connsiteY3-16" fmla="*/ 1069772 h 1374572"/>
                <a:gd name="connsiteX0-17" fmla="*/ 1328719 w 1328719"/>
                <a:gd name="connsiteY0-18" fmla="*/ 1069772 h 1374572"/>
                <a:gd name="connsiteX1-19" fmla="*/ 1242994 w 1328719"/>
                <a:gd name="connsiteY1-20" fmla="*/ 1374572 h 1374572"/>
                <a:gd name="connsiteX2-21" fmla="*/ 23794 w 1328719"/>
                <a:gd name="connsiteY2-22" fmla="*/ 12497 h 1374572"/>
                <a:gd name="connsiteX3-23" fmla="*/ 1328719 w 1328719"/>
                <a:gd name="connsiteY3-24" fmla="*/ 1069772 h 1374572"/>
                <a:gd name="connsiteX0-25" fmla="*/ 1328719 w 1328719"/>
                <a:gd name="connsiteY0-26" fmla="*/ 1072672 h 1377472"/>
                <a:gd name="connsiteX1-27" fmla="*/ 1242994 w 1328719"/>
                <a:gd name="connsiteY1-28" fmla="*/ 1377472 h 1377472"/>
                <a:gd name="connsiteX2-29" fmla="*/ 23794 w 1328719"/>
                <a:gd name="connsiteY2-30" fmla="*/ 15397 h 1377472"/>
                <a:gd name="connsiteX3-31" fmla="*/ 1328719 w 1328719"/>
                <a:gd name="connsiteY3-32" fmla="*/ 1072672 h 1377472"/>
              </a:gdLst>
              <a:ahLst/>
              <a:cxnLst>
                <a:cxn ang="0">
                  <a:pos x="connsiteX0-25" y="connsiteY0-26"/>
                </a:cxn>
                <a:cxn ang="0">
                  <a:pos x="connsiteX1-27" y="connsiteY1-28"/>
                </a:cxn>
                <a:cxn ang="0">
                  <a:pos x="connsiteX2-29" y="connsiteY2-30"/>
                </a:cxn>
                <a:cxn ang="0">
                  <a:pos x="connsiteX3-31" y="connsiteY3-32"/>
                </a:cxn>
              </a:cxnLst>
              <a:rect l="l" t="t" r="r" b="b"/>
              <a:pathLst>
                <a:path w="1328719" h="1377472">
                  <a:moveTo>
                    <a:pt x="1328719" y="1072672"/>
                  </a:moveTo>
                  <a:lnTo>
                    <a:pt x="1242994" y="1377472"/>
                  </a:lnTo>
                  <a:cubicBezTo>
                    <a:pt x="274619" y="656747"/>
                    <a:pt x="-103206" y="88422"/>
                    <a:pt x="23794" y="15397"/>
                  </a:cubicBezTo>
                  <a:cubicBezTo>
                    <a:pt x="211119" y="-108428"/>
                    <a:pt x="903269" y="539272"/>
                    <a:pt x="1328719" y="1072672"/>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9" name="任意多边形 8"/>
            <p:cNvSpPr/>
            <p:nvPr/>
          </p:nvSpPr>
          <p:spPr>
            <a:xfrm rot="10800000">
              <a:off x="6008688" y="4500563"/>
              <a:ext cx="1936750" cy="1570037"/>
            </a:xfrm>
            <a:custGeom>
              <a:avLst/>
              <a:gdLst>
                <a:gd name="connsiteX0" fmla="*/ 2209800 w 2209800"/>
                <a:gd name="connsiteY0" fmla="*/ 1362075 h 1790700"/>
                <a:gd name="connsiteX1" fmla="*/ 1095375 w 2209800"/>
                <a:gd name="connsiteY1" fmla="*/ 0 h 1790700"/>
                <a:gd name="connsiteX2" fmla="*/ 0 w 2209800"/>
                <a:gd name="connsiteY2" fmla="*/ 704850 h 1790700"/>
                <a:gd name="connsiteX3" fmla="*/ 1304925 w 2209800"/>
                <a:gd name="connsiteY3" fmla="*/ 1790700 h 1790700"/>
                <a:gd name="connsiteX4" fmla="*/ 2209800 w 2209800"/>
                <a:gd name="connsiteY4" fmla="*/ 1362075 h 1790700"/>
                <a:gd name="connsiteX0-1" fmla="*/ 2209800 w 2209800"/>
                <a:gd name="connsiteY0-2" fmla="*/ 1362075 h 1790700"/>
                <a:gd name="connsiteX1-3" fmla="*/ 1095375 w 2209800"/>
                <a:gd name="connsiteY1-4" fmla="*/ 0 h 1790700"/>
                <a:gd name="connsiteX2-5" fmla="*/ 0 w 2209800"/>
                <a:gd name="connsiteY2-6" fmla="*/ 704850 h 1790700"/>
                <a:gd name="connsiteX3-7" fmla="*/ 1304925 w 2209800"/>
                <a:gd name="connsiteY3-8" fmla="*/ 1790700 h 1790700"/>
                <a:gd name="connsiteX4-9" fmla="*/ 2209800 w 2209800"/>
                <a:gd name="connsiteY4-10" fmla="*/ 1362075 h 1790700"/>
                <a:gd name="connsiteX0-11" fmla="*/ 2209800 w 2209800"/>
                <a:gd name="connsiteY0-12" fmla="*/ 1362075 h 1790700"/>
                <a:gd name="connsiteX1-13" fmla="*/ 1095375 w 2209800"/>
                <a:gd name="connsiteY1-14" fmla="*/ 0 h 1790700"/>
                <a:gd name="connsiteX2-15" fmla="*/ 0 w 2209800"/>
                <a:gd name="connsiteY2-16" fmla="*/ 704850 h 1790700"/>
                <a:gd name="connsiteX3-17" fmla="*/ 1304925 w 2209800"/>
                <a:gd name="connsiteY3-18" fmla="*/ 1790700 h 1790700"/>
                <a:gd name="connsiteX4-19" fmla="*/ 2209800 w 2209800"/>
                <a:gd name="connsiteY4-20" fmla="*/ 1362075 h 1790700"/>
                <a:gd name="connsiteX0-21" fmla="*/ 2209800 w 2209800"/>
                <a:gd name="connsiteY0-22" fmla="*/ 1362075 h 1790700"/>
                <a:gd name="connsiteX1-23" fmla="*/ 1095375 w 2209800"/>
                <a:gd name="connsiteY1-24" fmla="*/ 0 h 1790700"/>
                <a:gd name="connsiteX2-25" fmla="*/ 0 w 2209800"/>
                <a:gd name="connsiteY2-26" fmla="*/ 704850 h 1790700"/>
                <a:gd name="connsiteX3-27" fmla="*/ 1304925 w 2209800"/>
                <a:gd name="connsiteY3-28" fmla="*/ 1790700 h 1790700"/>
                <a:gd name="connsiteX4-29" fmla="*/ 2209800 w 2209800"/>
                <a:gd name="connsiteY4-30" fmla="*/ 1362075 h 1790700"/>
                <a:gd name="connsiteX0-31" fmla="*/ 2209800 w 2209800"/>
                <a:gd name="connsiteY0-32" fmla="*/ 1362075 h 1790700"/>
                <a:gd name="connsiteX1-33" fmla="*/ 1095375 w 2209800"/>
                <a:gd name="connsiteY1-34" fmla="*/ 0 h 1790700"/>
                <a:gd name="connsiteX2-35" fmla="*/ 0 w 2209800"/>
                <a:gd name="connsiteY2-36" fmla="*/ 704850 h 1790700"/>
                <a:gd name="connsiteX3-37" fmla="*/ 1304925 w 2209800"/>
                <a:gd name="connsiteY3-38" fmla="*/ 1790700 h 1790700"/>
                <a:gd name="connsiteX4-39" fmla="*/ 2209800 w 2209800"/>
                <a:gd name="connsiteY4-40" fmla="*/ 1362075 h 1790700"/>
                <a:gd name="connsiteX0-41" fmla="*/ 2209800 w 2209800"/>
                <a:gd name="connsiteY0-42" fmla="*/ 1362075 h 1790700"/>
                <a:gd name="connsiteX1-43" fmla="*/ 1095375 w 2209800"/>
                <a:gd name="connsiteY1-44" fmla="*/ 0 h 1790700"/>
                <a:gd name="connsiteX2-45" fmla="*/ 0 w 2209800"/>
                <a:gd name="connsiteY2-46" fmla="*/ 704850 h 1790700"/>
                <a:gd name="connsiteX3-47" fmla="*/ 1304925 w 2209800"/>
                <a:gd name="connsiteY3-48" fmla="*/ 1790700 h 1790700"/>
                <a:gd name="connsiteX4-49" fmla="*/ 2209800 w 2209800"/>
                <a:gd name="connsiteY4-50" fmla="*/ 1362075 h 1790700"/>
                <a:gd name="connsiteX0-51" fmla="*/ 2209800 w 2209800"/>
                <a:gd name="connsiteY0-52" fmla="*/ 1362075 h 1790700"/>
                <a:gd name="connsiteX1-53" fmla="*/ 1095375 w 2209800"/>
                <a:gd name="connsiteY1-54" fmla="*/ 0 h 1790700"/>
                <a:gd name="connsiteX2-55" fmla="*/ 0 w 2209800"/>
                <a:gd name="connsiteY2-56" fmla="*/ 704850 h 1790700"/>
                <a:gd name="connsiteX3-57" fmla="*/ 1304925 w 2209800"/>
                <a:gd name="connsiteY3-58" fmla="*/ 1790700 h 1790700"/>
                <a:gd name="connsiteX4-59" fmla="*/ 2209800 w 2209800"/>
                <a:gd name="connsiteY4-60" fmla="*/ 1362075 h 1790700"/>
                <a:gd name="connsiteX0-61" fmla="*/ 2209800 w 2209800"/>
                <a:gd name="connsiteY0-62" fmla="*/ 1362075 h 1790700"/>
                <a:gd name="connsiteX1-63" fmla="*/ 1095375 w 2209800"/>
                <a:gd name="connsiteY1-64" fmla="*/ 0 h 1790700"/>
                <a:gd name="connsiteX2-65" fmla="*/ 0 w 2209800"/>
                <a:gd name="connsiteY2-66" fmla="*/ 704850 h 1790700"/>
                <a:gd name="connsiteX3-67" fmla="*/ 1304925 w 2209800"/>
                <a:gd name="connsiteY3-68" fmla="*/ 1790700 h 1790700"/>
                <a:gd name="connsiteX4-69" fmla="*/ 2209800 w 2209800"/>
                <a:gd name="connsiteY4-70" fmla="*/ 1362075 h 1790700"/>
                <a:gd name="connsiteX0-71" fmla="*/ 2209800 w 2209800"/>
                <a:gd name="connsiteY0-72" fmla="*/ 1362075 h 1790700"/>
                <a:gd name="connsiteX1-73" fmla="*/ 1095375 w 2209800"/>
                <a:gd name="connsiteY1-74" fmla="*/ 0 h 1790700"/>
                <a:gd name="connsiteX2-75" fmla="*/ 0 w 2209800"/>
                <a:gd name="connsiteY2-76" fmla="*/ 704850 h 1790700"/>
                <a:gd name="connsiteX3-77" fmla="*/ 1304925 w 2209800"/>
                <a:gd name="connsiteY3-78" fmla="*/ 1790700 h 1790700"/>
                <a:gd name="connsiteX4-79" fmla="*/ 2209800 w 2209800"/>
                <a:gd name="connsiteY4-80" fmla="*/ 1362075 h 1790700"/>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2209800" h="1790700">
                  <a:moveTo>
                    <a:pt x="2209800" y="1362075"/>
                  </a:moveTo>
                  <a:cubicBezTo>
                    <a:pt x="1800225" y="593725"/>
                    <a:pt x="1181100" y="6350"/>
                    <a:pt x="1095375" y="0"/>
                  </a:cubicBezTo>
                  <a:cubicBezTo>
                    <a:pt x="625475" y="6350"/>
                    <a:pt x="184150" y="317500"/>
                    <a:pt x="0" y="704850"/>
                  </a:cubicBezTo>
                  <a:cubicBezTo>
                    <a:pt x="168275" y="581025"/>
                    <a:pt x="984250" y="1343025"/>
                    <a:pt x="1304925" y="1790700"/>
                  </a:cubicBezTo>
                  <a:lnTo>
                    <a:pt x="2209800" y="1362075"/>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0" name="任意多边形 9"/>
            <p:cNvSpPr/>
            <p:nvPr/>
          </p:nvSpPr>
          <p:spPr>
            <a:xfrm rot="10800000" flipH="1">
              <a:off x="4235450" y="4235450"/>
              <a:ext cx="1163638" cy="1208088"/>
            </a:xfrm>
            <a:custGeom>
              <a:avLst/>
              <a:gdLst>
                <a:gd name="connsiteX0" fmla="*/ 1304925 w 1304925"/>
                <a:gd name="connsiteY0" fmla="*/ 1057275 h 1362075"/>
                <a:gd name="connsiteX1" fmla="*/ 1219200 w 1304925"/>
                <a:gd name="connsiteY1" fmla="*/ 1362075 h 1362075"/>
                <a:gd name="connsiteX2" fmla="*/ 0 w 1304925"/>
                <a:gd name="connsiteY2" fmla="*/ 0 h 1362075"/>
                <a:gd name="connsiteX3" fmla="*/ 1304925 w 1304925"/>
                <a:gd name="connsiteY3" fmla="*/ 1057275 h 1362075"/>
                <a:gd name="connsiteX0-1" fmla="*/ 1304925 w 1304925"/>
                <a:gd name="connsiteY0-2" fmla="*/ 1069772 h 1374572"/>
                <a:gd name="connsiteX1-3" fmla="*/ 1219200 w 1304925"/>
                <a:gd name="connsiteY1-4" fmla="*/ 1374572 h 1374572"/>
                <a:gd name="connsiteX2-5" fmla="*/ 0 w 1304925"/>
                <a:gd name="connsiteY2-6" fmla="*/ 12497 h 1374572"/>
                <a:gd name="connsiteX3-7" fmla="*/ 1304925 w 1304925"/>
                <a:gd name="connsiteY3-8" fmla="*/ 1069772 h 1374572"/>
                <a:gd name="connsiteX0-9" fmla="*/ 1316626 w 1316626"/>
                <a:gd name="connsiteY0-10" fmla="*/ 1069772 h 1374572"/>
                <a:gd name="connsiteX1-11" fmla="*/ 1230901 w 1316626"/>
                <a:gd name="connsiteY1-12" fmla="*/ 1374572 h 1374572"/>
                <a:gd name="connsiteX2-13" fmla="*/ 11701 w 1316626"/>
                <a:gd name="connsiteY2-14" fmla="*/ 12497 h 1374572"/>
                <a:gd name="connsiteX3-15" fmla="*/ 1316626 w 1316626"/>
                <a:gd name="connsiteY3-16" fmla="*/ 1069772 h 1374572"/>
                <a:gd name="connsiteX0-17" fmla="*/ 1328719 w 1328719"/>
                <a:gd name="connsiteY0-18" fmla="*/ 1069772 h 1374572"/>
                <a:gd name="connsiteX1-19" fmla="*/ 1242994 w 1328719"/>
                <a:gd name="connsiteY1-20" fmla="*/ 1374572 h 1374572"/>
                <a:gd name="connsiteX2-21" fmla="*/ 23794 w 1328719"/>
                <a:gd name="connsiteY2-22" fmla="*/ 12497 h 1374572"/>
                <a:gd name="connsiteX3-23" fmla="*/ 1328719 w 1328719"/>
                <a:gd name="connsiteY3-24" fmla="*/ 1069772 h 1374572"/>
                <a:gd name="connsiteX0-25" fmla="*/ 1328719 w 1328719"/>
                <a:gd name="connsiteY0-26" fmla="*/ 1072672 h 1377472"/>
                <a:gd name="connsiteX1-27" fmla="*/ 1242994 w 1328719"/>
                <a:gd name="connsiteY1-28" fmla="*/ 1377472 h 1377472"/>
                <a:gd name="connsiteX2-29" fmla="*/ 23794 w 1328719"/>
                <a:gd name="connsiteY2-30" fmla="*/ 15397 h 1377472"/>
                <a:gd name="connsiteX3-31" fmla="*/ 1328719 w 1328719"/>
                <a:gd name="connsiteY3-32" fmla="*/ 1072672 h 1377472"/>
              </a:gdLst>
              <a:ahLst/>
              <a:cxnLst>
                <a:cxn ang="0">
                  <a:pos x="connsiteX0-25" y="connsiteY0-26"/>
                </a:cxn>
                <a:cxn ang="0">
                  <a:pos x="connsiteX1-27" y="connsiteY1-28"/>
                </a:cxn>
                <a:cxn ang="0">
                  <a:pos x="connsiteX2-29" y="connsiteY2-30"/>
                </a:cxn>
                <a:cxn ang="0">
                  <a:pos x="connsiteX3-31" y="connsiteY3-32"/>
                </a:cxn>
              </a:cxnLst>
              <a:rect l="l" t="t" r="r" b="b"/>
              <a:pathLst>
                <a:path w="1328719" h="1377472">
                  <a:moveTo>
                    <a:pt x="1328719" y="1072672"/>
                  </a:moveTo>
                  <a:lnTo>
                    <a:pt x="1242994" y="1377472"/>
                  </a:lnTo>
                  <a:cubicBezTo>
                    <a:pt x="274619" y="656747"/>
                    <a:pt x="-103206" y="88422"/>
                    <a:pt x="23794" y="15397"/>
                  </a:cubicBezTo>
                  <a:cubicBezTo>
                    <a:pt x="211119" y="-108428"/>
                    <a:pt x="903269" y="539272"/>
                    <a:pt x="1328719" y="1072672"/>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1" name="任意多边形 10"/>
            <p:cNvSpPr/>
            <p:nvPr/>
          </p:nvSpPr>
          <p:spPr>
            <a:xfrm rot="10800000" flipH="1">
              <a:off x="4241800" y="4484688"/>
              <a:ext cx="1936750" cy="1570037"/>
            </a:xfrm>
            <a:custGeom>
              <a:avLst/>
              <a:gdLst>
                <a:gd name="connsiteX0" fmla="*/ 2209800 w 2209800"/>
                <a:gd name="connsiteY0" fmla="*/ 1362075 h 1790700"/>
                <a:gd name="connsiteX1" fmla="*/ 1095375 w 2209800"/>
                <a:gd name="connsiteY1" fmla="*/ 0 h 1790700"/>
                <a:gd name="connsiteX2" fmla="*/ 0 w 2209800"/>
                <a:gd name="connsiteY2" fmla="*/ 704850 h 1790700"/>
                <a:gd name="connsiteX3" fmla="*/ 1304925 w 2209800"/>
                <a:gd name="connsiteY3" fmla="*/ 1790700 h 1790700"/>
                <a:gd name="connsiteX4" fmla="*/ 2209800 w 2209800"/>
                <a:gd name="connsiteY4" fmla="*/ 1362075 h 1790700"/>
                <a:gd name="connsiteX0-1" fmla="*/ 2209800 w 2209800"/>
                <a:gd name="connsiteY0-2" fmla="*/ 1362075 h 1790700"/>
                <a:gd name="connsiteX1-3" fmla="*/ 1095375 w 2209800"/>
                <a:gd name="connsiteY1-4" fmla="*/ 0 h 1790700"/>
                <a:gd name="connsiteX2-5" fmla="*/ 0 w 2209800"/>
                <a:gd name="connsiteY2-6" fmla="*/ 704850 h 1790700"/>
                <a:gd name="connsiteX3-7" fmla="*/ 1304925 w 2209800"/>
                <a:gd name="connsiteY3-8" fmla="*/ 1790700 h 1790700"/>
                <a:gd name="connsiteX4-9" fmla="*/ 2209800 w 2209800"/>
                <a:gd name="connsiteY4-10" fmla="*/ 1362075 h 1790700"/>
                <a:gd name="connsiteX0-11" fmla="*/ 2209800 w 2209800"/>
                <a:gd name="connsiteY0-12" fmla="*/ 1362075 h 1790700"/>
                <a:gd name="connsiteX1-13" fmla="*/ 1095375 w 2209800"/>
                <a:gd name="connsiteY1-14" fmla="*/ 0 h 1790700"/>
                <a:gd name="connsiteX2-15" fmla="*/ 0 w 2209800"/>
                <a:gd name="connsiteY2-16" fmla="*/ 704850 h 1790700"/>
                <a:gd name="connsiteX3-17" fmla="*/ 1304925 w 2209800"/>
                <a:gd name="connsiteY3-18" fmla="*/ 1790700 h 1790700"/>
                <a:gd name="connsiteX4-19" fmla="*/ 2209800 w 2209800"/>
                <a:gd name="connsiteY4-20" fmla="*/ 1362075 h 1790700"/>
                <a:gd name="connsiteX0-21" fmla="*/ 2209800 w 2209800"/>
                <a:gd name="connsiteY0-22" fmla="*/ 1362075 h 1790700"/>
                <a:gd name="connsiteX1-23" fmla="*/ 1095375 w 2209800"/>
                <a:gd name="connsiteY1-24" fmla="*/ 0 h 1790700"/>
                <a:gd name="connsiteX2-25" fmla="*/ 0 w 2209800"/>
                <a:gd name="connsiteY2-26" fmla="*/ 704850 h 1790700"/>
                <a:gd name="connsiteX3-27" fmla="*/ 1304925 w 2209800"/>
                <a:gd name="connsiteY3-28" fmla="*/ 1790700 h 1790700"/>
                <a:gd name="connsiteX4-29" fmla="*/ 2209800 w 2209800"/>
                <a:gd name="connsiteY4-30" fmla="*/ 1362075 h 1790700"/>
                <a:gd name="connsiteX0-31" fmla="*/ 2209800 w 2209800"/>
                <a:gd name="connsiteY0-32" fmla="*/ 1362075 h 1790700"/>
                <a:gd name="connsiteX1-33" fmla="*/ 1095375 w 2209800"/>
                <a:gd name="connsiteY1-34" fmla="*/ 0 h 1790700"/>
                <a:gd name="connsiteX2-35" fmla="*/ 0 w 2209800"/>
                <a:gd name="connsiteY2-36" fmla="*/ 704850 h 1790700"/>
                <a:gd name="connsiteX3-37" fmla="*/ 1304925 w 2209800"/>
                <a:gd name="connsiteY3-38" fmla="*/ 1790700 h 1790700"/>
                <a:gd name="connsiteX4-39" fmla="*/ 2209800 w 2209800"/>
                <a:gd name="connsiteY4-40" fmla="*/ 1362075 h 1790700"/>
                <a:gd name="connsiteX0-41" fmla="*/ 2209800 w 2209800"/>
                <a:gd name="connsiteY0-42" fmla="*/ 1362075 h 1790700"/>
                <a:gd name="connsiteX1-43" fmla="*/ 1095375 w 2209800"/>
                <a:gd name="connsiteY1-44" fmla="*/ 0 h 1790700"/>
                <a:gd name="connsiteX2-45" fmla="*/ 0 w 2209800"/>
                <a:gd name="connsiteY2-46" fmla="*/ 704850 h 1790700"/>
                <a:gd name="connsiteX3-47" fmla="*/ 1304925 w 2209800"/>
                <a:gd name="connsiteY3-48" fmla="*/ 1790700 h 1790700"/>
                <a:gd name="connsiteX4-49" fmla="*/ 2209800 w 2209800"/>
                <a:gd name="connsiteY4-50" fmla="*/ 1362075 h 1790700"/>
                <a:gd name="connsiteX0-51" fmla="*/ 2209800 w 2209800"/>
                <a:gd name="connsiteY0-52" fmla="*/ 1362075 h 1790700"/>
                <a:gd name="connsiteX1-53" fmla="*/ 1095375 w 2209800"/>
                <a:gd name="connsiteY1-54" fmla="*/ 0 h 1790700"/>
                <a:gd name="connsiteX2-55" fmla="*/ 0 w 2209800"/>
                <a:gd name="connsiteY2-56" fmla="*/ 704850 h 1790700"/>
                <a:gd name="connsiteX3-57" fmla="*/ 1304925 w 2209800"/>
                <a:gd name="connsiteY3-58" fmla="*/ 1790700 h 1790700"/>
                <a:gd name="connsiteX4-59" fmla="*/ 2209800 w 2209800"/>
                <a:gd name="connsiteY4-60" fmla="*/ 1362075 h 1790700"/>
                <a:gd name="connsiteX0-61" fmla="*/ 2209800 w 2209800"/>
                <a:gd name="connsiteY0-62" fmla="*/ 1362075 h 1790700"/>
                <a:gd name="connsiteX1-63" fmla="*/ 1095375 w 2209800"/>
                <a:gd name="connsiteY1-64" fmla="*/ 0 h 1790700"/>
                <a:gd name="connsiteX2-65" fmla="*/ 0 w 2209800"/>
                <a:gd name="connsiteY2-66" fmla="*/ 704850 h 1790700"/>
                <a:gd name="connsiteX3-67" fmla="*/ 1304925 w 2209800"/>
                <a:gd name="connsiteY3-68" fmla="*/ 1790700 h 1790700"/>
                <a:gd name="connsiteX4-69" fmla="*/ 2209800 w 2209800"/>
                <a:gd name="connsiteY4-70" fmla="*/ 1362075 h 1790700"/>
                <a:gd name="connsiteX0-71" fmla="*/ 2209800 w 2209800"/>
                <a:gd name="connsiteY0-72" fmla="*/ 1362075 h 1790700"/>
                <a:gd name="connsiteX1-73" fmla="*/ 1095375 w 2209800"/>
                <a:gd name="connsiteY1-74" fmla="*/ 0 h 1790700"/>
                <a:gd name="connsiteX2-75" fmla="*/ 0 w 2209800"/>
                <a:gd name="connsiteY2-76" fmla="*/ 704850 h 1790700"/>
                <a:gd name="connsiteX3-77" fmla="*/ 1304925 w 2209800"/>
                <a:gd name="connsiteY3-78" fmla="*/ 1790700 h 1790700"/>
                <a:gd name="connsiteX4-79" fmla="*/ 2209800 w 2209800"/>
                <a:gd name="connsiteY4-80" fmla="*/ 1362075 h 1790700"/>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2209800" h="1790700">
                  <a:moveTo>
                    <a:pt x="2209800" y="1362075"/>
                  </a:moveTo>
                  <a:cubicBezTo>
                    <a:pt x="1800225" y="593725"/>
                    <a:pt x="1181100" y="6350"/>
                    <a:pt x="1095375" y="0"/>
                  </a:cubicBezTo>
                  <a:cubicBezTo>
                    <a:pt x="625475" y="6350"/>
                    <a:pt x="184150" y="317500"/>
                    <a:pt x="0" y="704850"/>
                  </a:cubicBezTo>
                  <a:cubicBezTo>
                    <a:pt x="168275" y="581025"/>
                    <a:pt x="984250" y="1343025"/>
                    <a:pt x="1304925" y="1790700"/>
                  </a:cubicBezTo>
                  <a:lnTo>
                    <a:pt x="2209800" y="1362075"/>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2" name="任意多边形 11"/>
            <p:cNvSpPr/>
            <p:nvPr/>
          </p:nvSpPr>
          <p:spPr>
            <a:xfrm flipH="1">
              <a:off x="6796088" y="2836863"/>
              <a:ext cx="1165225" cy="1208087"/>
            </a:xfrm>
            <a:custGeom>
              <a:avLst/>
              <a:gdLst>
                <a:gd name="connsiteX0" fmla="*/ 1304925 w 1304925"/>
                <a:gd name="connsiteY0" fmla="*/ 1057275 h 1362075"/>
                <a:gd name="connsiteX1" fmla="*/ 1219200 w 1304925"/>
                <a:gd name="connsiteY1" fmla="*/ 1362075 h 1362075"/>
                <a:gd name="connsiteX2" fmla="*/ 0 w 1304925"/>
                <a:gd name="connsiteY2" fmla="*/ 0 h 1362075"/>
                <a:gd name="connsiteX3" fmla="*/ 1304925 w 1304925"/>
                <a:gd name="connsiteY3" fmla="*/ 1057275 h 1362075"/>
                <a:gd name="connsiteX0-1" fmla="*/ 1304925 w 1304925"/>
                <a:gd name="connsiteY0-2" fmla="*/ 1069772 h 1374572"/>
                <a:gd name="connsiteX1-3" fmla="*/ 1219200 w 1304925"/>
                <a:gd name="connsiteY1-4" fmla="*/ 1374572 h 1374572"/>
                <a:gd name="connsiteX2-5" fmla="*/ 0 w 1304925"/>
                <a:gd name="connsiteY2-6" fmla="*/ 12497 h 1374572"/>
                <a:gd name="connsiteX3-7" fmla="*/ 1304925 w 1304925"/>
                <a:gd name="connsiteY3-8" fmla="*/ 1069772 h 1374572"/>
                <a:gd name="connsiteX0-9" fmla="*/ 1316626 w 1316626"/>
                <a:gd name="connsiteY0-10" fmla="*/ 1069772 h 1374572"/>
                <a:gd name="connsiteX1-11" fmla="*/ 1230901 w 1316626"/>
                <a:gd name="connsiteY1-12" fmla="*/ 1374572 h 1374572"/>
                <a:gd name="connsiteX2-13" fmla="*/ 11701 w 1316626"/>
                <a:gd name="connsiteY2-14" fmla="*/ 12497 h 1374572"/>
                <a:gd name="connsiteX3-15" fmla="*/ 1316626 w 1316626"/>
                <a:gd name="connsiteY3-16" fmla="*/ 1069772 h 1374572"/>
                <a:gd name="connsiteX0-17" fmla="*/ 1328719 w 1328719"/>
                <a:gd name="connsiteY0-18" fmla="*/ 1069772 h 1374572"/>
                <a:gd name="connsiteX1-19" fmla="*/ 1242994 w 1328719"/>
                <a:gd name="connsiteY1-20" fmla="*/ 1374572 h 1374572"/>
                <a:gd name="connsiteX2-21" fmla="*/ 23794 w 1328719"/>
                <a:gd name="connsiteY2-22" fmla="*/ 12497 h 1374572"/>
                <a:gd name="connsiteX3-23" fmla="*/ 1328719 w 1328719"/>
                <a:gd name="connsiteY3-24" fmla="*/ 1069772 h 1374572"/>
                <a:gd name="connsiteX0-25" fmla="*/ 1328719 w 1328719"/>
                <a:gd name="connsiteY0-26" fmla="*/ 1072672 h 1377472"/>
                <a:gd name="connsiteX1-27" fmla="*/ 1242994 w 1328719"/>
                <a:gd name="connsiteY1-28" fmla="*/ 1377472 h 1377472"/>
                <a:gd name="connsiteX2-29" fmla="*/ 23794 w 1328719"/>
                <a:gd name="connsiteY2-30" fmla="*/ 15397 h 1377472"/>
                <a:gd name="connsiteX3-31" fmla="*/ 1328719 w 1328719"/>
                <a:gd name="connsiteY3-32" fmla="*/ 1072672 h 1377472"/>
              </a:gdLst>
              <a:ahLst/>
              <a:cxnLst>
                <a:cxn ang="0">
                  <a:pos x="connsiteX0-25" y="connsiteY0-26"/>
                </a:cxn>
                <a:cxn ang="0">
                  <a:pos x="connsiteX1-27" y="connsiteY1-28"/>
                </a:cxn>
                <a:cxn ang="0">
                  <a:pos x="connsiteX2-29" y="connsiteY2-30"/>
                </a:cxn>
                <a:cxn ang="0">
                  <a:pos x="connsiteX3-31" y="connsiteY3-32"/>
                </a:cxn>
              </a:cxnLst>
              <a:rect l="l" t="t" r="r" b="b"/>
              <a:pathLst>
                <a:path w="1328719" h="1377472">
                  <a:moveTo>
                    <a:pt x="1328719" y="1072672"/>
                  </a:moveTo>
                  <a:lnTo>
                    <a:pt x="1242994" y="1377472"/>
                  </a:lnTo>
                  <a:cubicBezTo>
                    <a:pt x="274619" y="656747"/>
                    <a:pt x="-103206" y="88422"/>
                    <a:pt x="23794" y="15397"/>
                  </a:cubicBezTo>
                  <a:cubicBezTo>
                    <a:pt x="211119" y="-108428"/>
                    <a:pt x="903269" y="539272"/>
                    <a:pt x="1328719" y="1072672"/>
                  </a:cubicBez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3" name="任意多边形 12"/>
            <p:cNvSpPr/>
            <p:nvPr/>
          </p:nvSpPr>
          <p:spPr>
            <a:xfrm flipH="1">
              <a:off x="6010275" y="2239963"/>
              <a:ext cx="1938338" cy="1570037"/>
            </a:xfrm>
            <a:custGeom>
              <a:avLst/>
              <a:gdLst>
                <a:gd name="connsiteX0" fmla="*/ 2209800 w 2209800"/>
                <a:gd name="connsiteY0" fmla="*/ 1362075 h 1790700"/>
                <a:gd name="connsiteX1" fmla="*/ 1095375 w 2209800"/>
                <a:gd name="connsiteY1" fmla="*/ 0 h 1790700"/>
                <a:gd name="connsiteX2" fmla="*/ 0 w 2209800"/>
                <a:gd name="connsiteY2" fmla="*/ 704850 h 1790700"/>
                <a:gd name="connsiteX3" fmla="*/ 1304925 w 2209800"/>
                <a:gd name="connsiteY3" fmla="*/ 1790700 h 1790700"/>
                <a:gd name="connsiteX4" fmla="*/ 2209800 w 2209800"/>
                <a:gd name="connsiteY4" fmla="*/ 1362075 h 1790700"/>
                <a:gd name="connsiteX0-1" fmla="*/ 2209800 w 2209800"/>
                <a:gd name="connsiteY0-2" fmla="*/ 1362075 h 1790700"/>
                <a:gd name="connsiteX1-3" fmla="*/ 1095375 w 2209800"/>
                <a:gd name="connsiteY1-4" fmla="*/ 0 h 1790700"/>
                <a:gd name="connsiteX2-5" fmla="*/ 0 w 2209800"/>
                <a:gd name="connsiteY2-6" fmla="*/ 704850 h 1790700"/>
                <a:gd name="connsiteX3-7" fmla="*/ 1304925 w 2209800"/>
                <a:gd name="connsiteY3-8" fmla="*/ 1790700 h 1790700"/>
                <a:gd name="connsiteX4-9" fmla="*/ 2209800 w 2209800"/>
                <a:gd name="connsiteY4-10" fmla="*/ 1362075 h 1790700"/>
                <a:gd name="connsiteX0-11" fmla="*/ 2209800 w 2209800"/>
                <a:gd name="connsiteY0-12" fmla="*/ 1362075 h 1790700"/>
                <a:gd name="connsiteX1-13" fmla="*/ 1095375 w 2209800"/>
                <a:gd name="connsiteY1-14" fmla="*/ 0 h 1790700"/>
                <a:gd name="connsiteX2-15" fmla="*/ 0 w 2209800"/>
                <a:gd name="connsiteY2-16" fmla="*/ 704850 h 1790700"/>
                <a:gd name="connsiteX3-17" fmla="*/ 1304925 w 2209800"/>
                <a:gd name="connsiteY3-18" fmla="*/ 1790700 h 1790700"/>
                <a:gd name="connsiteX4-19" fmla="*/ 2209800 w 2209800"/>
                <a:gd name="connsiteY4-20" fmla="*/ 1362075 h 1790700"/>
                <a:gd name="connsiteX0-21" fmla="*/ 2209800 w 2209800"/>
                <a:gd name="connsiteY0-22" fmla="*/ 1362075 h 1790700"/>
                <a:gd name="connsiteX1-23" fmla="*/ 1095375 w 2209800"/>
                <a:gd name="connsiteY1-24" fmla="*/ 0 h 1790700"/>
                <a:gd name="connsiteX2-25" fmla="*/ 0 w 2209800"/>
                <a:gd name="connsiteY2-26" fmla="*/ 704850 h 1790700"/>
                <a:gd name="connsiteX3-27" fmla="*/ 1304925 w 2209800"/>
                <a:gd name="connsiteY3-28" fmla="*/ 1790700 h 1790700"/>
                <a:gd name="connsiteX4-29" fmla="*/ 2209800 w 2209800"/>
                <a:gd name="connsiteY4-30" fmla="*/ 1362075 h 1790700"/>
                <a:gd name="connsiteX0-31" fmla="*/ 2209800 w 2209800"/>
                <a:gd name="connsiteY0-32" fmla="*/ 1362075 h 1790700"/>
                <a:gd name="connsiteX1-33" fmla="*/ 1095375 w 2209800"/>
                <a:gd name="connsiteY1-34" fmla="*/ 0 h 1790700"/>
                <a:gd name="connsiteX2-35" fmla="*/ 0 w 2209800"/>
                <a:gd name="connsiteY2-36" fmla="*/ 704850 h 1790700"/>
                <a:gd name="connsiteX3-37" fmla="*/ 1304925 w 2209800"/>
                <a:gd name="connsiteY3-38" fmla="*/ 1790700 h 1790700"/>
                <a:gd name="connsiteX4-39" fmla="*/ 2209800 w 2209800"/>
                <a:gd name="connsiteY4-40" fmla="*/ 1362075 h 1790700"/>
                <a:gd name="connsiteX0-41" fmla="*/ 2209800 w 2209800"/>
                <a:gd name="connsiteY0-42" fmla="*/ 1362075 h 1790700"/>
                <a:gd name="connsiteX1-43" fmla="*/ 1095375 w 2209800"/>
                <a:gd name="connsiteY1-44" fmla="*/ 0 h 1790700"/>
                <a:gd name="connsiteX2-45" fmla="*/ 0 w 2209800"/>
                <a:gd name="connsiteY2-46" fmla="*/ 704850 h 1790700"/>
                <a:gd name="connsiteX3-47" fmla="*/ 1304925 w 2209800"/>
                <a:gd name="connsiteY3-48" fmla="*/ 1790700 h 1790700"/>
                <a:gd name="connsiteX4-49" fmla="*/ 2209800 w 2209800"/>
                <a:gd name="connsiteY4-50" fmla="*/ 1362075 h 1790700"/>
                <a:gd name="connsiteX0-51" fmla="*/ 2209800 w 2209800"/>
                <a:gd name="connsiteY0-52" fmla="*/ 1362075 h 1790700"/>
                <a:gd name="connsiteX1-53" fmla="*/ 1095375 w 2209800"/>
                <a:gd name="connsiteY1-54" fmla="*/ 0 h 1790700"/>
                <a:gd name="connsiteX2-55" fmla="*/ 0 w 2209800"/>
                <a:gd name="connsiteY2-56" fmla="*/ 704850 h 1790700"/>
                <a:gd name="connsiteX3-57" fmla="*/ 1304925 w 2209800"/>
                <a:gd name="connsiteY3-58" fmla="*/ 1790700 h 1790700"/>
                <a:gd name="connsiteX4-59" fmla="*/ 2209800 w 2209800"/>
                <a:gd name="connsiteY4-60" fmla="*/ 1362075 h 1790700"/>
                <a:gd name="connsiteX0-61" fmla="*/ 2209800 w 2209800"/>
                <a:gd name="connsiteY0-62" fmla="*/ 1362075 h 1790700"/>
                <a:gd name="connsiteX1-63" fmla="*/ 1095375 w 2209800"/>
                <a:gd name="connsiteY1-64" fmla="*/ 0 h 1790700"/>
                <a:gd name="connsiteX2-65" fmla="*/ 0 w 2209800"/>
                <a:gd name="connsiteY2-66" fmla="*/ 704850 h 1790700"/>
                <a:gd name="connsiteX3-67" fmla="*/ 1304925 w 2209800"/>
                <a:gd name="connsiteY3-68" fmla="*/ 1790700 h 1790700"/>
                <a:gd name="connsiteX4-69" fmla="*/ 2209800 w 2209800"/>
                <a:gd name="connsiteY4-70" fmla="*/ 1362075 h 1790700"/>
                <a:gd name="connsiteX0-71" fmla="*/ 2209800 w 2209800"/>
                <a:gd name="connsiteY0-72" fmla="*/ 1362075 h 1790700"/>
                <a:gd name="connsiteX1-73" fmla="*/ 1095375 w 2209800"/>
                <a:gd name="connsiteY1-74" fmla="*/ 0 h 1790700"/>
                <a:gd name="connsiteX2-75" fmla="*/ 0 w 2209800"/>
                <a:gd name="connsiteY2-76" fmla="*/ 704850 h 1790700"/>
                <a:gd name="connsiteX3-77" fmla="*/ 1304925 w 2209800"/>
                <a:gd name="connsiteY3-78" fmla="*/ 1790700 h 1790700"/>
                <a:gd name="connsiteX4-79" fmla="*/ 2209800 w 2209800"/>
                <a:gd name="connsiteY4-80" fmla="*/ 1362075 h 1790700"/>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2209800" h="1790700">
                  <a:moveTo>
                    <a:pt x="2209800" y="1362075"/>
                  </a:moveTo>
                  <a:cubicBezTo>
                    <a:pt x="1800225" y="593725"/>
                    <a:pt x="1181100" y="6350"/>
                    <a:pt x="1095375" y="0"/>
                  </a:cubicBezTo>
                  <a:cubicBezTo>
                    <a:pt x="625475" y="6350"/>
                    <a:pt x="184150" y="317500"/>
                    <a:pt x="0" y="704850"/>
                  </a:cubicBezTo>
                  <a:cubicBezTo>
                    <a:pt x="168275" y="581025"/>
                    <a:pt x="984250" y="1343025"/>
                    <a:pt x="1304925" y="1790700"/>
                  </a:cubicBezTo>
                  <a:lnTo>
                    <a:pt x="2209800" y="1362075"/>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4" name="椭圆 13"/>
            <p:cNvSpPr/>
            <p:nvPr/>
          </p:nvSpPr>
          <p:spPr>
            <a:xfrm>
              <a:off x="5226050" y="3241675"/>
              <a:ext cx="1728788" cy="172878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5" name="椭圆 14"/>
            <p:cNvSpPr/>
            <p:nvPr/>
          </p:nvSpPr>
          <p:spPr>
            <a:xfrm>
              <a:off x="5435600" y="3459163"/>
              <a:ext cx="1304925" cy="130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grpSp>
          <p:nvGrpSpPr>
            <p:cNvPr id="16" name="组合 15"/>
            <p:cNvGrpSpPr/>
            <p:nvPr/>
          </p:nvGrpSpPr>
          <p:grpSpPr>
            <a:xfrm>
              <a:off x="5736331" y="3757472"/>
              <a:ext cx="671790" cy="646051"/>
              <a:chOff x="6159731" y="1864447"/>
              <a:chExt cx="469385" cy="451400"/>
            </a:xfrm>
            <a:solidFill>
              <a:srgbClr val="3B9200"/>
            </a:solidFill>
          </p:grpSpPr>
          <p:sp>
            <p:nvSpPr>
              <p:cNvPr id="21" name="Oval 131"/>
              <p:cNvSpPr>
                <a:spLocks noChangeArrowheads="1"/>
              </p:cNvSpPr>
              <p:nvPr/>
            </p:nvSpPr>
            <p:spPr bwMode="auto">
              <a:xfrm>
                <a:off x="6288812" y="1864447"/>
                <a:ext cx="211223" cy="213926"/>
              </a:xfrm>
              <a:prstGeom prst="ellipse">
                <a:avLst/>
              </a:prstGeom>
              <a:solidFill>
                <a:srgbClr val="E72D18"/>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800" noProof="1">
                  <a:solidFill>
                    <a:prstClr val="black"/>
                  </a:solidFill>
                </a:endParaRPr>
              </a:p>
            </p:txBody>
          </p:sp>
          <p:sp>
            <p:nvSpPr>
              <p:cNvPr id="22" name="Freeform 134"/>
              <p:cNvSpPr/>
              <p:nvPr/>
            </p:nvSpPr>
            <p:spPr bwMode="auto">
              <a:xfrm>
                <a:off x="6159731" y="2111736"/>
                <a:ext cx="469385" cy="204111"/>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rgbClr val="E72D18"/>
              </a:solid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2800" noProof="1">
                  <a:solidFill>
                    <a:prstClr val="black"/>
                  </a:solidFill>
                </a:endParaRPr>
              </a:p>
            </p:txBody>
          </p:sp>
        </p:grpSp>
        <p:sp>
          <p:nvSpPr>
            <p:cNvPr id="17" name="矩形 52"/>
            <p:cNvSpPr>
              <a:spLocks noChangeArrowheads="1"/>
            </p:cNvSpPr>
            <p:nvPr/>
          </p:nvSpPr>
          <p:spPr bwMode="auto">
            <a:xfrm>
              <a:off x="4781550" y="2562225"/>
              <a:ext cx="7810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a:solidFill>
                    <a:srgbClr val="FFFFFF"/>
                  </a:solidFill>
                  <a:latin typeface="Haettenschweiler" panose="020B0706040902060204" pitchFamily="34" charset="0"/>
                  <a:ea typeface="微软雅黑" panose="020B0503020204020204" pitchFamily="34" charset="-122"/>
                </a:rPr>
                <a:t>01</a:t>
              </a:r>
              <a:endParaRPr lang="zh-CN" altLang="en-US" sz="3200">
                <a:solidFill>
                  <a:srgbClr val="FFFFFF"/>
                </a:solidFill>
                <a:latin typeface="Haettenschweiler" panose="020B0706040902060204" pitchFamily="34" charset="0"/>
                <a:ea typeface="微软雅黑" panose="020B0503020204020204" pitchFamily="34" charset="-122"/>
              </a:endParaRPr>
            </a:p>
          </p:txBody>
        </p:sp>
        <p:sp>
          <p:nvSpPr>
            <p:cNvPr id="18" name="矩形 53"/>
            <p:cNvSpPr>
              <a:spLocks noChangeArrowheads="1"/>
            </p:cNvSpPr>
            <p:nvPr/>
          </p:nvSpPr>
          <p:spPr bwMode="auto">
            <a:xfrm>
              <a:off x="6635750" y="2581275"/>
              <a:ext cx="7810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a:solidFill>
                    <a:srgbClr val="FFFFFF"/>
                  </a:solidFill>
                  <a:latin typeface="Haettenschweiler" panose="020B0706040902060204" pitchFamily="34" charset="0"/>
                  <a:ea typeface="微软雅黑" panose="020B0503020204020204" pitchFamily="34" charset="-122"/>
                </a:rPr>
                <a:t>02</a:t>
              </a:r>
              <a:endParaRPr lang="zh-CN" altLang="en-US" sz="3200">
                <a:solidFill>
                  <a:srgbClr val="FFFFFF"/>
                </a:solidFill>
                <a:latin typeface="Haettenschweiler" panose="020B0706040902060204" pitchFamily="34" charset="0"/>
                <a:ea typeface="微软雅黑" panose="020B0503020204020204" pitchFamily="34" charset="-122"/>
              </a:endParaRPr>
            </a:p>
          </p:txBody>
        </p:sp>
        <p:sp>
          <p:nvSpPr>
            <p:cNvPr id="19" name="矩形 54"/>
            <p:cNvSpPr>
              <a:spLocks noChangeArrowheads="1"/>
            </p:cNvSpPr>
            <p:nvPr/>
          </p:nvSpPr>
          <p:spPr bwMode="auto">
            <a:xfrm>
              <a:off x="6670675" y="5100638"/>
              <a:ext cx="7810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dirty="0">
                  <a:solidFill>
                    <a:srgbClr val="FFFFFF"/>
                  </a:solidFill>
                  <a:latin typeface="Haettenschweiler" panose="020B0706040902060204" pitchFamily="34" charset="0"/>
                  <a:ea typeface="微软雅黑" panose="020B0503020204020204" pitchFamily="34" charset="-122"/>
                </a:rPr>
                <a:t>03</a:t>
              </a:r>
              <a:endParaRPr lang="zh-CN" altLang="en-US" sz="3200" dirty="0">
                <a:solidFill>
                  <a:srgbClr val="FFFFFF"/>
                </a:solidFill>
                <a:latin typeface="Haettenschweiler" panose="020B0706040902060204" pitchFamily="34" charset="0"/>
                <a:ea typeface="微软雅黑" panose="020B0503020204020204" pitchFamily="34" charset="-122"/>
              </a:endParaRPr>
            </a:p>
          </p:txBody>
        </p:sp>
        <p:sp>
          <p:nvSpPr>
            <p:cNvPr id="20" name="矩形 55"/>
            <p:cNvSpPr>
              <a:spLocks noChangeArrowheads="1"/>
            </p:cNvSpPr>
            <p:nvPr/>
          </p:nvSpPr>
          <p:spPr bwMode="auto">
            <a:xfrm>
              <a:off x="4835525" y="5100638"/>
              <a:ext cx="7810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3200">
                  <a:solidFill>
                    <a:srgbClr val="FFFFFF"/>
                  </a:solidFill>
                  <a:latin typeface="Haettenschweiler" panose="020B0706040902060204" pitchFamily="34" charset="0"/>
                  <a:ea typeface="微软雅黑" panose="020B0503020204020204" pitchFamily="34" charset="-122"/>
                </a:rPr>
                <a:t>04</a:t>
              </a:r>
              <a:endParaRPr lang="zh-CN" altLang="en-US" sz="3200">
                <a:solidFill>
                  <a:srgbClr val="FFFFFF"/>
                </a:solidFill>
                <a:latin typeface="Haettenschweiler" panose="020B0706040902060204" pitchFamily="34" charset="0"/>
                <a:ea typeface="微软雅黑" panose="020B0503020204020204" pitchFamily="34" charset="-122"/>
              </a:endParaRPr>
            </a:p>
          </p:txBody>
        </p:sp>
      </p:grpSp>
      <p:grpSp>
        <p:nvGrpSpPr>
          <p:cNvPr id="23" name="组合 22"/>
          <p:cNvGrpSpPr/>
          <p:nvPr/>
        </p:nvGrpSpPr>
        <p:grpSpPr>
          <a:xfrm>
            <a:off x="633743" y="2191629"/>
            <a:ext cx="3385080" cy="823902"/>
            <a:chOff x="8000059" y="2290369"/>
            <a:chExt cx="3385080" cy="823902"/>
          </a:xfrm>
        </p:grpSpPr>
        <p:sp>
          <p:nvSpPr>
            <p:cNvPr id="24" name="TextBox 56"/>
            <p:cNvSpPr txBox="1"/>
            <p:nvPr/>
          </p:nvSpPr>
          <p:spPr>
            <a:xfrm>
              <a:off x="9767388" y="2290369"/>
              <a:ext cx="1617751" cy="379656"/>
            </a:xfrm>
            <a:prstGeom prst="rect">
              <a:avLst/>
            </a:prstGeom>
            <a:noFill/>
          </p:spPr>
          <p:txBody>
            <a:bodyPr wrap="none" rtlCol="0">
              <a:spAutoFit/>
            </a:bodyPr>
            <a:lstStyle/>
            <a:p>
              <a:pPr algn="r"/>
              <a:r>
                <a:rPr lang="zh-CN" altLang="en-US" sz="1865" dirty="0">
                  <a:solidFill>
                    <a:srgbClr val="E72D18"/>
                  </a:solidFill>
                  <a:latin typeface="方正粗谭黑简体" panose="02000000000000000000" pitchFamily="2" charset="-122"/>
                  <a:ea typeface="方正粗谭黑简体" panose="02000000000000000000" pitchFamily="2" charset="-122"/>
                </a:rPr>
                <a:t>点击添加文本</a:t>
              </a:r>
              <a:endParaRPr lang="zh-CN" altLang="en-US" sz="1865" dirty="0">
                <a:solidFill>
                  <a:srgbClr val="E72D18"/>
                </a:solidFill>
                <a:latin typeface="方正粗谭黑简体" panose="02000000000000000000" pitchFamily="2" charset="-122"/>
                <a:ea typeface="方正粗谭黑简体" panose="02000000000000000000" pitchFamily="2" charset="-122"/>
              </a:endParaRPr>
            </a:p>
          </p:txBody>
        </p:sp>
        <p:sp>
          <p:nvSpPr>
            <p:cNvPr id="25" name="Rectangle 29"/>
            <p:cNvSpPr/>
            <p:nvPr/>
          </p:nvSpPr>
          <p:spPr>
            <a:xfrm>
              <a:off x="8000059" y="2578740"/>
              <a:ext cx="3385080" cy="535531"/>
            </a:xfrm>
            <a:prstGeom prst="rect">
              <a:avLst/>
            </a:prstGeom>
          </p:spPr>
          <p:txBody>
            <a:bodyPr wrap="square">
              <a:spAutoFit/>
            </a:bodyPr>
            <a:lstStyle/>
            <a:p>
              <a:pPr algn="r">
                <a:lnSpc>
                  <a:spcPct val="120000"/>
                </a:lnSpc>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请替换文字内容，点击添加相关标题文字，修改文字内容，也可以直接复制你的内容到此。</a:t>
              </a:r>
              <a:endParaRPr lang="en-GB"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grpSp>
      <p:grpSp>
        <p:nvGrpSpPr>
          <p:cNvPr id="26" name="组合 25"/>
          <p:cNvGrpSpPr/>
          <p:nvPr/>
        </p:nvGrpSpPr>
        <p:grpSpPr>
          <a:xfrm>
            <a:off x="7992601" y="2195643"/>
            <a:ext cx="3452685" cy="823902"/>
            <a:chOff x="7509824" y="2290369"/>
            <a:chExt cx="3452685" cy="823902"/>
          </a:xfrm>
        </p:grpSpPr>
        <p:sp>
          <p:nvSpPr>
            <p:cNvPr id="27" name="TextBox 56"/>
            <p:cNvSpPr txBox="1"/>
            <p:nvPr/>
          </p:nvSpPr>
          <p:spPr>
            <a:xfrm>
              <a:off x="7509826" y="2290369"/>
              <a:ext cx="1617751" cy="379656"/>
            </a:xfrm>
            <a:prstGeom prst="rect">
              <a:avLst/>
            </a:prstGeom>
            <a:noFill/>
          </p:spPr>
          <p:txBody>
            <a:bodyPr wrap="none" rtlCol="0">
              <a:spAutoFit/>
            </a:bodyPr>
            <a:lstStyle/>
            <a:p>
              <a:r>
                <a:rPr lang="zh-CN" altLang="en-US" sz="1865" dirty="0">
                  <a:solidFill>
                    <a:srgbClr val="E72D18"/>
                  </a:solidFill>
                  <a:latin typeface="方正粗谭黑简体" panose="02000000000000000000" pitchFamily="2" charset="-122"/>
                  <a:ea typeface="方正粗谭黑简体" panose="02000000000000000000" pitchFamily="2" charset="-122"/>
                </a:rPr>
                <a:t>点击添加文本</a:t>
              </a:r>
              <a:endParaRPr lang="zh-CN" altLang="en-US" sz="1865" dirty="0">
                <a:solidFill>
                  <a:srgbClr val="E72D18"/>
                </a:solidFill>
                <a:latin typeface="方正粗谭黑简体" panose="02000000000000000000" pitchFamily="2" charset="-122"/>
                <a:ea typeface="方正粗谭黑简体" panose="02000000000000000000" pitchFamily="2" charset="-122"/>
              </a:endParaRPr>
            </a:p>
          </p:txBody>
        </p:sp>
        <p:sp>
          <p:nvSpPr>
            <p:cNvPr id="28" name="Rectangle 29"/>
            <p:cNvSpPr/>
            <p:nvPr/>
          </p:nvSpPr>
          <p:spPr>
            <a:xfrm>
              <a:off x="7509824" y="2578740"/>
              <a:ext cx="3452685" cy="535531"/>
            </a:xfrm>
            <a:prstGeom prst="rect">
              <a:avLst/>
            </a:prstGeom>
          </p:spPr>
          <p:txBody>
            <a:bodyPr wrap="square">
              <a:spAutoFit/>
            </a:bodyPr>
            <a:lstStyle/>
            <a:p>
              <a:pPr>
                <a:lnSpc>
                  <a:spcPct val="120000"/>
                </a:lnSpc>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请替换文字内容，点击添加相关标题文字，修改文字内容，也可以直接复制你的内容到此。</a:t>
              </a:r>
              <a:endParaRPr lang="en-GB"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grpSp>
      <p:grpSp>
        <p:nvGrpSpPr>
          <p:cNvPr id="29" name="组合 28"/>
          <p:cNvGrpSpPr/>
          <p:nvPr/>
        </p:nvGrpSpPr>
        <p:grpSpPr>
          <a:xfrm>
            <a:off x="633743" y="5026816"/>
            <a:ext cx="3385080" cy="823902"/>
            <a:chOff x="8000059" y="2290369"/>
            <a:chExt cx="3385080" cy="823902"/>
          </a:xfrm>
        </p:grpSpPr>
        <p:sp>
          <p:nvSpPr>
            <p:cNvPr id="30" name="TextBox 56"/>
            <p:cNvSpPr txBox="1"/>
            <p:nvPr/>
          </p:nvSpPr>
          <p:spPr>
            <a:xfrm>
              <a:off x="9767388" y="2290369"/>
              <a:ext cx="1617751" cy="379656"/>
            </a:xfrm>
            <a:prstGeom prst="rect">
              <a:avLst/>
            </a:prstGeom>
            <a:noFill/>
          </p:spPr>
          <p:txBody>
            <a:bodyPr wrap="none" rtlCol="0">
              <a:spAutoFit/>
            </a:bodyPr>
            <a:lstStyle/>
            <a:p>
              <a:pPr algn="r"/>
              <a:r>
                <a:rPr lang="zh-CN" altLang="en-US" sz="1865" dirty="0">
                  <a:solidFill>
                    <a:srgbClr val="E72D18"/>
                  </a:solidFill>
                  <a:latin typeface="方正粗谭黑简体" panose="02000000000000000000" pitchFamily="2" charset="-122"/>
                  <a:ea typeface="方正粗谭黑简体" panose="02000000000000000000" pitchFamily="2" charset="-122"/>
                </a:rPr>
                <a:t>点击添加文本</a:t>
              </a:r>
              <a:endParaRPr lang="zh-CN" altLang="en-US" sz="1865" dirty="0">
                <a:solidFill>
                  <a:srgbClr val="E72D18"/>
                </a:solidFill>
                <a:latin typeface="方正粗谭黑简体" panose="02000000000000000000" pitchFamily="2" charset="-122"/>
                <a:ea typeface="方正粗谭黑简体" panose="02000000000000000000" pitchFamily="2" charset="-122"/>
              </a:endParaRPr>
            </a:p>
          </p:txBody>
        </p:sp>
        <p:sp>
          <p:nvSpPr>
            <p:cNvPr id="31" name="Rectangle 29"/>
            <p:cNvSpPr/>
            <p:nvPr/>
          </p:nvSpPr>
          <p:spPr>
            <a:xfrm>
              <a:off x="8000059" y="2578740"/>
              <a:ext cx="3385080" cy="535531"/>
            </a:xfrm>
            <a:prstGeom prst="rect">
              <a:avLst/>
            </a:prstGeom>
          </p:spPr>
          <p:txBody>
            <a:bodyPr wrap="square">
              <a:spAutoFit/>
            </a:bodyPr>
            <a:lstStyle/>
            <a:p>
              <a:pPr algn="r">
                <a:lnSpc>
                  <a:spcPct val="120000"/>
                </a:lnSpc>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请替换文字内容，点击添加相关标题文字，修改文字内容，也可以直接复制你的内容到此。</a:t>
              </a:r>
              <a:endParaRPr lang="en-GB"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grpSp>
      <p:grpSp>
        <p:nvGrpSpPr>
          <p:cNvPr id="32" name="组合 31"/>
          <p:cNvGrpSpPr/>
          <p:nvPr/>
        </p:nvGrpSpPr>
        <p:grpSpPr>
          <a:xfrm>
            <a:off x="7992601" y="5026816"/>
            <a:ext cx="3452685" cy="823902"/>
            <a:chOff x="7509824" y="2290369"/>
            <a:chExt cx="3452685" cy="823902"/>
          </a:xfrm>
        </p:grpSpPr>
        <p:sp>
          <p:nvSpPr>
            <p:cNvPr id="33" name="TextBox 56"/>
            <p:cNvSpPr txBox="1"/>
            <p:nvPr/>
          </p:nvSpPr>
          <p:spPr>
            <a:xfrm>
              <a:off x="7509826" y="2290369"/>
              <a:ext cx="1617751" cy="379656"/>
            </a:xfrm>
            <a:prstGeom prst="rect">
              <a:avLst/>
            </a:prstGeom>
            <a:noFill/>
          </p:spPr>
          <p:txBody>
            <a:bodyPr wrap="none" rtlCol="0">
              <a:spAutoFit/>
            </a:bodyPr>
            <a:lstStyle/>
            <a:p>
              <a:r>
                <a:rPr lang="zh-CN" altLang="en-US" sz="1865" dirty="0">
                  <a:solidFill>
                    <a:srgbClr val="E72D18"/>
                  </a:solidFill>
                  <a:latin typeface="方正粗谭黑简体" panose="02000000000000000000" pitchFamily="2" charset="-122"/>
                  <a:ea typeface="方正粗谭黑简体" panose="02000000000000000000" pitchFamily="2" charset="-122"/>
                </a:rPr>
                <a:t>点击添加文本</a:t>
              </a:r>
              <a:endParaRPr lang="zh-CN" altLang="en-US" sz="1865" dirty="0">
                <a:solidFill>
                  <a:srgbClr val="E72D18"/>
                </a:solidFill>
                <a:latin typeface="方正粗谭黑简体" panose="02000000000000000000" pitchFamily="2" charset="-122"/>
                <a:ea typeface="方正粗谭黑简体" panose="02000000000000000000" pitchFamily="2" charset="-122"/>
              </a:endParaRPr>
            </a:p>
          </p:txBody>
        </p:sp>
        <p:sp>
          <p:nvSpPr>
            <p:cNvPr id="34" name="Rectangle 29"/>
            <p:cNvSpPr/>
            <p:nvPr/>
          </p:nvSpPr>
          <p:spPr>
            <a:xfrm>
              <a:off x="7509824" y="2578740"/>
              <a:ext cx="3452685" cy="535531"/>
            </a:xfrm>
            <a:prstGeom prst="rect">
              <a:avLst/>
            </a:prstGeom>
          </p:spPr>
          <p:txBody>
            <a:bodyPr wrap="square">
              <a:spAutoFit/>
            </a:bodyPr>
            <a:lstStyle/>
            <a:p>
              <a:pPr>
                <a:lnSpc>
                  <a:spcPct val="120000"/>
                </a:lnSpc>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请替换文字内容，点击添加相关标题文字，修改文字内容，也可以直接复制你的内容到此。</a:t>
              </a:r>
              <a:endParaRPr lang="en-GB"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3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 calcmode="lin" valueType="num">
                                      <p:cBhvr>
                                        <p:cTn id="26" dur="500" fill="hold"/>
                                        <p:tgtEl>
                                          <p:spTgt spid="5"/>
                                        </p:tgtEl>
                                        <p:attrNameLst>
                                          <p:attrName>style.rotation</p:attrName>
                                        </p:attrNameLst>
                                      </p:cBhvr>
                                      <p:tavLst>
                                        <p:tav tm="0">
                                          <p:val>
                                            <p:fltVal val="90"/>
                                          </p:val>
                                        </p:tav>
                                        <p:tav tm="100000">
                                          <p:val>
                                            <p:fltVal val="0"/>
                                          </p:val>
                                        </p:tav>
                                      </p:tavLst>
                                    </p:anim>
                                    <p:animEffect transition="in" filter="fade">
                                      <p:cBhvr>
                                        <p:cTn id="27" dur="500"/>
                                        <p:tgtEl>
                                          <p:spTgt spid="5"/>
                                        </p:tgtEl>
                                      </p:cBhvr>
                                    </p:animEffect>
                                  </p:childTnLst>
                                </p:cTn>
                              </p:par>
                            </p:childTnLst>
                          </p:cTn>
                        </p:par>
                        <p:par>
                          <p:cTn id="28" fill="hold">
                            <p:stCondLst>
                              <p:cond delay="2424"/>
                            </p:stCondLst>
                            <p:childTnLst>
                              <p:par>
                                <p:cTn id="29" presetID="22" presetClass="entr" presetSubtype="2"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right)">
                                      <p:cBhvr>
                                        <p:cTn id="31" dur="500"/>
                                        <p:tgtEl>
                                          <p:spTgt spid="23"/>
                                        </p:tgtEl>
                                      </p:cBhvr>
                                    </p:animEffect>
                                  </p:childTnLst>
                                </p:cTn>
                              </p:par>
                              <p:par>
                                <p:cTn id="32" presetID="22" presetClass="entr" presetSubtype="8"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2"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right)">
                                      <p:cBhvr>
                                        <p:cTn id="37" dur="500"/>
                                        <p:tgtEl>
                                          <p:spTgt spid="29"/>
                                        </p:tgtEl>
                                      </p:cBhvr>
                                    </p:animEffect>
                                  </p:childTnLst>
                                </p:cTn>
                              </p:par>
                              <p:par>
                                <p:cTn id="38" presetID="2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三、</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5" name="矩形 10"/>
          <p:cNvSpPr>
            <a:spLocks noChangeAspect="1"/>
          </p:cNvSpPr>
          <p:nvPr/>
        </p:nvSpPr>
        <p:spPr>
          <a:xfrm>
            <a:off x="3438897" y="4134788"/>
            <a:ext cx="1940540" cy="211380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noFill/>
          <a:ln>
            <a:solidFill>
              <a:srgbClr val="E72D18"/>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285"/>
            <a:endParaRPr lang="zh-CN" altLang="en-US" sz="2265">
              <a:solidFill>
                <a:srgbClr val="1F497D"/>
              </a:solidFill>
            </a:endParaRPr>
          </a:p>
        </p:txBody>
      </p:sp>
      <p:sp>
        <p:nvSpPr>
          <p:cNvPr id="6" name="矩形 10"/>
          <p:cNvSpPr>
            <a:spLocks noChangeAspect="1"/>
          </p:cNvSpPr>
          <p:nvPr/>
        </p:nvSpPr>
        <p:spPr>
          <a:xfrm>
            <a:off x="6551685" y="1580700"/>
            <a:ext cx="1940540" cy="2113804"/>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noFill/>
          <a:ln>
            <a:solidFill>
              <a:srgbClr val="E72D18"/>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285"/>
            <a:endParaRPr lang="zh-CN" altLang="en-US" sz="2265">
              <a:solidFill>
                <a:srgbClr val="1F497D"/>
              </a:solidFill>
            </a:endParaRPr>
          </a:p>
        </p:txBody>
      </p:sp>
      <p:grpSp>
        <p:nvGrpSpPr>
          <p:cNvPr id="7" name="组合 6"/>
          <p:cNvGrpSpPr/>
          <p:nvPr/>
        </p:nvGrpSpPr>
        <p:grpSpPr>
          <a:xfrm>
            <a:off x="3993236" y="3972457"/>
            <a:ext cx="2236728" cy="2438464"/>
            <a:chOff x="3203848" y="2687118"/>
            <a:chExt cx="1677546" cy="1828848"/>
          </a:xfrm>
        </p:grpSpPr>
        <p:sp>
          <p:nvSpPr>
            <p:cNvPr id="8" name="矩形 10"/>
            <p:cNvSpPr>
              <a:spLocks noChangeAspect="1"/>
            </p:cNvSpPr>
            <p:nvPr/>
          </p:nvSpPr>
          <p:spPr>
            <a:xfrm>
              <a:off x="3203848" y="2687118"/>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285"/>
              <a:endParaRPr lang="zh-CN" altLang="en-US" sz="2265">
                <a:solidFill>
                  <a:srgbClr val="1F497D"/>
                </a:solidFill>
              </a:endParaRPr>
            </a:p>
          </p:txBody>
        </p:sp>
        <p:sp>
          <p:nvSpPr>
            <p:cNvPr id="9" name="矩形 10"/>
            <p:cNvSpPr>
              <a:spLocks noChangeAspect="1"/>
            </p:cNvSpPr>
            <p:nvPr/>
          </p:nvSpPr>
          <p:spPr>
            <a:xfrm>
              <a:off x="3306283" y="2798792"/>
              <a:ext cx="1472676" cy="16055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blipFill>
              <a:blip r:embed="rId1"/>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285"/>
              <a:endParaRPr lang="zh-CN" altLang="en-US" sz="2265">
                <a:solidFill>
                  <a:srgbClr val="1F497D"/>
                </a:solidFill>
              </a:endParaRPr>
            </a:p>
          </p:txBody>
        </p:sp>
      </p:grpSp>
      <p:sp>
        <p:nvSpPr>
          <p:cNvPr id="10" name="矩形 10"/>
          <p:cNvSpPr/>
          <p:nvPr/>
        </p:nvSpPr>
        <p:spPr>
          <a:xfrm>
            <a:off x="3129140" y="3530601"/>
            <a:ext cx="1232944" cy="134414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285"/>
            <a:r>
              <a:rPr lang="zh-CN" altLang="en-US" sz="2400" dirty="0">
                <a:solidFill>
                  <a:schemeClr val="bg1"/>
                </a:solidFill>
                <a:latin typeface="方正粗谭黑简体" panose="02000000000000000000" pitchFamily="2" charset="-122"/>
                <a:ea typeface="方正粗谭黑简体" panose="02000000000000000000" pitchFamily="2" charset="-122"/>
              </a:rPr>
              <a:t>标题</a:t>
            </a:r>
            <a:endParaRPr lang="zh-CN" altLang="en-US" sz="2400" dirty="0">
              <a:solidFill>
                <a:schemeClr val="bg1"/>
              </a:solidFill>
              <a:latin typeface="方正粗谭黑简体" panose="02000000000000000000" pitchFamily="2" charset="-122"/>
              <a:ea typeface="方正粗谭黑简体" panose="02000000000000000000" pitchFamily="2" charset="-122"/>
            </a:endParaRPr>
          </a:p>
        </p:txBody>
      </p:sp>
      <p:grpSp>
        <p:nvGrpSpPr>
          <p:cNvPr id="11" name="组合 10"/>
          <p:cNvGrpSpPr/>
          <p:nvPr/>
        </p:nvGrpSpPr>
        <p:grpSpPr>
          <a:xfrm>
            <a:off x="5653900" y="1418366"/>
            <a:ext cx="2236728" cy="2438464"/>
            <a:chOff x="4243468" y="1030934"/>
            <a:chExt cx="1677546" cy="1828848"/>
          </a:xfrm>
        </p:grpSpPr>
        <p:sp>
          <p:nvSpPr>
            <p:cNvPr id="12" name="矩形 10"/>
            <p:cNvSpPr>
              <a:spLocks noChangeAspect="1"/>
            </p:cNvSpPr>
            <p:nvPr/>
          </p:nvSpPr>
          <p:spPr>
            <a:xfrm>
              <a:off x="4243468" y="1030934"/>
              <a:ext cx="1677546" cy="1828848"/>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285"/>
              <a:endParaRPr lang="zh-CN" altLang="en-US" sz="2265">
                <a:solidFill>
                  <a:srgbClr val="1F497D"/>
                </a:solidFill>
              </a:endParaRPr>
            </a:p>
          </p:txBody>
        </p:sp>
        <p:sp>
          <p:nvSpPr>
            <p:cNvPr id="13" name="矩形 10"/>
            <p:cNvSpPr>
              <a:spLocks noChangeAspect="1"/>
            </p:cNvSpPr>
            <p:nvPr/>
          </p:nvSpPr>
          <p:spPr>
            <a:xfrm>
              <a:off x="4345903" y="1142608"/>
              <a:ext cx="1472676" cy="1605500"/>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blipFill>
              <a:blip r:embed="rId2"/>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285"/>
              <a:endParaRPr lang="zh-CN" altLang="en-US" sz="2265">
                <a:solidFill>
                  <a:srgbClr val="1F497D"/>
                </a:solidFill>
              </a:endParaRPr>
            </a:p>
          </p:txBody>
        </p:sp>
      </p:grpSp>
      <p:sp>
        <p:nvSpPr>
          <p:cNvPr id="14" name="矩形 10"/>
          <p:cNvSpPr/>
          <p:nvPr/>
        </p:nvSpPr>
        <p:spPr>
          <a:xfrm>
            <a:off x="7564991" y="2800717"/>
            <a:ext cx="1232944" cy="1344149"/>
          </a:xfrm>
          <a:custGeom>
            <a:avLst/>
            <a:gdLst>
              <a:gd name="connsiteX0" fmla="*/ 653528 w 1305333"/>
              <a:gd name="connsiteY0" fmla="*/ 0 h 1424419"/>
              <a:gd name="connsiteX1" fmla="*/ 757287 w 1305333"/>
              <a:gd name="connsiteY1" fmla="*/ 32444 h 1424419"/>
              <a:gd name="connsiteX2" fmla="*/ 1206876 w 1305333"/>
              <a:gd name="connsiteY2" fmla="*/ 284945 h 1424419"/>
              <a:gd name="connsiteX3" fmla="*/ 1233464 w 1305333"/>
              <a:gd name="connsiteY3" fmla="*/ 306775 h 1424419"/>
              <a:gd name="connsiteX4" fmla="*/ 1299728 w 1305333"/>
              <a:gd name="connsiteY4" fmla="*/ 452301 h 1424419"/>
              <a:gd name="connsiteX5" fmla="*/ 1303099 w 1305333"/>
              <a:gd name="connsiteY5" fmla="*/ 495558 h 1424419"/>
              <a:gd name="connsiteX6" fmla="*/ 1303099 w 1305333"/>
              <a:gd name="connsiteY6" fmla="*/ 952393 h 1424419"/>
              <a:gd name="connsiteX7" fmla="*/ 1299356 w 1305333"/>
              <a:gd name="connsiteY7" fmla="*/ 974248 h 1424419"/>
              <a:gd name="connsiteX8" fmla="*/ 1193590 w 1305333"/>
              <a:gd name="connsiteY8" fmla="*/ 1159518 h 1424419"/>
              <a:gd name="connsiteX9" fmla="*/ 1188747 w 1305333"/>
              <a:gd name="connsiteY9" fmla="*/ 1163476 h 1424419"/>
              <a:gd name="connsiteX10" fmla="*/ 792288 w 1305333"/>
              <a:gd name="connsiteY10" fmla="*/ 1385653 h 1424419"/>
              <a:gd name="connsiteX11" fmla="*/ 522686 w 1305333"/>
              <a:gd name="connsiteY11" fmla="*/ 1384922 h 1424419"/>
              <a:gd name="connsiteX12" fmla="*/ 80344 w 1305333"/>
              <a:gd name="connsiteY12" fmla="*/ 1139323 h 1424419"/>
              <a:gd name="connsiteX13" fmla="*/ 68397 w 1305333"/>
              <a:gd name="connsiteY13" fmla="*/ 1130059 h 1424419"/>
              <a:gd name="connsiteX14" fmla="*/ 667 w 1305333"/>
              <a:gd name="connsiteY14" fmla="*/ 999105 h 1424419"/>
              <a:gd name="connsiteX15" fmla="*/ 0 w 1305333"/>
              <a:gd name="connsiteY15" fmla="*/ 972364 h 1424419"/>
              <a:gd name="connsiteX16" fmla="*/ 2496 w 1305333"/>
              <a:gd name="connsiteY16" fmla="*/ 463106 h 1424419"/>
              <a:gd name="connsiteX17" fmla="*/ 2458 w 1305333"/>
              <a:gd name="connsiteY17" fmla="*/ 429563 h 1424419"/>
              <a:gd name="connsiteX18" fmla="*/ 75248 w 1305333"/>
              <a:gd name="connsiteY18" fmla="*/ 303202 h 1424419"/>
              <a:gd name="connsiteX19" fmla="*/ 103465 w 1305333"/>
              <a:gd name="connsiteY19" fmla="*/ 288252 h 1424419"/>
              <a:gd name="connsiteX20" fmla="*/ 541533 w 1305333"/>
              <a:gd name="connsiteY20" fmla="*/ 38110 h 1424419"/>
              <a:gd name="connsiteX21" fmla="*/ 653528 w 1305333"/>
              <a:gd name="connsiteY21" fmla="*/ 0 h 1424419"/>
              <a:gd name="connsiteX0-1" fmla="*/ 653528 w 1305333"/>
              <a:gd name="connsiteY0-2" fmla="*/ 0 h 1424419"/>
              <a:gd name="connsiteX1-3" fmla="*/ 757287 w 1305333"/>
              <a:gd name="connsiteY1-4" fmla="*/ 32444 h 1424419"/>
              <a:gd name="connsiteX2-5" fmla="*/ 1206876 w 1305333"/>
              <a:gd name="connsiteY2-6" fmla="*/ 284945 h 1424419"/>
              <a:gd name="connsiteX3-7" fmla="*/ 1233464 w 1305333"/>
              <a:gd name="connsiteY3-8" fmla="*/ 306775 h 1424419"/>
              <a:gd name="connsiteX4-9" fmla="*/ 1301712 w 1305333"/>
              <a:gd name="connsiteY4-10" fmla="*/ 442384 h 1424419"/>
              <a:gd name="connsiteX5-11" fmla="*/ 1303099 w 1305333"/>
              <a:gd name="connsiteY5-12" fmla="*/ 495558 h 1424419"/>
              <a:gd name="connsiteX6-13" fmla="*/ 1303099 w 1305333"/>
              <a:gd name="connsiteY6-14" fmla="*/ 952393 h 1424419"/>
              <a:gd name="connsiteX7-15" fmla="*/ 1299356 w 1305333"/>
              <a:gd name="connsiteY7-16" fmla="*/ 974248 h 1424419"/>
              <a:gd name="connsiteX8-17" fmla="*/ 1193590 w 1305333"/>
              <a:gd name="connsiteY8-18" fmla="*/ 1159518 h 1424419"/>
              <a:gd name="connsiteX9-19" fmla="*/ 1188747 w 1305333"/>
              <a:gd name="connsiteY9-20" fmla="*/ 1163476 h 1424419"/>
              <a:gd name="connsiteX10-21" fmla="*/ 792288 w 1305333"/>
              <a:gd name="connsiteY10-22" fmla="*/ 1385653 h 1424419"/>
              <a:gd name="connsiteX11-23" fmla="*/ 522686 w 1305333"/>
              <a:gd name="connsiteY11-24" fmla="*/ 1384922 h 1424419"/>
              <a:gd name="connsiteX12-25" fmla="*/ 80344 w 1305333"/>
              <a:gd name="connsiteY12-26" fmla="*/ 1139323 h 1424419"/>
              <a:gd name="connsiteX13-27" fmla="*/ 68397 w 1305333"/>
              <a:gd name="connsiteY13-28" fmla="*/ 1130059 h 1424419"/>
              <a:gd name="connsiteX14-29" fmla="*/ 667 w 1305333"/>
              <a:gd name="connsiteY14-30" fmla="*/ 999105 h 1424419"/>
              <a:gd name="connsiteX15-31" fmla="*/ 0 w 1305333"/>
              <a:gd name="connsiteY15-32" fmla="*/ 972364 h 1424419"/>
              <a:gd name="connsiteX16-33" fmla="*/ 2496 w 1305333"/>
              <a:gd name="connsiteY16-34" fmla="*/ 463106 h 1424419"/>
              <a:gd name="connsiteX17-35" fmla="*/ 2458 w 1305333"/>
              <a:gd name="connsiteY17-36" fmla="*/ 429563 h 1424419"/>
              <a:gd name="connsiteX18-37" fmla="*/ 75248 w 1305333"/>
              <a:gd name="connsiteY18-38" fmla="*/ 303202 h 1424419"/>
              <a:gd name="connsiteX19-39" fmla="*/ 103465 w 1305333"/>
              <a:gd name="connsiteY19-40" fmla="*/ 288252 h 1424419"/>
              <a:gd name="connsiteX20-41" fmla="*/ 541533 w 1305333"/>
              <a:gd name="connsiteY20-42" fmla="*/ 38110 h 1424419"/>
              <a:gd name="connsiteX21-43" fmla="*/ 653528 w 1305333"/>
              <a:gd name="connsiteY21-44" fmla="*/ 0 h 1424419"/>
              <a:gd name="connsiteX0-45" fmla="*/ 653528 w 1305333"/>
              <a:gd name="connsiteY0-46" fmla="*/ 0 h 1424419"/>
              <a:gd name="connsiteX1-47" fmla="*/ 757287 w 1305333"/>
              <a:gd name="connsiteY1-48" fmla="*/ 32444 h 1424419"/>
              <a:gd name="connsiteX2-49" fmla="*/ 1206876 w 1305333"/>
              <a:gd name="connsiteY2-50" fmla="*/ 284945 h 1424419"/>
              <a:gd name="connsiteX3-51" fmla="*/ 1233464 w 1305333"/>
              <a:gd name="connsiteY3-52" fmla="*/ 306775 h 1424419"/>
              <a:gd name="connsiteX4-53" fmla="*/ 1301712 w 1305333"/>
              <a:gd name="connsiteY4-54" fmla="*/ 442384 h 1424419"/>
              <a:gd name="connsiteX5-55" fmla="*/ 1303099 w 1305333"/>
              <a:gd name="connsiteY5-56" fmla="*/ 495558 h 1424419"/>
              <a:gd name="connsiteX6-57" fmla="*/ 1303099 w 1305333"/>
              <a:gd name="connsiteY6-58" fmla="*/ 952393 h 1424419"/>
              <a:gd name="connsiteX7-59" fmla="*/ 1299356 w 1305333"/>
              <a:gd name="connsiteY7-60" fmla="*/ 974248 h 1424419"/>
              <a:gd name="connsiteX8-61" fmla="*/ 1193590 w 1305333"/>
              <a:gd name="connsiteY8-62" fmla="*/ 1159518 h 1424419"/>
              <a:gd name="connsiteX9-63" fmla="*/ 1188747 w 1305333"/>
              <a:gd name="connsiteY9-64" fmla="*/ 1163476 h 1424419"/>
              <a:gd name="connsiteX10-65" fmla="*/ 792288 w 1305333"/>
              <a:gd name="connsiteY10-66" fmla="*/ 1385653 h 1424419"/>
              <a:gd name="connsiteX11-67" fmla="*/ 522686 w 1305333"/>
              <a:gd name="connsiteY11-68" fmla="*/ 1384922 h 1424419"/>
              <a:gd name="connsiteX12-69" fmla="*/ 80344 w 1305333"/>
              <a:gd name="connsiteY12-70" fmla="*/ 1139323 h 1424419"/>
              <a:gd name="connsiteX13-71" fmla="*/ 68397 w 1305333"/>
              <a:gd name="connsiteY13-72" fmla="*/ 1130059 h 1424419"/>
              <a:gd name="connsiteX14-73" fmla="*/ 667 w 1305333"/>
              <a:gd name="connsiteY14-74" fmla="*/ 999105 h 1424419"/>
              <a:gd name="connsiteX15-75" fmla="*/ 0 w 1305333"/>
              <a:gd name="connsiteY15-76" fmla="*/ 972364 h 1424419"/>
              <a:gd name="connsiteX16-77" fmla="*/ 2496 w 1305333"/>
              <a:gd name="connsiteY16-78" fmla="*/ 463106 h 1424419"/>
              <a:gd name="connsiteX17-79" fmla="*/ 2458 w 1305333"/>
              <a:gd name="connsiteY17-80" fmla="*/ 429563 h 1424419"/>
              <a:gd name="connsiteX18-81" fmla="*/ 75248 w 1305333"/>
              <a:gd name="connsiteY18-82" fmla="*/ 303202 h 1424419"/>
              <a:gd name="connsiteX19-83" fmla="*/ 103465 w 1305333"/>
              <a:gd name="connsiteY19-84" fmla="*/ 288252 h 1424419"/>
              <a:gd name="connsiteX20-85" fmla="*/ 541533 w 1305333"/>
              <a:gd name="connsiteY20-86" fmla="*/ 38110 h 1424419"/>
              <a:gd name="connsiteX21-87" fmla="*/ 653528 w 1305333"/>
              <a:gd name="connsiteY21-88" fmla="*/ 0 h 1424419"/>
              <a:gd name="connsiteX0-89" fmla="*/ 653528 w 1306046"/>
              <a:gd name="connsiteY0-90" fmla="*/ 0 h 1424419"/>
              <a:gd name="connsiteX1-91" fmla="*/ 757287 w 1306046"/>
              <a:gd name="connsiteY1-92" fmla="*/ 32444 h 1424419"/>
              <a:gd name="connsiteX2-93" fmla="*/ 1206876 w 1306046"/>
              <a:gd name="connsiteY2-94" fmla="*/ 284945 h 1424419"/>
              <a:gd name="connsiteX3-95" fmla="*/ 1233464 w 1306046"/>
              <a:gd name="connsiteY3-96" fmla="*/ 306775 h 1424419"/>
              <a:gd name="connsiteX4-97" fmla="*/ 1301712 w 1306046"/>
              <a:gd name="connsiteY4-98" fmla="*/ 442384 h 1424419"/>
              <a:gd name="connsiteX5-99" fmla="*/ 1303099 w 1306046"/>
              <a:gd name="connsiteY5-100" fmla="*/ 495558 h 1424419"/>
              <a:gd name="connsiteX6-101" fmla="*/ 1303099 w 1306046"/>
              <a:gd name="connsiteY6-102" fmla="*/ 952393 h 1424419"/>
              <a:gd name="connsiteX7-103" fmla="*/ 1305306 w 1306046"/>
              <a:gd name="connsiteY7-104" fmla="*/ 990115 h 1424419"/>
              <a:gd name="connsiteX8-105" fmla="*/ 1193590 w 1306046"/>
              <a:gd name="connsiteY8-106" fmla="*/ 1159518 h 1424419"/>
              <a:gd name="connsiteX9-107" fmla="*/ 1188747 w 1306046"/>
              <a:gd name="connsiteY9-108" fmla="*/ 1163476 h 1424419"/>
              <a:gd name="connsiteX10-109" fmla="*/ 792288 w 1306046"/>
              <a:gd name="connsiteY10-110" fmla="*/ 1385653 h 1424419"/>
              <a:gd name="connsiteX11-111" fmla="*/ 522686 w 1306046"/>
              <a:gd name="connsiteY11-112" fmla="*/ 1384922 h 1424419"/>
              <a:gd name="connsiteX12-113" fmla="*/ 80344 w 1306046"/>
              <a:gd name="connsiteY12-114" fmla="*/ 1139323 h 1424419"/>
              <a:gd name="connsiteX13-115" fmla="*/ 68397 w 1306046"/>
              <a:gd name="connsiteY13-116" fmla="*/ 1130059 h 1424419"/>
              <a:gd name="connsiteX14-117" fmla="*/ 667 w 1306046"/>
              <a:gd name="connsiteY14-118" fmla="*/ 999105 h 1424419"/>
              <a:gd name="connsiteX15-119" fmla="*/ 0 w 1306046"/>
              <a:gd name="connsiteY15-120" fmla="*/ 972364 h 1424419"/>
              <a:gd name="connsiteX16-121" fmla="*/ 2496 w 1306046"/>
              <a:gd name="connsiteY16-122" fmla="*/ 463106 h 1424419"/>
              <a:gd name="connsiteX17-123" fmla="*/ 2458 w 1306046"/>
              <a:gd name="connsiteY17-124" fmla="*/ 429563 h 1424419"/>
              <a:gd name="connsiteX18-125" fmla="*/ 75248 w 1306046"/>
              <a:gd name="connsiteY18-126" fmla="*/ 303202 h 1424419"/>
              <a:gd name="connsiteX19-127" fmla="*/ 103465 w 1306046"/>
              <a:gd name="connsiteY19-128" fmla="*/ 288252 h 1424419"/>
              <a:gd name="connsiteX20-129" fmla="*/ 541533 w 1306046"/>
              <a:gd name="connsiteY20-130" fmla="*/ 38110 h 1424419"/>
              <a:gd name="connsiteX21-131" fmla="*/ 653528 w 1306046"/>
              <a:gd name="connsiteY21-132" fmla="*/ 0 h 1424419"/>
              <a:gd name="connsiteX0-133" fmla="*/ 653528 w 1305333"/>
              <a:gd name="connsiteY0-134" fmla="*/ 0 h 1424419"/>
              <a:gd name="connsiteX1-135" fmla="*/ 757287 w 1305333"/>
              <a:gd name="connsiteY1-136" fmla="*/ 32444 h 1424419"/>
              <a:gd name="connsiteX2-137" fmla="*/ 1206876 w 1305333"/>
              <a:gd name="connsiteY2-138" fmla="*/ 284945 h 1424419"/>
              <a:gd name="connsiteX3-139" fmla="*/ 1233464 w 1305333"/>
              <a:gd name="connsiteY3-140" fmla="*/ 306775 h 1424419"/>
              <a:gd name="connsiteX4-141" fmla="*/ 1301712 w 1305333"/>
              <a:gd name="connsiteY4-142" fmla="*/ 442384 h 1424419"/>
              <a:gd name="connsiteX5-143" fmla="*/ 1303099 w 1305333"/>
              <a:gd name="connsiteY5-144" fmla="*/ 495558 h 1424419"/>
              <a:gd name="connsiteX6-145" fmla="*/ 1303099 w 1305333"/>
              <a:gd name="connsiteY6-146" fmla="*/ 952393 h 1424419"/>
              <a:gd name="connsiteX7-147" fmla="*/ 1305306 w 1305333"/>
              <a:gd name="connsiteY7-148" fmla="*/ 990115 h 1424419"/>
              <a:gd name="connsiteX8-149" fmla="*/ 1193590 w 1305333"/>
              <a:gd name="connsiteY8-150" fmla="*/ 1159518 h 1424419"/>
              <a:gd name="connsiteX9-151" fmla="*/ 1188747 w 1305333"/>
              <a:gd name="connsiteY9-152" fmla="*/ 1163476 h 1424419"/>
              <a:gd name="connsiteX10-153" fmla="*/ 792288 w 1305333"/>
              <a:gd name="connsiteY10-154" fmla="*/ 1385653 h 1424419"/>
              <a:gd name="connsiteX11-155" fmla="*/ 522686 w 1305333"/>
              <a:gd name="connsiteY11-156" fmla="*/ 1384922 h 1424419"/>
              <a:gd name="connsiteX12-157" fmla="*/ 80344 w 1305333"/>
              <a:gd name="connsiteY12-158" fmla="*/ 1139323 h 1424419"/>
              <a:gd name="connsiteX13-159" fmla="*/ 68397 w 1305333"/>
              <a:gd name="connsiteY13-160" fmla="*/ 1130059 h 1424419"/>
              <a:gd name="connsiteX14-161" fmla="*/ 667 w 1305333"/>
              <a:gd name="connsiteY14-162" fmla="*/ 999105 h 1424419"/>
              <a:gd name="connsiteX15-163" fmla="*/ 0 w 1305333"/>
              <a:gd name="connsiteY15-164" fmla="*/ 972364 h 1424419"/>
              <a:gd name="connsiteX16-165" fmla="*/ 2496 w 1305333"/>
              <a:gd name="connsiteY16-166" fmla="*/ 463106 h 1424419"/>
              <a:gd name="connsiteX17-167" fmla="*/ 2458 w 1305333"/>
              <a:gd name="connsiteY17-168" fmla="*/ 429563 h 1424419"/>
              <a:gd name="connsiteX18-169" fmla="*/ 75248 w 1305333"/>
              <a:gd name="connsiteY18-170" fmla="*/ 303202 h 1424419"/>
              <a:gd name="connsiteX19-171" fmla="*/ 103465 w 1305333"/>
              <a:gd name="connsiteY19-172" fmla="*/ 288252 h 1424419"/>
              <a:gd name="connsiteX20-173" fmla="*/ 541533 w 1305333"/>
              <a:gd name="connsiteY20-174" fmla="*/ 38110 h 1424419"/>
              <a:gd name="connsiteX21-175" fmla="*/ 653528 w 1305333"/>
              <a:gd name="connsiteY21-176" fmla="*/ 0 h 1424419"/>
              <a:gd name="connsiteX0-177" fmla="*/ 653528 w 1305333"/>
              <a:gd name="connsiteY0-178" fmla="*/ 0 h 1424419"/>
              <a:gd name="connsiteX1-179" fmla="*/ 757287 w 1305333"/>
              <a:gd name="connsiteY1-180" fmla="*/ 32444 h 1424419"/>
              <a:gd name="connsiteX2-181" fmla="*/ 1206876 w 1305333"/>
              <a:gd name="connsiteY2-182" fmla="*/ 284945 h 1424419"/>
              <a:gd name="connsiteX3-183" fmla="*/ 1233464 w 1305333"/>
              <a:gd name="connsiteY3-184" fmla="*/ 306775 h 1424419"/>
              <a:gd name="connsiteX4-185" fmla="*/ 1301712 w 1305333"/>
              <a:gd name="connsiteY4-186" fmla="*/ 442384 h 1424419"/>
              <a:gd name="connsiteX5-187" fmla="*/ 1303099 w 1305333"/>
              <a:gd name="connsiteY5-188" fmla="*/ 495558 h 1424419"/>
              <a:gd name="connsiteX6-189" fmla="*/ 1303099 w 1305333"/>
              <a:gd name="connsiteY6-190" fmla="*/ 952393 h 1424419"/>
              <a:gd name="connsiteX7-191" fmla="*/ 1305306 w 1305333"/>
              <a:gd name="connsiteY7-192" fmla="*/ 990115 h 1424419"/>
              <a:gd name="connsiteX8-193" fmla="*/ 1193590 w 1305333"/>
              <a:gd name="connsiteY8-194" fmla="*/ 1159518 h 1424419"/>
              <a:gd name="connsiteX9-195" fmla="*/ 1172881 w 1305333"/>
              <a:gd name="connsiteY9-196" fmla="*/ 1179342 h 1424419"/>
              <a:gd name="connsiteX10-197" fmla="*/ 792288 w 1305333"/>
              <a:gd name="connsiteY10-198" fmla="*/ 1385653 h 1424419"/>
              <a:gd name="connsiteX11-199" fmla="*/ 522686 w 1305333"/>
              <a:gd name="connsiteY11-200" fmla="*/ 1384922 h 1424419"/>
              <a:gd name="connsiteX12-201" fmla="*/ 80344 w 1305333"/>
              <a:gd name="connsiteY12-202" fmla="*/ 1139323 h 1424419"/>
              <a:gd name="connsiteX13-203" fmla="*/ 68397 w 1305333"/>
              <a:gd name="connsiteY13-204" fmla="*/ 1130059 h 1424419"/>
              <a:gd name="connsiteX14-205" fmla="*/ 667 w 1305333"/>
              <a:gd name="connsiteY14-206" fmla="*/ 999105 h 1424419"/>
              <a:gd name="connsiteX15-207" fmla="*/ 0 w 1305333"/>
              <a:gd name="connsiteY15-208" fmla="*/ 972364 h 1424419"/>
              <a:gd name="connsiteX16-209" fmla="*/ 2496 w 1305333"/>
              <a:gd name="connsiteY16-210" fmla="*/ 463106 h 1424419"/>
              <a:gd name="connsiteX17-211" fmla="*/ 2458 w 1305333"/>
              <a:gd name="connsiteY17-212" fmla="*/ 429563 h 1424419"/>
              <a:gd name="connsiteX18-213" fmla="*/ 75248 w 1305333"/>
              <a:gd name="connsiteY18-214" fmla="*/ 303202 h 1424419"/>
              <a:gd name="connsiteX19-215" fmla="*/ 103465 w 1305333"/>
              <a:gd name="connsiteY19-216" fmla="*/ 288252 h 1424419"/>
              <a:gd name="connsiteX20-217" fmla="*/ 541533 w 1305333"/>
              <a:gd name="connsiteY20-218" fmla="*/ 38110 h 1424419"/>
              <a:gd name="connsiteX21-219" fmla="*/ 653528 w 1305333"/>
              <a:gd name="connsiteY21-220" fmla="*/ 0 h 1424419"/>
              <a:gd name="connsiteX0-221" fmla="*/ 653528 w 1305333"/>
              <a:gd name="connsiteY0-222" fmla="*/ 0 h 1424419"/>
              <a:gd name="connsiteX1-223" fmla="*/ 757287 w 1305333"/>
              <a:gd name="connsiteY1-224" fmla="*/ 32444 h 1424419"/>
              <a:gd name="connsiteX2-225" fmla="*/ 1206876 w 1305333"/>
              <a:gd name="connsiteY2-226" fmla="*/ 284945 h 1424419"/>
              <a:gd name="connsiteX3-227" fmla="*/ 1233464 w 1305333"/>
              <a:gd name="connsiteY3-228" fmla="*/ 306775 h 1424419"/>
              <a:gd name="connsiteX4-229" fmla="*/ 1301712 w 1305333"/>
              <a:gd name="connsiteY4-230" fmla="*/ 442384 h 1424419"/>
              <a:gd name="connsiteX5-231" fmla="*/ 1303099 w 1305333"/>
              <a:gd name="connsiteY5-232" fmla="*/ 495558 h 1424419"/>
              <a:gd name="connsiteX6-233" fmla="*/ 1303099 w 1305333"/>
              <a:gd name="connsiteY6-234" fmla="*/ 952393 h 1424419"/>
              <a:gd name="connsiteX7-235" fmla="*/ 1305306 w 1305333"/>
              <a:gd name="connsiteY7-236" fmla="*/ 990115 h 1424419"/>
              <a:gd name="connsiteX8-237" fmla="*/ 1193590 w 1305333"/>
              <a:gd name="connsiteY8-238" fmla="*/ 1159518 h 1424419"/>
              <a:gd name="connsiteX9-239" fmla="*/ 1172881 w 1305333"/>
              <a:gd name="connsiteY9-240" fmla="*/ 1179342 h 1424419"/>
              <a:gd name="connsiteX10-241" fmla="*/ 792288 w 1305333"/>
              <a:gd name="connsiteY10-242" fmla="*/ 1385653 h 1424419"/>
              <a:gd name="connsiteX11-243" fmla="*/ 522686 w 1305333"/>
              <a:gd name="connsiteY11-244" fmla="*/ 1384922 h 1424419"/>
              <a:gd name="connsiteX12-245" fmla="*/ 80344 w 1305333"/>
              <a:gd name="connsiteY12-246" fmla="*/ 1139323 h 1424419"/>
              <a:gd name="connsiteX13-247" fmla="*/ 68397 w 1305333"/>
              <a:gd name="connsiteY13-248" fmla="*/ 1130059 h 1424419"/>
              <a:gd name="connsiteX14-249" fmla="*/ 667 w 1305333"/>
              <a:gd name="connsiteY14-250" fmla="*/ 999105 h 1424419"/>
              <a:gd name="connsiteX15-251" fmla="*/ 0 w 1305333"/>
              <a:gd name="connsiteY15-252" fmla="*/ 972364 h 1424419"/>
              <a:gd name="connsiteX16-253" fmla="*/ 2496 w 1305333"/>
              <a:gd name="connsiteY16-254" fmla="*/ 463106 h 1424419"/>
              <a:gd name="connsiteX17-255" fmla="*/ 2458 w 1305333"/>
              <a:gd name="connsiteY17-256" fmla="*/ 429563 h 1424419"/>
              <a:gd name="connsiteX18-257" fmla="*/ 75248 w 1305333"/>
              <a:gd name="connsiteY18-258" fmla="*/ 303202 h 1424419"/>
              <a:gd name="connsiteX19-259" fmla="*/ 103465 w 1305333"/>
              <a:gd name="connsiteY19-260" fmla="*/ 288252 h 1424419"/>
              <a:gd name="connsiteX20-261" fmla="*/ 541533 w 1305333"/>
              <a:gd name="connsiteY20-262" fmla="*/ 38110 h 1424419"/>
              <a:gd name="connsiteX21-263" fmla="*/ 653528 w 1305333"/>
              <a:gd name="connsiteY21-264" fmla="*/ 0 h 1424419"/>
              <a:gd name="connsiteX0-265" fmla="*/ 653528 w 1305333"/>
              <a:gd name="connsiteY0-266" fmla="*/ 0 h 1424419"/>
              <a:gd name="connsiteX1-267" fmla="*/ 757287 w 1305333"/>
              <a:gd name="connsiteY1-268" fmla="*/ 32444 h 1424419"/>
              <a:gd name="connsiteX2-269" fmla="*/ 1206876 w 1305333"/>
              <a:gd name="connsiteY2-270" fmla="*/ 284945 h 1424419"/>
              <a:gd name="connsiteX3-271" fmla="*/ 1233464 w 1305333"/>
              <a:gd name="connsiteY3-272" fmla="*/ 306775 h 1424419"/>
              <a:gd name="connsiteX4-273" fmla="*/ 1301712 w 1305333"/>
              <a:gd name="connsiteY4-274" fmla="*/ 442384 h 1424419"/>
              <a:gd name="connsiteX5-275" fmla="*/ 1303099 w 1305333"/>
              <a:gd name="connsiteY5-276" fmla="*/ 495558 h 1424419"/>
              <a:gd name="connsiteX6-277" fmla="*/ 1303099 w 1305333"/>
              <a:gd name="connsiteY6-278" fmla="*/ 952393 h 1424419"/>
              <a:gd name="connsiteX7-279" fmla="*/ 1305306 w 1305333"/>
              <a:gd name="connsiteY7-280" fmla="*/ 990115 h 1424419"/>
              <a:gd name="connsiteX8-281" fmla="*/ 1193590 w 1305333"/>
              <a:gd name="connsiteY8-282" fmla="*/ 1159518 h 1424419"/>
              <a:gd name="connsiteX9-283" fmla="*/ 1172881 w 1305333"/>
              <a:gd name="connsiteY9-284" fmla="*/ 1179342 h 1424419"/>
              <a:gd name="connsiteX10-285" fmla="*/ 792288 w 1305333"/>
              <a:gd name="connsiteY10-286" fmla="*/ 1385653 h 1424419"/>
              <a:gd name="connsiteX11-287" fmla="*/ 522686 w 1305333"/>
              <a:gd name="connsiteY11-288" fmla="*/ 1384922 h 1424419"/>
              <a:gd name="connsiteX12-289" fmla="*/ 80344 w 1305333"/>
              <a:gd name="connsiteY12-290" fmla="*/ 1139323 h 1424419"/>
              <a:gd name="connsiteX13-291" fmla="*/ 68397 w 1305333"/>
              <a:gd name="connsiteY13-292" fmla="*/ 1130059 h 1424419"/>
              <a:gd name="connsiteX14-293" fmla="*/ 667 w 1305333"/>
              <a:gd name="connsiteY14-294" fmla="*/ 999105 h 1424419"/>
              <a:gd name="connsiteX15-295" fmla="*/ 0 w 1305333"/>
              <a:gd name="connsiteY15-296" fmla="*/ 972364 h 1424419"/>
              <a:gd name="connsiteX16-297" fmla="*/ 2496 w 1305333"/>
              <a:gd name="connsiteY16-298" fmla="*/ 463106 h 1424419"/>
              <a:gd name="connsiteX17-299" fmla="*/ 2458 w 1305333"/>
              <a:gd name="connsiteY17-300" fmla="*/ 429563 h 1424419"/>
              <a:gd name="connsiteX18-301" fmla="*/ 75248 w 1305333"/>
              <a:gd name="connsiteY18-302" fmla="*/ 303202 h 1424419"/>
              <a:gd name="connsiteX19-303" fmla="*/ 103465 w 1305333"/>
              <a:gd name="connsiteY19-304" fmla="*/ 288252 h 1424419"/>
              <a:gd name="connsiteX20-305" fmla="*/ 541533 w 1305333"/>
              <a:gd name="connsiteY20-306" fmla="*/ 38110 h 1424419"/>
              <a:gd name="connsiteX21-307" fmla="*/ 653528 w 1305333"/>
              <a:gd name="connsiteY21-308" fmla="*/ 0 h 1424419"/>
              <a:gd name="connsiteX0-309" fmla="*/ 653528 w 1305333"/>
              <a:gd name="connsiteY0-310" fmla="*/ 0 h 1424419"/>
              <a:gd name="connsiteX1-311" fmla="*/ 757287 w 1305333"/>
              <a:gd name="connsiteY1-312" fmla="*/ 32444 h 1424419"/>
              <a:gd name="connsiteX2-313" fmla="*/ 1206876 w 1305333"/>
              <a:gd name="connsiteY2-314" fmla="*/ 284945 h 1424419"/>
              <a:gd name="connsiteX3-315" fmla="*/ 1233464 w 1305333"/>
              <a:gd name="connsiteY3-316" fmla="*/ 306775 h 1424419"/>
              <a:gd name="connsiteX4-317" fmla="*/ 1301712 w 1305333"/>
              <a:gd name="connsiteY4-318" fmla="*/ 442384 h 1424419"/>
              <a:gd name="connsiteX5-319" fmla="*/ 1303099 w 1305333"/>
              <a:gd name="connsiteY5-320" fmla="*/ 495558 h 1424419"/>
              <a:gd name="connsiteX6-321" fmla="*/ 1303099 w 1305333"/>
              <a:gd name="connsiteY6-322" fmla="*/ 952393 h 1424419"/>
              <a:gd name="connsiteX7-323" fmla="*/ 1305306 w 1305333"/>
              <a:gd name="connsiteY7-324" fmla="*/ 990115 h 1424419"/>
              <a:gd name="connsiteX8-325" fmla="*/ 1193590 w 1305333"/>
              <a:gd name="connsiteY8-326" fmla="*/ 1159518 h 1424419"/>
              <a:gd name="connsiteX9-327" fmla="*/ 1172881 w 1305333"/>
              <a:gd name="connsiteY9-328" fmla="*/ 1179342 h 1424419"/>
              <a:gd name="connsiteX10-329" fmla="*/ 792288 w 1305333"/>
              <a:gd name="connsiteY10-330" fmla="*/ 1385653 h 1424419"/>
              <a:gd name="connsiteX11-331" fmla="*/ 522686 w 1305333"/>
              <a:gd name="connsiteY11-332" fmla="*/ 1384922 h 1424419"/>
              <a:gd name="connsiteX12-333" fmla="*/ 80344 w 1305333"/>
              <a:gd name="connsiteY12-334" fmla="*/ 1139323 h 1424419"/>
              <a:gd name="connsiteX13-335" fmla="*/ 68397 w 1305333"/>
              <a:gd name="connsiteY13-336" fmla="*/ 1130059 h 1424419"/>
              <a:gd name="connsiteX14-337" fmla="*/ 667 w 1305333"/>
              <a:gd name="connsiteY14-338" fmla="*/ 999105 h 1424419"/>
              <a:gd name="connsiteX15-339" fmla="*/ 0 w 1305333"/>
              <a:gd name="connsiteY15-340" fmla="*/ 972364 h 1424419"/>
              <a:gd name="connsiteX16-341" fmla="*/ 2496 w 1305333"/>
              <a:gd name="connsiteY16-342" fmla="*/ 463106 h 1424419"/>
              <a:gd name="connsiteX17-343" fmla="*/ 2458 w 1305333"/>
              <a:gd name="connsiteY17-344" fmla="*/ 429563 h 1424419"/>
              <a:gd name="connsiteX18-345" fmla="*/ 75248 w 1305333"/>
              <a:gd name="connsiteY18-346" fmla="*/ 303202 h 1424419"/>
              <a:gd name="connsiteX19-347" fmla="*/ 103465 w 1305333"/>
              <a:gd name="connsiteY19-348" fmla="*/ 288252 h 1424419"/>
              <a:gd name="connsiteX20-349" fmla="*/ 541533 w 1305333"/>
              <a:gd name="connsiteY20-350" fmla="*/ 38110 h 1424419"/>
              <a:gd name="connsiteX21-351" fmla="*/ 653528 w 1305333"/>
              <a:gd name="connsiteY21-352" fmla="*/ 0 h 1424419"/>
              <a:gd name="connsiteX0-353" fmla="*/ 653528 w 1305333"/>
              <a:gd name="connsiteY0-354" fmla="*/ 0 h 1424419"/>
              <a:gd name="connsiteX1-355" fmla="*/ 757287 w 1305333"/>
              <a:gd name="connsiteY1-356" fmla="*/ 32444 h 1424419"/>
              <a:gd name="connsiteX2-357" fmla="*/ 1206876 w 1305333"/>
              <a:gd name="connsiteY2-358" fmla="*/ 284945 h 1424419"/>
              <a:gd name="connsiteX3-359" fmla="*/ 1233464 w 1305333"/>
              <a:gd name="connsiteY3-360" fmla="*/ 306775 h 1424419"/>
              <a:gd name="connsiteX4-361" fmla="*/ 1301712 w 1305333"/>
              <a:gd name="connsiteY4-362" fmla="*/ 442384 h 1424419"/>
              <a:gd name="connsiteX5-363" fmla="*/ 1303099 w 1305333"/>
              <a:gd name="connsiteY5-364" fmla="*/ 495558 h 1424419"/>
              <a:gd name="connsiteX6-365" fmla="*/ 1303099 w 1305333"/>
              <a:gd name="connsiteY6-366" fmla="*/ 952393 h 1424419"/>
              <a:gd name="connsiteX7-367" fmla="*/ 1305306 w 1305333"/>
              <a:gd name="connsiteY7-368" fmla="*/ 990115 h 1424419"/>
              <a:gd name="connsiteX8-369" fmla="*/ 1193590 w 1305333"/>
              <a:gd name="connsiteY8-370" fmla="*/ 1159518 h 1424419"/>
              <a:gd name="connsiteX9-371" fmla="*/ 1172881 w 1305333"/>
              <a:gd name="connsiteY9-372" fmla="*/ 1179342 h 1424419"/>
              <a:gd name="connsiteX10-373" fmla="*/ 792288 w 1305333"/>
              <a:gd name="connsiteY10-374" fmla="*/ 1385653 h 1424419"/>
              <a:gd name="connsiteX11-375" fmla="*/ 522686 w 1305333"/>
              <a:gd name="connsiteY11-376" fmla="*/ 1384922 h 1424419"/>
              <a:gd name="connsiteX12-377" fmla="*/ 80344 w 1305333"/>
              <a:gd name="connsiteY12-378" fmla="*/ 1139323 h 1424419"/>
              <a:gd name="connsiteX13-379" fmla="*/ 68397 w 1305333"/>
              <a:gd name="connsiteY13-380" fmla="*/ 1130059 h 1424419"/>
              <a:gd name="connsiteX14-381" fmla="*/ 667 w 1305333"/>
              <a:gd name="connsiteY14-382" fmla="*/ 999105 h 1424419"/>
              <a:gd name="connsiteX15-383" fmla="*/ 0 w 1305333"/>
              <a:gd name="connsiteY15-384" fmla="*/ 972364 h 1424419"/>
              <a:gd name="connsiteX16-385" fmla="*/ 2496 w 1305333"/>
              <a:gd name="connsiteY16-386" fmla="*/ 463106 h 1424419"/>
              <a:gd name="connsiteX17-387" fmla="*/ 2458 w 1305333"/>
              <a:gd name="connsiteY17-388" fmla="*/ 429563 h 1424419"/>
              <a:gd name="connsiteX18-389" fmla="*/ 75248 w 1305333"/>
              <a:gd name="connsiteY18-390" fmla="*/ 303202 h 1424419"/>
              <a:gd name="connsiteX19-391" fmla="*/ 106293 w 1305333"/>
              <a:gd name="connsiteY19-392" fmla="*/ 282597 h 1424419"/>
              <a:gd name="connsiteX20-393" fmla="*/ 541533 w 1305333"/>
              <a:gd name="connsiteY20-394" fmla="*/ 38110 h 1424419"/>
              <a:gd name="connsiteX21-395" fmla="*/ 653528 w 1305333"/>
              <a:gd name="connsiteY21-396" fmla="*/ 0 h 1424419"/>
              <a:gd name="connsiteX0-397" fmla="*/ 653528 w 1305333"/>
              <a:gd name="connsiteY0-398" fmla="*/ 0 h 1424419"/>
              <a:gd name="connsiteX1-399" fmla="*/ 757287 w 1305333"/>
              <a:gd name="connsiteY1-400" fmla="*/ 32444 h 1424419"/>
              <a:gd name="connsiteX2-401" fmla="*/ 1206876 w 1305333"/>
              <a:gd name="connsiteY2-402" fmla="*/ 284945 h 1424419"/>
              <a:gd name="connsiteX3-403" fmla="*/ 1237706 w 1305333"/>
              <a:gd name="connsiteY3-404" fmla="*/ 306775 h 1424419"/>
              <a:gd name="connsiteX4-405" fmla="*/ 1301712 w 1305333"/>
              <a:gd name="connsiteY4-406" fmla="*/ 442384 h 1424419"/>
              <a:gd name="connsiteX5-407" fmla="*/ 1303099 w 1305333"/>
              <a:gd name="connsiteY5-408" fmla="*/ 495558 h 1424419"/>
              <a:gd name="connsiteX6-409" fmla="*/ 1303099 w 1305333"/>
              <a:gd name="connsiteY6-410" fmla="*/ 952393 h 1424419"/>
              <a:gd name="connsiteX7-411" fmla="*/ 1305306 w 1305333"/>
              <a:gd name="connsiteY7-412" fmla="*/ 990115 h 1424419"/>
              <a:gd name="connsiteX8-413" fmla="*/ 1193590 w 1305333"/>
              <a:gd name="connsiteY8-414" fmla="*/ 1159518 h 1424419"/>
              <a:gd name="connsiteX9-415" fmla="*/ 1172881 w 1305333"/>
              <a:gd name="connsiteY9-416" fmla="*/ 1179342 h 1424419"/>
              <a:gd name="connsiteX10-417" fmla="*/ 792288 w 1305333"/>
              <a:gd name="connsiteY10-418" fmla="*/ 1385653 h 1424419"/>
              <a:gd name="connsiteX11-419" fmla="*/ 522686 w 1305333"/>
              <a:gd name="connsiteY11-420" fmla="*/ 1384922 h 1424419"/>
              <a:gd name="connsiteX12-421" fmla="*/ 80344 w 1305333"/>
              <a:gd name="connsiteY12-422" fmla="*/ 1139323 h 1424419"/>
              <a:gd name="connsiteX13-423" fmla="*/ 68397 w 1305333"/>
              <a:gd name="connsiteY13-424" fmla="*/ 1130059 h 1424419"/>
              <a:gd name="connsiteX14-425" fmla="*/ 667 w 1305333"/>
              <a:gd name="connsiteY14-426" fmla="*/ 999105 h 1424419"/>
              <a:gd name="connsiteX15-427" fmla="*/ 0 w 1305333"/>
              <a:gd name="connsiteY15-428" fmla="*/ 972364 h 1424419"/>
              <a:gd name="connsiteX16-429" fmla="*/ 2496 w 1305333"/>
              <a:gd name="connsiteY16-430" fmla="*/ 463106 h 1424419"/>
              <a:gd name="connsiteX17-431" fmla="*/ 2458 w 1305333"/>
              <a:gd name="connsiteY17-432" fmla="*/ 429563 h 1424419"/>
              <a:gd name="connsiteX18-433" fmla="*/ 75248 w 1305333"/>
              <a:gd name="connsiteY18-434" fmla="*/ 303202 h 1424419"/>
              <a:gd name="connsiteX19-435" fmla="*/ 106293 w 1305333"/>
              <a:gd name="connsiteY19-436" fmla="*/ 282597 h 1424419"/>
              <a:gd name="connsiteX20-437" fmla="*/ 541533 w 1305333"/>
              <a:gd name="connsiteY20-438" fmla="*/ 38110 h 1424419"/>
              <a:gd name="connsiteX21-439" fmla="*/ 653528 w 1305333"/>
              <a:gd name="connsiteY21-440" fmla="*/ 0 h 1424419"/>
              <a:gd name="connsiteX0-441" fmla="*/ 653528 w 1305333"/>
              <a:gd name="connsiteY0-442" fmla="*/ 0 h 1424419"/>
              <a:gd name="connsiteX1-443" fmla="*/ 757287 w 1305333"/>
              <a:gd name="connsiteY1-444" fmla="*/ 32444 h 1424419"/>
              <a:gd name="connsiteX2-445" fmla="*/ 1206876 w 1305333"/>
              <a:gd name="connsiteY2-446" fmla="*/ 284945 h 1424419"/>
              <a:gd name="connsiteX3-447" fmla="*/ 1237706 w 1305333"/>
              <a:gd name="connsiteY3-448" fmla="*/ 306775 h 1424419"/>
              <a:gd name="connsiteX4-449" fmla="*/ 1301712 w 1305333"/>
              <a:gd name="connsiteY4-450" fmla="*/ 442384 h 1424419"/>
              <a:gd name="connsiteX5-451" fmla="*/ 1303099 w 1305333"/>
              <a:gd name="connsiteY5-452" fmla="*/ 495558 h 1424419"/>
              <a:gd name="connsiteX6-453" fmla="*/ 1303099 w 1305333"/>
              <a:gd name="connsiteY6-454" fmla="*/ 952393 h 1424419"/>
              <a:gd name="connsiteX7-455" fmla="*/ 1305306 w 1305333"/>
              <a:gd name="connsiteY7-456" fmla="*/ 990115 h 1424419"/>
              <a:gd name="connsiteX8-457" fmla="*/ 1211970 w 1305333"/>
              <a:gd name="connsiteY8-458" fmla="*/ 1149621 h 1424419"/>
              <a:gd name="connsiteX9-459" fmla="*/ 1172881 w 1305333"/>
              <a:gd name="connsiteY9-460" fmla="*/ 1179342 h 1424419"/>
              <a:gd name="connsiteX10-461" fmla="*/ 792288 w 1305333"/>
              <a:gd name="connsiteY10-462" fmla="*/ 1385653 h 1424419"/>
              <a:gd name="connsiteX11-463" fmla="*/ 522686 w 1305333"/>
              <a:gd name="connsiteY11-464" fmla="*/ 1384922 h 1424419"/>
              <a:gd name="connsiteX12-465" fmla="*/ 80344 w 1305333"/>
              <a:gd name="connsiteY12-466" fmla="*/ 1139323 h 1424419"/>
              <a:gd name="connsiteX13-467" fmla="*/ 68397 w 1305333"/>
              <a:gd name="connsiteY13-468" fmla="*/ 1130059 h 1424419"/>
              <a:gd name="connsiteX14-469" fmla="*/ 667 w 1305333"/>
              <a:gd name="connsiteY14-470" fmla="*/ 999105 h 1424419"/>
              <a:gd name="connsiteX15-471" fmla="*/ 0 w 1305333"/>
              <a:gd name="connsiteY15-472" fmla="*/ 972364 h 1424419"/>
              <a:gd name="connsiteX16-473" fmla="*/ 2496 w 1305333"/>
              <a:gd name="connsiteY16-474" fmla="*/ 463106 h 1424419"/>
              <a:gd name="connsiteX17-475" fmla="*/ 2458 w 1305333"/>
              <a:gd name="connsiteY17-476" fmla="*/ 429563 h 1424419"/>
              <a:gd name="connsiteX18-477" fmla="*/ 75248 w 1305333"/>
              <a:gd name="connsiteY18-478" fmla="*/ 303202 h 1424419"/>
              <a:gd name="connsiteX19-479" fmla="*/ 106293 w 1305333"/>
              <a:gd name="connsiteY19-480" fmla="*/ 282597 h 1424419"/>
              <a:gd name="connsiteX20-481" fmla="*/ 541533 w 1305333"/>
              <a:gd name="connsiteY20-482" fmla="*/ 38110 h 1424419"/>
              <a:gd name="connsiteX21-483" fmla="*/ 653528 w 1305333"/>
              <a:gd name="connsiteY21-484" fmla="*/ 0 h 1424419"/>
              <a:gd name="connsiteX0-485" fmla="*/ 653528 w 1305333"/>
              <a:gd name="connsiteY0-486" fmla="*/ 0 h 1424419"/>
              <a:gd name="connsiteX1-487" fmla="*/ 757287 w 1305333"/>
              <a:gd name="connsiteY1-488" fmla="*/ 32444 h 1424419"/>
              <a:gd name="connsiteX2-489" fmla="*/ 1206876 w 1305333"/>
              <a:gd name="connsiteY2-490" fmla="*/ 284945 h 1424419"/>
              <a:gd name="connsiteX3-491" fmla="*/ 1237706 w 1305333"/>
              <a:gd name="connsiteY3-492" fmla="*/ 306775 h 1424419"/>
              <a:gd name="connsiteX4-493" fmla="*/ 1301712 w 1305333"/>
              <a:gd name="connsiteY4-494" fmla="*/ 442384 h 1424419"/>
              <a:gd name="connsiteX5-495" fmla="*/ 1303099 w 1305333"/>
              <a:gd name="connsiteY5-496" fmla="*/ 495558 h 1424419"/>
              <a:gd name="connsiteX6-497" fmla="*/ 1303099 w 1305333"/>
              <a:gd name="connsiteY6-498" fmla="*/ 952393 h 1424419"/>
              <a:gd name="connsiteX7-499" fmla="*/ 1305306 w 1305333"/>
              <a:gd name="connsiteY7-500" fmla="*/ 990115 h 1424419"/>
              <a:gd name="connsiteX8-501" fmla="*/ 1236006 w 1305333"/>
              <a:gd name="connsiteY8-502" fmla="*/ 1160932 h 1424419"/>
              <a:gd name="connsiteX9-503" fmla="*/ 1172881 w 1305333"/>
              <a:gd name="connsiteY9-504" fmla="*/ 1179342 h 1424419"/>
              <a:gd name="connsiteX10-505" fmla="*/ 792288 w 1305333"/>
              <a:gd name="connsiteY10-506" fmla="*/ 1385653 h 1424419"/>
              <a:gd name="connsiteX11-507" fmla="*/ 522686 w 1305333"/>
              <a:gd name="connsiteY11-508" fmla="*/ 1384922 h 1424419"/>
              <a:gd name="connsiteX12-509" fmla="*/ 80344 w 1305333"/>
              <a:gd name="connsiteY12-510" fmla="*/ 1139323 h 1424419"/>
              <a:gd name="connsiteX13-511" fmla="*/ 68397 w 1305333"/>
              <a:gd name="connsiteY13-512" fmla="*/ 1130059 h 1424419"/>
              <a:gd name="connsiteX14-513" fmla="*/ 667 w 1305333"/>
              <a:gd name="connsiteY14-514" fmla="*/ 999105 h 1424419"/>
              <a:gd name="connsiteX15-515" fmla="*/ 0 w 1305333"/>
              <a:gd name="connsiteY15-516" fmla="*/ 972364 h 1424419"/>
              <a:gd name="connsiteX16-517" fmla="*/ 2496 w 1305333"/>
              <a:gd name="connsiteY16-518" fmla="*/ 463106 h 1424419"/>
              <a:gd name="connsiteX17-519" fmla="*/ 2458 w 1305333"/>
              <a:gd name="connsiteY17-520" fmla="*/ 429563 h 1424419"/>
              <a:gd name="connsiteX18-521" fmla="*/ 75248 w 1305333"/>
              <a:gd name="connsiteY18-522" fmla="*/ 303202 h 1424419"/>
              <a:gd name="connsiteX19-523" fmla="*/ 106293 w 1305333"/>
              <a:gd name="connsiteY19-524" fmla="*/ 282597 h 1424419"/>
              <a:gd name="connsiteX20-525" fmla="*/ 541533 w 1305333"/>
              <a:gd name="connsiteY20-526" fmla="*/ 38110 h 1424419"/>
              <a:gd name="connsiteX21-527" fmla="*/ 653528 w 1305333"/>
              <a:gd name="connsiteY21-528" fmla="*/ 0 h 1424419"/>
              <a:gd name="connsiteX0-529" fmla="*/ 653528 w 1313169"/>
              <a:gd name="connsiteY0-530" fmla="*/ 0 h 1424419"/>
              <a:gd name="connsiteX1-531" fmla="*/ 757287 w 1313169"/>
              <a:gd name="connsiteY1-532" fmla="*/ 32444 h 1424419"/>
              <a:gd name="connsiteX2-533" fmla="*/ 1206876 w 1313169"/>
              <a:gd name="connsiteY2-534" fmla="*/ 284945 h 1424419"/>
              <a:gd name="connsiteX3-535" fmla="*/ 1237706 w 1313169"/>
              <a:gd name="connsiteY3-536" fmla="*/ 306775 h 1424419"/>
              <a:gd name="connsiteX4-537" fmla="*/ 1301712 w 1313169"/>
              <a:gd name="connsiteY4-538" fmla="*/ 442384 h 1424419"/>
              <a:gd name="connsiteX5-539" fmla="*/ 1303099 w 1313169"/>
              <a:gd name="connsiteY5-540" fmla="*/ 495558 h 1424419"/>
              <a:gd name="connsiteX6-541" fmla="*/ 1303099 w 1313169"/>
              <a:gd name="connsiteY6-542" fmla="*/ 952393 h 1424419"/>
              <a:gd name="connsiteX7-543" fmla="*/ 1305306 w 1313169"/>
              <a:gd name="connsiteY7-544" fmla="*/ 990115 h 1424419"/>
              <a:gd name="connsiteX8-545" fmla="*/ 1271352 w 1313169"/>
              <a:gd name="connsiteY8-546" fmla="*/ 1142552 h 1424419"/>
              <a:gd name="connsiteX9-547" fmla="*/ 1172881 w 1313169"/>
              <a:gd name="connsiteY9-548" fmla="*/ 1179342 h 1424419"/>
              <a:gd name="connsiteX10-549" fmla="*/ 792288 w 1313169"/>
              <a:gd name="connsiteY10-550" fmla="*/ 1385653 h 1424419"/>
              <a:gd name="connsiteX11-551" fmla="*/ 522686 w 1313169"/>
              <a:gd name="connsiteY11-552" fmla="*/ 1384922 h 1424419"/>
              <a:gd name="connsiteX12-553" fmla="*/ 80344 w 1313169"/>
              <a:gd name="connsiteY12-554" fmla="*/ 1139323 h 1424419"/>
              <a:gd name="connsiteX13-555" fmla="*/ 68397 w 1313169"/>
              <a:gd name="connsiteY13-556" fmla="*/ 1130059 h 1424419"/>
              <a:gd name="connsiteX14-557" fmla="*/ 667 w 1313169"/>
              <a:gd name="connsiteY14-558" fmla="*/ 999105 h 1424419"/>
              <a:gd name="connsiteX15-559" fmla="*/ 0 w 1313169"/>
              <a:gd name="connsiteY15-560" fmla="*/ 972364 h 1424419"/>
              <a:gd name="connsiteX16-561" fmla="*/ 2496 w 1313169"/>
              <a:gd name="connsiteY16-562" fmla="*/ 463106 h 1424419"/>
              <a:gd name="connsiteX17-563" fmla="*/ 2458 w 1313169"/>
              <a:gd name="connsiteY17-564" fmla="*/ 429563 h 1424419"/>
              <a:gd name="connsiteX18-565" fmla="*/ 75248 w 1313169"/>
              <a:gd name="connsiteY18-566" fmla="*/ 303202 h 1424419"/>
              <a:gd name="connsiteX19-567" fmla="*/ 106293 w 1313169"/>
              <a:gd name="connsiteY19-568" fmla="*/ 282597 h 1424419"/>
              <a:gd name="connsiteX20-569" fmla="*/ 541533 w 1313169"/>
              <a:gd name="connsiteY20-570" fmla="*/ 38110 h 1424419"/>
              <a:gd name="connsiteX21-571" fmla="*/ 653528 w 1313169"/>
              <a:gd name="connsiteY21-572" fmla="*/ 0 h 1424419"/>
              <a:gd name="connsiteX0-573" fmla="*/ 653528 w 1306267"/>
              <a:gd name="connsiteY0-574" fmla="*/ 0 h 1424419"/>
              <a:gd name="connsiteX1-575" fmla="*/ 757287 w 1306267"/>
              <a:gd name="connsiteY1-576" fmla="*/ 32444 h 1424419"/>
              <a:gd name="connsiteX2-577" fmla="*/ 1206876 w 1306267"/>
              <a:gd name="connsiteY2-578" fmla="*/ 284945 h 1424419"/>
              <a:gd name="connsiteX3-579" fmla="*/ 1237706 w 1306267"/>
              <a:gd name="connsiteY3-580" fmla="*/ 306775 h 1424419"/>
              <a:gd name="connsiteX4-581" fmla="*/ 1301712 w 1306267"/>
              <a:gd name="connsiteY4-582" fmla="*/ 442384 h 1424419"/>
              <a:gd name="connsiteX5-583" fmla="*/ 1303099 w 1306267"/>
              <a:gd name="connsiteY5-584" fmla="*/ 495558 h 1424419"/>
              <a:gd name="connsiteX6-585" fmla="*/ 1303099 w 1306267"/>
              <a:gd name="connsiteY6-586" fmla="*/ 952393 h 1424419"/>
              <a:gd name="connsiteX7-587" fmla="*/ 1305306 w 1306267"/>
              <a:gd name="connsiteY7-588" fmla="*/ 990115 h 1424419"/>
              <a:gd name="connsiteX8-589" fmla="*/ 1255800 w 1306267"/>
              <a:gd name="connsiteY8-590" fmla="*/ 1142552 h 1424419"/>
              <a:gd name="connsiteX9-591" fmla="*/ 1172881 w 1306267"/>
              <a:gd name="connsiteY9-592" fmla="*/ 1179342 h 1424419"/>
              <a:gd name="connsiteX10-593" fmla="*/ 792288 w 1306267"/>
              <a:gd name="connsiteY10-594" fmla="*/ 1385653 h 1424419"/>
              <a:gd name="connsiteX11-595" fmla="*/ 522686 w 1306267"/>
              <a:gd name="connsiteY11-596" fmla="*/ 1384922 h 1424419"/>
              <a:gd name="connsiteX12-597" fmla="*/ 80344 w 1306267"/>
              <a:gd name="connsiteY12-598" fmla="*/ 1139323 h 1424419"/>
              <a:gd name="connsiteX13-599" fmla="*/ 68397 w 1306267"/>
              <a:gd name="connsiteY13-600" fmla="*/ 1130059 h 1424419"/>
              <a:gd name="connsiteX14-601" fmla="*/ 667 w 1306267"/>
              <a:gd name="connsiteY14-602" fmla="*/ 999105 h 1424419"/>
              <a:gd name="connsiteX15-603" fmla="*/ 0 w 1306267"/>
              <a:gd name="connsiteY15-604" fmla="*/ 972364 h 1424419"/>
              <a:gd name="connsiteX16-605" fmla="*/ 2496 w 1306267"/>
              <a:gd name="connsiteY16-606" fmla="*/ 463106 h 1424419"/>
              <a:gd name="connsiteX17-607" fmla="*/ 2458 w 1306267"/>
              <a:gd name="connsiteY17-608" fmla="*/ 429563 h 1424419"/>
              <a:gd name="connsiteX18-609" fmla="*/ 75248 w 1306267"/>
              <a:gd name="connsiteY18-610" fmla="*/ 303202 h 1424419"/>
              <a:gd name="connsiteX19-611" fmla="*/ 106293 w 1306267"/>
              <a:gd name="connsiteY19-612" fmla="*/ 282597 h 1424419"/>
              <a:gd name="connsiteX20-613" fmla="*/ 541533 w 1306267"/>
              <a:gd name="connsiteY20-614" fmla="*/ 38110 h 1424419"/>
              <a:gd name="connsiteX21-615" fmla="*/ 653528 w 1306267"/>
              <a:gd name="connsiteY21-616" fmla="*/ 0 h 1424419"/>
              <a:gd name="connsiteX0-617" fmla="*/ 653528 w 1306267"/>
              <a:gd name="connsiteY0-618" fmla="*/ 0 h 1424419"/>
              <a:gd name="connsiteX1-619" fmla="*/ 757287 w 1306267"/>
              <a:gd name="connsiteY1-620" fmla="*/ 32444 h 1424419"/>
              <a:gd name="connsiteX2-621" fmla="*/ 1206876 w 1306267"/>
              <a:gd name="connsiteY2-622" fmla="*/ 284945 h 1424419"/>
              <a:gd name="connsiteX3-623" fmla="*/ 1237706 w 1306267"/>
              <a:gd name="connsiteY3-624" fmla="*/ 306775 h 1424419"/>
              <a:gd name="connsiteX4-625" fmla="*/ 1301712 w 1306267"/>
              <a:gd name="connsiteY4-626" fmla="*/ 442384 h 1424419"/>
              <a:gd name="connsiteX5-627" fmla="*/ 1303099 w 1306267"/>
              <a:gd name="connsiteY5-628" fmla="*/ 495558 h 1424419"/>
              <a:gd name="connsiteX6-629" fmla="*/ 1303099 w 1306267"/>
              <a:gd name="connsiteY6-630" fmla="*/ 952393 h 1424419"/>
              <a:gd name="connsiteX7-631" fmla="*/ 1305306 w 1306267"/>
              <a:gd name="connsiteY7-632" fmla="*/ 990115 h 1424419"/>
              <a:gd name="connsiteX8-633" fmla="*/ 1255800 w 1306267"/>
              <a:gd name="connsiteY8-634" fmla="*/ 1142552 h 1424419"/>
              <a:gd name="connsiteX9-635" fmla="*/ 1172881 w 1306267"/>
              <a:gd name="connsiteY9-636" fmla="*/ 1179342 h 1424419"/>
              <a:gd name="connsiteX10-637" fmla="*/ 792288 w 1306267"/>
              <a:gd name="connsiteY10-638" fmla="*/ 1385653 h 1424419"/>
              <a:gd name="connsiteX11-639" fmla="*/ 522686 w 1306267"/>
              <a:gd name="connsiteY11-640" fmla="*/ 1384922 h 1424419"/>
              <a:gd name="connsiteX12-641" fmla="*/ 80344 w 1306267"/>
              <a:gd name="connsiteY12-642" fmla="*/ 1139323 h 1424419"/>
              <a:gd name="connsiteX13-643" fmla="*/ 61328 w 1306267"/>
              <a:gd name="connsiteY13-644" fmla="*/ 1127231 h 1424419"/>
              <a:gd name="connsiteX14-645" fmla="*/ 667 w 1306267"/>
              <a:gd name="connsiteY14-646" fmla="*/ 999105 h 1424419"/>
              <a:gd name="connsiteX15-647" fmla="*/ 0 w 1306267"/>
              <a:gd name="connsiteY15-648" fmla="*/ 972364 h 1424419"/>
              <a:gd name="connsiteX16-649" fmla="*/ 2496 w 1306267"/>
              <a:gd name="connsiteY16-650" fmla="*/ 463106 h 1424419"/>
              <a:gd name="connsiteX17-651" fmla="*/ 2458 w 1306267"/>
              <a:gd name="connsiteY17-652" fmla="*/ 429563 h 1424419"/>
              <a:gd name="connsiteX18-653" fmla="*/ 75248 w 1306267"/>
              <a:gd name="connsiteY18-654" fmla="*/ 303202 h 1424419"/>
              <a:gd name="connsiteX19-655" fmla="*/ 106293 w 1306267"/>
              <a:gd name="connsiteY19-656" fmla="*/ 282597 h 1424419"/>
              <a:gd name="connsiteX20-657" fmla="*/ 541533 w 1306267"/>
              <a:gd name="connsiteY20-658" fmla="*/ 38110 h 1424419"/>
              <a:gd name="connsiteX21-659" fmla="*/ 653528 w 1306267"/>
              <a:gd name="connsiteY21-660" fmla="*/ 0 h 1424419"/>
              <a:gd name="connsiteX0-661" fmla="*/ 653528 w 1306267"/>
              <a:gd name="connsiteY0-662" fmla="*/ 0 h 1424419"/>
              <a:gd name="connsiteX1-663" fmla="*/ 757287 w 1306267"/>
              <a:gd name="connsiteY1-664" fmla="*/ 32444 h 1424419"/>
              <a:gd name="connsiteX2-665" fmla="*/ 1206876 w 1306267"/>
              <a:gd name="connsiteY2-666" fmla="*/ 284945 h 1424419"/>
              <a:gd name="connsiteX3-667" fmla="*/ 1237706 w 1306267"/>
              <a:gd name="connsiteY3-668" fmla="*/ 306775 h 1424419"/>
              <a:gd name="connsiteX4-669" fmla="*/ 1301712 w 1306267"/>
              <a:gd name="connsiteY4-670" fmla="*/ 442384 h 1424419"/>
              <a:gd name="connsiteX5-671" fmla="*/ 1303099 w 1306267"/>
              <a:gd name="connsiteY5-672" fmla="*/ 495558 h 1424419"/>
              <a:gd name="connsiteX6-673" fmla="*/ 1303099 w 1306267"/>
              <a:gd name="connsiteY6-674" fmla="*/ 952393 h 1424419"/>
              <a:gd name="connsiteX7-675" fmla="*/ 1305306 w 1306267"/>
              <a:gd name="connsiteY7-676" fmla="*/ 990115 h 1424419"/>
              <a:gd name="connsiteX8-677" fmla="*/ 1255800 w 1306267"/>
              <a:gd name="connsiteY8-678" fmla="*/ 1142552 h 1424419"/>
              <a:gd name="connsiteX9-679" fmla="*/ 1172881 w 1306267"/>
              <a:gd name="connsiteY9-680" fmla="*/ 1179342 h 1424419"/>
              <a:gd name="connsiteX10-681" fmla="*/ 792288 w 1306267"/>
              <a:gd name="connsiteY10-682" fmla="*/ 1385653 h 1424419"/>
              <a:gd name="connsiteX11-683" fmla="*/ 522686 w 1306267"/>
              <a:gd name="connsiteY11-684" fmla="*/ 1384922 h 1424419"/>
              <a:gd name="connsiteX12-685" fmla="*/ 80344 w 1306267"/>
              <a:gd name="connsiteY12-686" fmla="*/ 1139323 h 1424419"/>
              <a:gd name="connsiteX13-687" fmla="*/ 61328 w 1306267"/>
              <a:gd name="connsiteY13-688" fmla="*/ 1127231 h 1424419"/>
              <a:gd name="connsiteX14-689" fmla="*/ 667 w 1306267"/>
              <a:gd name="connsiteY14-690" fmla="*/ 999105 h 1424419"/>
              <a:gd name="connsiteX15-691" fmla="*/ 0 w 1306267"/>
              <a:gd name="connsiteY15-692" fmla="*/ 972364 h 1424419"/>
              <a:gd name="connsiteX16-693" fmla="*/ 2496 w 1306267"/>
              <a:gd name="connsiteY16-694" fmla="*/ 463106 h 1424419"/>
              <a:gd name="connsiteX17-695" fmla="*/ 2458 w 1306267"/>
              <a:gd name="connsiteY17-696" fmla="*/ 429563 h 1424419"/>
              <a:gd name="connsiteX18-697" fmla="*/ 75248 w 1306267"/>
              <a:gd name="connsiteY18-698" fmla="*/ 303202 h 1424419"/>
              <a:gd name="connsiteX19-699" fmla="*/ 106293 w 1306267"/>
              <a:gd name="connsiteY19-700" fmla="*/ 282597 h 1424419"/>
              <a:gd name="connsiteX20-701" fmla="*/ 541533 w 1306267"/>
              <a:gd name="connsiteY20-702" fmla="*/ 38110 h 1424419"/>
              <a:gd name="connsiteX21-703" fmla="*/ 653528 w 1306267"/>
              <a:gd name="connsiteY21-704" fmla="*/ 0 h 1424419"/>
              <a:gd name="connsiteX0-705" fmla="*/ 653528 w 1306267"/>
              <a:gd name="connsiteY0-706" fmla="*/ 0 h 1424419"/>
              <a:gd name="connsiteX1-707" fmla="*/ 757287 w 1306267"/>
              <a:gd name="connsiteY1-708" fmla="*/ 32444 h 1424419"/>
              <a:gd name="connsiteX2-709" fmla="*/ 1206876 w 1306267"/>
              <a:gd name="connsiteY2-710" fmla="*/ 284945 h 1424419"/>
              <a:gd name="connsiteX3-711" fmla="*/ 1237706 w 1306267"/>
              <a:gd name="connsiteY3-712" fmla="*/ 306775 h 1424419"/>
              <a:gd name="connsiteX4-713" fmla="*/ 1301712 w 1306267"/>
              <a:gd name="connsiteY4-714" fmla="*/ 442384 h 1424419"/>
              <a:gd name="connsiteX5-715" fmla="*/ 1303099 w 1306267"/>
              <a:gd name="connsiteY5-716" fmla="*/ 495558 h 1424419"/>
              <a:gd name="connsiteX6-717" fmla="*/ 1303099 w 1306267"/>
              <a:gd name="connsiteY6-718" fmla="*/ 952393 h 1424419"/>
              <a:gd name="connsiteX7-719" fmla="*/ 1305306 w 1306267"/>
              <a:gd name="connsiteY7-720" fmla="*/ 990115 h 1424419"/>
              <a:gd name="connsiteX8-721" fmla="*/ 1255800 w 1306267"/>
              <a:gd name="connsiteY8-722" fmla="*/ 1142552 h 1424419"/>
              <a:gd name="connsiteX9-723" fmla="*/ 1172881 w 1306267"/>
              <a:gd name="connsiteY9-724" fmla="*/ 1179342 h 1424419"/>
              <a:gd name="connsiteX10-725" fmla="*/ 792288 w 1306267"/>
              <a:gd name="connsiteY10-726" fmla="*/ 1385653 h 1424419"/>
              <a:gd name="connsiteX11-727" fmla="*/ 522686 w 1306267"/>
              <a:gd name="connsiteY11-728" fmla="*/ 1384922 h 1424419"/>
              <a:gd name="connsiteX12-729" fmla="*/ 90241 w 1306267"/>
              <a:gd name="connsiteY12-730" fmla="*/ 1150634 h 1424419"/>
              <a:gd name="connsiteX13-731" fmla="*/ 61328 w 1306267"/>
              <a:gd name="connsiteY13-732" fmla="*/ 1127231 h 1424419"/>
              <a:gd name="connsiteX14-733" fmla="*/ 667 w 1306267"/>
              <a:gd name="connsiteY14-734" fmla="*/ 999105 h 1424419"/>
              <a:gd name="connsiteX15-735" fmla="*/ 0 w 1306267"/>
              <a:gd name="connsiteY15-736" fmla="*/ 972364 h 1424419"/>
              <a:gd name="connsiteX16-737" fmla="*/ 2496 w 1306267"/>
              <a:gd name="connsiteY16-738" fmla="*/ 463106 h 1424419"/>
              <a:gd name="connsiteX17-739" fmla="*/ 2458 w 1306267"/>
              <a:gd name="connsiteY17-740" fmla="*/ 429563 h 1424419"/>
              <a:gd name="connsiteX18-741" fmla="*/ 75248 w 1306267"/>
              <a:gd name="connsiteY18-742" fmla="*/ 303202 h 1424419"/>
              <a:gd name="connsiteX19-743" fmla="*/ 106293 w 1306267"/>
              <a:gd name="connsiteY19-744" fmla="*/ 282597 h 1424419"/>
              <a:gd name="connsiteX20-745" fmla="*/ 541533 w 1306267"/>
              <a:gd name="connsiteY20-746" fmla="*/ 38110 h 1424419"/>
              <a:gd name="connsiteX21-747" fmla="*/ 653528 w 1306267"/>
              <a:gd name="connsiteY21-748" fmla="*/ 0 h 1424419"/>
              <a:gd name="connsiteX0-749" fmla="*/ 653528 w 1306267"/>
              <a:gd name="connsiteY0-750" fmla="*/ 0 h 1424419"/>
              <a:gd name="connsiteX1-751" fmla="*/ 757287 w 1306267"/>
              <a:gd name="connsiteY1-752" fmla="*/ 32444 h 1424419"/>
              <a:gd name="connsiteX2-753" fmla="*/ 1206876 w 1306267"/>
              <a:gd name="connsiteY2-754" fmla="*/ 284945 h 1424419"/>
              <a:gd name="connsiteX3-755" fmla="*/ 1237706 w 1306267"/>
              <a:gd name="connsiteY3-756" fmla="*/ 306775 h 1424419"/>
              <a:gd name="connsiteX4-757" fmla="*/ 1301712 w 1306267"/>
              <a:gd name="connsiteY4-758" fmla="*/ 442384 h 1424419"/>
              <a:gd name="connsiteX5-759" fmla="*/ 1303099 w 1306267"/>
              <a:gd name="connsiteY5-760" fmla="*/ 495558 h 1424419"/>
              <a:gd name="connsiteX6-761" fmla="*/ 1303099 w 1306267"/>
              <a:gd name="connsiteY6-762" fmla="*/ 952393 h 1424419"/>
              <a:gd name="connsiteX7-763" fmla="*/ 1305306 w 1306267"/>
              <a:gd name="connsiteY7-764" fmla="*/ 990115 h 1424419"/>
              <a:gd name="connsiteX8-765" fmla="*/ 1255800 w 1306267"/>
              <a:gd name="connsiteY8-766" fmla="*/ 1142552 h 1424419"/>
              <a:gd name="connsiteX9-767" fmla="*/ 1172881 w 1306267"/>
              <a:gd name="connsiteY9-768" fmla="*/ 1179342 h 1424419"/>
              <a:gd name="connsiteX10-769" fmla="*/ 792288 w 1306267"/>
              <a:gd name="connsiteY10-770" fmla="*/ 1385653 h 1424419"/>
              <a:gd name="connsiteX11-771" fmla="*/ 522686 w 1306267"/>
              <a:gd name="connsiteY11-772" fmla="*/ 1384922 h 1424419"/>
              <a:gd name="connsiteX12-773" fmla="*/ 90241 w 1306267"/>
              <a:gd name="connsiteY12-774" fmla="*/ 1150634 h 1424419"/>
              <a:gd name="connsiteX13-775" fmla="*/ 61328 w 1306267"/>
              <a:gd name="connsiteY13-776" fmla="*/ 1127231 h 1424419"/>
              <a:gd name="connsiteX14-777" fmla="*/ 667 w 1306267"/>
              <a:gd name="connsiteY14-778" fmla="*/ 999105 h 1424419"/>
              <a:gd name="connsiteX15-779" fmla="*/ 0 w 1306267"/>
              <a:gd name="connsiteY15-780" fmla="*/ 972364 h 1424419"/>
              <a:gd name="connsiteX16-781" fmla="*/ 2496 w 1306267"/>
              <a:gd name="connsiteY16-782" fmla="*/ 463106 h 1424419"/>
              <a:gd name="connsiteX17-783" fmla="*/ 2458 w 1306267"/>
              <a:gd name="connsiteY17-784" fmla="*/ 429563 h 1424419"/>
              <a:gd name="connsiteX18-785" fmla="*/ 75248 w 1306267"/>
              <a:gd name="connsiteY18-786" fmla="*/ 303202 h 1424419"/>
              <a:gd name="connsiteX19-787" fmla="*/ 106293 w 1306267"/>
              <a:gd name="connsiteY19-788" fmla="*/ 282597 h 1424419"/>
              <a:gd name="connsiteX20-789" fmla="*/ 541533 w 1306267"/>
              <a:gd name="connsiteY20-790" fmla="*/ 38110 h 1424419"/>
              <a:gd name="connsiteX21-791" fmla="*/ 653528 w 1306267"/>
              <a:gd name="connsiteY21-792" fmla="*/ 0 h 1424419"/>
              <a:gd name="connsiteX0-793" fmla="*/ 653528 w 1306267"/>
              <a:gd name="connsiteY0-794" fmla="*/ 0 h 1424419"/>
              <a:gd name="connsiteX1-795" fmla="*/ 757287 w 1306267"/>
              <a:gd name="connsiteY1-796" fmla="*/ 32444 h 1424419"/>
              <a:gd name="connsiteX2-797" fmla="*/ 1206876 w 1306267"/>
              <a:gd name="connsiteY2-798" fmla="*/ 284945 h 1424419"/>
              <a:gd name="connsiteX3-799" fmla="*/ 1237706 w 1306267"/>
              <a:gd name="connsiteY3-800" fmla="*/ 306775 h 1424419"/>
              <a:gd name="connsiteX4-801" fmla="*/ 1301712 w 1306267"/>
              <a:gd name="connsiteY4-802" fmla="*/ 442384 h 1424419"/>
              <a:gd name="connsiteX5-803" fmla="*/ 1303099 w 1306267"/>
              <a:gd name="connsiteY5-804" fmla="*/ 495558 h 1424419"/>
              <a:gd name="connsiteX6-805" fmla="*/ 1303099 w 1306267"/>
              <a:gd name="connsiteY6-806" fmla="*/ 952393 h 1424419"/>
              <a:gd name="connsiteX7-807" fmla="*/ 1305306 w 1306267"/>
              <a:gd name="connsiteY7-808" fmla="*/ 990115 h 1424419"/>
              <a:gd name="connsiteX8-809" fmla="*/ 1255800 w 1306267"/>
              <a:gd name="connsiteY8-810" fmla="*/ 1142552 h 1424419"/>
              <a:gd name="connsiteX9-811" fmla="*/ 1172881 w 1306267"/>
              <a:gd name="connsiteY9-812" fmla="*/ 1179342 h 1424419"/>
              <a:gd name="connsiteX10-813" fmla="*/ 792288 w 1306267"/>
              <a:gd name="connsiteY10-814" fmla="*/ 1385653 h 1424419"/>
              <a:gd name="connsiteX11-815" fmla="*/ 522686 w 1306267"/>
              <a:gd name="connsiteY11-816" fmla="*/ 1384922 h 1424419"/>
              <a:gd name="connsiteX12-817" fmla="*/ 90241 w 1306267"/>
              <a:gd name="connsiteY12-818" fmla="*/ 1150634 h 1424419"/>
              <a:gd name="connsiteX13-819" fmla="*/ 61328 w 1306267"/>
              <a:gd name="connsiteY13-820" fmla="*/ 1127231 h 1424419"/>
              <a:gd name="connsiteX14-821" fmla="*/ 667 w 1306267"/>
              <a:gd name="connsiteY14-822" fmla="*/ 999105 h 1424419"/>
              <a:gd name="connsiteX15-823" fmla="*/ 0 w 1306267"/>
              <a:gd name="connsiteY15-824" fmla="*/ 972364 h 1424419"/>
              <a:gd name="connsiteX16-825" fmla="*/ 2496 w 1306267"/>
              <a:gd name="connsiteY16-826" fmla="*/ 463106 h 1424419"/>
              <a:gd name="connsiteX17-827" fmla="*/ 2458 w 1306267"/>
              <a:gd name="connsiteY17-828" fmla="*/ 429563 h 1424419"/>
              <a:gd name="connsiteX18-829" fmla="*/ 75248 w 1306267"/>
              <a:gd name="connsiteY18-830" fmla="*/ 303202 h 1424419"/>
              <a:gd name="connsiteX19-831" fmla="*/ 106293 w 1306267"/>
              <a:gd name="connsiteY19-832" fmla="*/ 282597 h 1424419"/>
              <a:gd name="connsiteX20-833" fmla="*/ 541533 w 1306267"/>
              <a:gd name="connsiteY20-834" fmla="*/ 38110 h 1424419"/>
              <a:gd name="connsiteX21-835" fmla="*/ 653528 w 1306267"/>
              <a:gd name="connsiteY21-836" fmla="*/ 0 h 1424419"/>
              <a:gd name="connsiteX0-837" fmla="*/ 653528 w 1306267"/>
              <a:gd name="connsiteY0-838" fmla="*/ 0 h 1424419"/>
              <a:gd name="connsiteX1-839" fmla="*/ 757287 w 1306267"/>
              <a:gd name="connsiteY1-840" fmla="*/ 32444 h 1424419"/>
              <a:gd name="connsiteX2-841" fmla="*/ 1206876 w 1306267"/>
              <a:gd name="connsiteY2-842" fmla="*/ 284945 h 1424419"/>
              <a:gd name="connsiteX3-843" fmla="*/ 1237706 w 1306267"/>
              <a:gd name="connsiteY3-844" fmla="*/ 306775 h 1424419"/>
              <a:gd name="connsiteX4-845" fmla="*/ 1301712 w 1306267"/>
              <a:gd name="connsiteY4-846" fmla="*/ 442384 h 1424419"/>
              <a:gd name="connsiteX5-847" fmla="*/ 1303099 w 1306267"/>
              <a:gd name="connsiteY5-848" fmla="*/ 495558 h 1424419"/>
              <a:gd name="connsiteX6-849" fmla="*/ 1303099 w 1306267"/>
              <a:gd name="connsiteY6-850" fmla="*/ 952393 h 1424419"/>
              <a:gd name="connsiteX7-851" fmla="*/ 1305306 w 1306267"/>
              <a:gd name="connsiteY7-852" fmla="*/ 990115 h 1424419"/>
              <a:gd name="connsiteX8-853" fmla="*/ 1255800 w 1306267"/>
              <a:gd name="connsiteY8-854" fmla="*/ 1142552 h 1424419"/>
              <a:gd name="connsiteX9-855" fmla="*/ 1172881 w 1306267"/>
              <a:gd name="connsiteY9-856" fmla="*/ 1179342 h 1424419"/>
              <a:gd name="connsiteX10-857" fmla="*/ 792288 w 1306267"/>
              <a:gd name="connsiteY10-858" fmla="*/ 1385653 h 1424419"/>
              <a:gd name="connsiteX11-859" fmla="*/ 522686 w 1306267"/>
              <a:gd name="connsiteY11-860" fmla="*/ 1384922 h 1424419"/>
              <a:gd name="connsiteX12-861" fmla="*/ 90241 w 1306267"/>
              <a:gd name="connsiteY12-862" fmla="*/ 1150634 h 1424419"/>
              <a:gd name="connsiteX13-863" fmla="*/ 61328 w 1306267"/>
              <a:gd name="connsiteY13-864" fmla="*/ 1127231 h 1424419"/>
              <a:gd name="connsiteX14-865" fmla="*/ 667 w 1306267"/>
              <a:gd name="connsiteY14-866" fmla="*/ 999105 h 1424419"/>
              <a:gd name="connsiteX15-867" fmla="*/ 0 w 1306267"/>
              <a:gd name="connsiteY15-868" fmla="*/ 972364 h 1424419"/>
              <a:gd name="connsiteX16-869" fmla="*/ 2496 w 1306267"/>
              <a:gd name="connsiteY16-870" fmla="*/ 463106 h 1424419"/>
              <a:gd name="connsiteX17-871" fmla="*/ 2458 w 1306267"/>
              <a:gd name="connsiteY17-872" fmla="*/ 429563 h 1424419"/>
              <a:gd name="connsiteX18-873" fmla="*/ 75248 w 1306267"/>
              <a:gd name="connsiteY18-874" fmla="*/ 303202 h 1424419"/>
              <a:gd name="connsiteX19-875" fmla="*/ 106293 w 1306267"/>
              <a:gd name="connsiteY19-876" fmla="*/ 282597 h 1424419"/>
              <a:gd name="connsiteX20-877" fmla="*/ 541533 w 1306267"/>
              <a:gd name="connsiteY20-878" fmla="*/ 38110 h 1424419"/>
              <a:gd name="connsiteX21-879" fmla="*/ 653528 w 1306267"/>
              <a:gd name="connsiteY21-880" fmla="*/ 0 h 1424419"/>
              <a:gd name="connsiteX0-881" fmla="*/ 653528 w 1306267"/>
              <a:gd name="connsiteY0-882" fmla="*/ 0 h 1424419"/>
              <a:gd name="connsiteX1-883" fmla="*/ 757287 w 1306267"/>
              <a:gd name="connsiteY1-884" fmla="*/ 32444 h 1424419"/>
              <a:gd name="connsiteX2-885" fmla="*/ 1206876 w 1306267"/>
              <a:gd name="connsiteY2-886" fmla="*/ 284945 h 1424419"/>
              <a:gd name="connsiteX3-887" fmla="*/ 1237706 w 1306267"/>
              <a:gd name="connsiteY3-888" fmla="*/ 306775 h 1424419"/>
              <a:gd name="connsiteX4-889" fmla="*/ 1301712 w 1306267"/>
              <a:gd name="connsiteY4-890" fmla="*/ 442384 h 1424419"/>
              <a:gd name="connsiteX5-891" fmla="*/ 1303099 w 1306267"/>
              <a:gd name="connsiteY5-892" fmla="*/ 495558 h 1424419"/>
              <a:gd name="connsiteX6-893" fmla="*/ 1303099 w 1306267"/>
              <a:gd name="connsiteY6-894" fmla="*/ 952393 h 1424419"/>
              <a:gd name="connsiteX7-895" fmla="*/ 1305306 w 1306267"/>
              <a:gd name="connsiteY7-896" fmla="*/ 990115 h 1424419"/>
              <a:gd name="connsiteX8-897" fmla="*/ 1255800 w 1306267"/>
              <a:gd name="connsiteY8-898" fmla="*/ 1142552 h 1424419"/>
              <a:gd name="connsiteX9-899" fmla="*/ 1172881 w 1306267"/>
              <a:gd name="connsiteY9-900" fmla="*/ 1179342 h 1424419"/>
              <a:gd name="connsiteX10-901" fmla="*/ 792288 w 1306267"/>
              <a:gd name="connsiteY10-902" fmla="*/ 1385653 h 1424419"/>
              <a:gd name="connsiteX11-903" fmla="*/ 522686 w 1306267"/>
              <a:gd name="connsiteY11-904" fmla="*/ 1384922 h 1424419"/>
              <a:gd name="connsiteX12-905" fmla="*/ 90241 w 1306267"/>
              <a:gd name="connsiteY12-906" fmla="*/ 1150634 h 1424419"/>
              <a:gd name="connsiteX13-907" fmla="*/ 55672 w 1306267"/>
              <a:gd name="connsiteY13-908" fmla="*/ 1124403 h 1424419"/>
              <a:gd name="connsiteX14-909" fmla="*/ 667 w 1306267"/>
              <a:gd name="connsiteY14-910" fmla="*/ 999105 h 1424419"/>
              <a:gd name="connsiteX15-911" fmla="*/ 0 w 1306267"/>
              <a:gd name="connsiteY15-912" fmla="*/ 972364 h 1424419"/>
              <a:gd name="connsiteX16-913" fmla="*/ 2496 w 1306267"/>
              <a:gd name="connsiteY16-914" fmla="*/ 463106 h 1424419"/>
              <a:gd name="connsiteX17-915" fmla="*/ 2458 w 1306267"/>
              <a:gd name="connsiteY17-916" fmla="*/ 429563 h 1424419"/>
              <a:gd name="connsiteX18-917" fmla="*/ 75248 w 1306267"/>
              <a:gd name="connsiteY18-918" fmla="*/ 303202 h 1424419"/>
              <a:gd name="connsiteX19-919" fmla="*/ 106293 w 1306267"/>
              <a:gd name="connsiteY19-920" fmla="*/ 282597 h 1424419"/>
              <a:gd name="connsiteX20-921" fmla="*/ 541533 w 1306267"/>
              <a:gd name="connsiteY20-922" fmla="*/ 38110 h 1424419"/>
              <a:gd name="connsiteX21-923" fmla="*/ 653528 w 1306267"/>
              <a:gd name="connsiteY21-924" fmla="*/ 0 h 1424419"/>
              <a:gd name="connsiteX0-925" fmla="*/ 653528 w 1306267"/>
              <a:gd name="connsiteY0-926" fmla="*/ 0 h 1424419"/>
              <a:gd name="connsiteX1-927" fmla="*/ 757287 w 1306267"/>
              <a:gd name="connsiteY1-928" fmla="*/ 32444 h 1424419"/>
              <a:gd name="connsiteX2-929" fmla="*/ 1206876 w 1306267"/>
              <a:gd name="connsiteY2-930" fmla="*/ 284945 h 1424419"/>
              <a:gd name="connsiteX3-931" fmla="*/ 1237706 w 1306267"/>
              <a:gd name="connsiteY3-932" fmla="*/ 306775 h 1424419"/>
              <a:gd name="connsiteX4-933" fmla="*/ 1301712 w 1306267"/>
              <a:gd name="connsiteY4-934" fmla="*/ 442384 h 1424419"/>
              <a:gd name="connsiteX5-935" fmla="*/ 1303099 w 1306267"/>
              <a:gd name="connsiteY5-936" fmla="*/ 495558 h 1424419"/>
              <a:gd name="connsiteX6-937" fmla="*/ 1303099 w 1306267"/>
              <a:gd name="connsiteY6-938" fmla="*/ 952393 h 1424419"/>
              <a:gd name="connsiteX7-939" fmla="*/ 1305306 w 1306267"/>
              <a:gd name="connsiteY7-940" fmla="*/ 990115 h 1424419"/>
              <a:gd name="connsiteX8-941" fmla="*/ 1255800 w 1306267"/>
              <a:gd name="connsiteY8-942" fmla="*/ 1142552 h 1424419"/>
              <a:gd name="connsiteX9-943" fmla="*/ 1172881 w 1306267"/>
              <a:gd name="connsiteY9-944" fmla="*/ 1179342 h 1424419"/>
              <a:gd name="connsiteX10-945" fmla="*/ 792288 w 1306267"/>
              <a:gd name="connsiteY10-946" fmla="*/ 1385653 h 1424419"/>
              <a:gd name="connsiteX11-947" fmla="*/ 522686 w 1306267"/>
              <a:gd name="connsiteY11-948" fmla="*/ 1384922 h 1424419"/>
              <a:gd name="connsiteX12-949" fmla="*/ 90241 w 1306267"/>
              <a:gd name="connsiteY12-950" fmla="*/ 1150634 h 1424419"/>
              <a:gd name="connsiteX13-951" fmla="*/ 55672 w 1306267"/>
              <a:gd name="connsiteY13-952" fmla="*/ 1124403 h 1424419"/>
              <a:gd name="connsiteX14-953" fmla="*/ 667 w 1306267"/>
              <a:gd name="connsiteY14-954" fmla="*/ 999105 h 1424419"/>
              <a:gd name="connsiteX15-955" fmla="*/ 0 w 1306267"/>
              <a:gd name="connsiteY15-956" fmla="*/ 972364 h 1424419"/>
              <a:gd name="connsiteX16-957" fmla="*/ 2496 w 1306267"/>
              <a:gd name="connsiteY16-958" fmla="*/ 463106 h 1424419"/>
              <a:gd name="connsiteX17-959" fmla="*/ 2458 w 1306267"/>
              <a:gd name="connsiteY17-960" fmla="*/ 429563 h 1424419"/>
              <a:gd name="connsiteX18-961" fmla="*/ 75248 w 1306267"/>
              <a:gd name="connsiteY18-962" fmla="*/ 303202 h 1424419"/>
              <a:gd name="connsiteX19-963" fmla="*/ 106293 w 1306267"/>
              <a:gd name="connsiteY19-964" fmla="*/ 282597 h 1424419"/>
              <a:gd name="connsiteX20-965" fmla="*/ 541533 w 1306267"/>
              <a:gd name="connsiteY20-966" fmla="*/ 38110 h 1424419"/>
              <a:gd name="connsiteX21-967" fmla="*/ 653528 w 1306267"/>
              <a:gd name="connsiteY21-968" fmla="*/ 0 h 1424419"/>
              <a:gd name="connsiteX0-969" fmla="*/ 653528 w 1306267"/>
              <a:gd name="connsiteY0-970" fmla="*/ 0 h 1424419"/>
              <a:gd name="connsiteX1-971" fmla="*/ 757287 w 1306267"/>
              <a:gd name="connsiteY1-972" fmla="*/ 32444 h 1424419"/>
              <a:gd name="connsiteX2-973" fmla="*/ 1206876 w 1306267"/>
              <a:gd name="connsiteY2-974" fmla="*/ 284945 h 1424419"/>
              <a:gd name="connsiteX3-975" fmla="*/ 1237706 w 1306267"/>
              <a:gd name="connsiteY3-976" fmla="*/ 306775 h 1424419"/>
              <a:gd name="connsiteX4-977" fmla="*/ 1301712 w 1306267"/>
              <a:gd name="connsiteY4-978" fmla="*/ 442384 h 1424419"/>
              <a:gd name="connsiteX5-979" fmla="*/ 1303099 w 1306267"/>
              <a:gd name="connsiteY5-980" fmla="*/ 495558 h 1424419"/>
              <a:gd name="connsiteX6-981" fmla="*/ 1303099 w 1306267"/>
              <a:gd name="connsiteY6-982" fmla="*/ 952393 h 1424419"/>
              <a:gd name="connsiteX7-983" fmla="*/ 1305306 w 1306267"/>
              <a:gd name="connsiteY7-984" fmla="*/ 990115 h 1424419"/>
              <a:gd name="connsiteX8-985" fmla="*/ 1255800 w 1306267"/>
              <a:gd name="connsiteY8-986" fmla="*/ 1142552 h 1424419"/>
              <a:gd name="connsiteX9-987" fmla="*/ 1172881 w 1306267"/>
              <a:gd name="connsiteY9-988" fmla="*/ 1179342 h 1424419"/>
              <a:gd name="connsiteX10-989" fmla="*/ 792288 w 1306267"/>
              <a:gd name="connsiteY10-990" fmla="*/ 1385653 h 1424419"/>
              <a:gd name="connsiteX11-991" fmla="*/ 522686 w 1306267"/>
              <a:gd name="connsiteY11-992" fmla="*/ 1384922 h 1424419"/>
              <a:gd name="connsiteX12-993" fmla="*/ 90241 w 1306267"/>
              <a:gd name="connsiteY12-994" fmla="*/ 1150634 h 1424419"/>
              <a:gd name="connsiteX13-995" fmla="*/ 55672 w 1306267"/>
              <a:gd name="connsiteY13-996" fmla="*/ 1124403 h 1424419"/>
              <a:gd name="connsiteX14-997" fmla="*/ 667 w 1306267"/>
              <a:gd name="connsiteY14-998" fmla="*/ 999105 h 1424419"/>
              <a:gd name="connsiteX15-999" fmla="*/ 0 w 1306267"/>
              <a:gd name="connsiteY15-1000" fmla="*/ 972364 h 1424419"/>
              <a:gd name="connsiteX16-1001" fmla="*/ 2496 w 1306267"/>
              <a:gd name="connsiteY16-1002" fmla="*/ 463106 h 1424419"/>
              <a:gd name="connsiteX17-1003" fmla="*/ 2458 w 1306267"/>
              <a:gd name="connsiteY17-1004" fmla="*/ 429563 h 1424419"/>
              <a:gd name="connsiteX18-1005" fmla="*/ 75248 w 1306267"/>
              <a:gd name="connsiteY18-1006" fmla="*/ 303202 h 1424419"/>
              <a:gd name="connsiteX19-1007" fmla="*/ 106293 w 1306267"/>
              <a:gd name="connsiteY19-1008" fmla="*/ 282597 h 1424419"/>
              <a:gd name="connsiteX20-1009" fmla="*/ 541533 w 1306267"/>
              <a:gd name="connsiteY20-1010" fmla="*/ 38110 h 1424419"/>
              <a:gd name="connsiteX21-1011" fmla="*/ 653528 w 1306267"/>
              <a:gd name="connsiteY21-1012" fmla="*/ 0 h 1424419"/>
              <a:gd name="connsiteX0-1013" fmla="*/ 653528 w 1306267"/>
              <a:gd name="connsiteY0-1014" fmla="*/ 0 h 1424419"/>
              <a:gd name="connsiteX1-1015" fmla="*/ 757287 w 1306267"/>
              <a:gd name="connsiteY1-1016" fmla="*/ 32444 h 1424419"/>
              <a:gd name="connsiteX2-1017" fmla="*/ 1206876 w 1306267"/>
              <a:gd name="connsiteY2-1018" fmla="*/ 284945 h 1424419"/>
              <a:gd name="connsiteX3-1019" fmla="*/ 1237706 w 1306267"/>
              <a:gd name="connsiteY3-1020" fmla="*/ 306775 h 1424419"/>
              <a:gd name="connsiteX4-1021" fmla="*/ 1301712 w 1306267"/>
              <a:gd name="connsiteY4-1022" fmla="*/ 442384 h 1424419"/>
              <a:gd name="connsiteX5-1023" fmla="*/ 1303099 w 1306267"/>
              <a:gd name="connsiteY5-1024" fmla="*/ 495558 h 1424419"/>
              <a:gd name="connsiteX6-1025" fmla="*/ 1303099 w 1306267"/>
              <a:gd name="connsiteY6-1026" fmla="*/ 952393 h 1424419"/>
              <a:gd name="connsiteX7-1027" fmla="*/ 1305306 w 1306267"/>
              <a:gd name="connsiteY7-1028" fmla="*/ 990115 h 1424419"/>
              <a:gd name="connsiteX8-1029" fmla="*/ 1255800 w 1306267"/>
              <a:gd name="connsiteY8-1030" fmla="*/ 1142552 h 1424419"/>
              <a:gd name="connsiteX9-1031" fmla="*/ 1172881 w 1306267"/>
              <a:gd name="connsiteY9-1032" fmla="*/ 1179342 h 1424419"/>
              <a:gd name="connsiteX10-1033" fmla="*/ 792288 w 1306267"/>
              <a:gd name="connsiteY10-1034" fmla="*/ 1385653 h 1424419"/>
              <a:gd name="connsiteX11-1035" fmla="*/ 522686 w 1306267"/>
              <a:gd name="connsiteY11-1036" fmla="*/ 1384922 h 1424419"/>
              <a:gd name="connsiteX12-1037" fmla="*/ 90241 w 1306267"/>
              <a:gd name="connsiteY12-1038" fmla="*/ 1150634 h 1424419"/>
              <a:gd name="connsiteX13-1039" fmla="*/ 55672 w 1306267"/>
              <a:gd name="connsiteY13-1040" fmla="*/ 1124403 h 1424419"/>
              <a:gd name="connsiteX14-1041" fmla="*/ 667 w 1306267"/>
              <a:gd name="connsiteY14-1042" fmla="*/ 999105 h 1424419"/>
              <a:gd name="connsiteX15-1043" fmla="*/ 0 w 1306267"/>
              <a:gd name="connsiteY15-1044" fmla="*/ 972364 h 1424419"/>
              <a:gd name="connsiteX16-1045" fmla="*/ 2496 w 1306267"/>
              <a:gd name="connsiteY16-1046" fmla="*/ 463106 h 1424419"/>
              <a:gd name="connsiteX17-1047" fmla="*/ 2458 w 1306267"/>
              <a:gd name="connsiteY17-1048" fmla="*/ 429563 h 1424419"/>
              <a:gd name="connsiteX18-1049" fmla="*/ 75248 w 1306267"/>
              <a:gd name="connsiteY18-1050" fmla="*/ 303202 h 1424419"/>
              <a:gd name="connsiteX19-1051" fmla="*/ 106293 w 1306267"/>
              <a:gd name="connsiteY19-1052" fmla="*/ 282597 h 1424419"/>
              <a:gd name="connsiteX20-1053" fmla="*/ 541533 w 1306267"/>
              <a:gd name="connsiteY20-1054" fmla="*/ 38110 h 1424419"/>
              <a:gd name="connsiteX21-1055" fmla="*/ 653528 w 1306267"/>
              <a:gd name="connsiteY21-1056" fmla="*/ 0 h 1424419"/>
              <a:gd name="connsiteX0-1057" fmla="*/ 653528 w 1306267"/>
              <a:gd name="connsiteY0-1058" fmla="*/ 0 h 1424419"/>
              <a:gd name="connsiteX1-1059" fmla="*/ 757287 w 1306267"/>
              <a:gd name="connsiteY1-1060" fmla="*/ 32444 h 1424419"/>
              <a:gd name="connsiteX2-1061" fmla="*/ 1206876 w 1306267"/>
              <a:gd name="connsiteY2-1062" fmla="*/ 284945 h 1424419"/>
              <a:gd name="connsiteX3-1063" fmla="*/ 1237706 w 1306267"/>
              <a:gd name="connsiteY3-1064" fmla="*/ 306775 h 1424419"/>
              <a:gd name="connsiteX4-1065" fmla="*/ 1301712 w 1306267"/>
              <a:gd name="connsiteY4-1066" fmla="*/ 442384 h 1424419"/>
              <a:gd name="connsiteX5-1067" fmla="*/ 1303099 w 1306267"/>
              <a:gd name="connsiteY5-1068" fmla="*/ 495558 h 1424419"/>
              <a:gd name="connsiteX6-1069" fmla="*/ 1303099 w 1306267"/>
              <a:gd name="connsiteY6-1070" fmla="*/ 952393 h 1424419"/>
              <a:gd name="connsiteX7-1071" fmla="*/ 1305306 w 1306267"/>
              <a:gd name="connsiteY7-1072" fmla="*/ 990115 h 1424419"/>
              <a:gd name="connsiteX8-1073" fmla="*/ 1255800 w 1306267"/>
              <a:gd name="connsiteY8-1074" fmla="*/ 1142552 h 1424419"/>
              <a:gd name="connsiteX9-1075" fmla="*/ 1172881 w 1306267"/>
              <a:gd name="connsiteY9-1076" fmla="*/ 1179342 h 1424419"/>
              <a:gd name="connsiteX10-1077" fmla="*/ 792288 w 1306267"/>
              <a:gd name="connsiteY10-1078" fmla="*/ 1385653 h 1424419"/>
              <a:gd name="connsiteX11-1079" fmla="*/ 522686 w 1306267"/>
              <a:gd name="connsiteY11-1080" fmla="*/ 1384922 h 1424419"/>
              <a:gd name="connsiteX12-1081" fmla="*/ 90241 w 1306267"/>
              <a:gd name="connsiteY12-1082" fmla="*/ 1150634 h 1424419"/>
              <a:gd name="connsiteX13-1083" fmla="*/ 55672 w 1306267"/>
              <a:gd name="connsiteY13-1084" fmla="*/ 1124403 h 1424419"/>
              <a:gd name="connsiteX14-1085" fmla="*/ 667 w 1306267"/>
              <a:gd name="connsiteY14-1086" fmla="*/ 999105 h 1424419"/>
              <a:gd name="connsiteX15-1087" fmla="*/ 0 w 1306267"/>
              <a:gd name="connsiteY15-1088" fmla="*/ 972364 h 1424419"/>
              <a:gd name="connsiteX16-1089" fmla="*/ 2496 w 1306267"/>
              <a:gd name="connsiteY16-1090" fmla="*/ 463106 h 1424419"/>
              <a:gd name="connsiteX17-1091" fmla="*/ 2458 w 1306267"/>
              <a:gd name="connsiteY17-1092" fmla="*/ 429563 h 1424419"/>
              <a:gd name="connsiteX18-1093" fmla="*/ 75248 w 1306267"/>
              <a:gd name="connsiteY18-1094" fmla="*/ 303202 h 1424419"/>
              <a:gd name="connsiteX19-1095" fmla="*/ 106293 w 1306267"/>
              <a:gd name="connsiteY19-1096" fmla="*/ 282597 h 1424419"/>
              <a:gd name="connsiteX20-1097" fmla="*/ 541533 w 1306267"/>
              <a:gd name="connsiteY20-1098" fmla="*/ 38110 h 1424419"/>
              <a:gd name="connsiteX21-1099" fmla="*/ 653528 w 1306267"/>
              <a:gd name="connsiteY21-1100" fmla="*/ 0 h 1424419"/>
              <a:gd name="connsiteX0-1101" fmla="*/ 653528 w 1306267"/>
              <a:gd name="connsiteY0-1102" fmla="*/ 0 h 1424419"/>
              <a:gd name="connsiteX1-1103" fmla="*/ 757287 w 1306267"/>
              <a:gd name="connsiteY1-1104" fmla="*/ 32444 h 1424419"/>
              <a:gd name="connsiteX2-1105" fmla="*/ 1206876 w 1306267"/>
              <a:gd name="connsiteY2-1106" fmla="*/ 284945 h 1424419"/>
              <a:gd name="connsiteX3-1107" fmla="*/ 1237706 w 1306267"/>
              <a:gd name="connsiteY3-1108" fmla="*/ 306775 h 1424419"/>
              <a:gd name="connsiteX4-1109" fmla="*/ 1301712 w 1306267"/>
              <a:gd name="connsiteY4-1110" fmla="*/ 442384 h 1424419"/>
              <a:gd name="connsiteX5-1111" fmla="*/ 1303099 w 1306267"/>
              <a:gd name="connsiteY5-1112" fmla="*/ 495558 h 1424419"/>
              <a:gd name="connsiteX6-1113" fmla="*/ 1303099 w 1306267"/>
              <a:gd name="connsiteY6-1114" fmla="*/ 952393 h 1424419"/>
              <a:gd name="connsiteX7-1115" fmla="*/ 1305306 w 1306267"/>
              <a:gd name="connsiteY7-1116" fmla="*/ 990115 h 1424419"/>
              <a:gd name="connsiteX8-1117" fmla="*/ 1255800 w 1306267"/>
              <a:gd name="connsiteY8-1118" fmla="*/ 1142552 h 1424419"/>
              <a:gd name="connsiteX9-1119" fmla="*/ 1172881 w 1306267"/>
              <a:gd name="connsiteY9-1120" fmla="*/ 1179342 h 1424419"/>
              <a:gd name="connsiteX10-1121" fmla="*/ 792288 w 1306267"/>
              <a:gd name="connsiteY10-1122" fmla="*/ 1385653 h 1424419"/>
              <a:gd name="connsiteX11-1123" fmla="*/ 522686 w 1306267"/>
              <a:gd name="connsiteY11-1124" fmla="*/ 1384922 h 1424419"/>
              <a:gd name="connsiteX12-1125" fmla="*/ 90241 w 1306267"/>
              <a:gd name="connsiteY12-1126" fmla="*/ 1150634 h 1424419"/>
              <a:gd name="connsiteX13-1127" fmla="*/ 48904 w 1306267"/>
              <a:gd name="connsiteY13-1128" fmla="*/ 1124403 h 1424419"/>
              <a:gd name="connsiteX14-1129" fmla="*/ 667 w 1306267"/>
              <a:gd name="connsiteY14-1130" fmla="*/ 999105 h 1424419"/>
              <a:gd name="connsiteX15-1131" fmla="*/ 0 w 1306267"/>
              <a:gd name="connsiteY15-1132" fmla="*/ 972364 h 1424419"/>
              <a:gd name="connsiteX16-1133" fmla="*/ 2496 w 1306267"/>
              <a:gd name="connsiteY16-1134" fmla="*/ 463106 h 1424419"/>
              <a:gd name="connsiteX17-1135" fmla="*/ 2458 w 1306267"/>
              <a:gd name="connsiteY17-1136" fmla="*/ 429563 h 1424419"/>
              <a:gd name="connsiteX18-1137" fmla="*/ 75248 w 1306267"/>
              <a:gd name="connsiteY18-1138" fmla="*/ 303202 h 1424419"/>
              <a:gd name="connsiteX19-1139" fmla="*/ 106293 w 1306267"/>
              <a:gd name="connsiteY19-1140" fmla="*/ 282597 h 1424419"/>
              <a:gd name="connsiteX20-1141" fmla="*/ 541533 w 1306267"/>
              <a:gd name="connsiteY20-1142" fmla="*/ 38110 h 1424419"/>
              <a:gd name="connsiteX21-1143" fmla="*/ 653528 w 1306267"/>
              <a:gd name="connsiteY21-1144" fmla="*/ 0 h 1424419"/>
              <a:gd name="connsiteX0-1145" fmla="*/ 653528 w 1306267"/>
              <a:gd name="connsiteY0-1146" fmla="*/ 0 h 1424419"/>
              <a:gd name="connsiteX1-1147" fmla="*/ 757287 w 1306267"/>
              <a:gd name="connsiteY1-1148" fmla="*/ 32444 h 1424419"/>
              <a:gd name="connsiteX2-1149" fmla="*/ 1206876 w 1306267"/>
              <a:gd name="connsiteY2-1150" fmla="*/ 284945 h 1424419"/>
              <a:gd name="connsiteX3-1151" fmla="*/ 1237706 w 1306267"/>
              <a:gd name="connsiteY3-1152" fmla="*/ 306775 h 1424419"/>
              <a:gd name="connsiteX4-1153" fmla="*/ 1301712 w 1306267"/>
              <a:gd name="connsiteY4-1154" fmla="*/ 442384 h 1424419"/>
              <a:gd name="connsiteX5-1155" fmla="*/ 1303099 w 1306267"/>
              <a:gd name="connsiteY5-1156" fmla="*/ 495558 h 1424419"/>
              <a:gd name="connsiteX6-1157" fmla="*/ 1303099 w 1306267"/>
              <a:gd name="connsiteY6-1158" fmla="*/ 952393 h 1424419"/>
              <a:gd name="connsiteX7-1159" fmla="*/ 1305306 w 1306267"/>
              <a:gd name="connsiteY7-1160" fmla="*/ 990115 h 1424419"/>
              <a:gd name="connsiteX8-1161" fmla="*/ 1255800 w 1306267"/>
              <a:gd name="connsiteY8-1162" fmla="*/ 1142552 h 1424419"/>
              <a:gd name="connsiteX9-1163" fmla="*/ 1172881 w 1306267"/>
              <a:gd name="connsiteY9-1164" fmla="*/ 1179342 h 1424419"/>
              <a:gd name="connsiteX10-1165" fmla="*/ 792288 w 1306267"/>
              <a:gd name="connsiteY10-1166" fmla="*/ 1385653 h 1424419"/>
              <a:gd name="connsiteX11-1167" fmla="*/ 522686 w 1306267"/>
              <a:gd name="connsiteY11-1168" fmla="*/ 1384922 h 1424419"/>
              <a:gd name="connsiteX12-1169" fmla="*/ 90241 w 1306267"/>
              <a:gd name="connsiteY12-1170" fmla="*/ 1150634 h 1424419"/>
              <a:gd name="connsiteX13-1171" fmla="*/ 48904 w 1306267"/>
              <a:gd name="connsiteY13-1172" fmla="*/ 1124403 h 1424419"/>
              <a:gd name="connsiteX14-1173" fmla="*/ 667 w 1306267"/>
              <a:gd name="connsiteY14-1174" fmla="*/ 999105 h 1424419"/>
              <a:gd name="connsiteX15-1175" fmla="*/ 0 w 1306267"/>
              <a:gd name="connsiteY15-1176" fmla="*/ 972364 h 1424419"/>
              <a:gd name="connsiteX16-1177" fmla="*/ 2496 w 1306267"/>
              <a:gd name="connsiteY16-1178" fmla="*/ 463106 h 1424419"/>
              <a:gd name="connsiteX17-1179" fmla="*/ 2458 w 1306267"/>
              <a:gd name="connsiteY17-1180" fmla="*/ 429563 h 1424419"/>
              <a:gd name="connsiteX18-1181" fmla="*/ 75248 w 1306267"/>
              <a:gd name="connsiteY18-1182" fmla="*/ 303202 h 1424419"/>
              <a:gd name="connsiteX19-1183" fmla="*/ 106293 w 1306267"/>
              <a:gd name="connsiteY19-1184" fmla="*/ 282597 h 1424419"/>
              <a:gd name="connsiteX20-1185" fmla="*/ 541533 w 1306267"/>
              <a:gd name="connsiteY20-1186" fmla="*/ 38110 h 1424419"/>
              <a:gd name="connsiteX21-1187" fmla="*/ 653528 w 1306267"/>
              <a:gd name="connsiteY21-1188" fmla="*/ 0 h 1424419"/>
              <a:gd name="connsiteX0-1189" fmla="*/ 653528 w 1306267"/>
              <a:gd name="connsiteY0-1190" fmla="*/ 0 h 1424419"/>
              <a:gd name="connsiteX1-1191" fmla="*/ 757287 w 1306267"/>
              <a:gd name="connsiteY1-1192" fmla="*/ 32444 h 1424419"/>
              <a:gd name="connsiteX2-1193" fmla="*/ 1206876 w 1306267"/>
              <a:gd name="connsiteY2-1194" fmla="*/ 284945 h 1424419"/>
              <a:gd name="connsiteX3-1195" fmla="*/ 1237706 w 1306267"/>
              <a:gd name="connsiteY3-1196" fmla="*/ 306775 h 1424419"/>
              <a:gd name="connsiteX4-1197" fmla="*/ 1301712 w 1306267"/>
              <a:gd name="connsiteY4-1198" fmla="*/ 442384 h 1424419"/>
              <a:gd name="connsiteX5-1199" fmla="*/ 1303099 w 1306267"/>
              <a:gd name="connsiteY5-1200" fmla="*/ 495558 h 1424419"/>
              <a:gd name="connsiteX6-1201" fmla="*/ 1303099 w 1306267"/>
              <a:gd name="connsiteY6-1202" fmla="*/ 952393 h 1424419"/>
              <a:gd name="connsiteX7-1203" fmla="*/ 1305306 w 1306267"/>
              <a:gd name="connsiteY7-1204" fmla="*/ 990115 h 1424419"/>
              <a:gd name="connsiteX8-1205" fmla="*/ 1255800 w 1306267"/>
              <a:gd name="connsiteY8-1206" fmla="*/ 1142552 h 1424419"/>
              <a:gd name="connsiteX9-1207" fmla="*/ 1172881 w 1306267"/>
              <a:gd name="connsiteY9-1208" fmla="*/ 1179342 h 1424419"/>
              <a:gd name="connsiteX10-1209" fmla="*/ 792288 w 1306267"/>
              <a:gd name="connsiteY10-1210" fmla="*/ 1385653 h 1424419"/>
              <a:gd name="connsiteX11-1211" fmla="*/ 522686 w 1306267"/>
              <a:gd name="connsiteY11-1212" fmla="*/ 1384922 h 1424419"/>
              <a:gd name="connsiteX12-1213" fmla="*/ 90241 w 1306267"/>
              <a:gd name="connsiteY12-1214" fmla="*/ 1150634 h 1424419"/>
              <a:gd name="connsiteX13-1215" fmla="*/ 48904 w 1306267"/>
              <a:gd name="connsiteY13-1216" fmla="*/ 1124403 h 1424419"/>
              <a:gd name="connsiteX14-1217" fmla="*/ 667 w 1306267"/>
              <a:gd name="connsiteY14-1218" fmla="*/ 999105 h 1424419"/>
              <a:gd name="connsiteX15-1219" fmla="*/ 0 w 1306267"/>
              <a:gd name="connsiteY15-1220" fmla="*/ 972364 h 1424419"/>
              <a:gd name="connsiteX16-1221" fmla="*/ 2496 w 1306267"/>
              <a:gd name="connsiteY16-1222" fmla="*/ 463106 h 1424419"/>
              <a:gd name="connsiteX17-1223" fmla="*/ 2458 w 1306267"/>
              <a:gd name="connsiteY17-1224" fmla="*/ 429563 h 1424419"/>
              <a:gd name="connsiteX18-1225" fmla="*/ 75248 w 1306267"/>
              <a:gd name="connsiteY18-1226" fmla="*/ 303202 h 1424419"/>
              <a:gd name="connsiteX19-1227" fmla="*/ 106293 w 1306267"/>
              <a:gd name="connsiteY19-1228" fmla="*/ 282597 h 1424419"/>
              <a:gd name="connsiteX20-1229" fmla="*/ 541533 w 1306267"/>
              <a:gd name="connsiteY20-1230" fmla="*/ 38110 h 1424419"/>
              <a:gd name="connsiteX21-1231" fmla="*/ 653528 w 1306267"/>
              <a:gd name="connsiteY21-1232" fmla="*/ 0 h 1424419"/>
              <a:gd name="connsiteX0-1233" fmla="*/ 653528 w 1306267"/>
              <a:gd name="connsiteY0-1234" fmla="*/ 0 h 1424419"/>
              <a:gd name="connsiteX1-1235" fmla="*/ 757287 w 1306267"/>
              <a:gd name="connsiteY1-1236" fmla="*/ 32444 h 1424419"/>
              <a:gd name="connsiteX2-1237" fmla="*/ 1206876 w 1306267"/>
              <a:gd name="connsiteY2-1238" fmla="*/ 284945 h 1424419"/>
              <a:gd name="connsiteX3-1239" fmla="*/ 1237706 w 1306267"/>
              <a:gd name="connsiteY3-1240" fmla="*/ 306775 h 1424419"/>
              <a:gd name="connsiteX4-1241" fmla="*/ 1301712 w 1306267"/>
              <a:gd name="connsiteY4-1242" fmla="*/ 442384 h 1424419"/>
              <a:gd name="connsiteX5-1243" fmla="*/ 1303099 w 1306267"/>
              <a:gd name="connsiteY5-1244" fmla="*/ 495558 h 1424419"/>
              <a:gd name="connsiteX6-1245" fmla="*/ 1303099 w 1306267"/>
              <a:gd name="connsiteY6-1246" fmla="*/ 952393 h 1424419"/>
              <a:gd name="connsiteX7-1247" fmla="*/ 1305306 w 1306267"/>
              <a:gd name="connsiteY7-1248" fmla="*/ 990115 h 1424419"/>
              <a:gd name="connsiteX8-1249" fmla="*/ 1255800 w 1306267"/>
              <a:gd name="connsiteY8-1250" fmla="*/ 1142552 h 1424419"/>
              <a:gd name="connsiteX9-1251" fmla="*/ 1172881 w 1306267"/>
              <a:gd name="connsiteY9-1252" fmla="*/ 1179342 h 1424419"/>
              <a:gd name="connsiteX10-1253" fmla="*/ 792288 w 1306267"/>
              <a:gd name="connsiteY10-1254" fmla="*/ 1385653 h 1424419"/>
              <a:gd name="connsiteX11-1255" fmla="*/ 522686 w 1306267"/>
              <a:gd name="connsiteY11-1256" fmla="*/ 1384922 h 1424419"/>
              <a:gd name="connsiteX12-1257" fmla="*/ 90241 w 1306267"/>
              <a:gd name="connsiteY12-1258" fmla="*/ 1150634 h 1424419"/>
              <a:gd name="connsiteX13-1259" fmla="*/ 48904 w 1306267"/>
              <a:gd name="connsiteY13-1260" fmla="*/ 1124403 h 1424419"/>
              <a:gd name="connsiteX14-1261" fmla="*/ 667 w 1306267"/>
              <a:gd name="connsiteY14-1262" fmla="*/ 999105 h 1424419"/>
              <a:gd name="connsiteX15-1263" fmla="*/ 0 w 1306267"/>
              <a:gd name="connsiteY15-1264" fmla="*/ 972364 h 1424419"/>
              <a:gd name="connsiteX16-1265" fmla="*/ 2496 w 1306267"/>
              <a:gd name="connsiteY16-1266" fmla="*/ 463106 h 1424419"/>
              <a:gd name="connsiteX17-1267" fmla="*/ 2458 w 1306267"/>
              <a:gd name="connsiteY17-1268" fmla="*/ 429563 h 1424419"/>
              <a:gd name="connsiteX18-1269" fmla="*/ 75248 w 1306267"/>
              <a:gd name="connsiteY18-1270" fmla="*/ 303202 h 1424419"/>
              <a:gd name="connsiteX19-1271" fmla="*/ 106293 w 1306267"/>
              <a:gd name="connsiteY19-1272" fmla="*/ 282597 h 1424419"/>
              <a:gd name="connsiteX20-1273" fmla="*/ 541533 w 1306267"/>
              <a:gd name="connsiteY20-1274" fmla="*/ 38110 h 1424419"/>
              <a:gd name="connsiteX21-1275" fmla="*/ 653528 w 1306267"/>
              <a:gd name="connsiteY21-1276" fmla="*/ 0 h 1424419"/>
              <a:gd name="connsiteX0-1277" fmla="*/ 653528 w 1306267"/>
              <a:gd name="connsiteY0-1278" fmla="*/ 0 h 1424419"/>
              <a:gd name="connsiteX1-1279" fmla="*/ 757287 w 1306267"/>
              <a:gd name="connsiteY1-1280" fmla="*/ 32444 h 1424419"/>
              <a:gd name="connsiteX2-1281" fmla="*/ 1206876 w 1306267"/>
              <a:gd name="connsiteY2-1282" fmla="*/ 284945 h 1424419"/>
              <a:gd name="connsiteX3-1283" fmla="*/ 1237706 w 1306267"/>
              <a:gd name="connsiteY3-1284" fmla="*/ 306775 h 1424419"/>
              <a:gd name="connsiteX4-1285" fmla="*/ 1301712 w 1306267"/>
              <a:gd name="connsiteY4-1286" fmla="*/ 442384 h 1424419"/>
              <a:gd name="connsiteX5-1287" fmla="*/ 1303099 w 1306267"/>
              <a:gd name="connsiteY5-1288" fmla="*/ 495558 h 1424419"/>
              <a:gd name="connsiteX6-1289" fmla="*/ 1303099 w 1306267"/>
              <a:gd name="connsiteY6-1290" fmla="*/ 952393 h 1424419"/>
              <a:gd name="connsiteX7-1291" fmla="*/ 1305306 w 1306267"/>
              <a:gd name="connsiteY7-1292" fmla="*/ 990115 h 1424419"/>
              <a:gd name="connsiteX8-1293" fmla="*/ 1255800 w 1306267"/>
              <a:gd name="connsiteY8-1294" fmla="*/ 1142552 h 1424419"/>
              <a:gd name="connsiteX9-1295" fmla="*/ 1172881 w 1306267"/>
              <a:gd name="connsiteY9-1296" fmla="*/ 1179342 h 1424419"/>
              <a:gd name="connsiteX10-1297" fmla="*/ 792288 w 1306267"/>
              <a:gd name="connsiteY10-1298" fmla="*/ 1385653 h 1424419"/>
              <a:gd name="connsiteX11-1299" fmla="*/ 522686 w 1306267"/>
              <a:gd name="connsiteY11-1300" fmla="*/ 1384922 h 1424419"/>
              <a:gd name="connsiteX12-1301" fmla="*/ 97009 w 1306267"/>
              <a:gd name="connsiteY12-1302" fmla="*/ 1161462 h 1424419"/>
              <a:gd name="connsiteX13-1303" fmla="*/ 48904 w 1306267"/>
              <a:gd name="connsiteY13-1304" fmla="*/ 1124403 h 1424419"/>
              <a:gd name="connsiteX14-1305" fmla="*/ 667 w 1306267"/>
              <a:gd name="connsiteY14-1306" fmla="*/ 999105 h 1424419"/>
              <a:gd name="connsiteX15-1307" fmla="*/ 0 w 1306267"/>
              <a:gd name="connsiteY15-1308" fmla="*/ 972364 h 1424419"/>
              <a:gd name="connsiteX16-1309" fmla="*/ 2496 w 1306267"/>
              <a:gd name="connsiteY16-1310" fmla="*/ 463106 h 1424419"/>
              <a:gd name="connsiteX17-1311" fmla="*/ 2458 w 1306267"/>
              <a:gd name="connsiteY17-1312" fmla="*/ 429563 h 1424419"/>
              <a:gd name="connsiteX18-1313" fmla="*/ 75248 w 1306267"/>
              <a:gd name="connsiteY18-1314" fmla="*/ 303202 h 1424419"/>
              <a:gd name="connsiteX19-1315" fmla="*/ 106293 w 1306267"/>
              <a:gd name="connsiteY19-1316" fmla="*/ 282597 h 1424419"/>
              <a:gd name="connsiteX20-1317" fmla="*/ 541533 w 1306267"/>
              <a:gd name="connsiteY20-1318" fmla="*/ 38110 h 1424419"/>
              <a:gd name="connsiteX21-1319" fmla="*/ 653528 w 1306267"/>
              <a:gd name="connsiteY21-1320" fmla="*/ 0 h 1424419"/>
              <a:gd name="connsiteX0-1321" fmla="*/ 653528 w 1306267"/>
              <a:gd name="connsiteY0-1322" fmla="*/ 0 h 1424419"/>
              <a:gd name="connsiteX1-1323" fmla="*/ 757287 w 1306267"/>
              <a:gd name="connsiteY1-1324" fmla="*/ 32444 h 1424419"/>
              <a:gd name="connsiteX2-1325" fmla="*/ 1206876 w 1306267"/>
              <a:gd name="connsiteY2-1326" fmla="*/ 284945 h 1424419"/>
              <a:gd name="connsiteX3-1327" fmla="*/ 1237706 w 1306267"/>
              <a:gd name="connsiteY3-1328" fmla="*/ 306775 h 1424419"/>
              <a:gd name="connsiteX4-1329" fmla="*/ 1301712 w 1306267"/>
              <a:gd name="connsiteY4-1330" fmla="*/ 442384 h 1424419"/>
              <a:gd name="connsiteX5-1331" fmla="*/ 1303099 w 1306267"/>
              <a:gd name="connsiteY5-1332" fmla="*/ 495558 h 1424419"/>
              <a:gd name="connsiteX6-1333" fmla="*/ 1303099 w 1306267"/>
              <a:gd name="connsiteY6-1334" fmla="*/ 952393 h 1424419"/>
              <a:gd name="connsiteX7-1335" fmla="*/ 1305306 w 1306267"/>
              <a:gd name="connsiteY7-1336" fmla="*/ 990115 h 1424419"/>
              <a:gd name="connsiteX8-1337" fmla="*/ 1255800 w 1306267"/>
              <a:gd name="connsiteY8-1338" fmla="*/ 1142552 h 1424419"/>
              <a:gd name="connsiteX9-1339" fmla="*/ 1172881 w 1306267"/>
              <a:gd name="connsiteY9-1340" fmla="*/ 1179342 h 1424419"/>
              <a:gd name="connsiteX10-1341" fmla="*/ 792288 w 1306267"/>
              <a:gd name="connsiteY10-1342" fmla="*/ 1385653 h 1424419"/>
              <a:gd name="connsiteX11-1343" fmla="*/ 522686 w 1306267"/>
              <a:gd name="connsiteY11-1344" fmla="*/ 1384922 h 1424419"/>
              <a:gd name="connsiteX12-1345" fmla="*/ 97009 w 1306267"/>
              <a:gd name="connsiteY12-1346" fmla="*/ 1161462 h 1424419"/>
              <a:gd name="connsiteX13-1347" fmla="*/ 48904 w 1306267"/>
              <a:gd name="connsiteY13-1348" fmla="*/ 1124403 h 1424419"/>
              <a:gd name="connsiteX14-1349" fmla="*/ 667 w 1306267"/>
              <a:gd name="connsiteY14-1350" fmla="*/ 999105 h 1424419"/>
              <a:gd name="connsiteX15-1351" fmla="*/ 0 w 1306267"/>
              <a:gd name="connsiteY15-1352" fmla="*/ 972364 h 1424419"/>
              <a:gd name="connsiteX16-1353" fmla="*/ 2496 w 1306267"/>
              <a:gd name="connsiteY16-1354" fmla="*/ 463106 h 1424419"/>
              <a:gd name="connsiteX17-1355" fmla="*/ 2458 w 1306267"/>
              <a:gd name="connsiteY17-1356" fmla="*/ 429563 h 1424419"/>
              <a:gd name="connsiteX18-1357" fmla="*/ 75248 w 1306267"/>
              <a:gd name="connsiteY18-1358" fmla="*/ 303202 h 1424419"/>
              <a:gd name="connsiteX19-1359" fmla="*/ 106293 w 1306267"/>
              <a:gd name="connsiteY19-1360" fmla="*/ 282597 h 1424419"/>
              <a:gd name="connsiteX20-1361" fmla="*/ 541533 w 1306267"/>
              <a:gd name="connsiteY20-1362" fmla="*/ 38110 h 1424419"/>
              <a:gd name="connsiteX21-1363" fmla="*/ 653528 w 1306267"/>
              <a:gd name="connsiteY21-1364" fmla="*/ 0 h 1424419"/>
              <a:gd name="connsiteX0-1365" fmla="*/ 653528 w 1306267"/>
              <a:gd name="connsiteY0-1366" fmla="*/ 0 h 1424419"/>
              <a:gd name="connsiteX1-1367" fmla="*/ 757287 w 1306267"/>
              <a:gd name="connsiteY1-1368" fmla="*/ 32444 h 1424419"/>
              <a:gd name="connsiteX2-1369" fmla="*/ 1206876 w 1306267"/>
              <a:gd name="connsiteY2-1370" fmla="*/ 284945 h 1424419"/>
              <a:gd name="connsiteX3-1371" fmla="*/ 1237706 w 1306267"/>
              <a:gd name="connsiteY3-1372" fmla="*/ 306775 h 1424419"/>
              <a:gd name="connsiteX4-1373" fmla="*/ 1301712 w 1306267"/>
              <a:gd name="connsiteY4-1374" fmla="*/ 442384 h 1424419"/>
              <a:gd name="connsiteX5-1375" fmla="*/ 1303099 w 1306267"/>
              <a:gd name="connsiteY5-1376" fmla="*/ 495558 h 1424419"/>
              <a:gd name="connsiteX6-1377" fmla="*/ 1303099 w 1306267"/>
              <a:gd name="connsiteY6-1378" fmla="*/ 952393 h 1424419"/>
              <a:gd name="connsiteX7-1379" fmla="*/ 1305306 w 1306267"/>
              <a:gd name="connsiteY7-1380" fmla="*/ 990115 h 1424419"/>
              <a:gd name="connsiteX8-1381" fmla="*/ 1255800 w 1306267"/>
              <a:gd name="connsiteY8-1382" fmla="*/ 1142552 h 1424419"/>
              <a:gd name="connsiteX9-1383" fmla="*/ 1172881 w 1306267"/>
              <a:gd name="connsiteY9-1384" fmla="*/ 1179342 h 1424419"/>
              <a:gd name="connsiteX10-1385" fmla="*/ 792288 w 1306267"/>
              <a:gd name="connsiteY10-1386" fmla="*/ 1385653 h 1424419"/>
              <a:gd name="connsiteX11-1387" fmla="*/ 522686 w 1306267"/>
              <a:gd name="connsiteY11-1388" fmla="*/ 1384922 h 1424419"/>
              <a:gd name="connsiteX12-1389" fmla="*/ 97009 w 1306267"/>
              <a:gd name="connsiteY12-1390" fmla="*/ 1161462 h 1424419"/>
              <a:gd name="connsiteX13-1391" fmla="*/ 44843 w 1306267"/>
              <a:gd name="connsiteY13-1392" fmla="*/ 1118989 h 1424419"/>
              <a:gd name="connsiteX14-1393" fmla="*/ 667 w 1306267"/>
              <a:gd name="connsiteY14-1394" fmla="*/ 999105 h 1424419"/>
              <a:gd name="connsiteX15-1395" fmla="*/ 0 w 1306267"/>
              <a:gd name="connsiteY15-1396" fmla="*/ 972364 h 1424419"/>
              <a:gd name="connsiteX16-1397" fmla="*/ 2496 w 1306267"/>
              <a:gd name="connsiteY16-1398" fmla="*/ 463106 h 1424419"/>
              <a:gd name="connsiteX17-1399" fmla="*/ 2458 w 1306267"/>
              <a:gd name="connsiteY17-1400" fmla="*/ 429563 h 1424419"/>
              <a:gd name="connsiteX18-1401" fmla="*/ 75248 w 1306267"/>
              <a:gd name="connsiteY18-1402" fmla="*/ 303202 h 1424419"/>
              <a:gd name="connsiteX19-1403" fmla="*/ 106293 w 1306267"/>
              <a:gd name="connsiteY19-1404" fmla="*/ 282597 h 1424419"/>
              <a:gd name="connsiteX20-1405" fmla="*/ 541533 w 1306267"/>
              <a:gd name="connsiteY20-1406" fmla="*/ 38110 h 1424419"/>
              <a:gd name="connsiteX21-1407" fmla="*/ 653528 w 1306267"/>
              <a:gd name="connsiteY21-1408" fmla="*/ 0 h 1424419"/>
              <a:gd name="connsiteX0-1409" fmla="*/ 653528 w 1306267"/>
              <a:gd name="connsiteY0-1410" fmla="*/ 0 h 1424419"/>
              <a:gd name="connsiteX1-1411" fmla="*/ 757287 w 1306267"/>
              <a:gd name="connsiteY1-1412" fmla="*/ 32444 h 1424419"/>
              <a:gd name="connsiteX2-1413" fmla="*/ 1206876 w 1306267"/>
              <a:gd name="connsiteY2-1414" fmla="*/ 284945 h 1424419"/>
              <a:gd name="connsiteX3-1415" fmla="*/ 1237706 w 1306267"/>
              <a:gd name="connsiteY3-1416" fmla="*/ 306775 h 1424419"/>
              <a:gd name="connsiteX4-1417" fmla="*/ 1301712 w 1306267"/>
              <a:gd name="connsiteY4-1418" fmla="*/ 442384 h 1424419"/>
              <a:gd name="connsiteX5-1419" fmla="*/ 1303099 w 1306267"/>
              <a:gd name="connsiteY5-1420" fmla="*/ 495558 h 1424419"/>
              <a:gd name="connsiteX6-1421" fmla="*/ 1303099 w 1306267"/>
              <a:gd name="connsiteY6-1422" fmla="*/ 952393 h 1424419"/>
              <a:gd name="connsiteX7-1423" fmla="*/ 1305306 w 1306267"/>
              <a:gd name="connsiteY7-1424" fmla="*/ 990115 h 1424419"/>
              <a:gd name="connsiteX8-1425" fmla="*/ 1255800 w 1306267"/>
              <a:gd name="connsiteY8-1426" fmla="*/ 1142552 h 1424419"/>
              <a:gd name="connsiteX9-1427" fmla="*/ 1172881 w 1306267"/>
              <a:gd name="connsiteY9-1428" fmla="*/ 1179342 h 1424419"/>
              <a:gd name="connsiteX10-1429" fmla="*/ 792288 w 1306267"/>
              <a:gd name="connsiteY10-1430" fmla="*/ 1385653 h 1424419"/>
              <a:gd name="connsiteX11-1431" fmla="*/ 522686 w 1306267"/>
              <a:gd name="connsiteY11-1432" fmla="*/ 1384922 h 1424419"/>
              <a:gd name="connsiteX12-1433" fmla="*/ 97009 w 1306267"/>
              <a:gd name="connsiteY12-1434" fmla="*/ 1161462 h 1424419"/>
              <a:gd name="connsiteX13-1435" fmla="*/ 44843 w 1306267"/>
              <a:gd name="connsiteY13-1436" fmla="*/ 1118989 h 1424419"/>
              <a:gd name="connsiteX14-1437" fmla="*/ 667 w 1306267"/>
              <a:gd name="connsiteY14-1438" fmla="*/ 999105 h 1424419"/>
              <a:gd name="connsiteX15-1439" fmla="*/ 0 w 1306267"/>
              <a:gd name="connsiteY15-1440" fmla="*/ 972364 h 1424419"/>
              <a:gd name="connsiteX16-1441" fmla="*/ 2496 w 1306267"/>
              <a:gd name="connsiteY16-1442" fmla="*/ 463106 h 1424419"/>
              <a:gd name="connsiteX17-1443" fmla="*/ 2458 w 1306267"/>
              <a:gd name="connsiteY17-1444" fmla="*/ 429563 h 1424419"/>
              <a:gd name="connsiteX18-1445" fmla="*/ 75248 w 1306267"/>
              <a:gd name="connsiteY18-1446" fmla="*/ 303202 h 1424419"/>
              <a:gd name="connsiteX19-1447" fmla="*/ 106293 w 1306267"/>
              <a:gd name="connsiteY19-1448" fmla="*/ 282597 h 1424419"/>
              <a:gd name="connsiteX20-1449" fmla="*/ 541533 w 1306267"/>
              <a:gd name="connsiteY20-1450" fmla="*/ 38110 h 1424419"/>
              <a:gd name="connsiteX21-1451" fmla="*/ 653528 w 1306267"/>
              <a:gd name="connsiteY21-1452" fmla="*/ 0 h 1424419"/>
              <a:gd name="connsiteX0-1453" fmla="*/ 653528 w 1306267"/>
              <a:gd name="connsiteY0-1454" fmla="*/ 0 h 1424419"/>
              <a:gd name="connsiteX1-1455" fmla="*/ 757287 w 1306267"/>
              <a:gd name="connsiteY1-1456" fmla="*/ 32444 h 1424419"/>
              <a:gd name="connsiteX2-1457" fmla="*/ 1206876 w 1306267"/>
              <a:gd name="connsiteY2-1458" fmla="*/ 284945 h 1424419"/>
              <a:gd name="connsiteX3-1459" fmla="*/ 1237706 w 1306267"/>
              <a:gd name="connsiteY3-1460" fmla="*/ 306775 h 1424419"/>
              <a:gd name="connsiteX4-1461" fmla="*/ 1301712 w 1306267"/>
              <a:gd name="connsiteY4-1462" fmla="*/ 442384 h 1424419"/>
              <a:gd name="connsiteX5-1463" fmla="*/ 1303099 w 1306267"/>
              <a:gd name="connsiteY5-1464" fmla="*/ 495558 h 1424419"/>
              <a:gd name="connsiteX6-1465" fmla="*/ 1303099 w 1306267"/>
              <a:gd name="connsiteY6-1466" fmla="*/ 952393 h 1424419"/>
              <a:gd name="connsiteX7-1467" fmla="*/ 1305306 w 1306267"/>
              <a:gd name="connsiteY7-1468" fmla="*/ 990115 h 1424419"/>
              <a:gd name="connsiteX8-1469" fmla="*/ 1255800 w 1306267"/>
              <a:gd name="connsiteY8-1470" fmla="*/ 1142552 h 1424419"/>
              <a:gd name="connsiteX9-1471" fmla="*/ 1172881 w 1306267"/>
              <a:gd name="connsiteY9-1472" fmla="*/ 1179342 h 1424419"/>
              <a:gd name="connsiteX10-1473" fmla="*/ 792288 w 1306267"/>
              <a:gd name="connsiteY10-1474" fmla="*/ 1385653 h 1424419"/>
              <a:gd name="connsiteX11-1475" fmla="*/ 522686 w 1306267"/>
              <a:gd name="connsiteY11-1476" fmla="*/ 1384922 h 1424419"/>
              <a:gd name="connsiteX12-1477" fmla="*/ 97009 w 1306267"/>
              <a:gd name="connsiteY12-1478" fmla="*/ 1161462 h 1424419"/>
              <a:gd name="connsiteX13-1479" fmla="*/ 44843 w 1306267"/>
              <a:gd name="connsiteY13-1480" fmla="*/ 1118989 h 1424419"/>
              <a:gd name="connsiteX14-1481" fmla="*/ 667 w 1306267"/>
              <a:gd name="connsiteY14-1482" fmla="*/ 999105 h 1424419"/>
              <a:gd name="connsiteX15-1483" fmla="*/ 0 w 1306267"/>
              <a:gd name="connsiteY15-1484" fmla="*/ 972364 h 1424419"/>
              <a:gd name="connsiteX16-1485" fmla="*/ 2496 w 1306267"/>
              <a:gd name="connsiteY16-1486" fmla="*/ 463106 h 1424419"/>
              <a:gd name="connsiteX17-1487" fmla="*/ 2458 w 1306267"/>
              <a:gd name="connsiteY17-1488" fmla="*/ 429563 h 1424419"/>
              <a:gd name="connsiteX18-1489" fmla="*/ 75248 w 1306267"/>
              <a:gd name="connsiteY18-1490" fmla="*/ 303202 h 1424419"/>
              <a:gd name="connsiteX19-1491" fmla="*/ 106293 w 1306267"/>
              <a:gd name="connsiteY19-1492" fmla="*/ 282597 h 1424419"/>
              <a:gd name="connsiteX20-1493" fmla="*/ 541533 w 1306267"/>
              <a:gd name="connsiteY20-1494" fmla="*/ 38110 h 1424419"/>
              <a:gd name="connsiteX21-1495" fmla="*/ 653528 w 1306267"/>
              <a:gd name="connsiteY21-1496" fmla="*/ 0 h 1424419"/>
              <a:gd name="connsiteX0-1497" fmla="*/ 653528 w 1306267"/>
              <a:gd name="connsiteY0-1498" fmla="*/ 0 h 1424419"/>
              <a:gd name="connsiteX1-1499" fmla="*/ 757287 w 1306267"/>
              <a:gd name="connsiteY1-1500" fmla="*/ 32444 h 1424419"/>
              <a:gd name="connsiteX2-1501" fmla="*/ 1206876 w 1306267"/>
              <a:gd name="connsiteY2-1502" fmla="*/ 284945 h 1424419"/>
              <a:gd name="connsiteX3-1503" fmla="*/ 1237706 w 1306267"/>
              <a:gd name="connsiteY3-1504" fmla="*/ 306775 h 1424419"/>
              <a:gd name="connsiteX4-1505" fmla="*/ 1301712 w 1306267"/>
              <a:gd name="connsiteY4-1506" fmla="*/ 442384 h 1424419"/>
              <a:gd name="connsiteX5-1507" fmla="*/ 1303099 w 1306267"/>
              <a:gd name="connsiteY5-1508" fmla="*/ 495558 h 1424419"/>
              <a:gd name="connsiteX6-1509" fmla="*/ 1303099 w 1306267"/>
              <a:gd name="connsiteY6-1510" fmla="*/ 952393 h 1424419"/>
              <a:gd name="connsiteX7-1511" fmla="*/ 1305306 w 1306267"/>
              <a:gd name="connsiteY7-1512" fmla="*/ 990115 h 1424419"/>
              <a:gd name="connsiteX8-1513" fmla="*/ 1255800 w 1306267"/>
              <a:gd name="connsiteY8-1514" fmla="*/ 1142552 h 1424419"/>
              <a:gd name="connsiteX9-1515" fmla="*/ 1172881 w 1306267"/>
              <a:gd name="connsiteY9-1516" fmla="*/ 1179342 h 1424419"/>
              <a:gd name="connsiteX10-1517" fmla="*/ 792288 w 1306267"/>
              <a:gd name="connsiteY10-1518" fmla="*/ 1385653 h 1424419"/>
              <a:gd name="connsiteX11-1519" fmla="*/ 522686 w 1306267"/>
              <a:gd name="connsiteY11-1520" fmla="*/ 1384922 h 1424419"/>
              <a:gd name="connsiteX12-1521" fmla="*/ 94302 w 1306267"/>
              <a:gd name="connsiteY12-1522" fmla="*/ 1158755 h 1424419"/>
              <a:gd name="connsiteX13-1523" fmla="*/ 44843 w 1306267"/>
              <a:gd name="connsiteY13-1524" fmla="*/ 1118989 h 1424419"/>
              <a:gd name="connsiteX14-1525" fmla="*/ 667 w 1306267"/>
              <a:gd name="connsiteY14-1526" fmla="*/ 999105 h 1424419"/>
              <a:gd name="connsiteX15-1527" fmla="*/ 0 w 1306267"/>
              <a:gd name="connsiteY15-1528" fmla="*/ 972364 h 1424419"/>
              <a:gd name="connsiteX16-1529" fmla="*/ 2496 w 1306267"/>
              <a:gd name="connsiteY16-1530" fmla="*/ 463106 h 1424419"/>
              <a:gd name="connsiteX17-1531" fmla="*/ 2458 w 1306267"/>
              <a:gd name="connsiteY17-1532" fmla="*/ 429563 h 1424419"/>
              <a:gd name="connsiteX18-1533" fmla="*/ 75248 w 1306267"/>
              <a:gd name="connsiteY18-1534" fmla="*/ 303202 h 1424419"/>
              <a:gd name="connsiteX19-1535" fmla="*/ 106293 w 1306267"/>
              <a:gd name="connsiteY19-1536" fmla="*/ 282597 h 1424419"/>
              <a:gd name="connsiteX20-1537" fmla="*/ 541533 w 1306267"/>
              <a:gd name="connsiteY20-1538" fmla="*/ 38110 h 1424419"/>
              <a:gd name="connsiteX21-1539" fmla="*/ 653528 w 1306267"/>
              <a:gd name="connsiteY21-1540" fmla="*/ 0 h 1424419"/>
              <a:gd name="connsiteX0-1541" fmla="*/ 653528 w 1306267"/>
              <a:gd name="connsiteY0-1542" fmla="*/ 0 h 1424419"/>
              <a:gd name="connsiteX1-1543" fmla="*/ 757287 w 1306267"/>
              <a:gd name="connsiteY1-1544" fmla="*/ 32444 h 1424419"/>
              <a:gd name="connsiteX2-1545" fmla="*/ 1206876 w 1306267"/>
              <a:gd name="connsiteY2-1546" fmla="*/ 284945 h 1424419"/>
              <a:gd name="connsiteX3-1547" fmla="*/ 1237706 w 1306267"/>
              <a:gd name="connsiteY3-1548" fmla="*/ 306775 h 1424419"/>
              <a:gd name="connsiteX4-1549" fmla="*/ 1301712 w 1306267"/>
              <a:gd name="connsiteY4-1550" fmla="*/ 442384 h 1424419"/>
              <a:gd name="connsiteX5-1551" fmla="*/ 1303099 w 1306267"/>
              <a:gd name="connsiteY5-1552" fmla="*/ 495558 h 1424419"/>
              <a:gd name="connsiteX6-1553" fmla="*/ 1303099 w 1306267"/>
              <a:gd name="connsiteY6-1554" fmla="*/ 952393 h 1424419"/>
              <a:gd name="connsiteX7-1555" fmla="*/ 1305306 w 1306267"/>
              <a:gd name="connsiteY7-1556" fmla="*/ 990115 h 1424419"/>
              <a:gd name="connsiteX8-1557" fmla="*/ 1255800 w 1306267"/>
              <a:gd name="connsiteY8-1558" fmla="*/ 1142552 h 1424419"/>
              <a:gd name="connsiteX9-1559" fmla="*/ 1172881 w 1306267"/>
              <a:gd name="connsiteY9-1560" fmla="*/ 1179342 h 1424419"/>
              <a:gd name="connsiteX10-1561" fmla="*/ 792288 w 1306267"/>
              <a:gd name="connsiteY10-1562" fmla="*/ 1385653 h 1424419"/>
              <a:gd name="connsiteX11-1563" fmla="*/ 522686 w 1306267"/>
              <a:gd name="connsiteY11-1564" fmla="*/ 1384922 h 1424419"/>
              <a:gd name="connsiteX12-1565" fmla="*/ 94302 w 1306267"/>
              <a:gd name="connsiteY12-1566" fmla="*/ 1158755 h 1424419"/>
              <a:gd name="connsiteX13-1567" fmla="*/ 39429 w 1306267"/>
              <a:gd name="connsiteY13-1568" fmla="*/ 1117635 h 1424419"/>
              <a:gd name="connsiteX14-1569" fmla="*/ 667 w 1306267"/>
              <a:gd name="connsiteY14-1570" fmla="*/ 999105 h 1424419"/>
              <a:gd name="connsiteX15-1571" fmla="*/ 0 w 1306267"/>
              <a:gd name="connsiteY15-1572" fmla="*/ 972364 h 1424419"/>
              <a:gd name="connsiteX16-1573" fmla="*/ 2496 w 1306267"/>
              <a:gd name="connsiteY16-1574" fmla="*/ 463106 h 1424419"/>
              <a:gd name="connsiteX17-1575" fmla="*/ 2458 w 1306267"/>
              <a:gd name="connsiteY17-1576" fmla="*/ 429563 h 1424419"/>
              <a:gd name="connsiteX18-1577" fmla="*/ 75248 w 1306267"/>
              <a:gd name="connsiteY18-1578" fmla="*/ 303202 h 1424419"/>
              <a:gd name="connsiteX19-1579" fmla="*/ 106293 w 1306267"/>
              <a:gd name="connsiteY19-1580" fmla="*/ 282597 h 1424419"/>
              <a:gd name="connsiteX20-1581" fmla="*/ 541533 w 1306267"/>
              <a:gd name="connsiteY20-1582" fmla="*/ 38110 h 1424419"/>
              <a:gd name="connsiteX21-1583" fmla="*/ 653528 w 1306267"/>
              <a:gd name="connsiteY21-1584" fmla="*/ 0 h 1424419"/>
              <a:gd name="connsiteX0-1585" fmla="*/ 653528 w 1305333"/>
              <a:gd name="connsiteY0-1586" fmla="*/ 0 h 1424419"/>
              <a:gd name="connsiteX1-1587" fmla="*/ 757287 w 1305333"/>
              <a:gd name="connsiteY1-1588" fmla="*/ 32444 h 1424419"/>
              <a:gd name="connsiteX2-1589" fmla="*/ 1206876 w 1305333"/>
              <a:gd name="connsiteY2-1590" fmla="*/ 284945 h 1424419"/>
              <a:gd name="connsiteX3-1591" fmla="*/ 1237706 w 1305333"/>
              <a:gd name="connsiteY3-1592" fmla="*/ 306775 h 1424419"/>
              <a:gd name="connsiteX4-1593" fmla="*/ 1301712 w 1305333"/>
              <a:gd name="connsiteY4-1594" fmla="*/ 442384 h 1424419"/>
              <a:gd name="connsiteX5-1595" fmla="*/ 1303099 w 1305333"/>
              <a:gd name="connsiteY5-1596" fmla="*/ 495558 h 1424419"/>
              <a:gd name="connsiteX6-1597" fmla="*/ 1303099 w 1305333"/>
              <a:gd name="connsiteY6-1598" fmla="*/ 952393 h 1424419"/>
              <a:gd name="connsiteX7-1599" fmla="*/ 1305306 w 1305333"/>
              <a:gd name="connsiteY7-1600" fmla="*/ 990115 h 1424419"/>
              <a:gd name="connsiteX8-1601" fmla="*/ 1227376 w 1305333"/>
              <a:gd name="connsiteY8-1602" fmla="*/ 1152027 h 1424419"/>
              <a:gd name="connsiteX9-1603" fmla="*/ 1172881 w 1305333"/>
              <a:gd name="connsiteY9-1604" fmla="*/ 1179342 h 1424419"/>
              <a:gd name="connsiteX10-1605" fmla="*/ 792288 w 1305333"/>
              <a:gd name="connsiteY10-1606" fmla="*/ 1385653 h 1424419"/>
              <a:gd name="connsiteX11-1607" fmla="*/ 522686 w 1305333"/>
              <a:gd name="connsiteY11-1608" fmla="*/ 1384922 h 1424419"/>
              <a:gd name="connsiteX12-1609" fmla="*/ 94302 w 1305333"/>
              <a:gd name="connsiteY12-1610" fmla="*/ 1158755 h 1424419"/>
              <a:gd name="connsiteX13-1611" fmla="*/ 39429 w 1305333"/>
              <a:gd name="connsiteY13-1612" fmla="*/ 1117635 h 1424419"/>
              <a:gd name="connsiteX14-1613" fmla="*/ 667 w 1305333"/>
              <a:gd name="connsiteY14-1614" fmla="*/ 999105 h 1424419"/>
              <a:gd name="connsiteX15-1615" fmla="*/ 0 w 1305333"/>
              <a:gd name="connsiteY15-1616" fmla="*/ 972364 h 1424419"/>
              <a:gd name="connsiteX16-1617" fmla="*/ 2496 w 1305333"/>
              <a:gd name="connsiteY16-1618" fmla="*/ 463106 h 1424419"/>
              <a:gd name="connsiteX17-1619" fmla="*/ 2458 w 1305333"/>
              <a:gd name="connsiteY17-1620" fmla="*/ 429563 h 1424419"/>
              <a:gd name="connsiteX18-1621" fmla="*/ 75248 w 1305333"/>
              <a:gd name="connsiteY18-1622" fmla="*/ 303202 h 1424419"/>
              <a:gd name="connsiteX19-1623" fmla="*/ 106293 w 1305333"/>
              <a:gd name="connsiteY19-1624" fmla="*/ 282597 h 1424419"/>
              <a:gd name="connsiteX20-1625" fmla="*/ 541533 w 1305333"/>
              <a:gd name="connsiteY20-1626" fmla="*/ 38110 h 1424419"/>
              <a:gd name="connsiteX21-1627" fmla="*/ 653528 w 1305333"/>
              <a:gd name="connsiteY21-1628" fmla="*/ 0 h 1424419"/>
              <a:gd name="connsiteX0-1629" fmla="*/ 653528 w 1305333"/>
              <a:gd name="connsiteY0-1630" fmla="*/ 0 h 1424419"/>
              <a:gd name="connsiteX1-1631" fmla="*/ 757287 w 1305333"/>
              <a:gd name="connsiteY1-1632" fmla="*/ 32444 h 1424419"/>
              <a:gd name="connsiteX2-1633" fmla="*/ 1206876 w 1305333"/>
              <a:gd name="connsiteY2-1634" fmla="*/ 284945 h 1424419"/>
              <a:gd name="connsiteX3-1635" fmla="*/ 1237706 w 1305333"/>
              <a:gd name="connsiteY3-1636" fmla="*/ 306775 h 1424419"/>
              <a:gd name="connsiteX4-1637" fmla="*/ 1301712 w 1305333"/>
              <a:gd name="connsiteY4-1638" fmla="*/ 442384 h 1424419"/>
              <a:gd name="connsiteX5-1639" fmla="*/ 1303099 w 1305333"/>
              <a:gd name="connsiteY5-1640" fmla="*/ 495558 h 1424419"/>
              <a:gd name="connsiteX6-1641" fmla="*/ 1303099 w 1305333"/>
              <a:gd name="connsiteY6-1642" fmla="*/ 952393 h 1424419"/>
              <a:gd name="connsiteX7-1643" fmla="*/ 1302599 w 1305333"/>
              <a:gd name="connsiteY7-1644" fmla="*/ 1003650 h 1424419"/>
              <a:gd name="connsiteX8-1645" fmla="*/ 1227376 w 1305333"/>
              <a:gd name="connsiteY8-1646" fmla="*/ 1152027 h 1424419"/>
              <a:gd name="connsiteX9-1647" fmla="*/ 1172881 w 1305333"/>
              <a:gd name="connsiteY9-1648" fmla="*/ 1179342 h 1424419"/>
              <a:gd name="connsiteX10-1649" fmla="*/ 792288 w 1305333"/>
              <a:gd name="connsiteY10-1650" fmla="*/ 1385653 h 1424419"/>
              <a:gd name="connsiteX11-1651" fmla="*/ 522686 w 1305333"/>
              <a:gd name="connsiteY11-1652" fmla="*/ 1384922 h 1424419"/>
              <a:gd name="connsiteX12-1653" fmla="*/ 94302 w 1305333"/>
              <a:gd name="connsiteY12-1654" fmla="*/ 1158755 h 1424419"/>
              <a:gd name="connsiteX13-1655" fmla="*/ 39429 w 1305333"/>
              <a:gd name="connsiteY13-1656" fmla="*/ 1117635 h 1424419"/>
              <a:gd name="connsiteX14-1657" fmla="*/ 667 w 1305333"/>
              <a:gd name="connsiteY14-1658" fmla="*/ 999105 h 1424419"/>
              <a:gd name="connsiteX15-1659" fmla="*/ 0 w 1305333"/>
              <a:gd name="connsiteY15-1660" fmla="*/ 972364 h 1424419"/>
              <a:gd name="connsiteX16-1661" fmla="*/ 2496 w 1305333"/>
              <a:gd name="connsiteY16-1662" fmla="*/ 463106 h 1424419"/>
              <a:gd name="connsiteX17-1663" fmla="*/ 2458 w 1305333"/>
              <a:gd name="connsiteY17-1664" fmla="*/ 429563 h 1424419"/>
              <a:gd name="connsiteX18-1665" fmla="*/ 75248 w 1305333"/>
              <a:gd name="connsiteY18-1666" fmla="*/ 303202 h 1424419"/>
              <a:gd name="connsiteX19-1667" fmla="*/ 106293 w 1305333"/>
              <a:gd name="connsiteY19-1668" fmla="*/ 282597 h 1424419"/>
              <a:gd name="connsiteX20-1669" fmla="*/ 541533 w 1305333"/>
              <a:gd name="connsiteY20-1670" fmla="*/ 38110 h 1424419"/>
              <a:gd name="connsiteX21-1671" fmla="*/ 653528 w 1305333"/>
              <a:gd name="connsiteY21-1672" fmla="*/ 0 h 1424419"/>
              <a:gd name="connsiteX0-1673" fmla="*/ 653528 w 1305080"/>
              <a:gd name="connsiteY0-1674" fmla="*/ 0 h 1424419"/>
              <a:gd name="connsiteX1-1675" fmla="*/ 757287 w 1305080"/>
              <a:gd name="connsiteY1-1676" fmla="*/ 32444 h 1424419"/>
              <a:gd name="connsiteX2-1677" fmla="*/ 1206876 w 1305080"/>
              <a:gd name="connsiteY2-1678" fmla="*/ 284945 h 1424419"/>
              <a:gd name="connsiteX3-1679" fmla="*/ 1237706 w 1305080"/>
              <a:gd name="connsiteY3-1680" fmla="*/ 306775 h 1424419"/>
              <a:gd name="connsiteX4-1681" fmla="*/ 1301712 w 1305080"/>
              <a:gd name="connsiteY4-1682" fmla="*/ 442384 h 1424419"/>
              <a:gd name="connsiteX5-1683" fmla="*/ 1303099 w 1305080"/>
              <a:gd name="connsiteY5-1684" fmla="*/ 495558 h 1424419"/>
              <a:gd name="connsiteX6-1685" fmla="*/ 1301746 w 1305080"/>
              <a:gd name="connsiteY6-1686" fmla="*/ 953747 h 1424419"/>
              <a:gd name="connsiteX7-1687" fmla="*/ 1302599 w 1305080"/>
              <a:gd name="connsiteY7-1688" fmla="*/ 1003650 h 1424419"/>
              <a:gd name="connsiteX8-1689" fmla="*/ 1227376 w 1305080"/>
              <a:gd name="connsiteY8-1690" fmla="*/ 1152027 h 1424419"/>
              <a:gd name="connsiteX9-1691" fmla="*/ 1172881 w 1305080"/>
              <a:gd name="connsiteY9-1692" fmla="*/ 1179342 h 1424419"/>
              <a:gd name="connsiteX10-1693" fmla="*/ 792288 w 1305080"/>
              <a:gd name="connsiteY10-1694" fmla="*/ 1385653 h 1424419"/>
              <a:gd name="connsiteX11-1695" fmla="*/ 522686 w 1305080"/>
              <a:gd name="connsiteY11-1696" fmla="*/ 1384922 h 1424419"/>
              <a:gd name="connsiteX12-1697" fmla="*/ 94302 w 1305080"/>
              <a:gd name="connsiteY12-1698" fmla="*/ 1158755 h 1424419"/>
              <a:gd name="connsiteX13-1699" fmla="*/ 39429 w 1305080"/>
              <a:gd name="connsiteY13-1700" fmla="*/ 1117635 h 1424419"/>
              <a:gd name="connsiteX14-1701" fmla="*/ 667 w 1305080"/>
              <a:gd name="connsiteY14-1702" fmla="*/ 999105 h 1424419"/>
              <a:gd name="connsiteX15-1703" fmla="*/ 0 w 1305080"/>
              <a:gd name="connsiteY15-1704" fmla="*/ 972364 h 1424419"/>
              <a:gd name="connsiteX16-1705" fmla="*/ 2496 w 1305080"/>
              <a:gd name="connsiteY16-1706" fmla="*/ 463106 h 1424419"/>
              <a:gd name="connsiteX17-1707" fmla="*/ 2458 w 1305080"/>
              <a:gd name="connsiteY17-1708" fmla="*/ 429563 h 1424419"/>
              <a:gd name="connsiteX18-1709" fmla="*/ 75248 w 1305080"/>
              <a:gd name="connsiteY18-1710" fmla="*/ 303202 h 1424419"/>
              <a:gd name="connsiteX19-1711" fmla="*/ 106293 w 1305080"/>
              <a:gd name="connsiteY19-1712" fmla="*/ 282597 h 1424419"/>
              <a:gd name="connsiteX20-1713" fmla="*/ 541533 w 1305080"/>
              <a:gd name="connsiteY20-1714" fmla="*/ 38110 h 1424419"/>
              <a:gd name="connsiteX21-1715" fmla="*/ 653528 w 1305080"/>
              <a:gd name="connsiteY21-1716" fmla="*/ 0 h 1424419"/>
              <a:gd name="connsiteX0-1717" fmla="*/ 653528 w 1305299"/>
              <a:gd name="connsiteY0-1718" fmla="*/ 0 h 1424419"/>
              <a:gd name="connsiteX1-1719" fmla="*/ 757287 w 1305299"/>
              <a:gd name="connsiteY1-1720" fmla="*/ 32444 h 1424419"/>
              <a:gd name="connsiteX2-1721" fmla="*/ 1206876 w 1305299"/>
              <a:gd name="connsiteY2-1722" fmla="*/ 284945 h 1424419"/>
              <a:gd name="connsiteX3-1723" fmla="*/ 1237706 w 1305299"/>
              <a:gd name="connsiteY3-1724" fmla="*/ 306775 h 1424419"/>
              <a:gd name="connsiteX4-1725" fmla="*/ 1301712 w 1305299"/>
              <a:gd name="connsiteY4-1726" fmla="*/ 442384 h 1424419"/>
              <a:gd name="connsiteX5-1727" fmla="*/ 1303099 w 1305299"/>
              <a:gd name="connsiteY5-1728" fmla="*/ 495558 h 1424419"/>
              <a:gd name="connsiteX6-1729" fmla="*/ 1301746 w 1305299"/>
              <a:gd name="connsiteY6-1730" fmla="*/ 953747 h 1424419"/>
              <a:gd name="connsiteX7-1731" fmla="*/ 1302599 w 1305299"/>
              <a:gd name="connsiteY7-1732" fmla="*/ 1003650 h 1424419"/>
              <a:gd name="connsiteX8-1733" fmla="*/ 1227376 w 1305299"/>
              <a:gd name="connsiteY8-1734" fmla="*/ 1152027 h 1424419"/>
              <a:gd name="connsiteX9-1735" fmla="*/ 1172881 w 1305299"/>
              <a:gd name="connsiteY9-1736" fmla="*/ 1179342 h 1424419"/>
              <a:gd name="connsiteX10-1737" fmla="*/ 792288 w 1305299"/>
              <a:gd name="connsiteY10-1738" fmla="*/ 1385653 h 1424419"/>
              <a:gd name="connsiteX11-1739" fmla="*/ 522686 w 1305299"/>
              <a:gd name="connsiteY11-1740" fmla="*/ 1384922 h 1424419"/>
              <a:gd name="connsiteX12-1741" fmla="*/ 94302 w 1305299"/>
              <a:gd name="connsiteY12-1742" fmla="*/ 1158755 h 1424419"/>
              <a:gd name="connsiteX13-1743" fmla="*/ 39429 w 1305299"/>
              <a:gd name="connsiteY13-1744" fmla="*/ 1117635 h 1424419"/>
              <a:gd name="connsiteX14-1745" fmla="*/ 667 w 1305299"/>
              <a:gd name="connsiteY14-1746" fmla="*/ 999105 h 1424419"/>
              <a:gd name="connsiteX15-1747" fmla="*/ 0 w 1305299"/>
              <a:gd name="connsiteY15-1748" fmla="*/ 972364 h 1424419"/>
              <a:gd name="connsiteX16-1749" fmla="*/ 2496 w 1305299"/>
              <a:gd name="connsiteY16-1750" fmla="*/ 463106 h 1424419"/>
              <a:gd name="connsiteX17-1751" fmla="*/ 2458 w 1305299"/>
              <a:gd name="connsiteY17-1752" fmla="*/ 429563 h 1424419"/>
              <a:gd name="connsiteX18-1753" fmla="*/ 75248 w 1305299"/>
              <a:gd name="connsiteY18-1754" fmla="*/ 303202 h 1424419"/>
              <a:gd name="connsiteX19-1755" fmla="*/ 106293 w 1305299"/>
              <a:gd name="connsiteY19-1756" fmla="*/ 282597 h 1424419"/>
              <a:gd name="connsiteX20-1757" fmla="*/ 541533 w 1305299"/>
              <a:gd name="connsiteY20-1758" fmla="*/ 38110 h 1424419"/>
              <a:gd name="connsiteX21-1759" fmla="*/ 653528 w 1305299"/>
              <a:gd name="connsiteY21-1760" fmla="*/ 0 h 1424419"/>
              <a:gd name="connsiteX0-1761" fmla="*/ 653528 w 1306646"/>
              <a:gd name="connsiteY0-1762" fmla="*/ 0 h 1424419"/>
              <a:gd name="connsiteX1-1763" fmla="*/ 757287 w 1306646"/>
              <a:gd name="connsiteY1-1764" fmla="*/ 32444 h 1424419"/>
              <a:gd name="connsiteX2-1765" fmla="*/ 1206876 w 1306646"/>
              <a:gd name="connsiteY2-1766" fmla="*/ 284945 h 1424419"/>
              <a:gd name="connsiteX3-1767" fmla="*/ 1237706 w 1306646"/>
              <a:gd name="connsiteY3-1768" fmla="*/ 306775 h 1424419"/>
              <a:gd name="connsiteX4-1769" fmla="*/ 1301712 w 1306646"/>
              <a:gd name="connsiteY4-1770" fmla="*/ 442384 h 1424419"/>
              <a:gd name="connsiteX5-1771" fmla="*/ 1303099 w 1306646"/>
              <a:gd name="connsiteY5-1772" fmla="*/ 495558 h 1424419"/>
              <a:gd name="connsiteX6-1773" fmla="*/ 1301746 w 1306646"/>
              <a:gd name="connsiteY6-1774" fmla="*/ 953747 h 1424419"/>
              <a:gd name="connsiteX7-1775" fmla="*/ 1302599 w 1306646"/>
              <a:gd name="connsiteY7-1776" fmla="*/ 1003650 h 1424419"/>
              <a:gd name="connsiteX8-1777" fmla="*/ 1227376 w 1306646"/>
              <a:gd name="connsiteY8-1778" fmla="*/ 1152027 h 1424419"/>
              <a:gd name="connsiteX9-1779" fmla="*/ 1172881 w 1306646"/>
              <a:gd name="connsiteY9-1780" fmla="*/ 1179342 h 1424419"/>
              <a:gd name="connsiteX10-1781" fmla="*/ 792288 w 1306646"/>
              <a:gd name="connsiteY10-1782" fmla="*/ 1385653 h 1424419"/>
              <a:gd name="connsiteX11-1783" fmla="*/ 522686 w 1306646"/>
              <a:gd name="connsiteY11-1784" fmla="*/ 1384922 h 1424419"/>
              <a:gd name="connsiteX12-1785" fmla="*/ 94302 w 1306646"/>
              <a:gd name="connsiteY12-1786" fmla="*/ 1158755 h 1424419"/>
              <a:gd name="connsiteX13-1787" fmla="*/ 39429 w 1306646"/>
              <a:gd name="connsiteY13-1788" fmla="*/ 1117635 h 1424419"/>
              <a:gd name="connsiteX14-1789" fmla="*/ 667 w 1306646"/>
              <a:gd name="connsiteY14-1790" fmla="*/ 999105 h 1424419"/>
              <a:gd name="connsiteX15-1791" fmla="*/ 0 w 1306646"/>
              <a:gd name="connsiteY15-1792" fmla="*/ 972364 h 1424419"/>
              <a:gd name="connsiteX16-1793" fmla="*/ 2496 w 1306646"/>
              <a:gd name="connsiteY16-1794" fmla="*/ 463106 h 1424419"/>
              <a:gd name="connsiteX17-1795" fmla="*/ 2458 w 1306646"/>
              <a:gd name="connsiteY17-1796" fmla="*/ 429563 h 1424419"/>
              <a:gd name="connsiteX18-1797" fmla="*/ 75248 w 1306646"/>
              <a:gd name="connsiteY18-1798" fmla="*/ 303202 h 1424419"/>
              <a:gd name="connsiteX19-1799" fmla="*/ 106293 w 1306646"/>
              <a:gd name="connsiteY19-1800" fmla="*/ 282597 h 1424419"/>
              <a:gd name="connsiteX20-1801" fmla="*/ 541533 w 1306646"/>
              <a:gd name="connsiteY20-1802" fmla="*/ 38110 h 1424419"/>
              <a:gd name="connsiteX21-1803" fmla="*/ 653528 w 1306646"/>
              <a:gd name="connsiteY21-1804" fmla="*/ 0 h 1424419"/>
              <a:gd name="connsiteX0-1805" fmla="*/ 653528 w 1305299"/>
              <a:gd name="connsiteY0-1806" fmla="*/ 0 h 1424419"/>
              <a:gd name="connsiteX1-1807" fmla="*/ 757287 w 1305299"/>
              <a:gd name="connsiteY1-1808" fmla="*/ 32444 h 1424419"/>
              <a:gd name="connsiteX2-1809" fmla="*/ 1206876 w 1305299"/>
              <a:gd name="connsiteY2-1810" fmla="*/ 284945 h 1424419"/>
              <a:gd name="connsiteX3-1811" fmla="*/ 1237706 w 1305299"/>
              <a:gd name="connsiteY3-1812" fmla="*/ 306775 h 1424419"/>
              <a:gd name="connsiteX4-1813" fmla="*/ 1301712 w 1305299"/>
              <a:gd name="connsiteY4-1814" fmla="*/ 442384 h 1424419"/>
              <a:gd name="connsiteX5-1815" fmla="*/ 1303099 w 1305299"/>
              <a:gd name="connsiteY5-1816" fmla="*/ 495558 h 1424419"/>
              <a:gd name="connsiteX6-1817" fmla="*/ 1301746 w 1305299"/>
              <a:gd name="connsiteY6-1818" fmla="*/ 953747 h 1424419"/>
              <a:gd name="connsiteX7-1819" fmla="*/ 1302599 w 1305299"/>
              <a:gd name="connsiteY7-1820" fmla="*/ 1003650 h 1424419"/>
              <a:gd name="connsiteX8-1821" fmla="*/ 1227376 w 1305299"/>
              <a:gd name="connsiteY8-1822" fmla="*/ 1152027 h 1424419"/>
              <a:gd name="connsiteX9-1823" fmla="*/ 1172881 w 1305299"/>
              <a:gd name="connsiteY9-1824" fmla="*/ 1179342 h 1424419"/>
              <a:gd name="connsiteX10-1825" fmla="*/ 792288 w 1305299"/>
              <a:gd name="connsiteY10-1826" fmla="*/ 1385653 h 1424419"/>
              <a:gd name="connsiteX11-1827" fmla="*/ 522686 w 1305299"/>
              <a:gd name="connsiteY11-1828" fmla="*/ 1384922 h 1424419"/>
              <a:gd name="connsiteX12-1829" fmla="*/ 94302 w 1305299"/>
              <a:gd name="connsiteY12-1830" fmla="*/ 1158755 h 1424419"/>
              <a:gd name="connsiteX13-1831" fmla="*/ 39429 w 1305299"/>
              <a:gd name="connsiteY13-1832" fmla="*/ 1117635 h 1424419"/>
              <a:gd name="connsiteX14-1833" fmla="*/ 667 w 1305299"/>
              <a:gd name="connsiteY14-1834" fmla="*/ 999105 h 1424419"/>
              <a:gd name="connsiteX15-1835" fmla="*/ 0 w 1305299"/>
              <a:gd name="connsiteY15-1836" fmla="*/ 972364 h 1424419"/>
              <a:gd name="connsiteX16-1837" fmla="*/ 2496 w 1305299"/>
              <a:gd name="connsiteY16-1838" fmla="*/ 463106 h 1424419"/>
              <a:gd name="connsiteX17-1839" fmla="*/ 2458 w 1305299"/>
              <a:gd name="connsiteY17-1840" fmla="*/ 429563 h 1424419"/>
              <a:gd name="connsiteX18-1841" fmla="*/ 75248 w 1305299"/>
              <a:gd name="connsiteY18-1842" fmla="*/ 303202 h 1424419"/>
              <a:gd name="connsiteX19-1843" fmla="*/ 106293 w 1305299"/>
              <a:gd name="connsiteY19-1844" fmla="*/ 282597 h 1424419"/>
              <a:gd name="connsiteX20-1845" fmla="*/ 541533 w 1305299"/>
              <a:gd name="connsiteY20-1846" fmla="*/ 38110 h 1424419"/>
              <a:gd name="connsiteX21-1847" fmla="*/ 653528 w 1305299"/>
              <a:gd name="connsiteY21-1848" fmla="*/ 0 h 1424419"/>
              <a:gd name="connsiteX0-1849" fmla="*/ 653528 w 1304127"/>
              <a:gd name="connsiteY0-1850" fmla="*/ 0 h 1424419"/>
              <a:gd name="connsiteX1-1851" fmla="*/ 757287 w 1304127"/>
              <a:gd name="connsiteY1-1852" fmla="*/ 32444 h 1424419"/>
              <a:gd name="connsiteX2-1853" fmla="*/ 1206876 w 1304127"/>
              <a:gd name="connsiteY2-1854" fmla="*/ 284945 h 1424419"/>
              <a:gd name="connsiteX3-1855" fmla="*/ 1237706 w 1304127"/>
              <a:gd name="connsiteY3-1856" fmla="*/ 306775 h 1424419"/>
              <a:gd name="connsiteX4-1857" fmla="*/ 1301712 w 1304127"/>
              <a:gd name="connsiteY4-1858" fmla="*/ 442384 h 1424419"/>
              <a:gd name="connsiteX5-1859" fmla="*/ 1303099 w 1304127"/>
              <a:gd name="connsiteY5-1860" fmla="*/ 495558 h 1424419"/>
              <a:gd name="connsiteX6-1861" fmla="*/ 1301746 w 1304127"/>
              <a:gd name="connsiteY6-1862" fmla="*/ 953747 h 1424419"/>
              <a:gd name="connsiteX7-1863" fmla="*/ 1302599 w 1304127"/>
              <a:gd name="connsiteY7-1864" fmla="*/ 1003650 h 1424419"/>
              <a:gd name="connsiteX8-1865" fmla="*/ 1227376 w 1304127"/>
              <a:gd name="connsiteY8-1866" fmla="*/ 1152027 h 1424419"/>
              <a:gd name="connsiteX9-1867" fmla="*/ 1172881 w 1304127"/>
              <a:gd name="connsiteY9-1868" fmla="*/ 1179342 h 1424419"/>
              <a:gd name="connsiteX10-1869" fmla="*/ 792288 w 1304127"/>
              <a:gd name="connsiteY10-1870" fmla="*/ 1385653 h 1424419"/>
              <a:gd name="connsiteX11-1871" fmla="*/ 522686 w 1304127"/>
              <a:gd name="connsiteY11-1872" fmla="*/ 1384922 h 1424419"/>
              <a:gd name="connsiteX12-1873" fmla="*/ 94302 w 1304127"/>
              <a:gd name="connsiteY12-1874" fmla="*/ 1158755 h 1424419"/>
              <a:gd name="connsiteX13-1875" fmla="*/ 39429 w 1304127"/>
              <a:gd name="connsiteY13-1876" fmla="*/ 1117635 h 1424419"/>
              <a:gd name="connsiteX14-1877" fmla="*/ 667 w 1304127"/>
              <a:gd name="connsiteY14-1878" fmla="*/ 999105 h 1424419"/>
              <a:gd name="connsiteX15-1879" fmla="*/ 0 w 1304127"/>
              <a:gd name="connsiteY15-1880" fmla="*/ 972364 h 1424419"/>
              <a:gd name="connsiteX16-1881" fmla="*/ 2496 w 1304127"/>
              <a:gd name="connsiteY16-1882" fmla="*/ 463106 h 1424419"/>
              <a:gd name="connsiteX17-1883" fmla="*/ 2458 w 1304127"/>
              <a:gd name="connsiteY17-1884" fmla="*/ 429563 h 1424419"/>
              <a:gd name="connsiteX18-1885" fmla="*/ 75248 w 1304127"/>
              <a:gd name="connsiteY18-1886" fmla="*/ 303202 h 1424419"/>
              <a:gd name="connsiteX19-1887" fmla="*/ 106293 w 1304127"/>
              <a:gd name="connsiteY19-1888" fmla="*/ 282597 h 1424419"/>
              <a:gd name="connsiteX20-1889" fmla="*/ 541533 w 1304127"/>
              <a:gd name="connsiteY20-1890" fmla="*/ 38110 h 1424419"/>
              <a:gd name="connsiteX21-1891" fmla="*/ 653528 w 1304127"/>
              <a:gd name="connsiteY21-1892" fmla="*/ 0 h 1424419"/>
              <a:gd name="connsiteX0-1893" fmla="*/ 653528 w 1306101"/>
              <a:gd name="connsiteY0-1894" fmla="*/ 0 h 1424419"/>
              <a:gd name="connsiteX1-1895" fmla="*/ 757287 w 1306101"/>
              <a:gd name="connsiteY1-1896" fmla="*/ 32444 h 1424419"/>
              <a:gd name="connsiteX2-1897" fmla="*/ 1206876 w 1306101"/>
              <a:gd name="connsiteY2-1898" fmla="*/ 284945 h 1424419"/>
              <a:gd name="connsiteX3-1899" fmla="*/ 1237706 w 1306101"/>
              <a:gd name="connsiteY3-1900" fmla="*/ 306775 h 1424419"/>
              <a:gd name="connsiteX4-1901" fmla="*/ 1305773 w 1306101"/>
              <a:gd name="connsiteY4-1902" fmla="*/ 442384 h 1424419"/>
              <a:gd name="connsiteX5-1903" fmla="*/ 1303099 w 1306101"/>
              <a:gd name="connsiteY5-1904" fmla="*/ 495558 h 1424419"/>
              <a:gd name="connsiteX6-1905" fmla="*/ 1301746 w 1306101"/>
              <a:gd name="connsiteY6-1906" fmla="*/ 953747 h 1424419"/>
              <a:gd name="connsiteX7-1907" fmla="*/ 1302599 w 1306101"/>
              <a:gd name="connsiteY7-1908" fmla="*/ 1003650 h 1424419"/>
              <a:gd name="connsiteX8-1909" fmla="*/ 1227376 w 1306101"/>
              <a:gd name="connsiteY8-1910" fmla="*/ 1152027 h 1424419"/>
              <a:gd name="connsiteX9-1911" fmla="*/ 1172881 w 1306101"/>
              <a:gd name="connsiteY9-1912" fmla="*/ 1179342 h 1424419"/>
              <a:gd name="connsiteX10-1913" fmla="*/ 792288 w 1306101"/>
              <a:gd name="connsiteY10-1914" fmla="*/ 1385653 h 1424419"/>
              <a:gd name="connsiteX11-1915" fmla="*/ 522686 w 1306101"/>
              <a:gd name="connsiteY11-1916" fmla="*/ 1384922 h 1424419"/>
              <a:gd name="connsiteX12-1917" fmla="*/ 94302 w 1306101"/>
              <a:gd name="connsiteY12-1918" fmla="*/ 1158755 h 1424419"/>
              <a:gd name="connsiteX13-1919" fmla="*/ 39429 w 1306101"/>
              <a:gd name="connsiteY13-1920" fmla="*/ 1117635 h 1424419"/>
              <a:gd name="connsiteX14-1921" fmla="*/ 667 w 1306101"/>
              <a:gd name="connsiteY14-1922" fmla="*/ 999105 h 1424419"/>
              <a:gd name="connsiteX15-1923" fmla="*/ 0 w 1306101"/>
              <a:gd name="connsiteY15-1924" fmla="*/ 972364 h 1424419"/>
              <a:gd name="connsiteX16-1925" fmla="*/ 2496 w 1306101"/>
              <a:gd name="connsiteY16-1926" fmla="*/ 463106 h 1424419"/>
              <a:gd name="connsiteX17-1927" fmla="*/ 2458 w 1306101"/>
              <a:gd name="connsiteY17-1928" fmla="*/ 429563 h 1424419"/>
              <a:gd name="connsiteX18-1929" fmla="*/ 75248 w 1306101"/>
              <a:gd name="connsiteY18-1930" fmla="*/ 303202 h 1424419"/>
              <a:gd name="connsiteX19-1931" fmla="*/ 106293 w 1306101"/>
              <a:gd name="connsiteY19-1932" fmla="*/ 282597 h 1424419"/>
              <a:gd name="connsiteX20-1933" fmla="*/ 541533 w 1306101"/>
              <a:gd name="connsiteY20-1934" fmla="*/ 38110 h 1424419"/>
              <a:gd name="connsiteX21-1935" fmla="*/ 653528 w 1306101"/>
              <a:gd name="connsiteY21-1936" fmla="*/ 0 h 1424419"/>
              <a:gd name="connsiteX0-1937" fmla="*/ 653528 w 1304819"/>
              <a:gd name="connsiteY0-1938" fmla="*/ 0 h 1424419"/>
              <a:gd name="connsiteX1-1939" fmla="*/ 757287 w 1304819"/>
              <a:gd name="connsiteY1-1940" fmla="*/ 32444 h 1424419"/>
              <a:gd name="connsiteX2-1941" fmla="*/ 1206876 w 1304819"/>
              <a:gd name="connsiteY2-1942" fmla="*/ 284945 h 1424419"/>
              <a:gd name="connsiteX3-1943" fmla="*/ 1237706 w 1304819"/>
              <a:gd name="connsiteY3-1944" fmla="*/ 306775 h 1424419"/>
              <a:gd name="connsiteX4-1945" fmla="*/ 1304420 w 1304819"/>
              <a:gd name="connsiteY4-1946" fmla="*/ 434263 h 1424419"/>
              <a:gd name="connsiteX5-1947" fmla="*/ 1303099 w 1304819"/>
              <a:gd name="connsiteY5-1948" fmla="*/ 495558 h 1424419"/>
              <a:gd name="connsiteX6-1949" fmla="*/ 1301746 w 1304819"/>
              <a:gd name="connsiteY6-1950" fmla="*/ 953747 h 1424419"/>
              <a:gd name="connsiteX7-1951" fmla="*/ 1302599 w 1304819"/>
              <a:gd name="connsiteY7-1952" fmla="*/ 1003650 h 1424419"/>
              <a:gd name="connsiteX8-1953" fmla="*/ 1227376 w 1304819"/>
              <a:gd name="connsiteY8-1954" fmla="*/ 1152027 h 1424419"/>
              <a:gd name="connsiteX9-1955" fmla="*/ 1172881 w 1304819"/>
              <a:gd name="connsiteY9-1956" fmla="*/ 1179342 h 1424419"/>
              <a:gd name="connsiteX10-1957" fmla="*/ 792288 w 1304819"/>
              <a:gd name="connsiteY10-1958" fmla="*/ 1385653 h 1424419"/>
              <a:gd name="connsiteX11-1959" fmla="*/ 522686 w 1304819"/>
              <a:gd name="connsiteY11-1960" fmla="*/ 1384922 h 1424419"/>
              <a:gd name="connsiteX12-1961" fmla="*/ 94302 w 1304819"/>
              <a:gd name="connsiteY12-1962" fmla="*/ 1158755 h 1424419"/>
              <a:gd name="connsiteX13-1963" fmla="*/ 39429 w 1304819"/>
              <a:gd name="connsiteY13-1964" fmla="*/ 1117635 h 1424419"/>
              <a:gd name="connsiteX14-1965" fmla="*/ 667 w 1304819"/>
              <a:gd name="connsiteY14-1966" fmla="*/ 999105 h 1424419"/>
              <a:gd name="connsiteX15-1967" fmla="*/ 0 w 1304819"/>
              <a:gd name="connsiteY15-1968" fmla="*/ 972364 h 1424419"/>
              <a:gd name="connsiteX16-1969" fmla="*/ 2496 w 1304819"/>
              <a:gd name="connsiteY16-1970" fmla="*/ 463106 h 1424419"/>
              <a:gd name="connsiteX17-1971" fmla="*/ 2458 w 1304819"/>
              <a:gd name="connsiteY17-1972" fmla="*/ 429563 h 1424419"/>
              <a:gd name="connsiteX18-1973" fmla="*/ 75248 w 1304819"/>
              <a:gd name="connsiteY18-1974" fmla="*/ 303202 h 1424419"/>
              <a:gd name="connsiteX19-1975" fmla="*/ 106293 w 1304819"/>
              <a:gd name="connsiteY19-1976" fmla="*/ 282597 h 1424419"/>
              <a:gd name="connsiteX20-1977" fmla="*/ 541533 w 1304819"/>
              <a:gd name="connsiteY20-1978" fmla="*/ 38110 h 1424419"/>
              <a:gd name="connsiteX21-1979" fmla="*/ 653528 w 1304819"/>
              <a:gd name="connsiteY21-1980" fmla="*/ 0 h 1424419"/>
              <a:gd name="connsiteX0-1981" fmla="*/ 653528 w 1306525"/>
              <a:gd name="connsiteY0-1982" fmla="*/ 0 h 1424419"/>
              <a:gd name="connsiteX1-1983" fmla="*/ 757287 w 1306525"/>
              <a:gd name="connsiteY1-1984" fmla="*/ 32444 h 1424419"/>
              <a:gd name="connsiteX2-1985" fmla="*/ 1206876 w 1306525"/>
              <a:gd name="connsiteY2-1986" fmla="*/ 284945 h 1424419"/>
              <a:gd name="connsiteX3-1987" fmla="*/ 1237706 w 1306525"/>
              <a:gd name="connsiteY3-1988" fmla="*/ 306775 h 1424419"/>
              <a:gd name="connsiteX4-1989" fmla="*/ 1304420 w 1306525"/>
              <a:gd name="connsiteY4-1990" fmla="*/ 434263 h 1424419"/>
              <a:gd name="connsiteX5-1991" fmla="*/ 1305806 w 1306525"/>
              <a:gd name="connsiteY5-1992" fmla="*/ 519922 h 1424419"/>
              <a:gd name="connsiteX6-1993" fmla="*/ 1301746 w 1306525"/>
              <a:gd name="connsiteY6-1994" fmla="*/ 953747 h 1424419"/>
              <a:gd name="connsiteX7-1995" fmla="*/ 1302599 w 1306525"/>
              <a:gd name="connsiteY7-1996" fmla="*/ 1003650 h 1424419"/>
              <a:gd name="connsiteX8-1997" fmla="*/ 1227376 w 1306525"/>
              <a:gd name="connsiteY8-1998" fmla="*/ 1152027 h 1424419"/>
              <a:gd name="connsiteX9-1999" fmla="*/ 1172881 w 1306525"/>
              <a:gd name="connsiteY9-2000" fmla="*/ 1179342 h 1424419"/>
              <a:gd name="connsiteX10-2001" fmla="*/ 792288 w 1306525"/>
              <a:gd name="connsiteY10-2002" fmla="*/ 1385653 h 1424419"/>
              <a:gd name="connsiteX11-2003" fmla="*/ 522686 w 1306525"/>
              <a:gd name="connsiteY11-2004" fmla="*/ 1384922 h 1424419"/>
              <a:gd name="connsiteX12-2005" fmla="*/ 94302 w 1306525"/>
              <a:gd name="connsiteY12-2006" fmla="*/ 1158755 h 1424419"/>
              <a:gd name="connsiteX13-2007" fmla="*/ 39429 w 1306525"/>
              <a:gd name="connsiteY13-2008" fmla="*/ 1117635 h 1424419"/>
              <a:gd name="connsiteX14-2009" fmla="*/ 667 w 1306525"/>
              <a:gd name="connsiteY14-2010" fmla="*/ 999105 h 1424419"/>
              <a:gd name="connsiteX15-2011" fmla="*/ 0 w 1306525"/>
              <a:gd name="connsiteY15-2012" fmla="*/ 972364 h 1424419"/>
              <a:gd name="connsiteX16-2013" fmla="*/ 2496 w 1306525"/>
              <a:gd name="connsiteY16-2014" fmla="*/ 463106 h 1424419"/>
              <a:gd name="connsiteX17-2015" fmla="*/ 2458 w 1306525"/>
              <a:gd name="connsiteY17-2016" fmla="*/ 429563 h 1424419"/>
              <a:gd name="connsiteX18-2017" fmla="*/ 75248 w 1306525"/>
              <a:gd name="connsiteY18-2018" fmla="*/ 303202 h 1424419"/>
              <a:gd name="connsiteX19-2019" fmla="*/ 106293 w 1306525"/>
              <a:gd name="connsiteY19-2020" fmla="*/ 282597 h 1424419"/>
              <a:gd name="connsiteX20-2021" fmla="*/ 541533 w 1306525"/>
              <a:gd name="connsiteY20-2022" fmla="*/ 38110 h 1424419"/>
              <a:gd name="connsiteX21-2023" fmla="*/ 653528 w 1306525"/>
              <a:gd name="connsiteY21-2024" fmla="*/ 0 h 1424419"/>
              <a:gd name="connsiteX0-2025" fmla="*/ 653528 w 1305814"/>
              <a:gd name="connsiteY0-2026" fmla="*/ 0 h 1424419"/>
              <a:gd name="connsiteX1-2027" fmla="*/ 757287 w 1305814"/>
              <a:gd name="connsiteY1-2028" fmla="*/ 32444 h 1424419"/>
              <a:gd name="connsiteX2-2029" fmla="*/ 1206876 w 1305814"/>
              <a:gd name="connsiteY2-2030" fmla="*/ 284945 h 1424419"/>
              <a:gd name="connsiteX3-2031" fmla="*/ 1237706 w 1305814"/>
              <a:gd name="connsiteY3-2032" fmla="*/ 306775 h 1424419"/>
              <a:gd name="connsiteX4-2033" fmla="*/ 1304420 w 1305814"/>
              <a:gd name="connsiteY4-2034" fmla="*/ 434263 h 1424419"/>
              <a:gd name="connsiteX5-2035" fmla="*/ 1305806 w 1305814"/>
              <a:gd name="connsiteY5-2036" fmla="*/ 519922 h 1424419"/>
              <a:gd name="connsiteX6-2037" fmla="*/ 1301746 w 1305814"/>
              <a:gd name="connsiteY6-2038" fmla="*/ 953747 h 1424419"/>
              <a:gd name="connsiteX7-2039" fmla="*/ 1302599 w 1305814"/>
              <a:gd name="connsiteY7-2040" fmla="*/ 1003650 h 1424419"/>
              <a:gd name="connsiteX8-2041" fmla="*/ 1227376 w 1305814"/>
              <a:gd name="connsiteY8-2042" fmla="*/ 1152027 h 1424419"/>
              <a:gd name="connsiteX9-2043" fmla="*/ 1172881 w 1305814"/>
              <a:gd name="connsiteY9-2044" fmla="*/ 1179342 h 1424419"/>
              <a:gd name="connsiteX10-2045" fmla="*/ 792288 w 1305814"/>
              <a:gd name="connsiteY10-2046" fmla="*/ 1385653 h 1424419"/>
              <a:gd name="connsiteX11-2047" fmla="*/ 522686 w 1305814"/>
              <a:gd name="connsiteY11-2048" fmla="*/ 1384922 h 1424419"/>
              <a:gd name="connsiteX12-2049" fmla="*/ 94302 w 1305814"/>
              <a:gd name="connsiteY12-2050" fmla="*/ 1158755 h 1424419"/>
              <a:gd name="connsiteX13-2051" fmla="*/ 39429 w 1305814"/>
              <a:gd name="connsiteY13-2052" fmla="*/ 1117635 h 1424419"/>
              <a:gd name="connsiteX14-2053" fmla="*/ 667 w 1305814"/>
              <a:gd name="connsiteY14-2054" fmla="*/ 999105 h 1424419"/>
              <a:gd name="connsiteX15-2055" fmla="*/ 0 w 1305814"/>
              <a:gd name="connsiteY15-2056" fmla="*/ 972364 h 1424419"/>
              <a:gd name="connsiteX16-2057" fmla="*/ 2496 w 1305814"/>
              <a:gd name="connsiteY16-2058" fmla="*/ 463106 h 1424419"/>
              <a:gd name="connsiteX17-2059" fmla="*/ 2458 w 1305814"/>
              <a:gd name="connsiteY17-2060" fmla="*/ 429563 h 1424419"/>
              <a:gd name="connsiteX18-2061" fmla="*/ 75248 w 1305814"/>
              <a:gd name="connsiteY18-2062" fmla="*/ 303202 h 1424419"/>
              <a:gd name="connsiteX19-2063" fmla="*/ 106293 w 1305814"/>
              <a:gd name="connsiteY19-2064" fmla="*/ 282597 h 1424419"/>
              <a:gd name="connsiteX20-2065" fmla="*/ 541533 w 1305814"/>
              <a:gd name="connsiteY20-2066" fmla="*/ 38110 h 1424419"/>
              <a:gd name="connsiteX21-2067" fmla="*/ 653528 w 1305814"/>
              <a:gd name="connsiteY21-2068" fmla="*/ 0 h 1424419"/>
              <a:gd name="connsiteX0-2069" fmla="*/ 653528 w 1305814"/>
              <a:gd name="connsiteY0-2070" fmla="*/ 0 h 1424419"/>
              <a:gd name="connsiteX1-2071" fmla="*/ 757287 w 1305814"/>
              <a:gd name="connsiteY1-2072" fmla="*/ 32444 h 1424419"/>
              <a:gd name="connsiteX2-2073" fmla="*/ 1206876 w 1305814"/>
              <a:gd name="connsiteY2-2074" fmla="*/ 284945 h 1424419"/>
              <a:gd name="connsiteX3-2075" fmla="*/ 1237706 w 1305814"/>
              <a:gd name="connsiteY3-2076" fmla="*/ 306775 h 1424419"/>
              <a:gd name="connsiteX4-2077" fmla="*/ 1304420 w 1305814"/>
              <a:gd name="connsiteY4-2078" fmla="*/ 434263 h 1424419"/>
              <a:gd name="connsiteX5-2079" fmla="*/ 1305806 w 1305814"/>
              <a:gd name="connsiteY5-2080" fmla="*/ 519922 h 1424419"/>
              <a:gd name="connsiteX6-2081" fmla="*/ 1301746 w 1305814"/>
              <a:gd name="connsiteY6-2082" fmla="*/ 953747 h 1424419"/>
              <a:gd name="connsiteX7-2083" fmla="*/ 1302599 w 1305814"/>
              <a:gd name="connsiteY7-2084" fmla="*/ 1003650 h 1424419"/>
              <a:gd name="connsiteX8-2085" fmla="*/ 1227376 w 1305814"/>
              <a:gd name="connsiteY8-2086" fmla="*/ 1152027 h 1424419"/>
              <a:gd name="connsiteX9-2087" fmla="*/ 1172881 w 1305814"/>
              <a:gd name="connsiteY9-2088" fmla="*/ 1179342 h 1424419"/>
              <a:gd name="connsiteX10-2089" fmla="*/ 792288 w 1305814"/>
              <a:gd name="connsiteY10-2090" fmla="*/ 1385653 h 1424419"/>
              <a:gd name="connsiteX11-2091" fmla="*/ 522686 w 1305814"/>
              <a:gd name="connsiteY11-2092" fmla="*/ 1384922 h 1424419"/>
              <a:gd name="connsiteX12-2093" fmla="*/ 94302 w 1305814"/>
              <a:gd name="connsiteY12-2094" fmla="*/ 1158755 h 1424419"/>
              <a:gd name="connsiteX13-2095" fmla="*/ 39429 w 1305814"/>
              <a:gd name="connsiteY13-2096" fmla="*/ 1117635 h 1424419"/>
              <a:gd name="connsiteX14-2097" fmla="*/ 667 w 1305814"/>
              <a:gd name="connsiteY14-2098" fmla="*/ 999105 h 1424419"/>
              <a:gd name="connsiteX15-2099" fmla="*/ 0 w 1305814"/>
              <a:gd name="connsiteY15-2100" fmla="*/ 972364 h 1424419"/>
              <a:gd name="connsiteX16-2101" fmla="*/ 2496 w 1305814"/>
              <a:gd name="connsiteY16-2102" fmla="*/ 463106 h 1424419"/>
              <a:gd name="connsiteX17-2103" fmla="*/ 2458 w 1305814"/>
              <a:gd name="connsiteY17-2104" fmla="*/ 429563 h 1424419"/>
              <a:gd name="connsiteX18-2105" fmla="*/ 75248 w 1305814"/>
              <a:gd name="connsiteY18-2106" fmla="*/ 303202 h 1424419"/>
              <a:gd name="connsiteX19-2107" fmla="*/ 106293 w 1305814"/>
              <a:gd name="connsiteY19-2108" fmla="*/ 282597 h 1424419"/>
              <a:gd name="connsiteX20-2109" fmla="*/ 541533 w 1305814"/>
              <a:gd name="connsiteY20-2110" fmla="*/ 38110 h 1424419"/>
              <a:gd name="connsiteX21-2111" fmla="*/ 653528 w 1305814"/>
              <a:gd name="connsiteY21-2112" fmla="*/ 0 h 1424419"/>
              <a:gd name="connsiteX0-2113" fmla="*/ 653528 w 1305814"/>
              <a:gd name="connsiteY0-2114" fmla="*/ 0 h 1424419"/>
              <a:gd name="connsiteX1-2115" fmla="*/ 757287 w 1305814"/>
              <a:gd name="connsiteY1-2116" fmla="*/ 32444 h 1424419"/>
              <a:gd name="connsiteX2-2117" fmla="*/ 1206876 w 1305814"/>
              <a:gd name="connsiteY2-2118" fmla="*/ 284945 h 1424419"/>
              <a:gd name="connsiteX3-2119" fmla="*/ 1237706 w 1305814"/>
              <a:gd name="connsiteY3-2120" fmla="*/ 306775 h 1424419"/>
              <a:gd name="connsiteX4-2121" fmla="*/ 1304420 w 1305814"/>
              <a:gd name="connsiteY4-2122" fmla="*/ 434263 h 1424419"/>
              <a:gd name="connsiteX5-2123" fmla="*/ 1305806 w 1305814"/>
              <a:gd name="connsiteY5-2124" fmla="*/ 519922 h 1424419"/>
              <a:gd name="connsiteX6-2125" fmla="*/ 1301746 w 1305814"/>
              <a:gd name="connsiteY6-2126" fmla="*/ 953747 h 1424419"/>
              <a:gd name="connsiteX7-2127" fmla="*/ 1302599 w 1305814"/>
              <a:gd name="connsiteY7-2128" fmla="*/ 1003650 h 1424419"/>
              <a:gd name="connsiteX8-2129" fmla="*/ 1227376 w 1305814"/>
              <a:gd name="connsiteY8-2130" fmla="*/ 1152027 h 1424419"/>
              <a:gd name="connsiteX9-2131" fmla="*/ 1174235 w 1305814"/>
              <a:gd name="connsiteY9-2132" fmla="*/ 1184756 h 1424419"/>
              <a:gd name="connsiteX10-2133" fmla="*/ 792288 w 1305814"/>
              <a:gd name="connsiteY10-2134" fmla="*/ 1385653 h 1424419"/>
              <a:gd name="connsiteX11-2135" fmla="*/ 522686 w 1305814"/>
              <a:gd name="connsiteY11-2136" fmla="*/ 1384922 h 1424419"/>
              <a:gd name="connsiteX12-2137" fmla="*/ 94302 w 1305814"/>
              <a:gd name="connsiteY12-2138" fmla="*/ 1158755 h 1424419"/>
              <a:gd name="connsiteX13-2139" fmla="*/ 39429 w 1305814"/>
              <a:gd name="connsiteY13-2140" fmla="*/ 1117635 h 1424419"/>
              <a:gd name="connsiteX14-2141" fmla="*/ 667 w 1305814"/>
              <a:gd name="connsiteY14-2142" fmla="*/ 999105 h 1424419"/>
              <a:gd name="connsiteX15-2143" fmla="*/ 0 w 1305814"/>
              <a:gd name="connsiteY15-2144" fmla="*/ 972364 h 1424419"/>
              <a:gd name="connsiteX16-2145" fmla="*/ 2496 w 1305814"/>
              <a:gd name="connsiteY16-2146" fmla="*/ 463106 h 1424419"/>
              <a:gd name="connsiteX17-2147" fmla="*/ 2458 w 1305814"/>
              <a:gd name="connsiteY17-2148" fmla="*/ 429563 h 1424419"/>
              <a:gd name="connsiteX18-2149" fmla="*/ 75248 w 1305814"/>
              <a:gd name="connsiteY18-2150" fmla="*/ 303202 h 1424419"/>
              <a:gd name="connsiteX19-2151" fmla="*/ 106293 w 1305814"/>
              <a:gd name="connsiteY19-2152" fmla="*/ 282597 h 1424419"/>
              <a:gd name="connsiteX20-2153" fmla="*/ 541533 w 1305814"/>
              <a:gd name="connsiteY20-2154" fmla="*/ 38110 h 1424419"/>
              <a:gd name="connsiteX21-2155" fmla="*/ 653528 w 1305814"/>
              <a:gd name="connsiteY21-2156" fmla="*/ 0 h 1424419"/>
              <a:gd name="connsiteX0-2157" fmla="*/ 653528 w 1305814"/>
              <a:gd name="connsiteY0-2158" fmla="*/ 0 h 1424419"/>
              <a:gd name="connsiteX1-2159" fmla="*/ 757287 w 1305814"/>
              <a:gd name="connsiteY1-2160" fmla="*/ 32444 h 1424419"/>
              <a:gd name="connsiteX2-2161" fmla="*/ 1206876 w 1305814"/>
              <a:gd name="connsiteY2-2162" fmla="*/ 284945 h 1424419"/>
              <a:gd name="connsiteX3-2163" fmla="*/ 1237706 w 1305814"/>
              <a:gd name="connsiteY3-2164" fmla="*/ 306775 h 1424419"/>
              <a:gd name="connsiteX4-2165" fmla="*/ 1304420 w 1305814"/>
              <a:gd name="connsiteY4-2166" fmla="*/ 434263 h 1424419"/>
              <a:gd name="connsiteX5-2167" fmla="*/ 1305806 w 1305814"/>
              <a:gd name="connsiteY5-2168" fmla="*/ 519922 h 1424419"/>
              <a:gd name="connsiteX6-2169" fmla="*/ 1301746 w 1305814"/>
              <a:gd name="connsiteY6-2170" fmla="*/ 953747 h 1424419"/>
              <a:gd name="connsiteX7-2171" fmla="*/ 1302599 w 1305814"/>
              <a:gd name="connsiteY7-2172" fmla="*/ 1003650 h 1424419"/>
              <a:gd name="connsiteX8-2173" fmla="*/ 1227376 w 1305814"/>
              <a:gd name="connsiteY8-2174" fmla="*/ 1152027 h 1424419"/>
              <a:gd name="connsiteX9-2175" fmla="*/ 1174235 w 1305814"/>
              <a:gd name="connsiteY9-2176" fmla="*/ 1184756 h 1424419"/>
              <a:gd name="connsiteX10-2177" fmla="*/ 792288 w 1305814"/>
              <a:gd name="connsiteY10-2178" fmla="*/ 1385653 h 1424419"/>
              <a:gd name="connsiteX11-2179" fmla="*/ 522686 w 1305814"/>
              <a:gd name="connsiteY11-2180" fmla="*/ 1384922 h 1424419"/>
              <a:gd name="connsiteX12-2181" fmla="*/ 94302 w 1305814"/>
              <a:gd name="connsiteY12-2182" fmla="*/ 1158755 h 1424419"/>
              <a:gd name="connsiteX13-2183" fmla="*/ 39429 w 1305814"/>
              <a:gd name="connsiteY13-2184" fmla="*/ 1117635 h 1424419"/>
              <a:gd name="connsiteX14-2185" fmla="*/ 667 w 1305814"/>
              <a:gd name="connsiteY14-2186" fmla="*/ 999105 h 1424419"/>
              <a:gd name="connsiteX15-2187" fmla="*/ 0 w 1305814"/>
              <a:gd name="connsiteY15-2188" fmla="*/ 972364 h 1424419"/>
              <a:gd name="connsiteX16-2189" fmla="*/ 2496 w 1305814"/>
              <a:gd name="connsiteY16-2190" fmla="*/ 463106 h 1424419"/>
              <a:gd name="connsiteX17-2191" fmla="*/ 2458 w 1305814"/>
              <a:gd name="connsiteY17-2192" fmla="*/ 429563 h 1424419"/>
              <a:gd name="connsiteX18-2193" fmla="*/ 75248 w 1305814"/>
              <a:gd name="connsiteY18-2194" fmla="*/ 303202 h 1424419"/>
              <a:gd name="connsiteX19-2195" fmla="*/ 106293 w 1305814"/>
              <a:gd name="connsiteY19-2196" fmla="*/ 282597 h 1424419"/>
              <a:gd name="connsiteX20-2197" fmla="*/ 541533 w 1305814"/>
              <a:gd name="connsiteY20-2198" fmla="*/ 38110 h 1424419"/>
              <a:gd name="connsiteX21-2199" fmla="*/ 653528 w 1305814"/>
              <a:gd name="connsiteY21-2200" fmla="*/ 0 h 1424419"/>
              <a:gd name="connsiteX0-2201" fmla="*/ 653528 w 1305814"/>
              <a:gd name="connsiteY0-2202" fmla="*/ 0 h 1427408"/>
              <a:gd name="connsiteX1-2203" fmla="*/ 757287 w 1305814"/>
              <a:gd name="connsiteY1-2204" fmla="*/ 32444 h 1427408"/>
              <a:gd name="connsiteX2-2205" fmla="*/ 1206876 w 1305814"/>
              <a:gd name="connsiteY2-2206" fmla="*/ 284945 h 1427408"/>
              <a:gd name="connsiteX3-2207" fmla="*/ 1237706 w 1305814"/>
              <a:gd name="connsiteY3-2208" fmla="*/ 306775 h 1427408"/>
              <a:gd name="connsiteX4-2209" fmla="*/ 1304420 w 1305814"/>
              <a:gd name="connsiteY4-2210" fmla="*/ 434263 h 1427408"/>
              <a:gd name="connsiteX5-2211" fmla="*/ 1305806 w 1305814"/>
              <a:gd name="connsiteY5-2212" fmla="*/ 519922 h 1427408"/>
              <a:gd name="connsiteX6-2213" fmla="*/ 1301746 w 1305814"/>
              <a:gd name="connsiteY6-2214" fmla="*/ 953747 h 1427408"/>
              <a:gd name="connsiteX7-2215" fmla="*/ 1302599 w 1305814"/>
              <a:gd name="connsiteY7-2216" fmla="*/ 1003650 h 1427408"/>
              <a:gd name="connsiteX8-2217" fmla="*/ 1227376 w 1305814"/>
              <a:gd name="connsiteY8-2218" fmla="*/ 1152027 h 1427408"/>
              <a:gd name="connsiteX9-2219" fmla="*/ 1174235 w 1305814"/>
              <a:gd name="connsiteY9-2220" fmla="*/ 1184756 h 1427408"/>
              <a:gd name="connsiteX10-2221" fmla="*/ 792288 w 1305814"/>
              <a:gd name="connsiteY10-2222" fmla="*/ 1385653 h 1427408"/>
              <a:gd name="connsiteX11-2223" fmla="*/ 517719 w 1305814"/>
              <a:gd name="connsiteY11-2224" fmla="*/ 1389889 h 1427408"/>
              <a:gd name="connsiteX12-2225" fmla="*/ 94302 w 1305814"/>
              <a:gd name="connsiteY12-2226" fmla="*/ 1158755 h 1427408"/>
              <a:gd name="connsiteX13-2227" fmla="*/ 39429 w 1305814"/>
              <a:gd name="connsiteY13-2228" fmla="*/ 1117635 h 1427408"/>
              <a:gd name="connsiteX14-2229" fmla="*/ 667 w 1305814"/>
              <a:gd name="connsiteY14-2230" fmla="*/ 999105 h 1427408"/>
              <a:gd name="connsiteX15-2231" fmla="*/ 0 w 1305814"/>
              <a:gd name="connsiteY15-2232" fmla="*/ 972364 h 1427408"/>
              <a:gd name="connsiteX16-2233" fmla="*/ 2496 w 1305814"/>
              <a:gd name="connsiteY16-2234" fmla="*/ 463106 h 1427408"/>
              <a:gd name="connsiteX17-2235" fmla="*/ 2458 w 1305814"/>
              <a:gd name="connsiteY17-2236" fmla="*/ 429563 h 1427408"/>
              <a:gd name="connsiteX18-2237" fmla="*/ 75248 w 1305814"/>
              <a:gd name="connsiteY18-2238" fmla="*/ 303202 h 1427408"/>
              <a:gd name="connsiteX19-2239" fmla="*/ 106293 w 1305814"/>
              <a:gd name="connsiteY19-2240" fmla="*/ 282597 h 1427408"/>
              <a:gd name="connsiteX20-2241" fmla="*/ 541533 w 1305814"/>
              <a:gd name="connsiteY20-2242" fmla="*/ 38110 h 1427408"/>
              <a:gd name="connsiteX21-2243" fmla="*/ 653528 w 1305814"/>
              <a:gd name="connsiteY21-2244" fmla="*/ 0 h 1427408"/>
              <a:gd name="connsiteX0-2245" fmla="*/ 653528 w 1305814"/>
              <a:gd name="connsiteY0-2246" fmla="*/ 0 h 1427408"/>
              <a:gd name="connsiteX1-2247" fmla="*/ 757287 w 1305814"/>
              <a:gd name="connsiteY1-2248" fmla="*/ 32444 h 1427408"/>
              <a:gd name="connsiteX2-2249" fmla="*/ 1206876 w 1305814"/>
              <a:gd name="connsiteY2-2250" fmla="*/ 284945 h 1427408"/>
              <a:gd name="connsiteX3-2251" fmla="*/ 1237706 w 1305814"/>
              <a:gd name="connsiteY3-2252" fmla="*/ 306775 h 1427408"/>
              <a:gd name="connsiteX4-2253" fmla="*/ 1304420 w 1305814"/>
              <a:gd name="connsiteY4-2254" fmla="*/ 434263 h 1427408"/>
              <a:gd name="connsiteX5-2255" fmla="*/ 1305806 w 1305814"/>
              <a:gd name="connsiteY5-2256" fmla="*/ 519922 h 1427408"/>
              <a:gd name="connsiteX6-2257" fmla="*/ 1301746 w 1305814"/>
              <a:gd name="connsiteY6-2258" fmla="*/ 953747 h 1427408"/>
              <a:gd name="connsiteX7-2259" fmla="*/ 1302599 w 1305814"/>
              <a:gd name="connsiteY7-2260" fmla="*/ 1003650 h 1427408"/>
              <a:gd name="connsiteX8-2261" fmla="*/ 1227376 w 1305814"/>
              <a:gd name="connsiteY8-2262" fmla="*/ 1152027 h 1427408"/>
              <a:gd name="connsiteX9-2263" fmla="*/ 1174235 w 1305814"/>
              <a:gd name="connsiteY9-2264" fmla="*/ 1184756 h 1427408"/>
              <a:gd name="connsiteX10-2265" fmla="*/ 792288 w 1305814"/>
              <a:gd name="connsiteY10-2266" fmla="*/ 1385653 h 1427408"/>
              <a:gd name="connsiteX11-2267" fmla="*/ 517719 w 1305814"/>
              <a:gd name="connsiteY11-2268" fmla="*/ 1389889 h 1427408"/>
              <a:gd name="connsiteX12-2269" fmla="*/ 94302 w 1305814"/>
              <a:gd name="connsiteY12-2270" fmla="*/ 1158755 h 1427408"/>
              <a:gd name="connsiteX13-2271" fmla="*/ 39429 w 1305814"/>
              <a:gd name="connsiteY13-2272" fmla="*/ 1117635 h 1427408"/>
              <a:gd name="connsiteX14-2273" fmla="*/ 667 w 1305814"/>
              <a:gd name="connsiteY14-2274" fmla="*/ 999105 h 1427408"/>
              <a:gd name="connsiteX15-2275" fmla="*/ 0 w 1305814"/>
              <a:gd name="connsiteY15-2276" fmla="*/ 972364 h 1427408"/>
              <a:gd name="connsiteX16-2277" fmla="*/ 2496 w 1305814"/>
              <a:gd name="connsiteY16-2278" fmla="*/ 463106 h 1427408"/>
              <a:gd name="connsiteX17-2279" fmla="*/ 2458 w 1305814"/>
              <a:gd name="connsiteY17-2280" fmla="*/ 429563 h 1427408"/>
              <a:gd name="connsiteX18-2281" fmla="*/ 75248 w 1305814"/>
              <a:gd name="connsiteY18-2282" fmla="*/ 303202 h 1427408"/>
              <a:gd name="connsiteX19-2283" fmla="*/ 106293 w 1305814"/>
              <a:gd name="connsiteY19-2284" fmla="*/ 282597 h 1427408"/>
              <a:gd name="connsiteX20-2285" fmla="*/ 541533 w 1305814"/>
              <a:gd name="connsiteY20-2286" fmla="*/ 38110 h 1427408"/>
              <a:gd name="connsiteX21-2287" fmla="*/ 653528 w 1305814"/>
              <a:gd name="connsiteY21-2288" fmla="*/ 0 h 1427408"/>
              <a:gd name="connsiteX0-2289" fmla="*/ 653528 w 1305814"/>
              <a:gd name="connsiteY0-2290" fmla="*/ 0 h 1421591"/>
              <a:gd name="connsiteX1-2291" fmla="*/ 757287 w 1305814"/>
              <a:gd name="connsiteY1-2292" fmla="*/ 32444 h 1421591"/>
              <a:gd name="connsiteX2-2293" fmla="*/ 1206876 w 1305814"/>
              <a:gd name="connsiteY2-2294" fmla="*/ 284945 h 1421591"/>
              <a:gd name="connsiteX3-2295" fmla="*/ 1237706 w 1305814"/>
              <a:gd name="connsiteY3-2296" fmla="*/ 306775 h 1421591"/>
              <a:gd name="connsiteX4-2297" fmla="*/ 1304420 w 1305814"/>
              <a:gd name="connsiteY4-2298" fmla="*/ 434263 h 1421591"/>
              <a:gd name="connsiteX5-2299" fmla="*/ 1305806 w 1305814"/>
              <a:gd name="connsiteY5-2300" fmla="*/ 519922 h 1421591"/>
              <a:gd name="connsiteX6-2301" fmla="*/ 1301746 w 1305814"/>
              <a:gd name="connsiteY6-2302" fmla="*/ 953747 h 1421591"/>
              <a:gd name="connsiteX7-2303" fmla="*/ 1302599 w 1305814"/>
              <a:gd name="connsiteY7-2304" fmla="*/ 1003650 h 1421591"/>
              <a:gd name="connsiteX8-2305" fmla="*/ 1227376 w 1305814"/>
              <a:gd name="connsiteY8-2306" fmla="*/ 1152027 h 1421591"/>
              <a:gd name="connsiteX9-2307" fmla="*/ 1174235 w 1305814"/>
              <a:gd name="connsiteY9-2308" fmla="*/ 1184756 h 1421591"/>
              <a:gd name="connsiteX10-2309" fmla="*/ 792288 w 1305814"/>
              <a:gd name="connsiteY10-2310" fmla="*/ 1385653 h 1421591"/>
              <a:gd name="connsiteX11-2311" fmla="*/ 502818 w 1305814"/>
              <a:gd name="connsiteY11-2312" fmla="*/ 1379955 h 1421591"/>
              <a:gd name="connsiteX12-2313" fmla="*/ 94302 w 1305814"/>
              <a:gd name="connsiteY12-2314" fmla="*/ 1158755 h 1421591"/>
              <a:gd name="connsiteX13-2315" fmla="*/ 39429 w 1305814"/>
              <a:gd name="connsiteY13-2316" fmla="*/ 1117635 h 1421591"/>
              <a:gd name="connsiteX14-2317" fmla="*/ 667 w 1305814"/>
              <a:gd name="connsiteY14-2318" fmla="*/ 999105 h 1421591"/>
              <a:gd name="connsiteX15-2319" fmla="*/ 0 w 1305814"/>
              <a:gd name="connsiteY15-2320" fmla="*/ 972364 h 1421591"/>
              <a:gd name="connsiteX16-2321" fmla="*/ 2496 w 1305814"/>
              <a:gd name="connsiteY16-2322" fmla="*/ 463106 h 1421591"/>
              <a:gd name="connsiteX17-2323" fmla="*/ 2458 w 1305814"/>
              <a:gd name="connsiteY17-2324" fmla="*/ 429563 h 1421591"/>
              <a:gd name="connsiteX18-2325" fmla="*/ 75248 w 1305814"/>
              <a:gd name="connsiteY18-2326" fmla="*/ 303202 h 1421591"/>
              <a:gd name="connsiteX19-2327" fmla="*/ 106293 w 1305814"/>
              <a:gd name="connsiteY19-2328" fmla="*/ 282597 h 1421591"/>
              <a:gd name="connsiteX20-2329" fmla="*/ 541533 w 1305814"/>
              <a:gd name="connsiteY20-2330" fmla="*/ 38110 h 1421591"/>
              <a:gd name="connsiteX21-2331" fmla="*/ 653528 w 1305814"/>
              <a:gd name="connsiteY21-2332" fmla="*/ 0 h 1421591"/>
              <a:gd name="connsiteX0-2333" fmla="*/ 653528 w 1305814"/>
              <a:gd name="connsiteY0-2334" fmla="*/ 0 h 1423589"/>
              <a:gd name="connsiteX1-2335" fmla="*/ 757287 w 1305814"/>
              <a:gd name="connsiteY1-2336" fmla="*/ 32444 h 1423589"/>
              <a:gd name="connsiteX2-2337" fmla="*/ 1206876 w 1305814"/>
              <a:gd name="connsiteY2-2338" fmla="*/ 284945 h 1423589"/>
              <a:gd name="connsiteX3-2339" fmla="*/ 1237706 w 1305814"/>
              <a:gd name="connsiteY3-2340" fmla="*/ 306775 h 1423589"/>
              <a:gd name="connsiteX4-2341" fmla="*/ 1304420 w 1305814"/>
              <a:gd name="connsiteY4-2342" fmla="*/ 434263 h 1423589"/>
              <a:gd name="connsiteX5-2343" fmla="*/ 1305806 w 1305814"/>
              <a:gd name="connsiteY5-2344" fmla="*/ 519922 h 1423589"/>
              <a:gd name="connsiteX6-2345" fmla="*/ 1301746 w 1305814"/>
              <a:gd name="connsiteY6-2346" fmla="*/ 953747 h 1423589"/>
              <a:gd name="connsiteX7-2347" fmla="*/ 1302599 w 1305814"/>
              <a:gd name="connsiteY7-2348" fmla="*/ 1003650 h 1423589"/>
              <a:gd name="connsiteX8-2349" fmla="*/ 1227376 w 1305814"/>
              <a:gd name="connsiteY8-2350" fmla="*/ 1152027 h 1423589"/>
              <a:gd name="connsiteX9-2351" fmla="*/ 1174235 w 1305814"/>
              <a:gd name="connsiteY9-2352" fmla="*/ 1184756 h 1423589"/>
              <a:gd name="connsiteX10-2353" fmla="*/ 792288 w 1305814"/>
              <a:gd name="connsiteY10-2354" fmla="*/ 1385653 h 1423589"/>
              <a:gd name="connsiteX11-2355" fmla="*/ 502818 w 1305814"/>
              <a:gd name="connsiteY11-2356" fmla="*/ 1379955 h 1423589"/>
              <a:gd name="connsiteX12-2357" fmla="*/ 94302 w 1305814"/>
              <a:gd name="connsiteY12-2358" fmla="*/ 1158755 h 1423589"/>
              <a:gd name="connsiteX13-2359" fmla="*/ 39429 w 1305814"/>
              <a:gd name="connsiteY13-2360" fmla="*/ 1117635 h 1423589"/>
              <a:gd name="connsiteX14-2361" fmla="*/ 667 w 1305814"/>
              <a:gd name="connsiteY14-2362" fmla="*/ 999105 h 1423589"/>
              <a:gd name="connsiteX15-2363" fmla="*/ 0 w 1305814"/>
              <a:gd name="connsiteY15-2364" fmla="*/ 972364 h 1423589"/>
              <a:gd name="connsiteX16-2365" fmla="*/ 2496 w 1305814"/>
              <a:gd name="connsiteY16-2366" fmla="*/ 463106 h 1423589"/>
              <a:gd name="connsiteX17-2367" fmla="*/ 2458 w 1305814"/>
              <a:gd name="connsiteY17-2368" fmla="*/ 429563 h 1423589"/>
              <a:gd name="connsiteX18-2369" fmla="*/ 75248 w 1305814"/>
              <a:gd name="connsiteY18-2370" fmla="*/ 303202 h 1423589"/>
              <a:gd name="connsiteX19-2371" fmla="*/ 106293 w 1305814"/>
              <a:gd name="connsiteY19-2372" fmla="*/ 282597 h 1423589"/>
              <a:gd name="connsiteX20-2373" fmla="*/ 541533 w 1305814"/>
              <a:gd name="connsiteY20-2374" fmla="*/ 38110 h 1423589"/>
              <a:gd name="connsiteX21-2375" fmla="*/ 653528 w 1305814"/>
              <a:gd name="connsiteY21-2376" fmla="*/ 0 h 14235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1305814" h="1423589">
                <a:moveTo>
                  <a:pt x="653528" y="0"/>
                </a:moveTo>
                <a:cubicBezTo>
                  <a:pt x="684553" y="-1"/>
                  <a:pt x="736057" y="24011"/>
                  <a:pt x="757287" y="32444"/>
                </a:cubicBezTo>
                <a:lnTo>
                  <a:pt x="1206876" y="284945"/>
                </a:lnTo>
                <a:cubicBezTo>
                  <a:pt x="1213399" y="291230"/>
                  <a:pt x="1233090" y="301119"/>
                  <a:pt x="1237706" y="306775"/>
                </a:cubicBezTo>
                <a:cubicBezTo>
                  <a:pt x="1285405" y="341141"/>
                  <a:pt x="1301367" y="360355"/>
                  <a:pt x="1304420" y="434263"/>
                </a:cubicBezTo>
                <a:cubicBezTo>
                  <a:pt x="1306256" y="435452"/>
                  <a:pt x="1303756" y="518852"/>
                  <a:pt x="1305806" y="519922"/>
                </a:cubicBezTo>
                <a:cubicBezTo>
                  <a:pt x="1306028" y="563787"/>
                  <a:pt x="1301771" y="907207"/>
                  <a:pt x="1301746" y="953747"/>
                </a:cubicBezTo>
                <a:cubicBezTo>
                  <a:pt x="1301579" y="970833"/>
                  <a:pt x="1302766" y="986564"/>
                  <a:pt x="1302599" y="1003650"/>
                </a:cubicBezTo>
                <a:cubicBezTo>
                  <a:pt x="1298075" y="1097264"/>
                  <a:pt x="1299308" y="1117497"/>
                  <a:pt x="1227376" y="1152027"/>
                </a:cubicBezTo>
                <a:cubicBezTo>
                  <a:pt x="1229069" y="1151612"/>
                  <a:pt x="1262992" y="1133636"/>
                  <a:pt x="1174235" y="1184756"/>
                </a:cubicBezTo>
                <a:cubicBezTo>
                  <a:pt x="1102911" y="1225835"/>
                  <a:pt x="986013" y="1283805"/>
                  <a:pt x="792288" y="1385653"/>
                </a:cubicBezTo>
                <a:cubicBezTo>
                  <a:pt x="702978" y="1424034"/>
                  <a:pt x="634560" y="1449454"/>
                  <a:pt x="502818" y="1379955"/>
                </a:cubicBezTo>
                <a:cubicBezTo>
                  <a:pt x="358670" y="1301859"/>
                  <a:pt x="241278" y="1242506"/>
                  <a:pt x="94302" y="1158755"/>
                </a:cubicBezTo>
                <a:cubicBezTo>
                  <a:pt x="64301" y="1138833"/>
                  <a:pt x="61069" y="1137739"/>
                  <a:pt x="39429" y="1117635"/>
                </a:cubicBezTo>
                <a:cubicBezTo>
                  <a:pt x="9399" y="1091481"/>
                  <a:pt x="81" y="1056313"/>
                  <a:pt x="667" y="999105"/>
                </a:cubicBezTo>
                <a:cubicBezTo>
                  <a:pt x="445" y="990191"/>
                  <a:pt x="222" y="981278"/>
                  <a:pt x="0" y="972364"/>
                </a:cubicBezTo>
                <a:lnTo>
                  <a:pt x="2496" y="463106"/>
                </a:lnTo>
                <a:cubicBezTo>
                  <a:pt x="2483" y="451925"/>
                  <a:pt x="2471" y="440744"/>
                  <a:pt x="2458" y="429563"/>
                </a:cubicBezTo>
                <a:cubicBezTo>
                  <a:pt x="2770" y="365277"/>
                  <a:pt x="14732" y="348090"/>
                  <a:pt x="75248" y="303202"/>
                </a:cubicBezTo>
                <a:lnTo>
                  <a:pt x="106293" y="282597"/>
                </a:lnTo>
                <a:lnTo>
                  <a:pt x="541533" y="38110"/>
                </a:lnTo>
                <a:cubicBezTo>
                  <a:pt x="582751" y="12487"/>
                  <a:pt x="613897" y="0"/>
                  <a:pt x="653528"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645285"/>
            <a:r>
              <a:rPr lang="zh-CN" altLang="en-US" sz="2400" dirty="0">
                <a:solidFill>
                  <a:schemeClr val="bg1"/>
                </a:solidFill>
                <a:latin typeface="方正粗谭黑简体" panose="02000000000000000000" pitchFamily="2" charset="-122"/>
                <a:ea typeface="方正粗谭黑简体" panose="02000000000000000000" pitchFamily="2" charset="-122"/>
              </a:rPr>
              <a:t>标题</a:t>
            </a:r>
            <a:endParaRPr lang="zh-CN" altLang="en-US" sz="2400" dirty="0">
              <a:solidFill>
                <a:schemeClr val="bg1"/>
              </a:solidFill>
              <a:latin typeface="方正粗谭黑简体" panose="02000000000000000000" pitchFamily="2" charset="-122"/>
              <a:ea typeface="方正粗谭黑简体" panose="02000000000000000000" pitchFamily="2" charset="-122"/>
            </a:endParaRPr>
          </a:p>
        </p:txBody>
      </p:sp>
      <p:cxnSp>
        <p:nvCxnSpPr>
          <p:cNvPr id="15" name="直接连接符 14"/>
          <p:cNvCxnSpPr/>
          <p:nvPr/>
        </p:nvCxnSpPr>
        <p:spPr>
          <a:xfrm>
            <a:off x="9154655" y="3856830"/>
            <a:ext cx="2163875" cy="0"/>
          </a:xfrm>
          <a:prstGeom prst="line">
            <a:avLst/>
          </a:prstGeom>
          <a:ln>
            <a:solidFill>
              <a:srgbClr val="E72D18"/>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7356" y="4490708"/>
            <a:ext cx="2163875" cy="0"/>
          </a:xfrm>
          <a:prstGeom prst="line">
            <a:avLst/>
          </a:prstGeom>
          <a:ln>
            <a:solidFill>
              <a:srgbClr val="E72D18"/>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36"/>
          <p:cNvSpPr txBox="1"/>
          <p:nvPr/>
        </p:nvSpPr>
        <p:spPr>
          <a:xfrm>
            <a:off x="897231" y="3932169"/>
            <a:ext cx="1846659" cy="407035"/>
          </a:xfrm>
          <a:prstGeom prst="rect">
            <a:avLst/>
          </a:prstGeom>
          <a:noFill/>
        </p:spPr>
        <p:txBody>
          <a:bodyPr wrap="none" lIns="0" tIns="0" rIns="0" bIns="0" rtlCol="0">
            <a:spAutoFit/>
          </a:bodyPr>
          <a:lstStyle/>
          <a:p>
            <a:pPr>
              <a:lnSpc>
                <a:spcPct val="120000"/>
              </a:lnSpc>
            </a:pPr>
            <a:r>
              <a:rPr lang="zh-CN" altLang="en-US" sz="2400" dirty="0" smtClean="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此次添加标题</a:t>
            </a:r>
            <a:endParaRPr lang="en-GB" sz="24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sp>
        <p:nvSpPr>
          <p:cNvPr id="18" name="Rectangle 37"/>
          <p:cNvSpPr/>
          <p:nvPr/>
        </p:nvSpPr>
        <p:spPr>
          <a:xfrm>
            <a:off x="670835" y="1880270"/>
            <a:ext cx="3914233" cy="1292662"/>
          </a:xfrm>
          <a:prstGeom prst="rect">
            <a:avLst/>
          </a:prstGeom>
        </p:spPr>
        <p:txBody>
          <a:bodyPr wrap="square" lIns="0" tIns="0" rIns="0" bIns="0">
            <a:spAutoFit/>
          </a:bodyPr>
          <a:lstStyle/>
          <a:p>
            <a:pPr algn="just">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a:t>
            </a:r>
            <a:r>
              <a:rPr lang="zh-CN" altLang="en-US" sz="1400" dirty="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00" dirty="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TextBox 36"/>
          <p:cNvSpPr txBox="1"/>
          <p:nvPr/>
        </p:nvSpPr>
        <p:spPr>
          <a:xfrm>
            <a:off x="9388715" y="3314601"/>
            <a:ext cx="1846659" cy="407035"/>
          </a:xfrm>
          <a:prstGeom prst="rect">
            <a:avLst/>
          </a:prstGeom>
          <a:noFill/>
        </p:spPr>
        <p:txBody>
          <a:bodyPr wrap="none" lIns="0" tIns="0" rIns="0" bIns="0" rtlCol="0">
            <a:spAutoFit/>
          </a:bodyPr>
          <a:lstStyle/>
          <a:p>
            <a:pPr>
              <a:lnSpc>
                <a:spcPct val="120000"/>
              </a:lnSpc>
            </a:pPr>
            <a:r>
              <a:rPr lang="zh-CN" altLang="en-US" sz="2400" dirty="0" smtClean="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此次添加标题</a:t>
            </a:r>
            <a:endParaRPr lang="en-GB" sz="24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sp>
        <p:nvSpPr>
          <p:cNvPr id="20" name="Rectangle 37"/>
          <p:cNvSpPr/>
          <p:nvPr/>
        </p:nvSpPr>
        <p:spPr>
          <a:xfrm>
            <a:off x="7890628" y="4430516"/>
            <a:ext cx="3914233" cy="1292662"/>
          </a:xfrm>
          <a:prstGeom prst="rect">
            <a:avLst/>
          </a:prstGeom>
        </p:spPr>
        <p:txBody>
          <a:bodyPr wrap="square" lIns="0" tIns="0" rIns="0" bIns="0">
            <a:spAutoFit/>
          </a:bodyPr>
          <a:lstStyle/>
          <a:p>
            <a:pPr algn="just">
              <a:lnSpc>
                <a:spcPct val="120000"/>
              </a:lnSpc>
            </a:pP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a:t>
            </a:r>
            <a:r>
              <a:rPr lang="zh-CN" altLang="en-US" sz="1400" dirty="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4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altLang="zh-CN" sz="1400" dirty="0" smtClean="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42"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53" presetClass="entr" presetSubtype="16" fill="hold" grpId="0" nodeType="withEffect">
                                  <p:stCondLst>
                                    <p:cond delay="250"/>
                                  </p:stCondLst>
                                  <p:childTnLst>
                                    <p:set>
                                      <p:cBhvr>
                                        <p:cTn id="28" dur="1" fill="hold">
                                          <p:stCondLst>
                                            <p:cond delay="0"/>
                                          </p:stCondLst>
                                        </p:cTn>
                                        <p:tgtEl>
                                          <p:spTgt spid="5"/>
                                        </p:tgtEl>
                                        <p:attrNameLst>
                                          <p:attrName>style.visibility</p:attrName>
                                        </p:attrNameLst>
                                      </p:cBhvr>
                                      <p:to>
                                        <p:strVal val="visible"/>
                                      </p:to>
                                    </p:set>
                                    <p:anim calcmode="lin" valueType="num">
                                      <p:cBhvr>
                                        <p:cTn id="29" dur="250" fill="hold"/>
                                        <p:tgtEl>
                                          <p:spTgt spid="5"/>
                                        </p:tgtEl>
                                        <p:attrNameLst>
                                          <p:attrName>ppt_w</p:attrName>
                                        </p:attrNameLst>
                                      </p:cBhvr>
                                      <p:tavLst>
                                        <p:tav tm="0">
                                          <p:val>
                                            <p:fltVal val="0"/>
                                          </p:val>
                                        </p:tav>
                                        <p:tav tm="100000">
                                          <p:val>
                                            <p:strVal val="#ppt_w"/>
                                          </p:val>
                                        </p:tav>
                                      </p:tavLst>
                                    </p:anim>
                                    <p:anim calcmode="lin" valueType="num">
                                      <p:cBhvr>
                                        <p:cTn id="30" dur="250" fill="hold"/>
                                        <p:tgtEl>
                                          <p:spTgt spid="5"/>
                                        </p:tgtEl>
                                        <p:attrNameLst>
                                          <p:attrName>ppt_h</p:attrName>
                                        </p:attrNameLst>
                                      </p:cBhvr>
                                      <p:tavLst>
                                        <p:tav tm="0">
                                          <p:val>
                                            <p:fltVal val="0"/>
                                          </p:val>
                                        </p:tav>
                                        <p:tav tm="100000">
                                          <p:val>
                                            <p:strVal val="#ppt_h"/>
                                          </p:val>
                                        </p:tav>
                                      </p:tavLst>
                                    </p:anim>
                                    <p:animEffect transition="in" filter="fade">
                                      <p:cBhvr>
                                        <p:cTn id="31" dur="250"/>
                                        <p:tgtEl>
                                          <p:spTgt spid="5"/>
                                        </p:tgtEl>
                                      </p:cBhvr>
                                    </p:animEffect>
                                  </p:childTnLst>
                                </p:cTn>
                              </p:par>
                              <p:par>
                                <p:cTn id="32" presetID="31" presetClass="entr" presetSubtype="0" fill="hold" grpId="0" nodeType="withEffect">
                                  <p:stCondLst>
                                    <p:cond delay="25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90"/>
                                          </p:val>
                                        </p:tav>
                                        <p:tav tm="100000">
                                          <p:val>
                                            <p:fltVal val="0"/>
                                          </p:val>
                                        </p:tav>
                                      </p:tavLst>
                                    </p:anim>
                                    <p:animEffect transition="in" filter="fade">
                                      <p:cBhvr>
                                        <p:cTn id="37" dur="500"/>
                                        <p:tgtEl>
                                          <p:spTgt spid="10"/>
                                        </p:tgtEl>
                                      </p:cBhvr>
                                    </p:animEffect>
                                  </p:childTnLst>
                                </p:cTn>
                              </p:par>
                              <p:par>
                                <p:cTn id="38" presetID="22" presetClass="entr" presetSubtype="2" fill="hold" nodeType="withEffect">
                                  <p:stCondLst>
                                    <p:cond delay="25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par>
                          <p:cTn id="41" fill="hold">
                            <p:stCondLst>
                              <p:cond delay="2424"/>
                            </p:stCondLst>
                            <p:childTnLst>
                              <p:par>
                                <p:cTn id="42" presetID="42" presetClass="entr" presetSubtype="0"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250"/>
                                  </p:stCondLst>
                                  <p:childTnLst>
                                    <p:set>
                                      <p:cBhvr>
                                        <p:cTn id="48" dur="1" fill="hold">
                                          <p:stCondLst>
                                            <p:cond delay="0"/>
                                          </p:stCondLst>
                                        </p:cTn>
                                        <p:tgtEl>
                                          <p:spTgt spid="6"/>
                                        </p:tgtEl>
                                        <p:attrNameLst>
                                          <p:attrName>style.visibility</p:attrName>
                                        </p:attrNameLst>
                                      </p:cBhvr>
                                      <p:to>
                                        <p:strVal val="visible"/>
                                      </p:to>
                                    </p:set>
                                    <p:anim calcmode="lin" valueType="num">
                                      <p:cBhvr>
                                        <p:cTn id="49" dur="250" fill="hold"/>
                                        <p:tgtEl>
                                          <p:spTgt spid="6"/>
                                        </p:tgtEl>
                                        <p:attrNameLst>
                                          <p:attrName>ppt_w</p:attrName>
                                        </p:attrNameLst>
                                      </p:cBhvr>
                                      <p:tavLst>
                                        <p:tav tm="0">
                                          <p:val>
                                            <p:fltVal val="0"/>
                                          </p:val>
                                        </p:tav>
                                        <p:tav tm="100000">
                                          <p:val>
                                            <p:strVal val="#ppt_w"/>
                                          </p:val>
                                        </p:tav>
                                      </p:tavLst>
                                    </p:anim>
                                    <p:anim calcmode="lin" valueType="num">
                                      <p:cBhvr>
                                        <p:cTn id="50" dur="250" fill="hold"/>
                                        <p:tgtEl>
                                          <p:spTgt spid="6"/>
                                        </p:tgtEl>
                                        <p:attrNameLst>
                                          <p:attrName>ppt_h</p:attrName>
                                        </p:attrNameLst>
                                      </p:cBhvr>
                                      <p:tavLst>
                                        <p:tav tm="0">
                                          <p:val>
                                            <p:fltVal val="0"/>
                                          </p:val>
                                        </p:tav>
                                        <p:tav tm="100000">
                                          <p:val>
                                            <p:strVal val="#ppt_h"/>
                                          </p:val>
                                        </p:tav>
                                      </p:tavLst>
                                    </p:anim>
                                    <p:animEffect transition="in" filter="fade">
                                      <p:cBhvr>
                                        <p:cTn id="51" dur="250"/>
                                        <p:tgtEl>
                                          <p:spTgt spid="6"/>
                                        </p:tgtEl>
                                      </p:cBhvr>
                                    </p:animEffect>
                                  </p:childTnLst>
                                </p:cTn>
                              </p:par>
                              <p:par>
                                <p:cTn id="52" presetID="31" presetClass="entr" presetSubtype="0" fill="hold" grpId="0" nodeType="withEffect">
                                  <p:stCondLst>
                                    <p:cond delay="25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 calcmode="lin" valueType="num">
                                      <p:cBhvr>
                                        <p:cTn id="56" dur="500" fill="hold"/>
                                        <p:tgtEl>
                                          <p:spTgt spid="14"/>
                                        </p:tgtEl>
                                        <p:attrNameLst>
                                          <p:attrName>style.rotation</p:attrName>
                                        </p:attrNameLst>
                                      </p:cBhvr>
                                      <p:tavLst>
                                        <p:tav tm="0">
                                          <p:val>
                                            <p:fltVal val="90"/>
                                          </p:val>
                                        </p:tav>
                                        <p:tav tm="100000">
                                          <p:val>
                                            <p:fltVal val="0"/>
                                          </p:val>
                                        </p:tav>
                                      </p:tavLst>
                                    </p:anim>
                                    <p:animEffect transition="in" filter="fade">
                                      <p:cBhvr>
                                        <p:cTn id="57" dur="500"/>
                                        <p:tgtEl>
                                          <p:spTgt spid="14"/>
                                        </p:tgtEl>
                                      </p:cBhvr>
                                    </p:animEffect>
                                  </p:childTnLst>
                                </p:cTn>
                              </p:par>
                              <p:par>
                                <p:cTn id="58" presetID="22" presetClass="entr" presetSubtype="8" fill="hold" nodeType="withEffect">
                                  <p:stCondLst>
                                    <p:cond delay="25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2924"/>
                            </p:stCondLst>
                            <p:childTnLst>
                              <p:par>
                                <p:cTn id="62" presetID="53" presetClass="entr" presetSubtype="16" fill="hold" grpId="0" nodeType="afterEffect">
                                  <p:stCondLst>
                                    <p:cond delay="0"/>
                                  </p:stCondLst>
                                  <p:iterate type="lt">
                                    <p:tmPct val="10000"/>
                                  </p:iterate>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ppt_w</p:attrName>
                                        </p:attrNameLst>
                                      </p:cBhvr>
                                      <p:tavLst>
                                        <p:tav tm="0">
                                          <p:val>
                                            <p:fltVal val="0"/>
                                          </p:val>
                                        </p:tav>
                                        <p:tav tm="100000">
                                          <p:val>
                                            <p:strVal val="#ppt_w"/>
                                          </p:val>
                                        </p:tav>
                                      </p:tavLst>
                                    </p:anim>
                                    <p:anim calcmode="lin" valueType="num">
                                      <p:cBhvr>
                                        <p:cTn id="65" dur="500" fill="hold"/>
                                        <p:tgtEl>
                                          <p:spTgt spid="17"/>
                                        </p:tgtEl>
                                        <p:attrNameLst>
                                          <p:attrName>ppt_h</p:attrName>
                                        </p:attrNameLst>
                                      </p:cBhvr>
                                      <p:tavLst>
                                        <p:tav tm="0">
                                          <p:val>
                                            <p:fltVal val="0"/>
                                          </p:val>
                                        </p:tav>
                                        <p:tav tm="100000">
                                          <p:val>
                                            <p:strVal val="#ppt_h"/>
                                          </p:val>
                                        </p:tav>
                                      </p:tavLst>
                                    </p:anim>
                                    <p:animEffect transition="in" filter="fade">
                                      <p:cBhvr>
                                        <p:cTn id="66" dur="500"/>
                                        <p:tgtEl>
                                          <p:spTgt spid="17"/>
                                        </p:tgtEl>
                                      </p:cBhvr>
                                    </p:animEffect>
                                  </p:childTnLst>
                                </p:cTn>
                              </p:par>
                              <p:par>
                                <p:cTn id="67" presetID="22" presetClass="entr" presetSubtype="4" fill="hold" grpId="0" nodeType="withEffect">
                                  <p:stCondLst>
                                    <p:cond delay="25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childTnLst>
                          </p:cTn>
                        </p:par>
                        <p:par>
                          <p:cTn id="70" fill="hold">
                            <p:stCondLst>
                              <p:cond delay="4175"/>
                            </p:stCondLst>
                            <p:childTnLst>
                              <p:par>
                                <p:cTn id="71" presetID="53" presetClass="entr" presetSubtype="16" fill="hold" grpId="0" nodeType="afterEffect">
                                  <p:stCondLst>
                                    <p:cond delay="0"/>
                                  </p:stCondLst>
                                  <p:iterate type="lt">
                                    <p:tmPct val="10000"/>
                                  </p:iterate>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2" presetClass="entr" presetSubtype="4" fill="hold" grpId="0" nodeType="withEffect">
                                  <p:stCondLst>
                                    <p:cond delay="25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10" grpId="0" animBg="1"/>
      <p:bldP spid="14" grpId="0" animBg="1"/>
      <p:bldP spid="17" grpId="0"/>
      <p:bldP spid="18"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42" y="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0464" t="23282" b="5109"/>
          <a:stretch>
            <a:fillRect/>
          </a:stretch>
        </p:blipFill>
        <p:spPr>
          <a:xfrm flipH="1">
            <a:off x="0" y="1788736"/>
            <a:ext cx="4820239" cy="4364610"/>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9681"/>
          <a:stretch>
            <a:fillRect/>
          </a:stretch>
        </p:blipFill>
        <p:spPr>
          <a:xfrm>
            <a:off x="0" y="5009991"/>
            <a:ext cx="12192000" cy="1848009"/>
          </a:xfrm>
          <a:prstGeom prst="rect">
            <a:avLst/>
          </a:prstGeom>
        </p:spPr>
      </p:pic>
      <p:sp>
        <p:nvSpPr>
          <p:cNvPr id="26" name="MH_Others_1"/>
          <p:cNvSpPr txBox="1"/>
          <p:nvPr>
            <p:custDataLst>
              <p:tags r:id="rId4"/>
            </p:custDataLst>
          </p:nvPr>
        </p:nvSpPr>
        <p:spPr>
          <a:xfrm>
            <a:off x="191491" y="147544"/>
            <a:ext cx="3583206" cy="1354217"/>
          </a:xfrm>
          <a:prstGeom prst="rect">
            <a:avLst/>
          </a:prstGeom>
          <a:noFill/>
        </p:spPr>
        <p:txBody>
          <a:bodyPr vert="horz" wrap="square" lIns="0" tIns="0" rIns="0" bIns="0" rtlCol="0" anchor="ctr" anchorCtr="0">
            <a:spAutoFit/>
          </a:bodyPr>
          <a:lstStyle/>
          <a:p>
            <a:pPr algn="ctr"/>
            <a:r>
              <a:rPr lang="zh-CN" altLang="en-US" sz="8800" spc="600" dirty="0">
                <a:solidFill>
                  <a:srgbClr val="E72D18"/>
                </a:solidFill>
                <a:latin typeface="方正粗谭黑简体" panose="02000000000000000000" pitchFamily="2" charset="-122"/>
                <a:ea typeface="方正粗谭黑简体" panose="02000000000000000000" pitchFamily="2" charset="-122"/>
                <a:sym typeface="Arial" panose="020B0604020202020204" pitchFamily="34" charset="0"/>
              </a:rPr>
              <a:t>目录</a:t>
            </a:r>
            <a:endParaRPr lang="zh-CN" altLang="en-US" sz="8800" spc="600" dirty="0">
              <a:solidFill>
                <a:srgbClr val="E72D18"/>
              </a:solidFill>
              <a:latin typeface="方正粗谭黑简体" panose="02000000000000000000" pitchFamily="2" charset="-122"/>
              <a:ea typeface="方正粗谭黑简体" panose="02000000000000000000" pitchFamily="2" charset="-122"/>
              <a:sym typeface="Arial" panose="020B0604020202020204" pitchFamily="34" charset="0"/>
            </a:endParaRPr>
          </a:p>
        </p:txBody>
      </p:sp>
      <p:sp>
        <p:nvSpPr>
          <p:cNvPr id="27" name="MH_Others_2"/>
          <p:cNvSpPr txBox="1"/>
          <p:nvPr>
            <p:custDataLst>
              <p:tags r:id="rId5"/>
            </p:custDataLst>
          </p:nvPr>
        </p:nvSpPr>
        <p:spPr>
          <a:xfrm>
            <a:off x="418984" y="1576169"/>
            <a:ext cx="3128221" cy="615553"/>
          </a:xfrm>
          <a:prstGeom prst="rect">
            <a:avLst/>
          </a:prstGeom>
          <a:noFill/>
        </p:spPr>
        <p:txBody>
          <a:bodyPr wrap="square" lIns="0" tIns="0" rIns="0" bIns="0">
            <a:spAutoFit/>
          </a:bodyPr>
          <a:lstStyle/>
          <a:p>
            <a:pPr algn="ctr">
              <a:defRPr/>
            </a:pPr>
            <a:r>
              <a:rPr lang="en-US" altLang="zh-CN" sz="4000" dirty="0">
                <a:solidFill>
                  <a:srgbClr val="E72D18"/>
                </a:solidFill>
                <a:latin typeface="方正粗谭黑简体" panose="02000000000000000000" pitchFamily="2" charset="-122"/>
                <a:ea typeface="方正粗谭黑简体" panose="02000000000000000000" pitchFamily="2" charset="-122"/>
                <a:sym typeface="Arial" panose="020B0604020202020204" pitchFamily="34" charset="0"/>
              </a:rPr>
              <a:t>CONTENTS</a:t>
            </a:r>
            <a:endParaRPr lang="zh-CN" altLang="en-US" sz="4000" dirty="0">
              <a:solidFill>
                <a:srgbClr val="E72D18"/>
              </a:solidFill>
              <a:latin typeface="方正粗谭黑简体" panose="02000000000000000000" pitchFamily="2" charset="-122"/>
              <a:ea typeface="方正粗谭黑简体" panose="02000000000000000000" pitchFamily="2" charset="-122"/>
              <a:sym typeface="Arial" panose="020B0604020202020204" pitchFamily="34" charset="0"/>
            </a:endParaRPr>
          </a:p>
        </p:txBody>
      </p:sp>
      <p:sp>
        <p:nvSpPr>
          <p:cNvPr id="28" name="圆角矩形 27"/>
          <p:cNvSpPr/>
          <p:nvPr/>
        </p:nvSpPr>
        <p:spPr>
          <a:xfrm>
            <a:off x="7311139" y="571731"/>
            <a:ext cx="3942534" cy="583999"/>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72D18"/>
              </a:solidFill>
            </a:endParaRPr>
          </a:p>
        </p:txBody>
      </p:sp>
      <p:sp>
        <p:nvSpPr>
          <p:cNvPr id="29" name="矩形 28"/>
          <p:cNvSpPr/>
          <p:nvPr/>
        </p:nvSpPr>
        <p:spPr>
          <a:xfrm>
            <a:off x="7806987" y="595627"/>
            <a:ext cx="2954655" cy="535531"/>
          </a:xfrm>
          <a:prstGeom prst="rect">
            <a:avLst/>
          </a:prstGeom>
          <a:effectLst/>
        </p:spPr>
        <p:txBody>
          <a:bodyPr wrap="none">
            <a:spAutoFit/>
          </a:bodyPr>
          <a:lstStyle/>
          <a:p>
            <a:pPr>
              <a:lnSpc>
                <a:spcPct val="120000"/>
              </a:lnSpc>
            </a:pPr>
            <a:r>
              <a:rPr lang="zh-CN" altLang="en-US" sz="2400" spc="300" dirty="0" smtClean="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grpSp>
        <p:nvGrpSpPr>
          <p:cNvPr id="30" name="组合 29"/>
          <p:cNvGrpSpPr/>
          <p:nvPr/>
        </p:nvGrpSpPr>
        <p:grpSpPr>
          <a:xfrm>
            <a:off x="5979936" y="519949"/>
            <a:ext cx="1461782" cy="687563"/>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32" name="圆角矩形 31"/>
            <p:cNvSpPr/>
            <p:nvPr/>
          </p:nvSpPr>
          <p:spPr>
            <a:xfrm>
              <a:off x="4351931" y="1367703"/>
              <a:ext cx="3742172" cy="2595722"/>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ym typeface="+mn-lt"/>
              </a:endParaRPr>
            </a:p>
          </p:txBody>
        </p:sp>
      </p:grpSp>
      <p:sp>
        <p:nvSpPr>
          <p:cNvPr id="33" name="圆角矩形 32"/>
          <p:cNvSpPr/>
          <p:nvPr/>
        </p:nvSpPr>
        <p:spPr bwMode="auto">
          <a:xfrm>
            <a:off x="6505768" y="584586"/>
            <a:ext cx="677160" cy="558291"/>
          </a:xfrm>
          <a:prstGeom prst="round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latin typeface="Agency FB" panose="020B0503020202020204" pitchFamily="34" charset="0"/>
                <a:ea typeface="腾祥澜黑简" panose="01010104010101010101" pitchFamily="2" charset="-122"/>
                <a:sym typeface="+mn-lt"/>
              </a:rPr>
              <a:t>1</a:t>
            </a:r>
            <a:endParaRPr lang="zh-CN" altLang="en-US" sz="3200" b="1" dirty="0">
              <a:latin typeface="Agency FB" panose="020B0503020202020204" pitchFamily="34" charset="0"/>
              <a:ea typeface="腾祥澜黑简" panose="01010104010101010101" pitchFamily="2" charset="-122"/>
              <a:sym typeface="+mn-lt"/>
            </a:endParaRPr>
          </a:p>
        </p:txBody>
      </p:sp>
      <p:sp>
        <p:nvSpPr>
          <p:cNvPr id="34" name="圆角矩形 33"/>
          <p:cNvSpPr/>
          <p:nvPr/>
        </p:nvSpPr>
        <p:spPr>
          <a:xfrm>
            <a:off x="7311139" y="1504648"/>
            <a:ext cx="3942534" cy="583999"/>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72D18"/>
              </a:solidFill>
            </a:endParaRPr>
          </a:p>
        </p:txBody>
      </p:sp>
      <p:sp>
        <p:nvSpPr>
          <p:cNvPr id="35" name="矩形 34"/>
          <p:cNvSpPr/>
          <p:nvPr/>
        </p:nvSpPr>
        <p:spPr>
          <a:xfrm>
            <a:off x="7806987" y="1528544"/>
            <a:ext cx="2954655" cy="499367"/>
          </a:xfrm>
          <a:prstGeom prst="rect">
            <a:avLst/>
          </a:prstGeom>
          <a:effectLst/>
        </p:spPr>
        <p:txBody>
          <a:bodyPr wrap="none">
            <a:spAutoFit/>
          </a:bodyPr>
          <a:lstStyle/>
          <a:p>
            <a:pPr>
              <a:lnSpc>
                <a:spcPct val="120000"/>
              </a:lnSpc>
            </a:pPr>
            <a:r>
              <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grpSp>
        <p:nvGrpSpPr>
          <p:cNvPr id="36" name="组合 35"/>
          <p:cNvGrpSpPr/>
          <p:nvPr/>
        </p:nvGrpSpPr>
        <p:grpSpPr>
          <a:xfrm>
            <a:off x="5979936" y="1452866"/>
            <a:ext cx="1461782" cy="687563"/>
            <a:chOff x="4304043" y="1286668"/>
            <a:chExt cx="3837944" cy="2757793"/>
          </a:xfrm>
          <a:effectLst>
            <a:outerShdw blurRad="381000" dist="254000" dir="8100000" algn="tr"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38" name="圆角矩形 37"/>
            <p:cNvSpPr/>
            <p:nvPr/>
          </p:nvSpPr>
          <p:spPr>
            <a:xfrm>
              <a:off x="4351931" y="1367703"/>
              <a:ext cx="3742172" cy="2595722"/>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ym typeface="+mn-lt"/>
              </a:endParaRPr>
            </a:p>
          </p:txBody>
        </p:sp>
      </p:grpSp>
      <p:sp>
        <p:nvSpPr>
          <p:cNvPr id="39" name="圆角矩形 38"/>
          <p:cNvSpPr/>
          <p:nvPr/>
        </p:nvSpPr>
        <p:spPr bwMode="auto">
          <a:xfrm>
            <a:off x="6505768" y="1517504"/>
            <a:ext cx="677160" cy="558291"/>
          </a:xfrm>
          <a:prstGeom prst="round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latin typeface="Agency FB" panose="020B0503020202020204" pitchFamily="34" charset="0"/>
                <a:ea typeface="腾祥澜黑简" panose="01010104010101010101" pitchFamily="2" charset="-122"/>
                <a:sym typeface="+mn-lt"/>
              </a:rPr>
              <a:t>2</a:t>
            </a:r>
            <a:endParaRPr lang="zh-CN" altLang="en-US" sz="3200" b="1" dirty="0">
              <a:latin typeface="Agency FB" panose="020B0503020202020204" pitchFamily="34" charset="0"/>
              <a:ea typeface="腾祥澜黑简" panose="01010104010101010101" pitchFamily="2" charset="-122"/>
              <a:sym typeface="+mn-lt"/>
            </a:endParaRPr>
          </a:p>
        </p:txBody>
      </p:sp>
      <p:sp>
        <p:nvSpPr>
          <p:cNvPr id="40" name="圆角矩形 39"/>
          <p:cNvSpPr/>
          <p:nvPr/>
        </p:nvSpPr>
        <p:spPr>
          <a:xfrm>
            <a:off x="7311139" y="2439291"/>
            <a:ext cx="3942534" cy="583999"/>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72D18"/>
              </a:solidFill>
            </a:endParaRPr>
          </a:p>
        </p:txBody>
      </p:sp>
      <p:sp>
        <p:nvSpPr>
          <p:cNvPr id="41" name="矩形 40"/>
          <p:cNvSpPr/>
          <p:nvPr/>
        </p:nvSpPr>
        <p:spPr>
          <a:xfrm>
            <a:off x="7806987" y="2463186"/>
            <a:ext cx="2954655" cy="499367"/>
          </a:xfrm>
          <a:prstGeom prst="rect">
            <a:avLst/>
          </a:prstGeom>
          <a:effectLst/>
        </p:spPr>
        <p:txBody>
          <a:bodyPr wrap="none">
            <a:spAutoFit/>
          </a:bodyPr>
          <a:lstStyle/>
          <a:p>
            <a:pPr>
              <a:lnSpc>
                <a:spcPct val="120000"/>
              </a:lnSpc>
            </a:pPr>
            <a:r>
              <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grpSp>
        <p:nvGrpSpPr>
          <p:cNvPr id="42" name="组合 41"/>
          <p:cNvGrpSpPr/>
          <p:nvPr/>
        </p:nvGrpSpPr>
        <p:grpSpPr>
          <a:xfrm>
            <a:off x="5979936" y="2387509"/>
            <a:ext cx="1461782" cy="687563"/>
            <a:chOff x="4304043" y="1286668"/>
            <a:chExt cx="3837944" cy="2757793"/>
          </a:xfrm>
          <a:effectLst>
            <a:outerShdw blurRad="381000" dist="254000" dir="8100000" algn="tr" rotWithShape="0">
              <a:prstClr val="black">
                <a:alpha val="40000"/>
              </a:prstClr>
            </a:outerShdw>
          </a:effectLst>
        </p:grpSpPr>
        <p:sp>
          <p:nvSpPr>
            <p:cNvPr id="43" name="圆角矩形 4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44" name="圆角矩形 43"/>
            <p:cNvSpPr/>
            <p:nvPr/>
          </p:nvSpPr>
          <p:spPr>
            <a:xfrm>
              <a:off x="4351931" y="1367703"/>
              <a:ext cx="3742172" cy="2595722"/>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ym typeface="+mn-lt"/>
              </a:endParaRPr>
            </a:p>
          </p:txBody>
        </p:sp>
      </p:grpSp>
      <p:sp>
        <p:nvSpPr>
          <p:cNvPr id="45" name="圆角矩形 44"/>
          <p:cNvSpPr/>
          <p:nvPr/>
        </p:nvSpPr>
        <p:spPr bwMode="auto">
          <a:xfrm>
            <a:off x="6505768" y="2452146"/>
            <a:ext cx="677160" cy="558291"/>
          </a:xfrm>
          <a:prstGeom prst="round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latin typeface="Agency FB" panose="020B0503020202020204" pitchFamily="34" charset="0"/>
                <a:ea typeface="腾祥澜黑简" panose="01010104010101010101" pitchFamily="2" charset="-122"/>
                <a:sym typeface="+mn-lt"/>
              </a:rPr>
              <a:t>3</a:t>
            </a:r>
            <a:endParaRPr lang="zh-CN" altLang="en-US" sz="3200" b="1" dirty="0">
              <a:latin typeface="Agency FB" panose="020B0503020202020204" pitchFamily="34" charset="0"/>
              <a:ea typeface="腾祥澜黑简" panose="01010104010101010101" pitchFamily="2" charset="-122"/>
              <a:sym typeface="+mn-lt"/>
            </a:endParaRPr>
          </a:p>
        </p:txBody>
      </p:sp>
      <p:sp>
        <p:nvSpPr>
          <p:cNvPr id="46" name="圆角矩形 45"/>
          <p:cNvSpPr/>
          <p:nvPr/>
        </p:nvSpPr>
        <p:spPr>
          <a:xfrm>
            <a:off x="7311139" y="3390107"/>
            <a:ext cx="3942534" cy="583999"/>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72D18"/>
              </a:solidFill>
            </a:endParaRPr>
          </a:p>
        </p:txBody>
      </p:sp>
      <p:sp>
        <p:nvSpPr>
          <p:cNvPr id="47" name="矩形 46"/>
          <p:cNvSpPr/>
          <p:nvPr/>
        </p:nvSpPr>
        <p:spPr>
          <a:xfrm>
            <a:off x="7806987" y="3414003"/>
            <a:ext cx="2954655" cy="499367"/>
          </a:xfrm>
          <a:prstGeom prst="rect">
            <a:avLst/>
          </a:prstGeom>
          <a:effectLst/>
        </p:spPr>
        <p:txBody>
          <a:bodyPr wrap="none">
            <a:spAutoFit/>
          </a:bodyPr>
          <a:lstStyle/>
          <a:p>
            <a:pPr>
              <a:lnSpc>
                <a:spcPct val="120000"/>
              </a:lnSpc>
            </a:pPr>
            <a:r>
              <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grpSp>
        <p:nvGrpSpPr>
          <p:cNvPr id="48" name="组合 47"/>
          <p:cNvGrpSpPr/>
          <p:nvPr/>
        </p:nvGrpSpPr>
        <p:grpSpPr>
          <a:xfrm>
            <a:off x="5979936" y="3338325"/>
            <a:ext cx="1461782" cy="687563"/>
            <a:chOff x="4304043" y="1286668"/>
            <a:chExt cx="3837944" cy="2757793"/>
          </a:xfrm>
          <a:effectLst>
            <a:outerShdw blurRad="381000" dist="254000" dir="8100000" algn="tr" rotWithShape="0">
              <a:prstClr val="black">
                <a:alpha val="40000"/>
              </a:prstClr>
            </a:outerShdw>
          </a:effectLst>
        </p:grpSpPr>
        <p:sp>
          <p:nvSpPr>
            <p:cNvPr id="49" name="圆角矩形 4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50" name="圆角矩形 49"/>
            <p:cNvSpPr/>
            <p:nvPr/>
          </p:nvSpPr>
          <p:spPr>
            <a:xfrm>
              <a:off x="4351931" y="1367703"/>
              <a:ext cx="3742172" cy="2595722"/>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ym typeface="+mn-lt"/>
              </a:endParaRPr>
            </a:p>
          </p:txBody>
        </p:sp>
      </p:grpSp>
      <p:sp>
        <p:nvSpPr>
          <p:cNvPr id="51" name="圆角矩形 50"/>
          <p:cNvSpPr/>
          <p:nvPr/>
        </p:nvSpPr>
        <p:spPr bwMode="auto">
          <a:xfrm>
            <a:off x="6505768" y="3402962"/>
            <a:ext cx="677160" cy="558291"/>
          </a:xfrm>
          <a:prstGeom prst="round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latin typeface="Agency FB" panose="020B0503020202020204" pitchFamily="34" charset="0"/>
                <a:ea typeface="腾祥澜黑简" panose="01010104010101010101" pitchFamily="2" charset="-122"/>
                <a:sym typeface="+mn-lt"/>
              </a:rPr>
              <a:t>4</a:t>
            </a:r>
            <a:endParaRPr lang="zh-CN" altLang="en-US" sz="3200" b="1" dirty="0">
              <a:latin typeface="Agency FB" panose="020B0503020202020204" pitchFamily="34" charset="0"/>
              <a:ea typeface="腾祥澜黑简" panose="01010104010101010101" pitchFamily="2" charset="-122"/>
              <a:sym typeface="+mn-lt"/>
            </a:endParaRPr>
          </a:p>
        </p:txBody>
      </p:sp>
      <p:sp>
        <p:nvSpPr>
          <p:cNvPr id="52" name="圆角矩形 51"/>
          <p:cNvSpPr/>
          <p:nvPr/>
        </p:nvSpPr>
        <p:spPr>
          <a:xfrm>
            <a:off x="7311139" y="4374210"/>
            <a:ext cx="3942534" cy="583999"/>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E72D18"/>
              </a:solidFill>
            </a:endParaRPr>
          </a:p>
        </p:txBody>
      </p:sp>
      <p:sp>
        <p:nvSpPr>
          <p:cNvPr id="53" name="矩形 52"/>
          <p:cNvSpPr/>
          <p:nvPr/>
        </p:nvSpPr>
        <p:spPr>
          <a:xfrm>
            <a:off x="7806987" y="4398106"/>
            <a:ext cx="2954655" cy="499367"/>
          </a:xfrm>
          <a:prstGeom prst="rect">
            <a:avLst/>
          </a:prstGeom>
          <a:effectLst/>
        </p:spPr>
        <p:txBody>
          <a:bodyPr wrap="none">
            <a:spAutoFit/>
          </a:bodyPr>
          <a:lstStyle/>
          <a:p>
            <a:pPr>
              <a:lnSpc>
                <a:spcPct val="120000"/>
              </a:lnSpc>
            </a:pPr>
            <a:r>
              <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24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grpSp>
        <p:nvGrpSpPr>
          <p:cNvPr id="54" name="组合 53"/>
          <p:cNvGrpSpPr/>
          <p:nvPr/>
        </p:nvGrpSpPr>
        <p:grpSpPr>
          <a:xfrm>
            <a:off x="5979936" y="4322428"/>
            <a:ext cx="1461782" cy="687563"/>
            <a:chOff x="4304043" y="1286668"/>
            <a:chExt cx="3837944" cy="2757793"/>
          </a:xfrm>
          <a:effectLst>
            <a:outerShdw blurRad="381000" dist="254000" dir="8100000" algn="tr" rotWithShape="0">
              <a:prstClr val="black">
                <a:alpha val="40000"/>
              </a:prstClr>
            </a:outerShdw>
          </a:effectLst>
        </p:grpSpPr>
        <p:sp>
          <p:nvSpPr>
            <p:cNvPr id="55" name="圆角矩形 5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ea typeface="微软雅黑" panose="020B0503020204020204" pitchFamily="34" charset="-122"/>
                <a:cs typeface="+mn-ea"/>
                <a:sym typeface="+mn-lt"/>
              </a:endParaRPr>
            </a:p>
          </p:txBody>
        </p:sp>
        <p:sp>
          <p:nvSpPr>
            <p:cNvPr id="56" name="圆角矩形 55"/>
            <p:cNvSpPr/>
            <p:nvPr/>
          </p:nvSpPr>
          <p:spPr>
            <a:xfrm>
              <a:off x="4351931" y="1367703"/>
              <a:ext cx="3742172" cy="2595722"/>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ym typeface="+mn-lt"/>
              </a:endParaRPr>
            </a:p>
          </p:txBody>
        </p:sp>
      </p:grpSp>
      <p:sp>
        <p:nvSpPr>
          <p:cNvPr id="57" name="圆角矩形 56"/>
          <p:cNvSpPr/>
          <p:nvPr/>
        </p:nvSpPr>
        <p:spPr bwMode="auto">
          <a:xfrm>
            <a:off x="6505768" y="4387065"/>
            <a:ext cx="677160" cy="558291"/>
          </a:xfrm>
          <a:prstGeom prst="round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3200" b="1" dirty="0">
                <a:latin typeface="Agency FB" panose="020B0503020202020204" pitchFamily="34" charset="0"/>
                <a:ea typeface="腾祥澜黑简" panose="01010104010101010101" pitchFamily="2" charset="-122"/>
                <a:sym typeface="+mn-lt"/>
              </a:rPr>
              <a:t>5</a:t>
            </a:r>
            <a:endParaRPr lang="zh-CN" altLang="en-US" sz="3200" b="1" dirty="0">
              <a:latin typeface="Agency FB" panose="020B0503020202020204" pitchFamily="34" charset="0"/>
              <a:ea typeface="腾祥澜黑简" panose="01010104010101010101" pitchFamily="2" charset="-122"/>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750"/>
                                        <p:tgtEl>
                                          <p:spTgt spid="8"/>
                                        </p:tgtEl>
                                      </p:cBhvr>
                                    </p:animEffect>
                                    <p:anim calcmode="lin" valueType="num">
                                      <p:cBhvr>
                                        <p:cTn id="16" dur="750" fill="hold"/>
                                        <p:tgtEl>
                                          <p:spTgt spid="8"/>
                                        </p:tgtEl>
                                        <p:attrNameLst>
                                          <p:attrName>ppt_x</p:attrName>
                                        </p:attrNameLst>
                                      </p:cBhvr>
                                      <p:tavLst>
                                        <p:tav tm="0">
                                          <p:val>
                                            <p:strVal val="#ppt_x"/>
                                          </p:val>
                                        </p:tav>
                                        <p:tav tm="100000">
                                          <p:val>
                                            <p:strVal val="#ppt_x"/>
                                          </p:val>
                                        </p:tav>
                                      </p:tavLst>
                                    </p:anim>
                                    <p:anim calcmode="lin" valueType="num">
                                      <p:cBhvr>
                                        <p:cTn id="17" dur="750" fill="hold"/>
                                        <p:tgtEl>
                                          <p:spTgt spid="8"/>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26"/>
                                        </p:tgtEl>
                                        <p:attrNameLst>
                                          <p:attrName>style.visibility</p:attrName>
                                        </p:attrNameLst>
                                      </p:cBhvr>
                                      <p:to>
                                        <p:strVal val="visible"/>
                                      </p:to>
                                    </p:set>
                                    <p:anim by="(-#ppt_w*2)" calcmode="lin" valueType="num">
                                      <p:cBhvr rctx="PPT">
                                        <p:cTn id="21" dur="500" autoRev="1" fill="hold">
                                          <p:stCondLst>
                                            <p:cond delay="0"/>
                                          </p:stCondLst>
                                        </p:cTn>
                                        <p:tgtEl>
                                          <p:spTgt spid="26"/>
                                        </p:tgtEl>
                                        <p:attrNameLst>
                                          <p:attrName>ppt_w</p:attrName>
                                        </p:attrNameLst>
                                      </p:cBhvr>
                                    </p:anim>
                                    <p:anim by="(#ppt_w*0.50)" calcmode="lin" valueType="num">
                                      <p:cBhvr>
                                        <p:cTn id="22" dur="500" decel="50000" autoRev="1" fill="hold">
                                          <p:stCondLst>
                                            <p:cond delay="0"/>
                                          </p:stCondLst>
                                        </p:cTn>
                                        <p:tgtEl>
                                          <p:spTgt spid="26"/>
                                        </p:tgtEl>
                                        <p:attrNameLst>
                                          <p:attrName>ppt_x</p:attrName>
                                        </p:attrNameLst>
                                      </p:cBhvr>
                                    </p:anim>
                                    <p:anim from="(-#ppt_h/2)" to="(#ppt_y)" calcmode="lin" valueType="num">
                                      <p:cBhvr>
                                        <p:cTn id="23" dur="1000" fill="hold">
                                          <p:stCondLst>
                                            <p:cond delay="0"/>
                                          </p:stCondLst>
                                        </p:cTn>
                                        <p:tgtEl>
                                          <p:spTgt spid="26"/>
                                        </p:tgtEl>
                                        <p:attrNameLst>
                                          <p:attrName>ppt_y</p:attrName>
                                        </p:attrNameLst>
                                      </p:cBhvr>
                                    </p:anim>
                                    <p:animRot by="21600000">
                                      <p:cBhvr>
                                        <p:cTn id="24" dur="1000" fill="hold">
                                          <p:stCondLst>
                                            <p:cond delay="0"/>
                                          </p:stCondLst>
                                        </p:cTn>
                                        <p:tgtEl>
                                          <p:spTgt spid="26"/>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by="(-#ppt_w*2)" calcmode="lin" valueType="num">
                                      <p:cBhvr rctx="PPT">
                                        <p:cTn id="27" dur="500" autoRev="1" fill="hold">
                                          <p:stCondLst>
                                            <p:cond delay="0"/>
                                          </p:stCondLst>
                                        </p:cTn>
                                        <p:tgtEl>
                                          <p:spTgt spid="27"/>
                                        </p:tgtEl>
                                        <p:attrNameLst>
                                          <p:attrName>ppt_w</p:attrName>
                                        </p:attrNameLst>
                                      </p:cBhvr>
                                    </p:anim>
                                    <p:anim by="(#ppt_w*0.50)" calcmode="lin" valueType="num">
                                      <p:cBhvr>
                                        <p:cTn id="28" dur="500" decel="50000" autoRev="1" fill="hold">
                                          <p:stCondLst>
                                            <p:cond delay="0"/>
                                          </p:stCondLst>
                                        </p:cTn>
                                        <p:tgtEl>
                                          <p:spTgt spid="27"/>
                                        </p:tgtEl>
                                        <p:attrNameLst>
                                          <p:attrName>ppt_x</p:attrName>
                                        </p:attrNameLst>
                                      </p:cBhvr>
                                    </p:anim>
                                    <p:anim from="(-#ppt_h/2)" to="(#ppt_y)" calcmode="lin" valueType="num">
                                      <p:cBhvr>
                                        <p:cTn id="29" dur="1000" fill="hold">
                                          <p:stCondLst>
                                            <p:cond delay="0"/>
                                          </p:stCondLst>
                                        </p:cTn>
                                        <p:tgtEl>
                                          <p:spTgt spid="27"/>
                                        </p:tgtEl>
                                        <p:attrNameLst>
                                          <p:attrName>ppt_y</p:attrName>
                                        </p:attrNameLst>
                                      </p:cBhvr>
                                    </p:anim>
                                    <p:animRot by="21600000">
                                      <p:cBhvr>
                                        <p:cTn id="30" dur="1000" fill="hold">
                                          <p:stCondLst>
                                            <p:cond delay="0"/>
                                          </p:stCondLst>
                                        </p:cTn>
                                        <p:tgtEl>
                                          <p:spTgt spid="27"/>
                                        </p:tgtEl>
                                        <p:attrNameLst>
                                          <p:attrName>r</p:attrName>
                                        </p:attrNameLst>
                                      </p:cBhvr>
                                    </p:animRot>
                                  </p:childTnLst>
                                </p:cTn>
                              </p:par>
                            </p:childTnLst>
                          </p:cTn>
                        </p:par>
                        <p:par>
                          <p:cTn id="31" fill="hold">
                            <p:stCondLst>
                              <p:cond delay="3950"/>
                            </p:stCondLst>
                            <p:childTnLst>
                              <p:par>
                                <p:cTn id="32" presetID="22" presetClass="entr" presetSubtype="2"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right)">
                                      <p:cBhvr>
                                        <p:cTn id="34" dur="500"/>
                                        <p:tgtEl>
                                          <p:spTgt spid="30"/>
                                        </p:tgtEl>
                                      </p:cBhvr>
                                    </p:animEffect>
                                  </p:childTnLst>
                                </p:cTn>
                              </p:par>
                            </p:childTnLst>
                          </p:cTn>
                        </p:par>
                        <p:par>
                          <p:cTn id="35" fill="hold">
                            <p:stCondLst>
                              <p:cond delay="4450"/>
                            </p:stCondLst>
                            <p:childTnLst>
                              <p:par>
                                <p:cTn id="36" presetID="2" presetClass="entr" presetSubtype="1"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par>
                          <p:cTn id="44" fill="hold">
                            <p:stCondLst>
                              <p:cond delay="495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450"/>
                            </p:stCondLst>
                            <p:childTnLst>
                              <p:par>
                                <p:cTn id="49" presetID="22" presetClass="entr" presetSubtype="2"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right)">
                                      <p:cBhvr>
                                        <p:cTn id="51" dur="500"/>
                                        <p:tgtEl>
                                          <p:spTgt spid="36"/>
                                        </p:tgtEl>
                                      </p:cBhvr>
                                    </p:animEffect>
                                  </p:childTnLst>
                                </p:cTn>
                              </p:par>
                            </p:childTnLst>
                          </p:cTn>
                        </p:par>
                        <p:par>
                          <p:cTn id="52" fill="hold">
                            <p:stCondLst>
                              <p:cond delay="5950"/>
                            </p:stCondLst>
                            <p:childTnLst>
                              <p:par>
                                <p:cTn id="53" presetID="2" presetClass="entr" presetSubtype="1"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500" fill="hold"/>
                                        <p:tgtEl>
                                          <p:spTgt spid="34"/>
                                        </p:tgtEl>
                                        <p:attrNameLst>
                                          <p:attrName>ppt_x</p:attrName>
                                        </p:attrNameLst>
                                      </p:cBhvr>
                                      <p:tavLst>
                                        <p:tav tm="0">
                                          <p:val>
                                            <p:strVal val="#ppt_x"/>
                                          </p:val>
                                        </p:tav>
                                        <p:tav tm="100000">
                                          <p:val>
                                            <p:strVal val="#ppt_x"/>
                                          </p:val>
                                        </p:tav>
                                      </p:tavLst>
                                    </p:anim>
                                    <p:anim calcmode="lin" valueType="num">
                                      <p:cBhvr additive="base">
                                        <p:cTn id="60" dur="500" fill="hold"/>
                                        <p:tgtEl>
                                          <p:spTgt spid="34"/>
                                        </p:tgtEl>
                                        <p:attrNameLst>
                                          <p:attrName>ppt_y</p:attrName>
                                        </p:attrNameLst>
                                      </p:cBhvr>
                                      <p:tavLst>
                                        <p:tav tm="0">
                                          <p:val>
                                            <p:strVal val="1+#ppt_h/2"/>
                                          </p:val>
                                        </p:tav>
                                        <p:tav tm="100000">
                                          <p:val>
                                            <p:strVal val="#ppt_y"/>
                                          </p:val>
                                        </p:tav>
                                      </p:tavLst>
                                    </p:anim>
                                  </p:childTnLst>
                                </p:cTn>
                              </p:par>
                            </p:childTnLst>
                          </p:cTn>
                        </p:par>
                        <p:par>
                          <p:cTn id="61" fill="hold">
                            <p:stCondLst>
                              <p:cond delay="6450"/>
                            </p:stCondLst>
                            <p:childTnLst>
                              <p:par>
                                <p:cTn id="62" presetID="22" presetClass="entr" presetSubtype="8"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par>
                          <p:cTn id="65" fill="hold">
                            <p:stCondLst>
                              <p:cond delay="6950"/>
                            </p:stCondLst>
                            <p:childTnLst>
                              <p:par>
                                <p:cTn id="66" presetID="22" presetClass="entr" presetSubtype="2"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right)">
                                      <p:cBhvr>
                                        <p:cTn id="68" dur="500"/>
                                        <p:tgtEl>
                                          <p:spTgt spid="42"/>
                                        </p:tgtEl>
                                      </p:cBhvr>
                                    </p:animEffect>
                                  </p:childTnLst>
                                </p:cTn>
                              </p:par>
                            </p:childTnLst>
                          </p:cTn>
                        </p:par>
                        <p:par>
                          <p:cTn id="69" fill="hold">
                            <p:stCondLst>
                              <p:cond delay="7450"/>
                            </p:stCondLst>
                            <p:childTnLst>
                              <p:par>
                                <p:cTn id="70" presetID="2" presetClass="entr" presetSubtype="1"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0-#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7950"/>
                            </p:stCondLst>
                            <p:childTnLst>
                              <p:par>
                                <p:cTn id="79" presetID="22" presetClass="entr" presetSubtype="8"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wipe(left)">
                                      <p:cBhvr>
                                        <p:cTn id="81" dur="500"/>
                                        <p:tgtEl>
                                          <p:spTgt spid="41"/>
                                        </p:tgtEl>
                                      </p:cBhvr>
                                    </p:animEffect>
                                  </p:childTnLst>
                                </p:cTn>
                              </p:par>
                            </p:childTnLst>
                          </p:cTn>
                        </p:par>
                        <p:par>
                          <p:cTn id="82" fill="hold">
                            <p:stCondLst>
                              <p:cond delay="8450"/>
                            </p:stCondLst>
                            <p:childTnLst>
                              <p:par>
                                <p:cTn id="83" presetID="22" presetClass="entr" presetSubtype="2" fill="hold" nodeType="after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wipe(right)">
                                      <p:cBhvr>
                                        <p:cTn id="85" dur="500"/>
                                        <p:tgtEl>
                                          <p:spTgt spid="48"/>
                                        </p:tgtEl>
                                      </p:cBhvr>
                                    </p:animEffect>
                                  </p:childTnLst>
                                </p:cTn>
                              </p:par>
                            </p:childTnLst>
                          </p:cTn>
                        </p:par>
                        <p:par>
                          <p:cTn id="86" fill="hold">
                            <p:stCondLst>
                              <p:cond delay="8950"/>
                            </p:stCondLst>
                            <p:childTnLst>
                              <p:par>
                                <p:cTn id="87" presetID="2" presetClass="entr" presetSubtype="1"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ppt_x"/>
                                          </p:val>
                                        </p:tav>
                                        <p:tav tm="100000">
                                          <p:val>
                                            <p:strVal val="#ppt_x"/>
                                          </p:val>
                                        </p:tav>
                                      </p:tavLst>
                                    </p:anim>
                                    <p:anim calcmode="lin" valueType="num">
                                      <p:cBhvr additive="base">
                                        <p:cTn id="90" dur="500" fill="hold"/>
                                        <p:tgtEl>
                                          <p:spTgt spid="51"/>
                                        </p:tgtEl>
                                        <p:attrNameLst>
                                          <p:attrName>ppt_y</p:attrName>
                                        </p:attrNameLst>
                                      </p:cBhvr>
                                      <p:tavLst>
                                        <p:tav tm="0">
                                          <p:val>
                                            <p:strVal val="0-#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anim calcmode="lin" valueType="num">
                                      <p:cBhvr additive="base">
                                        <p:cTn id="93" dur="500" fill="hold"/>
                                        <p:tgtEl>
                                          <p:spTgt spid="46"/>
                                        </p:tgtEl>
                                        <p:attrNameLst>
                                          <p:attrName>ppt_x</p:attrName>
                                        </p:attrNameLst>
                                      </p:cBhvr>
                                      <p:tavLst>
                                        <p:tav tm="0">
                                          <p:val>
                                            <p:strVal val="#ppt_x"/>
                                          </p:val>
                                        </p:tav>
                                        <p:tav tm="100000">
                                          <p:val>
                                            <p:strVal val="#ppt_x"/>
                                          </p:val>
                                        </p:tav>
                                      </p:tavLst>
                                    </p:anim>
                                    <p:anim calcmode="lin" valueType="num">
                                      <p:cBhvr additive="base">
                                        <p:cTn id="94" dur="500" fill="hold"/>
                                        <p:tgtEl>
                                          <p:spTgt spid="46"/>
                                        </p:tgtEl>
                                        <p:attrNameLst>
                                          <p:attrName>ppt_y</p:attrName>
                                        </p:attrNameLst>
                                      </p:cBhvr>
                                      <p:tavLst>
                                        <p:tav tm="0">
                                          <p:val>
                                            <p:strVal val="1+#ppt_h/2"/>
                                          </p:val>
                                        </p:tav>
                                        <p:tav tm="100000">
                                          <p:val>
                                            <p:strVal val="#ppt_y"/>
                                          </p:val>
                                        </p:tav>
                                      </p:tavLst>
                                    </p:anim>
                                  </p:childTnLst>
                                </p:cTn>
                              </p:par>
                            </p:childTnLst>
                          </p:cTn>
                        </p:par>
                        <p:par>
                          <p:cTn id="95" fill="hold">
                            <p:stCondLst>
                              <p:cond delay="9450"/>
                            </p:stCondLst>
                            <p:childTnLst>
                              <p:par>
                                <p:cTn id="96" presetID="22" presetClass="entr" presetSubtype="8"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wipe(left)">
                                      <p:cBhvr>
                                        <p:cTn id="98" dur="500"/>
                                        <p:tgtEl>
                                          <p:spTgt spid="47"/>
                                        </p:tgtEl>
                                      </p:cBhvr>
                                    </p:animEffect>
                                  </p:childTnLst>
                                </p:cTn>
                              </p:par>
                            </p:childTnLst>
                          </p:cTn>
                        </p:par>
                        <p:par>
                          <p:cTn id="99" fill="hold">
                            <p:stCondLst>
                              <p:cond delay="9950"/>
                            </p:stCondLst>
                            <p:childTnLst>
                              <p:par>
                                <p:cTn id="100" presetID="22" presetClass="entr" presetSubtype="2" fill="hold"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wipe(right)">
                                      <p:cBhvr>
                                        <p:cTn id="102" dur="500"/>
                                        <p:tgtEl>
                                          <p:spTgt spid="54"/>
                                        </p:tgtEl>
                                      </p:cBhvr>
                                    </p:animEffect>
                                  </p:childTnLst>
                                </p:cTn>
                              </p:par>
                            </p:childTnLst>
                          </p:cTn>
                        </p:par>
                        <p:par>
                          <p:cTn id="103" fill="hold">
                            <p:stCondLst>
                              <p:cond delay="10450"/>
                            </p:stCondLst>
                            <p:childTnLst>
                              <p:par>
                                <p:cTn id="104" presetID="2" presetClass="entr" presetSubtype="1" fill="hold" grpId="0" nodeType="after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fill="hold"/>
                                        <p:tgtEl>
                                          <p:spTgt spid="57"/>
                                        </p:tgtEl>
                                        <p:attrNameLst>
                                          <p:attrName>ppt_x</p:attrName>
                                        </p:attrNameLst>
                                      </p:cBhvr>
                                      <p:tavLst>
                                        <p:tav tm="0">
                                          <p:val>
                                            <p:strVal val="#ppt_x"/>
                                          </p:val>
                                        </p:tav>
                                        <p:tav tm="100000">
                                          <p:val>
                                            <p:strVal val="#ppt_x"/>
                                          </p:val>
                                        </p:tav>
                                      </p:tavLst>
                                    </p:anim>
                                    <p:anim calcmode="lin" valueType="num">
                                      <p:cBhvr additive="base">
                                        <p:cTn id="107" dur="500" fill="hold"/>
                                        <p:tgtEl>
                                          <p:spTgt spid="57"/>
                                        </p:tgtEl>
                                        <p:attrNameLst>
                                          <p:attrName>ppt_y</p:attrName>
                                        </p:attrNameLst>
                                      </p:cBhvr>
                                      <p:tavLst>
                                        <p:tav tm="0">
                                          <p:val>
                                            <p:strVal val="0-#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52"/>
                                        </p:tgtEl>
                                        <p:attrNameLst>
                                          <p:attrName>style.visibility</p:attrName>
                                        </p:attrNameLst>
                                      </p:cBhvr>
                                      <p:to>
                                        <p:strVal val="visible"/>
                                      </p:to>
                                    </p:set>
                                    <p:anim calcmode="lin" valueType="num">
                                      <p:cBhvr additive="base">
                                        <p:cTn id="110" dur="500" fill="hold"/>
                                        <p:tgtEl>
                                          <p:spTgt spid="52"/>
                                        </p:tgtEl>
                                        <p:attrNameLst>
                                          <p:attrName>ppt_x</p:attrName>
                                        </p:attrNameLst>
                                      </p:cBhvr>
                                      <p:tavLst>
                                        <p:tav tm="0">
                                          <p:val>
                                            <p:strVal val="#ppt_x"/>
                                          </p:val>
                                        </p:tav>
                                        <p:tav tm="100000">
                                          <p:val>
                                            <p:strVal val="#ppt_x"/>
                                          </p:val>
                                        </p:tav>
                                      </p:tavLst>
                                    </p:anim>
                                    <p:anim calcmode="lin" valueType="num">
                                      <p:cBhvr additive="base">
                                        <p:cTn id="111" dur="500" fill="hold"/>
                                        <p:tgtEl>
                                          <p:spTgt spid="52"/>
                                        </p:tgtEl>
                                        <p:attrNameLst>
                                          <p:attrName>ppt_y</p:attrName>
                                        </p:attrNameLst>
                                      </p:cBhvr>
                                      <p:tavLst>
                                        <p:tav tm="0">
                                          <p:val>
                                            <p:strVal val="1+#ppt_h/2"/>
                                          </p:val>
                                        </p:tav>
                                        <p:tav tm="100000">
                                          <p:val>
                                            <p:strVal val="#ppt_y"/>
                                          </p:val>
                                        </p:tav>
                                      </p:tavLst>
                                    </p:anim>
                                  </p:childTnLst>
                                </p:cTn>
                              </p:par>
                            </p:childTnLst>
                          </p:cTn>
                        </p:par>
                        <p:par>
                          <p:cTn id="112" fill="hold">
                            <p:stCondLst>
                              <p:cond delay="109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animBg="1"/>
      <p:bldP spid="29" grpId="0"/>
      <p:bldP spid="33" grpId="0" animBg="1"/>
      <p:bldP spid="34" grpId="0" animBg="1"/>
      <p:bldP spid="35" grpId="0"/>
      <p:bldP spid="39" grpId="0" animBg="1"/>
      <p:bldP spid="40" grpId="0" animBg="1"/>
      <p:bldP spid="41" grpId="0"/>
      <p:bldP spid="45" grpId="0" animBg="1"/>
      <p:bldP spid="46" grpId="0" animBg="1"/>
      <p:bldP spid="47" grpId="0"/>
      <p:bldP spid="51" grpId="0" animBg="1"/>
      <p:bldP spid="52" grpId="0" animBg="1"/>
      <p:bldP spid="53" grpId="0"/>
      <p:bldP spid="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0464" t="23282" b="5109"/>
          <a:stretch>
            <a:fillRect/>
          </a:stretch>
        </p:blipFill>
        <p:spPr>
          <a:xfrm>
            <a:off x="7371761" y="2146955"/>
            <a:ext cx="4820239" cy="436461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634" t="43543" r="89021" b="26917"/>
          <a:stretch>
            <a:fillRect/>
          </a:stretch>
        </p:blipFill>
        <p:spPr>
          <a:xfrm>
            <a:off x="184550" y="4133475"/>
            <a:ext cx="895546" cy="180052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8995" t="3022" r="14949" b="62798"/>
          <a:stretch>
            <a:fillRect/>
          </a:stretch>
        </p:blipFill>
        <p:spPr>
          <a:xfrm>
            <a:off x="7230359" y="563428"/>
            <a:ext cx="3176833" cy="208332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2036" t="54679" r="34974" b="24442"/>
          <a:stretch>
            <a:fillRect/>
          </a:stretch>
        </p:blipFill>
        <p:spPr>
          <a:xfrm>
            <a:off x="6759019" y="4329260"/>
            <a:ext cx="1583704" cy="127261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9681"/>
          <a:stretch>
            <a:fillRect/>
          </a:stretch>
        </p:blipFill>
        <p:spPr>
          <a:xfrm>
            <a:off x="0" y="5009991"/>
            <a:ext cx="12192000" cy="1848009"/>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4613" b="71305"/>
          <a:stretch>
            <a:fillRect/>
          </a:stretch>
        </p:blipFill>
        <p:spPr>
          <a:xfrm>
            <a:off x="9096866" y="0"/>
            <a:ext cx="3095134" cy="1749028"/>
          </a:xfrm>
          <a:prstGeom prst="rect">
            <a:avLst/>
          </a:prstGeom>
        </p:spPr>
      </p:pic>
      <p:grpSp>
        <p:nvGrpSpPr>
          <p:cNvPr id="32" name="组合 31"/>
          <p:cNvGrpSpPr/>
          <p:nvPr/>
        </p:nvGrpSpPr>
        <p:grpSpPr>
          <a:xfrm>
            <a:off x="2916026" y="563428"/>
            <a:ext cx="1398312" cy="1592638"/>
            <a:chOff x="5247596" y="1075611"/>
            <a:chExt cx="1752811" cy="1996402"/>
          </a:xfrm>
        </p:grpSpPr>
        <p:sp>
          <p:nvSpPr>
            <p:cNvPr id="33" name="任意多边形 32"/>
            <p:cNvSpPr/>
            <p:nvPr/>
          </p:nvSpPr>
          <p:spPr>
            <a:xfrm rot="5400000">
              <a:off x="5125801" y="1197406"/>
              <a:ext cx="1996402" cy="1752811"/>
            </a:xfrm>
            <a:custGeom>
              <a:avLst/>
              <a:gdLst>
                <a:gd name="connsiteX0" fmla="*/ 1411636 w 5008128"/>
                <a:gd name="connsiteY0" fmla="*/ 0 h 4397062"/>
                <a:gd name="connsiteX1" fmla="*/ 3549924 w 5008128"/>
                <a:gd name="connsiteY1" fmla="*/ 0 h 4397062"/>
                <a:gd name="connsiteX2" fmla="*/ 3618304 w 5008128"/>
                <a:gd name="connsiteY2" fmla="*/ 6893 h 4397062"/>
                <a:gd name="connsiteX3" fmla="*/ 3619112 w 5008128"/>
                <a:gd name="connsiteY3" fmla="*/ 6872 h 4397062"/>
                <a:gd name="connsiteX4" fmla="*/ 3893609 w 5008128"/>
                <a:gd name="connsiteY4" fmla="*/ 178401 h 4397062"/>
                <a:gd name="connsiteX5" fmla="*/ 4934760 w 5008128"/>
                <a:gd name="connsiteY5" fmla="*/ 1981727 h 4397062"/>
                <a:gd name="connsiteX6" fmla="*/ 4939239 w 5008128"/>
                <a:gd name="connsiteY6" fmla="*/ 1986571 h 4397062"/>
                <a:gd name="connsiteX7" fmla="*/ 4997184 w 5008128"/>
                <a:gd name="connsiteY7" fmla="*/ 2105316 h 4397062"/>
                <a:gd name="connsiteX8" fmla="*/ 5006274 w 5008128"/>
                <a:gd name="connsiteY8" fmla="*/ 2159492 h 4397062"/>
                <a:gd name="connsiteX9" fmla="*/ 5006375 w 5008128"/>
                <a:gd name="connsiteY9" fmla="*/ 2159938 h 4397062"/>
                <a:gd name="connsiteX10" fmla="*/ 5006380 w 5008128"/>
                <a:gd name="connsiteY10" fmla="*/ 2160123 h 4397062"/>
                <a:gd name="connsiteX11" fmla="*/ 5008127 w 5008128"/>
                <a:gd name="connsiteY11" fmla="*/ 2170534 h 4397062"/>
                <a:gd name="connsiteX12" fmla="*/ 5007390 w 5008128"/>
                <a:gd name="connsiteY12" fmla="*/ 2198513 h 4397062"/>
                <a:gd name="connsiteX13" fmla="*/ 5008128 w 5008128"/>
                <a:gd name="connsiteY13" fmla="*/ 2226529 h 4397062"/>
                <a:gd name="connsiteX14" fmla="*/ 5006379 w 5008128"/>
                <a:gd name="connsiteY14" fmla="*/ 2236953 h 4397062"/>
                <a:gd name="connsiteX15" fmla="*/ 5006374 w 5008128"/>
                <a:gd name="connsiteY15" fmla="*/ 2237124 h 4397062"/>
                <a:gd name="connsiteX16" fmla="*/ 5006281 w 5008128"/>
                <a:gd name="connsiteY16" fmla="*/ 2237537 h 4397062"/>
                <a:gd name="connsiteX17" fmla="*/ 4997185 w 5008128"/>
                <a:gd name="connsiteY17" fmla="*/ 2291746 h 4397062"/>
                <a:gd name="connsiteX18" fmla="*/ 4939240 w 5008128"/>
                <a:gd name="connsiteY18" fmla="*/ 2410491 h 4397062"/>
                <a:gd name="connsiteX19" fmla="*/ 4934756 w 5008128"/>
                <a:gd name="connsiteY19" fmla="*/ 2415341 h 4397062"/>
                <a:gd name="connsiteX20" fmla="*/ 3893608 w 5008128"/>
                <a:gd name="connsiteY20" fmla="*/ 4218660 h 4397062"/>
                <a:gd name="connsiteX21" fmla="*/ 3619111 w 5008128"/>
                <a:gd name="connsiteY21" fmla="*/ 4390189 h 4397062"/>
                <a:gd name="connsiteX22" fmla="*/ 3618312 w 5008128"/>
                <a:gd name="connsiteY22" fmla="*/ 4390168 h 4397062"/>
                <a:gd name="connsiteX23" fmla="*/ 3549922 w 5008128"/>
                <a:gd name="connsiteY23" fmla="*/ 4397062 h 4397062"/>
                <a:gd name="connsiteX24" fmla="*/ 1411635 w 5008128"/>
                <a:gd name="connsiteY24" fmla="*/ 4397061 h 4397062"/>
                <a:gd name="connsiteX25" fmla="*/ 1090883 w 5008128"/>
                <a:gd name="connsiteY25" fmla="*/ 4178780 h 4397062"/>
                <a:gd name="connsiteX26" fmla="*/ 1090236 w 5008128"/>
                <a:gd name="connsiteY26" fmla="*/ 4176602 h 4397062"/>
                <a:gd name="connsiteX27" fmla="*/ 73371 w 5008128"/>
                <a:gd name="connsiteY27" fmla="*/ 2415339 h 4397062"/>
                <a:gd name="connsiteX28" fmla="*/ 68888 w 5008128"/>
                <a:gd name="connsiteY28" fmla="*/ 2410490 h 4397062"/>
                <a:gd name="connsiteX29" fmla="*/ 10943 w 5008128"/>
                <a:gd name="connsiteY29" fmla="*/ 2291745 h 4397062"/>
                <a:gd name="connsiteX30" fmla="*/ 1847 w 5008128"/>
                <a:gd name="connsiteY30" fmla="*/ 2237537 h 4397062"/>
                <a:gd name="connsiteX31" fmla="*/ 1753 w 5008128"/>
                <a:gd name="connsiteY31" fmla="*/ 2237123 h 4397062"/>
                <a:gd name="connsiteX32" fmla="*/ 1749 w 5008128"/>
                <a:gd name="connsiteY32" fmla="*/ 2236952 h 4397062"/>
                <a:gd name="connsiteX33" fmla="*/ 0 w 5008128"/>
                <a:gd name="connsiteY33" fmla="*/ 2226528 h 4397062"/>
                <a:gd name="connsiteX34" fmla="*/ 737 w 5008128"/>
                <a:gd name="connsiteY34" fmla="*/ 2198511 h 4397062"/>
                <a:gd name="connsiteX35" fmla="*/ 1 w 5008128"/>
                <a:gd name="connsiteY35" fmla="*/ 2170533 h 4397062"/>
                <a:gd name="connsiteX36" fmla="*/ 1748 w 5008128"/>
                <a:gd name="connsiteY36" fmla="*/ 2160123 h 4397062"/>
                <a:gd name="connsiteX37" fmla="*/ 1752 w 5008128"/>
                <a:gd name="connsiteY37" fmla="*/ 2159937 h 4397062"/>
                <a:gd name="connsiteX38" fmla="*/ 1854 w 5008128"/>
                <a:gd name="connsiteY38" fmla="*/ 2159489 h 4397062"/>
                <a:gd name="connsiteX39" fmla="*/ 10944 w 5008128"/>
                <a:gd name="connsiteY39" fmla="*/ 2105315 h 4397062"/>
                <a:gd name="connsiteX40" fmla="*/ 68889 w 5008128"/>
                <a:gd name="connsiteY40" fmla="*/ 1986571 h 4397062"/>
                <a:gd name="connsiteX41" fmla="*/ 73367 w 5008128"/>
                <a:gd name="connsiteY41" fmla="*/ 1981727 h 4397062"/>
                <a:gd name="connsiteX42" fmla="*/ 1090239 w 5008128"/>
                <a:gd name="connsiteY42" fmla="*/ 220454 h 4397062"/>
                <a:gd name="connsiteX43" fmla="*/ 1090884 w 5008128"/>
                <a:gd name="connsiteY43" fmla="*/ 218281 h 4397062"/>
                <a:gd name="connsiteX44" fmla="*/ 1411636 w 5008128"/>
                <a:gd name="connsiteY44" fmla="*/ 0 h 439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08128" h="4397062">
                  <a:moveTo>
                    <a:pt x="1411636" y="0"/>
                  </a:moveTo>
                  <a:lnTo>
                    <a:pt x="3549924" y="0"/>
                  </a:lnTo>
                  <a:lnTo>
                    <a:pt x="3618304" y="6893"/>
                  </a:lnTo>
                  <a:lnTo>
                    <a:pt x="3619112" y="6872"/>
                  </a:lnTo>
                  <a:cubicBezTo>
                    <a:pt x="3729478" y="14672"/>
                    <a:pt x="3834125" y="75371"/>
                    <a:pt x="3893609" y="178401"/>
                  </a:cubicBezTo>
                  <a:lnTo>
                    <a:pt x="4934760" y="1981727"/>
                  </a:lnTo>
                  <a:lnTo>
                    <a:pt x="4939239" y="1986571"/>
                  </a:lnTo>
                  <a:cubicBezTo>
                    <a:pt x="4966229" y="2022293"/>
                    <a:pt x="4985769" y="2062716"/>
                    <a:pt x="4997184" y="2105316"/>
                  </a:cubicBezTo>
                  <a:lnTo>
                    <a:pt x="5006274" y="2159492"/>
                  </a:lnTo>
                  <a:lnTo>
                    <a:pt x="5006375" y="2159938"/>
                  </a:lnTo>
                  <a:lnTo>
                    <a:pt x="5006380" y="2160123"/>
                  </a:lnTo>
                  <a:lnTo>
                    <a:pt x="5008127" y="2170534"/>
                  </a:lnTo>
                  <a:lnTo>
                    <a:pt x="5007390" y="2198513"/>
                  </a:lnTo>
                  <a:lnTo>
                    <a:pt x="5008128" y="2226529"/>
                  </a:lnTo>
                  <a:lnTo>
                    <a:pt x="5006379" y="2236953"/>
                  </a:lnTo>
                  <a:lnTo>
                    <a:pt x="5006374" y="2237124"/>
                  </a:lnTo>
                  <a:lnTo>
                    <a:pt x="5006281" y="2237537"/>
                  </a:lnTo>
                  <a:lnTo>
                    <a:pt x="4997185" y="2291746"/>
                  </a:lnTo>
                  <a:cubicBezTo>
                    <a:pt x="4985770" y="2334346"/>
                    <a:pt x="4966230" y="2374769"/>
                    <a:pt x="4939240" y="2410491"/>
                  </a:cubicBezTo>
                  <a:lnTo>
                    <a:pt x="4934756" y="2415341"/>
                  </a:lnTo>
                  <a:lnTo>
                    <a:pt x="3893608" y="4218660"/>
                  </a:lnTo>
                  <a:cubicBezTo>
                    <a:pt x="3834124" y="4321690"/>
                    <a:pt x="3729477" y="4382389"/>
                    <a:pt x="3619111" y="4390189"/>
                  </a:cubicBezTo>
                  <a:lnTo>
                    <a:pt x="3618312" y="4390168"/>
                  </a:lnTo>
                  <a:lnTo>
                    <a:pt x="3549922" y="4397062"/>
                  </a:lnTo>
                  <a:lnTo>
                    <a:pt x="1411635" y="4397061"/>
                  </a:lnTo>
                  <a:cubicBezTo>
                    <a:pt x="1265899" y="4397061"/>
                    <a:pt x="1141289" y="4306608"/>
                    <a:pt x="1090883" y="4178780"/>
                  </a:cubicBezTo>
                  <a:lnTo>
                    <a:pt x="1090236" y="4176602"/>
                  </a:lnTo>
                  <a:lnTo>
                    <a:pt x="73371" y="2415339"/>
                  </a:lnTo>
                  <a:lnTo>
                    <a:pt x="68888" y="2410490"/>
                  </a:lnTo>
                  <a:cubicBezTo>
                    <a:pt x="41898" y="2374768"/>
                    <a:pt x="22358" y="2334346"/>
                    <a:pt x="10943" y="2291745"/>
                  </a:cubicBezTo>
                  <a:lnTo>
                    <a:pt x="1847" y="2237537"/>
                  </a:lnTo>
                  <a:lnTo>
                    <a:pt x="1753" y="2237123"/>
                  </a:lnTo>
                  <a:lnTo>
                    <a:pt x="1749" y="2236952"/>
                  </a:lnTo>
                  <a:lnTo>
                    <a:pt x="0" y="2226528"/>
                  </a:lnTo>
                  <a:lnTo>
                    <a:pt x="737" y="2198511"/>
                  </a:lnTo>
                  <a:lnTo>
                    <a:pt x="1" y="2170533"/>
                  </a:lnTo>
                  <a:lnTo>
                    <a:pt x="1748" y="2160123"/>
                  </a:lnTo>
                  <a:lnTo>
                    <a:pt x="1752" y="2159937"/>
                  </a:lnTo>
                  <a:lnTo>
                    <a:pt x="1854" y="2159489"/>
                  </a:lnTo>
                  <a:lnTo>
                    <a:pt x="10944" y="2105315"/>
                  </a:lnTo>
                  <a:cubicBezTo>
                    <a:pt x="22359" y="2062715"/>
                    <a:pt x="41899" y="2022292"/>
                    <a:pt x="68889" y="1986571"/>
                  </a:cubicBezTo>
                  <a:lnTo>
                    <a:pt x="73367" y="1981727"/>
                  </a:lnTo>
                  <a:lnTo>
                    <a:pt x="1090239" y="220454"/>
                  </a:lnTo>
                  <a:lnTo>
                    <a:pt x="1090884" y="218281"/>
                  </a:lnTo>
                  <a:cubicBezTo>
                    <a:pt x="1141290" y="90453"/>
                    <a:pt x="1265900" y="0"/>
                    <a:pt x="1411636" y="0"/>
                  </a:cubicBezTo>
                  <a:close/>
                </a:path>
              </a:pathLst>
            </a:custGeom>
            <a:solidFill>
              <a:srgbClr val="E72D18"/>
            </a:solidFill>
            <a:ln w="19050">
              <a:solidFill>
                <a:schemeClr val="bg1"/>
              </a:solidFill>
              <a:round/>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p>
          </p:txBody>
        </p:sp>
        <p:sp>
          <p:nvSpPr>
            <p:cNvPr id="34" name="文本框 33"/>
            <p:cNvSpPr txBox="1"/>
            <p:nvPr/>
          </p:nvSpPr>
          <p:spPr>
            <a:xfrm>
              <a:off x="5396975" y="1400967"/>
              <a:ext cx="1454047" cy="1273153"/>
            </a:xfrm>
            <a:prstGeom prst="rect">
              <a:avLst/>
            </a:prstGeom>
            <a:noFill/>
          </p:spPr>
          <p:txBody>
            <a:bodyPr wrap="square" rtlCol="0" anchor="ctr">
              <a:spAutoFit/>
            </a:bodyPr>
            <a:lstStyle/>
            <a:p>
              <a:pPr algn="ctr"/>
              <a:r>
                <a:rPr lang="en-US" altLang="zh-CN" sz="6000" b="1" dirty="0" smtClean="0">
                  <a:solidFill>
                    <a:schemeClr val="bg1"/>
                  </a:solidFill>
                  <a:latin typeface="Agency FB" panose="020B0503020202020204" pitchFamily="34" charset="0"/>
                  <a:ea typeface="★锐线体" panose="02000000000000000000" pitchFamily="2" charset="-122"/>
                </a:rPr>
                <a:t>04</a:t>
              </a:r>
              <a:endParaRPr lang="zh-CN" altLang="en-US" sz="6000" b="1" dirty="0">
                <a:solidFill>
                  <a:schemeClr val="bg1"/>
                </a:solidFill>
                <a:latin typeface="Agency FB" panose="020B0503020202020204" pitchFamily="34" charset="0"/>
                <a:ea typeface="★锐线体" panose="02000000000000000000" pitchFamily="2" charset="-122"/>
              </a:endParaRPr>
            </a:p>
          </p:txBody>
        </p:sp>
      </p:grpSp>
      <p:sp>
        <p:nvSpPr>
          <p:cNvPr id="35" name="文本框 34"/>
          <p:cNvSpPr txBox="1"/>
          <p:nvPr/>
        </p:nvSpPr>
        <p:spPr>
          <a:xfrm>
            <a:off x="1158536" y="2320068"/>
            <a:ext cx="4913292" cy="702885"/>
          </a:xfrm>
          <a:prstGeom prst="rect">
            <a:avLst/>
          </a:prstGeom>
          <a:noFill/>
        </p:spPr>
        <p:txBody>
          <a:bodyPr wrap="square" rtlCol="0">
            <a:spAutoFit/>
          </a:bodyPr>
          <a:lstStyle/>
          <a:p>
            <a:pPr algn="ctr">
              <a:lnSpc>
                <a:spcPct val="120000"/>
              </a:lnSpc>
            </a:pPr>
            <a:r>
              <a:rPr lang="zh-CN" altLang="en-US" sz="3600" spc="300" dirty="0" smtClean="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36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sp>
        <p:nvSpPr>
          <p:cNvPr id="36" name="矩形 35"/>
          <p:cNvSpPr/>
          <p:nvPr/>
        </p:nvSpPr>
        <p:spPr>
          <a:xfrm>
            <a:off x="532262" y="3288028"/>
            <a:ext cx="6165835" cy="626646"/>
          </a:xfrm>
          <a:prstGeom prst="rect">
            <a:avLst/>
          </a:prstGeom>
        </p:spPr>
        <p:txBody>
          <a:bodyPr wrap="square">
            <a:spAutoFit/>
          </a:bodyPr>
          <a:lstStyle/>
          <a:p>
            <a:pPr algn="ctr">
              <a:lnSpc>
                <a:spcPct val="130000"/>
              </a:lnSpc>
            </a:pPr>
            <a:r>
              <a:rPr lang="zh-CN" altLang="en-US" sz="1400" dirty="0">
                <a:solidFill>
                  <a:srgbClr val="E72D18"/>
                </a:solidFill>
                <a:latin typeface="微软雅黑 Light" panose="020B0502040204020203" pitchFamily="34" charset="-122"/>
                <a:ea typeface="微软雅黑 Light" panose="020B0502040204020203" pitchFamily="34" charset="-122"/>
              </a:rPr>
              <a:t>此处添加详细文本描述，建议与标题相关并符合整体语言风格，语言描述</a:t>
            </a:r>
            <a:r>
              <a:rPr lang="zh-CN" altLang="en-US" sz="1400" dirty="0" smtClean="0">
                <a:solidFill>
                  <a:srgbClr val="E72D18"/>
                </a:solidFill>
                <a:latin typeface="微软雅黑 Light" panose="020B0502040204020203" pitchFamily="34" charset="-122"/>
                <a:ea typeface="微软雅黑 Light" panose="020B0502040204020203" pitchFamily="34" charset="-122"/>
              </a:rPr>
              <a:t>尽量</a:t>
            </a:r>
            <a:r>
              <a:rPr lang="zh-CN" altLang="en-US" sz="1400" dirty="0">
                <a:solidFill>
                  <a:srgbClr val="E72D18"/>
                </a:solidFill>
                <a:latin typeface="微软雅黑 Light" panose="020B0502040204020203" pitchFamily="34" charset="-122"/>
                <a:ea typeface="微软雅黑 Light" panose="020B0502040204020203" pitchFamily="34" charset="-122"/>
              </a:rPr>
              <a:t>，建议与标题相关并符合整体语言风格，语言描述尽量</a:t>
            </a:r>
            <a:r>
              <a:rPr lang="en-US" altLang="zh-CN" sz="1400" dirty="0" smtClean="0">
                <a:solidFill>
                  <a:srgbClr val="E72D18"/>
                </a:solidFill>
                <a:latin typeface="微软雅黑 Light" panose="020B0502040204020203" pitchFamily="34" charset="-122"/>
                <a:ea typeface="微软雅黑 Light" panose="020B0502040204020203" pitchFamily="34" charset="-122"/>
              </a:rPr>
              <a:t>……</a:t>
            </a:r>
            <a:endParaRPr lang="en-US" altLang="zh-CN" sz="1400" dirty="0">
              <a:solidFill>
                <a:srgbClr val="E72D18"/>
              </a:solidFill>
              <a:latin typeface="微软雅黑 Light" panose="020B0502040204020203" pitchFamily="34" charset="-122"/>
              <a:ea typeface="微软雅黑 Light" panose="020B0502040204020203" pitchFamily="34" charset="-122"/>
            </a:endParaRPr>
          </a:p>
        </p:txBody>
      </p:sp>
      <p:cxnSp>
        <p:nvCxnSpPr>
          <p:cNvPr id="37" name="直接连接符 36"/>
          <p:cNvCxnSpPr/>
          <p:nvPr/>
        </p:nvCxnSpPr>
        <p:spPr>
          <a:xfrm>
            <a:off x="3361962" y="3110797"/>
            <a:ext cx="506437" cy="0"/>
          </a:xfrm>
          <a:prstGeom prst="line">
            <a:avLst/>
          </a:prstGeom>
          <a:ln w="28575">
            <a:solidFill>
              <a:srgbClr val="E72D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anim calcmode="lin" valueType="num">
                                      <p:cBhvr>
                                        <p:cTn id="19" dur="750" fill="hold"/>
                                        <p:tgtEl>
                                          <p:spTgt spid="8"/>
                                        </p:tgtEl>
                                        <p:attrNameLst>
                                          <p:attrName>ppt_x</p:attrName>
                                        </p:attrNameLst>
                                      </p:cBhvr>
                                      <p:tavLst>
                                        <p:tav tm="0">
                                          <p:val>
                                            <p:strVal val="#ppt_x"/>
                                          </p:val>
                                        </p:tav>
                                        <p:tav tm="100000">
                                          <p:val>
                                            <p:strVal val="#ppt_x"/>
                                          </p:val>
                                        </p:tav>
                                      </p:tavLst>
                                    </p:anim>
                                    <p:anim calcmode="lin" valueType="num">
                                      <p:cBhvr>
                                        <p:cTn id="20" dur="7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Effect transition="in" filter="fade">
                                      <p:cBhvr>
                                        <p:cTn id="26" dur="75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750" fill="hold"/>
                                        <p:tgtEl>
                                          <p:spTgt spid="3"/>
                                        </p:tgtEl>
                                        <p:attrNameLst>
                                          <p:attrName>ppt_w</p:attrName>
                                        </p:attrNameLst>
                                      </p:cBhvr>
                                      <p:tavLst>
                                        <p:tav tm="0">
                                          <p:val>
                                            <p:fltVal val="0"/>
                                          </p:val>
                                        </p:tav>
                                        <p:tav tm="100000">
                                          <p:val>
                                            <p:strVal val="#ppt_w"/>
                                          </p:val>
                                        </p:tav>
                                      </p:tavLst>
                                    </p:anim>
                                    <p:anim calcmode="lin" valueType="num">
                                      <p:cBhvr>
                                        <p:cTn id="30" dur="750" fill="hold"/>
                                        <p:tgtEl>
                                          <p:spTgt spid="3"/>
                                        </p:tgtEl>
                                        <p:attrNameLst>
                                          <p:attrName>ppt_h</p:attrName>
                                        </p:attrNameLst>
                                      </p:cBhvr>
                                      <p:tavLst>
                                        <p:tav tm="0">
                                          <p:val>
                                            <p:fltVal val="0"/>
                                          </p:val>
                                        </p:tav>
                                        <p:tav tm="100000">
                                          <p:val>
                                            <p:strVal val="#ppt_h"/>
                                          </p:val>
                                        </p:tav>
                                      </p:tavLst>
                                    </p:anim>
                                    <p:animEffect transition="in" filter="fade">
                                      <p:cBhvr>
                                        <p:cTn id="31" dur="75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53" presetClass="entr" presetSubtype="52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par>
                                <p:cTn id="44" presetID="8" presetClass="emph" presetSubtype="0" fill="hold" nodeType="withEffect">
                                  <p:stCondLst>
                                    <p:cond delay="0"/>
                                  </p:stCondLst>
                                  <p:childTnLst>
                                    <p:animRot by="21600000">
                                      <p:cBhvr>
                                        <p:cTn id="45" dur="500" fill="hold"/>
                                        <p:tgtEl>
                                          <p:spTgt spid="32"/>
                                        </p:tgtEl>
                                        <p:attrNameLst>
                                          <p:attrName>r</p:attrName>
                                        </p:attrNameLst>
                                      </p:cBhvr>
                                    </p:animRot>
                                  </p:childTnLst>
                                </p:cTn>
                              </p:par>
                            </p:childTnLst>
                          </p:cTn>
                        </p:par>
                        <p:par>
                          <p:cTn id="46" fill="hold">
                            <p:stCondLst>
                              <p:cond delay="4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849"/>
                            </p:stCondLst>
                            <p:childTnLst>
                              <p:par>
                                <p:cTn id="53" presetID="16" presetClass="entr" presetSubtype="37"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outVertical)">
                                      <p:cBhvr>
                                        <p:cTn id="55" dur="500"/>
                                        <p:tgtEl>
                                          <p:spTgt spid="37"/>
                                        </p:tgtEl>
                                      </p:cBhvr>
                                    </p:animEffect>
                                  </p:childTnLst>
                                </p:cTn>
                              </p:par>
                            </p:childTnLst>
                          </p:cTn>
                        </p:par>
                        <p:par>
                          <p:cTn id="56" fill="hold">
                            <p:stCondLst>
                              <p:cond delay="5349"/>
                            </p:stCondLst>
                            <p:childTnLst>
                              <p:par>
                                <p:cTn id="57" presetID="2" presetClass="entr" presetSubtype="4" decel="100000" fill="hold" grpId="0" nodeType="afterEffect">
                                  <p:stCondLst>
                                    <p:cond delay="0"/>
                                  </p:stCondLst>
                                  <p:iterate type="lt">
                                    <p:tmPct val="10000"/>
                                  </p:iterate>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087979"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四、</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21" name="Freeform 14"/>
          <p:cNvSpPr>
            <a:spLocks noEditPoints="1"/>
          </p:cNvSpPr>
          <p:nvPr/>
        </p:nvSpPr>
        <p:spPr bwMode="auto">
          <a:xfrm>
            <a:off x="4399915" y="1249961"/>
            <a:ext cx="3329940" cy="3931285"/>
          </a:xfrm>
          <a:custGeom>
            <a:avLst/>
            <a:gdLst>
              <a:gd name="T0" fmla="*/ 517 w 863"/>
              <a:gd name="T1" fmla="*/ 720 h 1017"/>
              <a:gd name="T2" fmla="*/ 433 w 863"/>
              <a:gd name="T3" fmla="*/ 562 h 1017"/>
              <a:gd name="T4" fmla="*/ 342 w 863"/>
              <a:gd name="T5" fmla="*/ 720 h 1017"/>
              <a:gd name="T6" fmla="*/ 342 w 863"/>
              <a:gd name="T7" fmla="*/ 469 h 1017"/>
              <a:gd name="T8" fmla="*/ 325 w 863"/>
              <a:gd name="T9" fmla="*/ 456 h 1017"/>
              <a:gd name="T10" fmla="*/ 309 w 863"/>
              <a:gd name="T11" fmla="*/ 439 h 1017"/>
              <a:gd name="T12" fmla="*/ 301 w 863"/>
              <a:gd name="T13" fmla="*/ 420 h 1017"/>
              <a:gd name="T14" fmla="*/ 299 w 863"/>
              <a:gd name="T15" fmla="*/ 396 h 1017"/>
              <a:gd name="T16" fmla="*/ 299 w 863"/>
              <a:gd name="T17" fmla="*/ 268 h 1017"/>
              <a:gd name="T18" fmla="*/ 305 w 863"/>
              <a:gd name="T19" fmla="*/ 236 h 1017"/>
              <a:gd name="T20" fmla="*/ 322 w 863"/>
              <a:gd name="T21" fmla="*/ 210 h 1017"/>
              <a:gd name="T22" fmla="*/ 348 w 863"/>
              <a:gd name="T23" fmla="*/ 192 h 1017"/>
              <a:gd name="T24" fmla="*/ 381 w 863"/>
              <a:gd name="T25" fmla="*/ 186 h 1017"/>
              <a:gd name="T26" fmla="*/ 480 w 863"/>
              <a:gd name="T27" fmla="*/ 186 h 1017"/>
              <a:gd name="T28" fmla="*/ 513 w 863"/>
              <a:gd name="T29" fmla="*/ 192 h 1017"/>
              <a:gd name="T30" fmla="*/ 539 w 863"/>
              <a:gd name="T31" fmla="*/ 210 h 1017"/>
              <a:gd name="T32" fmla="*/ 556 w 863"/>
              <a:gd name="T33" fmla="*/ 236 h 1017"/>
              <a:gd name="T34" fmla="*/ 562 w 863"/>
              <a:gd name="T35" fmla="*/ 268 h 1017"/>
              <a:gd name="T36" fmla="*/ 562 w 863"/>
              <a:gd name="T37" fmla="*/ 396 h 1017"/>
              <a:gd name="T38" fmla="*/ 558 w 863"/>
              <a:gd name="T39" fmla="*/ 420 h 1017"/>
              <a:gd name="T40" fmla="*/ 550 w 863"/>
              <a:gd name="T41" fmla="*/ 439 h 1017"/>
              <a:gd name="T42" fmla="*/ 537 w 863"/>
              <a:gd name="T43" fmla="*/ 456 h 1017"/>
              <a:gd name="T44" fmla="*/ 517 w 863"/>
              <a:gd name="T45" fmla="*/ 469 h 1017"/>
              <a:gd name="T46" fmla="*/ 571 w 863"/>
              <a:gd name="T47" fmla="*/ 690 h 1017"/>
              <a:gd name="T48" fmla="*/ 684 w 863"/>
              <a:gd name="T49" fmla="*/ 764 h 1017"/>
              <a:gd name="T50" fmla="*/ 863 w 863"/>
              <a:gd name="T51" fmla="*/ 731 h 1017"/>
              <a:gd name="T52" fmla="*/ 712 w 863"/>
              <a:gd name="T53" fmla="*/ 690 h 1017"/>
              <a:gd name="T54" fmla="*/ 571 w 863"/>
              <a:gd name="T55" fmla="*/ 690 h 1017"/>
              <a:gd name="T56" fmla="*/ 154 w 863"/>
              <a:gd name="T57" fmla="*/ 690 h 1017"/>
              <a:gd name="T58" fmla="*/ 0 w 863"/>
              <a:gd name="T59" fmla="*/ 731 h 1017"/>
              <a:gd name="T60" fmla="*/ 180 w 863"/>
              <a:gd name="T61" fmla="*/ 764 h 1017"/>
              <a:gd name="T62" fmla="*/ 286 w 863"/>
              <a:gd name="T63" fmla="*/ 690 h 1017"/>
              <a:gd name="T64" fmla="*/ 374 w 863"/>
              <a:gd name="T65" fmla="*/ 757 h 1017"/>
              <a:gd name="T66" fmla="*/ 504 w 863"/>
              <a:gd name="T67" fmla="*/ 850 h 1017"/>
              <a:gd name="T68" fmla="*/ 435 w 863"/>
              <a:gd name="T69" fmla="*/ 1017 h 1017"/>
              <a:gd name="T70" fmla="*/ 357 w 863"/>
              <a:gd name="T71" fmla="*/ 850 h 1017"/>
              <a:gd name="T72" fmla="*/ 374 w 863"/>
              <a:gd name="T73" fmla="*/ 757 h 1017"/>
              <a:gd name="T74" fmla="*/ 433 w 863"/>
              <a:gd name="T75" fmla="*/ 0 h 1017"/>
              <a:gd name="T76" fmla="*/ 465 w 863"/>
              <a:gd name="T77" fmla="*/ 6 h 1017"/>
              <a:gd name="T78" fmla="*/ 493 w 863"/>
              <a:gd name="T79" fmla="*/ 24 h 1017"/>
              <a:gd name="T80" fmla="*/ 513 w 863"/>
              <a:gd name="T81" fmla="*/ 52 h 1017"/>
              <a:gd name="T82" fmla="*/ 519 w 863"/>
              <a:gd name="T83" fmla="*/ 84 h 1017"/>
              <a:gd name="T84" fmla="*/ 517 w 863"/>
              <a:gd name="T85" fmla="*/ 102 h 1017"/>
              <a:gd name="T86" fmla="*/ 504 w 863"/>
              <a:gd name="T87" fmla="*/ 134 h 1017"/>
              <a:gd name="T88" fmla="*/ 480 w 863"/>
              <a:gd name="T89" fmla="*/ 156 h 1017"/>
              <a:gd name="T90" fmla="*/ 450 w 863"/>
              <a:gd name="T91" fmla="*/ 169 h 1017"/>
              <a:gd name="T92" fmla="*/ 433 w 863"/>
              <a:gd name="T93" fmla="*/ 171 h 1017"/>
              <a:gd name="T94" fmla="*/ 398 w 863"/>
              <a:gd name="T95" fmla="*/ 164 h 1017"/>
              <a:gd name="T96" fmla="*/ 372 w 863"/>
              <a:gd name="T97" fmla="*/ 145 h 1017"/>
              <a:gd name="T98" fmla="*/ 353 w 863"/>
              <a:gd name="T99" fmla="*/ 119 h 1017"/>
              <a:gd name="T100" fmla="*/ 346 w 863"/>
              <a:gd name="T101" fmla="*/ 84 h 1017"/>
              <a:gd name="T102" fmla="*/ 348 w 863"/>
              <a:gd name="T103" fmla="*/ 67 h 1017"/>
              <a:gd name="T104" fmla="*/ 361 w 863"/>
              <a:gd name="T105" fmla="*/ 37 h 1017"/>
              <a:gd name="T106" fmla="*/ 385 w 863"/>
              <a:gd name="T107" fmla="*/ 13 h 1017"/>
              <a:gd name="T108" fmla="*/ 415 w 863"/>
              <a:gd name="T109" fmla="*/ 0 h 1017"/>
              <a:gd name="T110" fmla="*/ 433 w 863"/>
              <a:gd name="T111"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3" h="1017">
                <a:moveTo>
                  <a:pt x="517" y="469"/>
                </a:moveTo>
                <a:lnTo>
                  <a:pt x="517" y="720"/>
                </a:lnTo>
                <a:lnTo>
                  <a:pt x="456" y="720"/>
                </a:lnTo>
                <a:lnTo>
                  <a:pt x="433" y="562"/>
                </a:lnTo>
                <a:lnTo>
                  <a:pt x="409" y="720"/>
                </a:lnTo>
                <a:lnTo>
                  <a:pt x="342" y="720"/>
                </a:lnTo>
                <a:lnTo>
                  <a:pt x="342" y="469"/>
                </a:lnTo>
                <a:lnTo>
                  <a:pt x="342" y="469"/>
                </a:lnTo>
                <a:lnTo>
                  <a:pt x="333" y="463"/>
                </a:lnTo>
                <a:lnTo>
                  <a:pt x="325" y="456"/>
                </a:lnTo>
                <a:lnTo>
                  <a:pt x="316" y="448"/>
                </a:lnTo>
                <a:lnTo>
                  <a:pt x="309" y="439"/>
                </a:lnTo>
                <a:lnTo>
                  <a:pt x="305" y="430"/>
                </a:lnTo>
                <a:lnTo>
                  <a:pt x="301" y="420"/>
                </a:lnTo>
                <a:lnTo>
                  <a:pt x="299" y="409"/>
                </a:lnTo>
                <a:lnTo>
                  <a:pt x="299" y="396"/>
                </a:lnTo>
                <a:lnTo>
                  <a:pt x="299" y="268"/>
                </a:lnTo>
                <a:lnTo>
                  <a:pt x="299" y="268"/>
                </a:lnTo>
                <a:lnTo>
                  <a:pt x="301" y="251"/>
                </a:lnTo>
                <a:lnTo>
                  <a:pt x="305" y="236"/>
                </a:lnTo>
                <a:lnTo>
                  <a:pt x="312" y="223"/>
                </a:lnTo>
                <a:lnTo>
                  <a:pt x="322" y="210"/>
                </a:lnTo>
                <a:lnTo>
                  <a:pt x="333" y="201"/>
                </a:lnTo>
                <a:lnTo>
                  <a:pt x="348" y="192"/>
                </a:lnTo>
                <a:lnTo>
                  <a:pt x="363" y="188"/>
                </a:lnTo>
                <a:lnTo>
                  <a:pt x="381" y="186"/>
                </a:lnTo>
                <a:lnTo>
                  <a:pt x="480" y="186"/>
                </a:lnTo>
                <a:lnTo>
                  <a:pt x="480" y="186"/>
                </a:lnTo>
                <a:lnTo>
                  <a:pt x="498" y="188"/>
                </a:lnTo>
                <a:lnTo>
                  <a:pt x="513" y="192"/>
                </a:lnTo>
                <a:lnTo>
                  <a:pt x="526" y="201"/>
                </a:lnTo>
                <a:lnTo>
                  <a:pt x="539" y="210"/>
                </a:lnTo>
                <a:lnTo>
                  <a:pt x="547" y="223"/>
                </a:lnTo>
                <a:lnTo>
                  <a:pt x="556" y="236"/>
                </a:lnTo>
                <a:lnTo>
                  <a:pt x="560" y="251"/>
                </a:lnTo>
                <a:lnTo>
                  <a:pt x="562" y="268"/>
                </a:lnTo>
                <a:lnTo>
                  <a:pt x="562" y="396"/>
                </a:lnTo>
                <a:lnTo>
                  <a:pt x="562" y="396"/>
                </a:lnTo>
                <a:lnTo>
                  <a:pt x="560" y="409"/>
                </a:lnTo>
                <a:lnTo>
                  <a:pt x="558" y="420"/>
                </a:lnTo>
                <a:lnTo>
                  <a:pt x="554" y="430"/>
                </a:lnTo>
                <a:lnTo>
                  <a:pt x="550" y="439"/>
                </a:lnTo>
                <a:lnTo>
                  <a:pt x="543" y="448"/>
                </a:lnTo>
                <a:lnTo>
                  <a:pt x="537" y="456"/>
                </a:lnTo>
                <a:lnTo>
                  <a:pt x="528" y="463"/>
                </a:lnTo>
                <a:lnTo>
                  <a:pt x="517" y="469"/>
                </a:lnTo>
                <a:lnTo>
                  <a:pt x="517" y="469"/>
                </a:lnTo>
                <a:close/>
                <a:moveTo>
                  <a:pt x="571" y="690"/>
                </a:moveTo>
                <a:lnTo>
                  <a:pt x="532" y="764"/>
                </a:lnTo>
                <a:lnTo>
                  <a:pt x="684" y="764"/>
                </a:lnTo>
                <a:lnTo>
                  <a:pt x="664" y="820"/>
                </a:lnTo>
                <a:lnTo>
                  <a:pt x="863" y="731"/>
                </a:lnTo>
                <a:lnTo>
                  <a:pt x="725" y="653"/>
                </a:lnTo>
                <a:lnTo>
                  <a:pt x="712" y="690"/>
                </a:lnTo>
                <a:lnTo>
                  <a:pt x="571" y="690"/>
                </a:lnTo>
                <a:lnTo>
                  <a:pt x="571" y="690"/>
                </a:lnTo>
                <a:close/>
                <a:moveTo>
                  <a:pt x="286" y="690"/>
                </a:moveTo>
                <a:lnTo>
                  <a:pt x="154" y="690"/>
                </a:lnTo>
                <a:lnTo>
                  <a:pt x="138" y="653"/>
                </a:lnTo>
                <a:lnTo>
                  <a:pt x="0" y="731"/>
                </a:lnTo>
                <a:lnTo>
                  <a:pt x="201" y="820"/>
                </a:lnTo>
                <a:lnTo>
                  <a:pt x="180" y="764"/>
                </a:lnTo>
                <a:lnTo>
                  <a:pt x="322" y="764"/>
                </a:lnTo>
                <a:lnTo>
                  <a:pt x="286" y="690"/>
                </a:lnTo>
                <a:lnTo>
                  <a:pt x="286" y="690"/>
                </a:lnTo>
                <a:close/>
                <a:moveTo>
                  <a:pt x="374" y="757"/>
                </a:moveTo>
                <a:lnTo>
                  <a:pt x="487" y="757"/>
                </a:lnTo>
                <a:lnTo>
                  <a:pt x="504" y="850"/>
                </a:lnTo>
                <a:lnTo>
                  <a:pt x="623" y="850"/>
                </a:lnTo>
                <a:lnTo>
                  <a:pt x="435" y="1017"/>
                </a:lnTo>
                <a:lnTo>
                  <a:pt x="244" y="850"/>
                </a:lnTo>
                <a:lnTo>
                  <a:pt x="357" y="850"/>
                </a:lnTo>
                <a:lnTo>
                  <a:pt x="374" y="757"/>
                </a:lnTo>
                <a:lnTo>
                  <a:pt x="374" y="757"/>
                </a:lnTo>
                <a:close/>
                <a:moveTo>
                  <a:pt x="433" y="0"/>
                </a:moveTo>
                <a:lnTo>
                  <a:pt x="433" y="0"/>
                </a:lnTo>
                <a:lnTo>
                  <a:pt x="450" y="0"/>
                </a:lnTo>
                <a:lnTo>
                  <a:pt x="465" y="6"/>
                </a:lnTo>
                <a:lnTo>
                  <a:pt x="480" y="13"/>
                </a:lnTo>
                <a:lnTo>
                  <a:pt x="493" y="24"/>
                </a:lnTo>
                <a:lnTo>
                  <a:pt x="504" y="37"/>
                </a:lnTo>
                <a:lnTo>
                  <a:pt x="513" y="52"/>
                </a:lnTo>
                <a:lnTo>
                  <a:pt x="517" y="67"/>
                </a:lnTo>
                <a:lnTo>
                  <a:pt x="519" y="84"/>
                </a:lnTo>
                <a:lnTo>
                  <a:pt x="519" y="84"/>
                </a:lnTo>
                <a:lnTo>
                  <a:pt x="517" y="102"/>
                </a:lnTo>
                <a:lnTo>
                  <a:pt x="513" y="119"/>
                </a:lnTo>
                <a:lnTo>
                  <a:pt x="504" y="134"/>
                </a:lnTo>
                <a:lnTo>
                  <a:pt x="493" y="145"/>
                </a:lnTo>
                <a:lnTo>
                  <a:pt x="480" y="156"/>
                </a:lnTo>
                <a:lnTo>
                  <a:pt x="465" y="164"/>
                </a:lnTo>
                <a:lnTo>
                  <a:pt x="450" y="169"/>
                </a:lnTo>
                <a:lnTo>
                  <a:pt x="433" y="171"/>
                </a:lnTo>
                <a:lnTo>
                  <a:pt x="433" y="171"/>
                </a:lnTo>
                <a:lnTo>
                  <a:pt x="415" y="169"/>
                </a:lnTo>
                <a:lnTo>
                  <a:pt x="398" y="164"/>
                </a:lnTo>
                <a:lnTo>
                  <a:pt x="385" y="156"/>
                </a:lnTo>
                <a:lnTo>
                  <a:pt x="372" y="145"/>
                </a:lnTo>
                <a:lnTo>
                  <a:pt x="361" y="134"/>
                </a:lnTo>
                <a:lnTo>
                  <a:pt x="353" y="119"/>
                </a:lnTo>
                <a:lnTo>
                  <a:pt x="348" y="102"/>
                </a:lnTo>
                <a:lnTo>
                  <a:pt x="346" y="84"/>
                </a:lnTo>
                <a:lnTo>
                  <a:pt x="346" y="84"/>
                </a:lnTo>
                <a:lnTo>
                  <a:pt x="348" y="67"/>
                </a:lnTo>
                <a:lnTo>
                  <a:pt x="353" y="52"/>
                </a:lnTo>
                <a:lnTo>
                  <a:pt x="361" y="37"/>
                </a:lnTo>
                <a:lnTo>
                  <a:pt x="372" y="24"/>
                </a:lnTo>
                <a:lnTo>
                  <a:pt x="385" y="13"/>
                </a:lnTo>
                <a:lnTo>
                  <a:pt x="398" y="6"/>
                </a:lnTo>
                <a:lnTo>
                  <a:pt x="415" y="0"/>
                </a:lnTo>
                <a:lnTo>
                  <a:pt x="433" y="0"/>
                </a:lnTo>
                <a:lnTo>
                  <a:pt x="433" y="0"/>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22" name="文本框 21"/>
          <p:cNvSpPr txBox="1"/>
          <p:nvPr/>
        </p:nvSpPr>
        <p:spPr>
          <a:xfrm>
            <a:off x="796925" y="3812186"/>
            <a:ext cx="3328035"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panose="020B0503020204020204" pitchFamily="34" charset="-122"/>
              <a:ea typeface="微软雅黑" panose="020B0503020204020204" pitchFamily="34" charset="-122"/>
              <a:sym typeface="+mn-ea"/>
            </a:endParaRPr>
          </a:p>
        </p:txBody>
      </p:sp>
      <p:sp>
        <p:nvSpPr>
          <p:cNvPr id="23" name="文本框 22"/>
          <p:cNvSpPr txBox="1"/>
          <p:nvPr/>
        </p:nvSpPr>
        <p:spPr>
          <a:xfrm>
            <a:off x="7856220" y="3798851"/>
            <a:ext cx="3328035"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panose="020B0503020204020204" pitchFamily="34" charset="-122"/>
              <a:ea typeface="微软雅黑" panose="020B0503020204020204" pitchFamily="34" charset="-122"/>
              <a:sym typeface="+mn-ea"/>
            </a:endParaRPr>
          </a:p>
        </p:txBody>
      </p:sp>
      <p:sp>
        <p:nvSpPr>
          <p:cNvPr id="24" name="文本框 23"/>
          <p:cNvSpPr txBox="1"/>
          <p:nvPr/>
        </p:nvSpPr>
        <p:spPr>
          <a:xfrm>
            <a:off x="4434840" y="6065166"/>
            <a:ext cx="3328035" cy="5327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r>
              <a:rPr lang="zh-CN" altLang="en-US" sz="1400" kern="0" noProof="0" dirty="0">
                <a:ln>
                  <a:noFill/>
                </a:ln>
                <a:solidFill>
                  <a:schemeClr val="tx1"/>
                </a:solidFill>
                <a:uLnTx/>
                <a:uFillTx/>
                <a:latin typeface="微软雅黑" panose="020B0503020204020204" pitchFamily="34" charset="-122"/>
                <a:ea typeface="微软雅黑" panose="020B0503020204020204" pitchFamily="34" charset="-122"/>
                <a:sym typeface="+mn-ea"/>
              </a:rPr>
              <a:t>在此输入您的描述内容，在此输入您的描述内容在此输入您的描述内容</a:t>
            </a:r>
            <a:endParaRPr lang="zh-CN" altLang="en-US" sz="1400" kern="0" noProof="0" dirty="0" smtClean="0">
              <a:ln>
                <a:noFill/>
              </a:ln>
              <a:solidFill>
                <a:schemeClr val="tx1"/>
              </a:solidFill>
              <a:uLnTx/>
              <a:uFillTx/>
              <a:latin typeface="微软雅黑" panose="020B0503020204020204" pitchFamily="34" charset="-122"/>
              <a:ea typeface="微软雅黑" panose="020B0503020204020204" pitchFamily="34" charset="-122"/>
              <a:sym typeface="+mn-ea"/>
            </a:endParaRPr>
          </a:p>
        </p:txBody>
      </p:sp>
      <p:sp>
        <p:nvSpPr>
          <p:cNvPr id="25" name="Freeform 7"/>
          <p:cNvSpPr>
            <a:spLocks noEditPoints="1"/>
          </p:cNvSpPr>
          <p:nvPr/>
        </p:nvSpPr>
        <p:spPr bwMode="auto">
          <a:xfrm>
            <a:off x="2269490" y="3097811"/>
            <a:ext cx="483870" cy="615315"/>
          </a:xfrm>
          <a:custGeom>
            <a:avLst/>
            <a:gdLst>
              <a:gd name="T0" fmla="*/ 683 w 799"/>
              <a:gd name="T1" fmla="*/ 337 h 1015"/>
              <a:gd name="T2" fmla="*/ 678 w 799"/>
              <a:gd name="T3" fmla="*/ 395 h 1015"/>
              <a:gd name="T4" fmla="*/ 662 w 799"/>
              <a:gd name="T5" fmla="*/ 447 h 1015"/>
              <a:gd name="T6" fmla="*/ 633 w 799"/>
              <a:gd name="T7" fmla="*/ 476 h 1015"/>
              <a:gd name="T8" fmla="*/ 599 w 799"/>
              <a:gd name="T9" fmla="*/ 551 h 1015"/>
              <a:gd name="T10" fmla="*/ 547 w 799"/>
              <a:gd name="T11" fmla="*/ 611 h 1015"/>
              <a:gd name="T12" fmla="*/ 498 w 799"/>
              <a:gd name="T13" fmla="*/ 647 h 1015"/>
              <a:gd name="T14" fmla="*/ 425 w 799"/>
              <a:gd name="T15" fmla="*/ 670 h 1015"/>
              <a:gd name="T16" fmla="*/ 366 w 799"/>
              <a:gd name="T17" fmla="*/ 666 h 1015"/>
              <a:gd name="T18" fmla="*/ 296 w 799"/>
              <a:gd name="T19" fmla="*/ 636 h 1015"/>
              <a:gd name="T20" fmla="*/ 248 w 799"/>
              <a:gd name="T21" fmla="*/ 599 h 1015"/>
              <a:gd name="T22" fmla="*/ 202 w 799"/>
              <a:gd name="T23" fmla="*/ 534 h 1015"/>
              <a:gd name="T24" fmla="*/ 177 w 799"/>
              <a:gd name="T25" fmla="*/ 478 h 1015"/>
              <a:gd name="T26" fmla="*/ 140 w 799"/>
              <a:gd name="T27" fmla="*/ 435 h 1015"/>
              <a:gd name="T28" fmla="*/ 127 w 799"/>
              <a:gd name="T29" fmla="*/ 374 h 1015"/>
              <a:gd name="T30" fmla="*/ 136 w 799"/>
              <a:gd name="T31" fmla="*/ 331 h 1015"/>
              <a:gd name="T32" fmla="*/ 134 w 799"/>
              <a:gd name="T33" fmla="*/ 233 h 1015"/>
              <a:gd name="T34" fmla="*/ 148 w 799"/>
              <a:gd name="T35" fmla="*/ 131 h 1015"/>
              <a:gd name="T36" fmla="*/ 202 w 799"/>
              <a:gd name="T37" fmla="*/ 62 h 1015"/>
              <a:gd name="T38" fmla="*/ 265 w 799"/>
              <a:gd name="T39" fmla="*/ 25 h 1015"/>
              <a:gd name="T40" fmla="*/ 366 w 799"/>
              <a:gd name="T41" fmla="*/ 2 h 1015"/>
              <a:gd name="T42" fmla="*/ 475 w 799"/>
              <a:gd name="T43" fmla="*/ 8 h 1015"/>
              <a:gd name="T44" fmla="*/ 568 w 799"/>
              <a:gd name="T45" fmla="*/ 42 h 1015"/>
              <a:gd name="T46" fmla="*/ 612 w 799"/>
              <a:gd name="T47" fmla="*/ 75 h 1015"/>
              <a:gd name="T48" fmla="*/ 645 w 799"/>
              <a:gd name="T49" fmla="*/ 127 h 1015"/>
              <a:gd name="T50" fmla="*/ 668 w 799"/>
              <a:gd name="T51" fmla="*/ 233 h 1015"/>
              <a:gd name="T52" fmla="*/ 115 w 799"/>
              <a:gd name="T53" fmla="*/ 678 h 1015"/>
              <a:gd name="T54" fmla="*/ 240 w 799"/>
              <a:gd name="T55" fmla="*/ 695 h 1015"/>
              <a:gd name="T56" fmla="*/ 325 w 799"/>
              <a:gd name="T57" fmla="*/ 740 h 1015"/>
              <a:gd name="T58" fmla="*/ 400 w 799"/>
              <a:gd name="T59" fmla="*/ 753 h 1015"/>
              <a:gd name="T60" fmla="*/ 500 w 799"/>
              <a:gd name="T61" fmla="*/ 732 h 1015"/>
              <a:gd name="T62" fmla="*/ 581 w 799"/>
              <a:gd name="T63" fmla="*/ 674 h 1015"/>
              <a:gd name="T64" fmla="*/ 703 w 799"/>
              <a:gd name="T65" fmla="*/ 688 h 1015"/>
              <a:gd name="T66" fmla="*/ 749 w 799"/>
              <a:gd name="T67" fmla="*/ 763 h 1015"/>
              <a:gd name="T68" fmla="*/ 797 w 799"/>
              <a:gd name="T69" fmla="*/ 928 h 1015"/>
              <a:gd name="T70" fmla="*/ 799 w 799"/>
              <a:gd name="T71" fmla="*/ 1015 h 1015"/>
              <a:gd name="T72" fmla="*/ 7 w 799"/>
              <a:gd name="T73" fmla="*/ 936 h 1015"/>
              <a:gd name="T74" fmla="*/ 38 w 799"/>
              <a:gd name="T75" fmla="*/ 797 h 1015"/>
              <a:gd name="T76" fmla="*/ 84 w 799"/>
              <a:gd name="T77" fmla="*/ 713 h 1015"/>
              <a:gd name="T78" fmla="*/ 633 w 799"/>
              <a:gd name="T79" fmla="*/ 358 h 1015"/>
              <a:gd name="T80" fmla="*/ 597 w 799"/>
              <a:gd name="T81" fmla="*/ 364 h 1015"/>
              <a:gd name="T82" fmla="*/ 545 w 799"/>
              <a:gd name="T83" fmla="*/ 314 h 1015"/>
              <a:gd name="T84" fmla="*/ 396 w 799"/>
              <a:gd name="T85" fmla="*/ 320 h 1015"/>
              <a:gd name="T86" fmla="*/ 260 w 799"/>
              <a:gd name="T87" fmla="*/ 297 h 1015"/>
              <a:gd name="T88" fmla="*/ 181 w 799"/>
              <a:gd name="T89" fmla="*/ 358 h 1015"/>
              <a:gd name="T90" fmla="*/ 169 w 799"/>
              <a:gd name="T91" fmla="*/ 362 h 1015"/>
              <a:gd name="T92" fmla="*/ 179 w 799"/>
              <a:gd name="T93" fmla="*/ 418 h 1015"/>
              <a:gd name="T94" fmla="*/ 202 w 799"/>
              <a:gd name="T95" fmla="*/ 443 h 1015"/>
              <a:gd name="T96" fmla="*/ 221 w 799"/>
              <a:gd name="T97" fmla="*/ 476 h 1015"/>
              <a:gd name="T98" fmla="*/ 254 w 799"/>
              <a:gd name="T99" fmla="*/ 541 h 1015"/>
              <a:gd name="T100" fmla="*/ 290 w 799"/>
              <a:gd name="T101" fmla="*/ 580 h 1015"/>
              <a:gd name="T102" fmla="*/ 346 w 799"/>
              <a:gd name="T103" fmla="*/ 616 h 1015"/>
              <a:gd name="T104" fmla="*/ 406 w 799"/>
              <a:gd name="T105" fmla="*/ 628 h 1015"/>
              <a:gd name="T106" fmla="*/ 450 w 799"/>
              <a:gd name="T107" fmla="*/ 620 h 1015"/>
              <a:gd name="T108" fmla="*/ 508 w 799"/>
              <a:gd name="T109" fmla="*/ 591 h 1015"/>
              <a:gd name="T110" fmla="*/ 543 w 799"/>
              <a:gd name="T111" fmla="*/ 555 h 1015"/>
              <a:gd name="T112" fmla="*/ 583 w 799"/>
              <a:gd name="T113" fmla="*/ 493 h 1015"/>
              <a:gd name="T114" fmla="*/ 608 w 799"/>
              <a:gd name="T115" fmla="*/ 443 h 1015"/>
              <a:gd name="T116" fmla="*/ 626 w 799"/>
              <a:gd name="T117" fmla="*/ 426 h 1015"/>
              <a:gd name="T118" fmla="*/ 637 w 799"/>
              <a:gd name="T119" fmla="*/ 393 h 1015"/>
              <a:gd name="T120" fmla="*/ 633 w 799"/>
              <a:gd name="T121" fmla="*/ 358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1015">
                <a:moveTo>
                  <a:pt x="662" y="324"/>
                </a:moveTo>
                <a:lnTo>
                  <a:pt x="662" y="324"/>
                </a:lnTo>
                <a:lnTo>
                  <a:pt x="672" y="331"/>
                </a:lnTo>
                <a:lnTo>
                  <a:pt x="683" y="337"/>
                </a:lnTo>
                <a:lnTo>
                  <a:pt x="683" y="349"/>
                </a:lnTo>
                <a:lnTo>
                  <a:pt x="683" y="349"/>
                </a:lnTo>
                <a:lnTo>
                  <a:pt x="681" y="372"/>
                </a:lnTo>
                <a:lnTo>
                  <a:pt x="678" y="395"/>
                </a:lnTo>
                <a:lnTo>
                  <a:pt x="674" y="416"/>
                </a:lnTo>
                <a:lnTo>
                  <a:pt x="670" y="433"/>
                </a:lnTo>
                <a:lnTo>
                  <a:pt x="670" y="433"/>
                </a:lnTo>
                <a:lnTo>
                  <a:pt x="662" y="447"/>
                </a:lnTo>
                <a:lnTo>
                  <a:pt x="653" y="460"/>
                </a:lnTo>
                <a:lnTo>
                  <a:pt x="645" y="470"/>
                </a:lnTo>
                <a:lnTo>
                  <a:pt x="633" y="476"/>
                </a:lnTo>
                <a:lnTo>
                  <a:pt x="633" y="476"/>
                </a:lnTo>
                <a:lnTo>
                  <a:pt x="626" y="497"/>
                </a:lnTo>
                <a:lnTo>
                  <a:pt x="618" y="516"/>
                </a:lnTo>
                <a:lnTo>
                  <a:pt x="608" y="534"/>
                </a:lnTo>
                <a:lnTo>
                  <a:pt x="599" y="551"/>
                </a:lnTo>
                <a:lnTo>
                  <a:pt x="587" y="568"/>
                </a:lnTo>
                <a:lnTo>
                  <a:pt x="574" y="584"/>
                </a:lnTo>
                <a:lnTo>
                  <a:pt x="562" y="599"/>
                </a:lnTo>
                <a:lnTo>
                  <a:pt x="547" y="611"/>
                </a:lnTo>
                <a:lnTo>
                  <a:pt x="547" y="611"/>
                </a:lnTo>
                <a:lnTo>
                  <a:pt x="533" y="624"/>
                </a:lnTo>
                <a:lnTo>
                  <a:pt x="516" y="636"/>
                </a:lnTo>
                <a:lnTo>
                  <a:pt x="498" y="647"/>
                </a:lnTo>
                <a:lnTo>
                  <a:pt x="481" y="655"/>
                </a:lnTo>
                <a:lnTo>
                  <a:pt x="462" y="661"/>
                </a:lnTo>
                <a:lnTo>
                  <a:pt x="443" y="666"/>
                </a:lnTo>
                <a:lnTo>
                  <a:pt x="425" y="670"/>
                </a:lnTo>
                <a:lnTo>
                  <a:pt x="406" y="670"/>
                </a:lnTo>
                <a:lnTo>
                  <a:pt x="406" y="670"/>
                </a:lnTo>
                <a:lnTo>
                  <a:pt x="385" y="670"/>
                </a:lnTo>
                <a:lnTo>
                  <a:pt x="366" y="666"/>
                </a:lnTo>
                <a:lnTo>
                  <a:pt x="348" y="661"/>
                </a:lnTo>
                <a:lnTo>
                  <a:pt x="331" y="655"/>
                </a:lnTo>
                <a:lnTo>
                  <a:pt x="312" y="647"/>
                </a:lnTo>
                <a:lnTo>
                  <a:pt x="296" y="636"/>
                </a:lnTo>
                <a:lnTo>
                  <a:pt x="279" y="624"/>
                </a:lnTo>
                <a:lnTo>
                  <a:pt x="263" y="611"/>
                </a:lnTo>
                <a:lnTo>
                  <a:pt x="263" y="611"/>
                </a:lnTo>
                <a:lnTo>
                  <a:pt x="248" y="599"/>
                </a:lnTo>
                <a:lnTo>
                  <a:pt x="235" y="584"/>
                </a:lnTo>
                <a:lnTo>
                  <a:pt x="223" y="568"/>
                </a:lnTo>
                <a:lnTo>
                  <a:pt x="213" y="553"/>
                </a:lnTo>
                <a:lnTo>
                  <a:pt x="202" y="534"/>
                </a:lnTo>
                <a:lnTo>
                  <a:pt x="192" y="518"/>
                </a:lnTo>
                <a:lnTo>
                  <a:pt x="183" y="497"/>
                </a:lnTo>
                <a:lnTo>
                  <a:pt x="177" y="478"/>
                </a:lnTo>
                <a:lnTo>
                  <a:pt x="177" y="478"/>
                </a:lnTo>
                <a:lnTo>
                  <a:pt x="167" y="470"/>
                </a:lnTo>
                <a:lnTo>
                  <a:pt x="156" y="462"/>
                </a:lnTo>
                <a:lnTo>
                  <a:pt x="146" y="449"/>
                </a:lnTo>
                <a:lnTo>
                  <a:pt x="140" y="435"/>
                </a:lnTo>
                <a:lnTo>
                  <a:pt x="140" y="435"/>
                </a:lnTo>
                <a:lnTo>
                  <a:pt x="134" y="416"/>
                </a:lnTo>
                <a:lnTo>
                  <a:pt x="129" y="395"/>
                </a:lnTo>
                <a:lnTo>
                  <a:pt x="127" y="374"/>
                </a:lnTo>
                <a:lnTo>
                  <a:pt x="127" y="349"/>
                </a:lnTo>
                <a:lnTo>
                  <a:pt x="127" y="337"/>
                </a:lnTo>
                <a:lnTo>
                  <a:pt x="136" y="331"/>
                </a:lnTo>
                <a:lnTo>
                  <a:pt x="136" y="331"/>
                </a:lnTo>
                <a:lnTo>
                  <a:pt x="142" y="329"/>
                </a:lnTo>
                <a:lnTo>
                  <a:pt x="142" y="329"/>
                </a:lnTo>
                <a:lnTo>
                  <a:pt x="136" y="277"/>
                </a:lnTo>
                <a:lnTo>
                  <a:pt x="134" y="233"/>
                </a:lnTo>
                <a:lnTo>
                  <a:pt x="136" y="193"/>
                </a:lnTo>
                <a:lnTo>
                  <a:pt x="140" y="160"/>
                </a:lnTo>
                <a:lnTo>
                  <a:pt x="144" y="146"/>
                </a:lnTo>
                <a:lnTo>
                  <a:pt x="148" y="131"/>
                </a:lnTo>
                <a:lnTo>
                  <a:pt x="154" y="119"/>
                </a:lnTo>
                <a:lnTo>
                  <a:pt x="163" y="106"/>
                </a:lnTo>
                <a:lnTo>
                  <a:pt x="179" y="83"/>
                </a:lnTo>
                <a:lnTo>
                  <a:pt x="202" y="62"/>
                </a:lnTo>
                <a:lnTo>
                  <a:pt x="202" y="62"/>
                </a:lnTo>
                <a:lnTo>
                  <a:pt x="221" y="48"/>
                </a:lnTo>
                <a:lnTo>
                  <a:pt x="242" y="35"/>
                </a:lnTo>
                <a:lnTo>
                  <a:pt x="265" y="25"/>
                </a:lnTo>
                <a:lnTo>
                  <a:pt x="290" y="17"/>
                </a:lnTo>
                <a:lnTo>
                  <a:pt x="315" y="10"/>
                </a:lnTo>
                <a:lnTo>
                  <a:pt x="342" y="4"/>
                </a:lnTo>
                <a:lnTo>
                  <a:pt x="366" y="2"/>
                </a:lnTo>
                <a:lnTo>
                  <a:pt x="394" y="0"/>
                </a:lnTo>
                <a:lnTo>
                  <a:pt x="421" y="2"/>
                </a:lnTo>
                <a:lnTo>
                  <a:pt x="448" y="4"/>
                </a:lnTo>
                <a:lnTo>
                  <a:pt x="475" y="8"/>
                </a:lnTo>
                <a:lnTo>
                  <a:pt x="500" y="12"/>
                </a:lnTo>
                <a:lnTo>
                  <a:pt x="525" y="21"/>
                </a:lnTo>
                <a:lnTo>
                  <a:pt x="547" y="31"/>
                </a:lnTo>
                <a:lnTo>
                  <a:pt x="568" y="42"/>
                </a:lnTo>
                <a:lnTo>
                  <a:pt x="587" y="54"/>
                </a:lnTo>
                <a:lnTo>
                  <a:pt x="587" y="54"/>
                </a:lnTo>
                <a:lnTo>
                  <a:pt x="599" y="64"/>
                </a:lnTo>
                <a:lnTo>
                  <a:pt x="612" y="75"/>
                </a:lnTo>
                <a:lnTo>
                  <a:pt x="622" y="87"/>
                </a:lnTo>
                <a:lnTo>
                  <a:pt x="631" y="100"/>
                </a:lnTo>
                <a:lnTo>
                  <a:pt x="639" y="112"/>
                </a:lnTo>
                <a:lnTo>
                  <a:pt x="645" y="127"/>
                </a:lnTo>
                <a:lnTo>
                  <a:pt x="651" y="141"/>
                </a:lnTo>
                <a:lnTo>
                  <a:pt x="658" y="158"/>
                </a:lnTo>
                <a:lnTo>
                  <a:pt x="664" y="193"/>
                </a:lnTo>
                <a:lnTo>
                  <a:pt x="668" y="233"/>
                </a:lnTo>
                <a:lnTo>
                  <a:pt x="666" y="277"/>
                </a:lnTo>
                <a:lnTo>
                  <a:pt x="662" y="324"/>
                </a:lnTo>
                <a:lnTo>
                  <a:pt x="662" y="324"/>
                </a:lnTo>
                <a:close/>
                <a:moveTo>
                  <a:pt x="115" y="678"/>
                </a:moveTo>
                <a:lnTo>
                  <a:pt x="115" y="678"/>
                </a:lnTo>
                <a:lnTo>
                  <a:pt x="221" y="678"/>
                </a:lnTo>
                <a:lnTo>
                  <a:pt x="221" y="678"/>
                </a:lnTo>
                <a:lnTo>
                  <a:pt x="240" y="695"/>
                </a:lnTo>
                <a:lnTo>
                  <a:pt x="258" y="709"/>
                </a:lnTo>
                <a:lnTo>
                  <a:pt x="279" y="722"/>
                </a:lnTo>
                <a:lnTo>
                  <a:pt x="302" y="732"/>
                </a:lnTo>
                <a:lnTo>
                  <a:pt x="325" y="740"/>
                </a:lnTo>
                <a:lnTo>
                  <a:pt x="350" y="747"/>
                </a:lnTo>
                <a:lnTo>
                  <a:pt x="375" y="751"/>
                </a:lnTo>
                <a:lnTo>
                  <a:pt x="400" y="753"/>
                </a:lnTo>
                <a:lnTo>
                  <a:pt x="400" y="753"/>
                </a:lnTo>
                <a:lnTo>
                  <a:pt x="427" y="751"/>
                </a:lnTo>
                <a:lnTo>
                  <a:pt x="452" y="747"/>
                </a:lnTo>
                <a:lnTo>
                  <a:pt x="477" y="740"/>
                </a:lnTo>
                <a:lnTo>
                  <a:pt x="500" y="732"/>
                </a:lnTo>
                <a:lnTo>
                  <a:pt x="522" y="720"/>
                </a:lnTo>
                <a:lnTo>
                  <a:pt x="543" y="707"/>
                </a:lnTo>
                <a:lnTo>
                  <a:pt x="564" y="693"/>
                </a:lnTo>
                <a:lnTo>
                  <a:pt x="581" y="674"/>
                </a:lnTo>
                <a:lnTo>
                  <a:pt x="581" y="674"/>
                </a:lnTo>
                <a:lnTo>
                  <a:pt x="689" y="674"/>
                </a:lnTo>
                <a:lnTo>
                  <a:pt x="689" y="674"/>
                </a:lnTo>
                <a:lnTo>
                  <a:pt x="703" y="688"/>
                </a:lnTo>
                <a:lnTo>
                  <a:pt x="716" y="705"/>
                </a:lnTo>
                <a:lnTo>
                  <a:pt x="728" y="722"/>
                </a:lnTo>
                <a:lnTo>
                  <a:pt x="739" y="742"/>
                </a:lnTo>
                <a:lnTo>
                  <a:pt x="749" y="763"/>
                </a:lnTo>
                <a:lnTo>
                  <a:pt x="760" y="784"/>
                </a:lnTo>
                <a:lnTo>
                  <a:pt x="776" y="832"/>
                </a:lnTo>
                <a:lnTo>
                  <a:pt x="789" y="880"/>
                </a:lnTo>
                <a:lnTo>
                  <a:pt x="797" y="928"/>
                </a:lnTo>
                <a:lnTo>
                  <a:pt x="799" y="973"/>
                </a:lnTo>
                <a:lnTo>
                  <a:pt x="799" y="996"/>
                </a:lnTo>
                <a:lnTo>
                  <a:pt x="799" y="1015"/>
                </a:lnTo>
                <a:lnTo>
                  <a:pt x="799" y="1015"/>
                </a:lnTo>
                <a:lnTo>
                  <a:pt x="0" y="1015"/>
                </a:lnTo>
                <a:lnTo>
                  <a:pt x="0" y="1015"/>
                </a:lnTo>
                <a:lnTo>
                  <a:pt x="3" y="977"/>
                </a:lnTo>
                <a:lnTo>
                  <a:pt x="7" y="936"/>
                </a:lnTo>
                <a:lnTo>
                  <a:pt x="13" y="890"/>
                </a:lnTo>
                <a:lnTo>
                  <a:pt x="23" y="842"/>
                </a:lnTo>
                <a:lnTo>
                  <a:pt x="30" y="819"/>
                </a:lnTo>
                <a:lnTo>
                  <a:pt x="38" y="797"/>
                </a:lnTo>
                <a:lnTo>
                  <a:pt x="46" y="774"/>
                </a:lnTo>
                <a:lnTo>
                  <a:pt x="57" y="753"/>
                </a:lnTo>
                <a:lnTo>
                  <a:pt x="69" y="732"/>
                </a:lnTo>
                <a:lnTo>
                  <a:pt x="84" y="713"/>
                </a:lnTo>
                <a:lnTo>
                  <a:pt x="98" y="695"/>
                </a:lnTo>
                <a:lnTo>
                  <a:pt x="115" y="678"/>
                </a:lnTo>
                <a:lnTo>
                  <a:pt x="115" y="678"/>
                </a:lnTo>
                <a:close/>
                <a:moveTo>
                  <a:pt x="633" y="358"/>
                </a:moveTo>
                <a:lnTo>
                  <a:pt x="633" y="358"/>
                </a:lnTo>
                <a:lnTo>
                  <a:pt x="612" y="360"/>
                </a:lnTo>
                <a:lnTo>
                  <a:pt x="604" y="362"/>
                </a:lnTo>
                <a:lnTo>
                  <a:pt x="597" y="364"/>
                </a:lnTo>
                <a:lnTo>
                  <a:pt x="597" y="364"/>
                </a:lnTo>
                <a:lnTo>
                  <a:pt x="579" y="308"/>
                </a:lnTo>
                <a:lnTo>
                  <a:pt x="579" y="308"/>
                </a:lnTo>
                <a:lnTo>
                  <a:pt x="545" y="314"/>
                </a:lnTo>
                <a:lnTo>
                  <a:pt x="510" y="318"/>
                </a:lnTo>
                <a:lnTo>
                  <a:pt x="475" y="322"/>
                </a:lnTo>
                <a:lnTo>
                  <a:pt x="437" y="322"/>
                </a:lnTo>
                <a:lnTo>
                  <a:pt x="396" y="320"/>
                </a:lnTo>
                <a:lnTo>
                  <a:pt x="354" y="316"/>
                </a:lnTo>
                <a:lnTo>
                  <a:pt x="308" y="308"/>
                </a:lnTo>
                <a:lnTo>
                  <a:pt x="260" y="297"/>
                </a:lnTo>
                <a:lnTo>
                  <a:pt x="260" y="297"/>
                </a:lnTo>
                <a:lnTo>
                  <a:pt x="223" y="362"/>
                </a:lnTo>
                <a:lnTo>
                  <a:pt x="223" y="362"/>
                </a:lnTo>
                <a:lnTo>
                  <a:pt x="181" y="358"/>
                </a:lnTo>
                <a:lnTo>
                  <a:pt x="181" y="358"/>
                </a:lnTo>
                <a:lnTo>
                  <a:pt x="175" y="358"/>
                </a:lnTo>
                <a:lnTo>
                  <a:pt x="175" y="358"/>
                </a:lnTo>
                <a:lnTo>
                  <a:pt x="169" y="362"/>
                </a:lnTo>
                <a:lnTo>
                  <a:pt x="169" y="362"/>
                </a:lnTo>
                <a:lnTo>
                  <a:pt x="171" y="393"/>
                </a:lnTo>
                <a:lnTo>
                  <a:pt x="175" y="406"/>
                </a:lnTo>
                <a:lnTo>
                  <a:pt x="179" y="418"/>
                </a:lnTo>
                <a:lnTo>
                  <a:pt x="179" y="418"/>
                </a:lnTo>
                <a:lnTo>
                  <a:pt x="183" y="426"/>
                </a:lnTo>
                <a:lnTo>
                  <a:pt x="188" y="435"/>
                </a:lnTo>
                <a:lnTo>
                  <a:pt x="194" y="439"/>
                </a:lnTo>
                <a:lnTo>
                  <a:pt x="202" y="443"/>
                </a:lnTo>
                <a:lnTo>
                  <a:pt x="213" y="445"/>
                </a:lnTo>
                <a:lnTo>
                  <a:pt x="215" y="458"/>
                </a:lnTo>
                <a:lnTo>
                  <a:pt x="215" y="458"/>
                </a:lnTo>
                <a:lnTo>
                  <a:pt x="221" y="476"/>
                </a:lnTo>
                <a:lnTo>
                  <a:pt x="227" y="493"/>
                </a:lnTo>
                <a:lnTo>
                  <a:pt x="235" y="510"/>
                </a:lnTo>
                <a:lnTo>
                  <a:pt x="246" y="526"/>
                </a:lnTo>
                <a:lnTo>
                  <a:pt x="254" y="541"/>
                </a:lnTo>
                <a:lnTo>
                  <a:pt x="267" y="555"/>
                </a:lnTo>
                <a:lnTo>
                  <a:pt x="277" y="568"/>
                </a:lnTo>
                <a:lnTo>
                  <a:pt x="290" y="580"/>
                </a:lnTo>
                <a:lnTo>
                  <a:pt x="290" y="580"/>
                </a:lnTo>
                <a:lnTo>
                  <a:pt x="304" y="591"/>
                </a:lnTo>
                <a:lnTo>
                  <a:pt x="317" y="601"/>
                </a:lnTo>
                <a:lnTo>
                  <a:pt x="331" y="607"/>
                </a:lnTo>
                <a:lnTo>
                  <a:pt x="346" y="616"/>
                </a:lnTo>
                <a:lnTo>
                  <a:pt x="360" y="620"/>
                </a:lnTo>
                <a:lnTo>
                  <a:pt x="375" y="624"/>
                </a:lnTo>
                <a:lnTo>
                  <a:pt x="389" y="626"/>
                </a:lnTo>
                <a:lnTo>
                  <a:pt x="406" y="628"/>
                </a:lnTo>
                <a:lnTo>
                  <a:pt x="406" y="628"/>
                </a:lnTo>
                <a:lnTo>
                  <a:pt x="421" y="626"/>
                </a:lnTo>
                <a:lnTo>
                  <a:pt x="435" y="624"/>
                </a:lnTo>
                <a:lnTo>
                  <a:pt x="450" y="620"/>
                </a:lnTo>
                <a:lnTo>
                  <a:pt x="464" y="616"/>
                </a:lnTo>
                <a:lnTo>
                  <a:pt x="479" y="607"/>
                </a:lnTo>
                <a:lnTo>
                  <a:pt x="493" y="599"/>
                </a:lnTo>
                <a:lnTo>
                  <a:pt x="508" y="591"/>
                </a:lnTo>
                <a:lnTo>
                  <a:pt x="520" y="580"/>
                </a:lnTo>
                <a:lnTo>
                  <a:pt x="520" y="580"/>
                </a:lnTo>
                <a:lnTo>
                  <a:pt x="533" y="568"/>
                </a:lnTo>
                <a:lnTo>
                  <a:pt x="543" y="555"/>
                </a:lnTo>
                <a:lnTo>
                  <a:pt x="556" y="541"/>
                </a:lnTo>
                <a:lnTo>
                  <a:pt x="566" y="526"/>
                </a:lnTo>
                <a:lnTo>
                  <a:pt x="574" y="510"/>
                </a:lnTo>
                <a:lnTo>
                  <a:pt x="583" y="493"/>
                </a:lnTo>
                <a:lnTo>
                  <a:pt x="589" y="474"/>
                </a:lnTo>
                <a:lnTo>
                  <a:pt x="595" y="458"/>
                </a:lnTo>
                <a:lnTo>
                  <a:pt x="597" y="445"/>
                </a:lnTo>
                <a:lnTo>
                  <a:pt x="608" y="443"/>
                </a:lnTo>
                <a:lnTo>
                  <a:pt x="608" y="443"/>
                </a:lnTo>
                <a:lnTo>
                  <a:pt x="614" y="439"/>
                </a:lnTo>
                <a:lnTo>
                  <a:pt x="620" y="433"/>
                </a:lnTo>
                <a:lnTo>
                  <a:pt x="626" y="426"/>
                </a:lnTo>
                <a:lnTo>
                  <a:pt x="631" y="418"/>
                </a:lnTo>
                <a:lnTo>
                  <a:pt x="631" y="418"/>
                </a:lnTo>
                <a:lnTo>
                  <a:pt x="635" y="406"/>
                </a:lnTo>
                <a:lnTo>
                  <a:pt x="637" y="393"/>
                </a:lnTo>
                <a:lnTo>
                  <a:pt x="639" y="362"/>
                </a:lnTo>
                <a:lnTo>
                  <a:pt x="639" y="362"/>
                </a:lnTo>
                <a:lnTo>
                  <a:pt x="633" y="358"/>
                </a:lnTo>
                <a:lnTo>
                  <a:pt x="633" y="358"/>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26" name="Freeform 7"/>
          <p:cNvSpPr>
            <a:spLocks noEditPoints="1"/>
          </p:cNvSpPr>
          <p:nvPr/>
        </p:nvSpPr>
        <p:spPr bwMode="auto">
          <a:xfrm>
            <a:off x="9142095" y="3068601"/>
            <a:ext cx="483870" cy="615315"/>
          </a:xfrm>
          <a:custGeom>
            <a:avLst/>
            <a:gdLst>
              <a:gd name="T0" fmla="*/ 683 w 799"/>
              <a:gd name="T1" fmla="*/ 337 h 1015"/>
              <a:gd name="T2" fmla="*/ 678 w 799"/>
              <a:gd name="T3" fmla="*/ 395 h 1015"/>
              <a:gd name="T4" fmla="*/ 662 w 799"/>
              <a:gd name="T5" fmla="*/ 447 h 1015"/>
              <a:gd name="T6" fmla="*/ 633 w 799"/>
              <a:gd name="T7" fmla="*/ 476 h 1015"/>
              <a:gd name="T8" fmla="*/ 599 w 799"/>
              <a:gd name="T9" fmla="*/ 551 h 1015"/>
              <a:gd name="T10" fmla="*/ 547 w 799"/>
              <a:gd name="T11" fmla="*/ 611 h 1015"/>
              <a:gd name="T12" fmla="*/ 498 w 799"/>
              <a:gd name="T13" fmla="*/ 647 h 1015"/>
              <a:gd name="T14" fmla="*/ 425 w 799"/>
              <a:gd name="T15" fmla="*/ 670 h 1015"/>
              <a:gd name="T16" fmla="*/ 366 w 799"/>
              <a:gd name="T17" fmla="*/ 666 h 1015"/>
              <a:gd name="T18" fmla="*/ 296 w 799"/>
              <a:gd name="T19" fmla="*/ 636 h 1015"/>
              <a:gd name="T20" fmla="*/ 248 w 799"/>
              <a:gd name="T21" fmla="*/ 599 h 1015"/>
              <a:gd name="T22" fmla="*/ 202 w 799"/>
              <a:gd name="T23" fmla="*/ 534 h 1015"/>
              <a:gd name="T24" fmla="*/ 177 w 799"/>
              <a:gd name="T25" fmla="*/ 478 h 1015"/>
              <a:gd name="T26" fmla="*/ 140 w 799"/>
              <a:gd name="T27" fmla="*/ 435 h 1015"/>
              <a:gd name="T28" fmla="*/ 127 w 799"/>
              <a:gd name="T29" fmla="*/ 374 h 1015"/>
              <a:gd name="T30" fmla="*/ 136 w 799"/>
              <a:gd name="T31" fmla="*/ 331 h 1015"/>
              <a:gd name="T32" fmla="*/ 134 w 799"/>
              <a:gd name="T33" fmla="*/ 233 h 1015"/>
              <a:gd name="T34" fmla="*/ 148 w 799"/>
              <a:gd name="T35" fmla="*/ 131 h 1015"/>
              <a:gd name="T36" fmla="*/ 202 w 799"/>
              <a:gd name="T37" fmla="*/ 62 h 1015"/>
              <a:gd name="T38" fmla="*/ 265 w 799"/>
              <a:gd name="T39" fmla="*/ 25 h 1015"/>
              <a:gd name="T40" fmla="*/ 366 w 799"/>
              <a:gd name="T41" fmla="*/ 2 h 1015"/>
              <a:gd name="T42" fmla="*/ 475 w 799"/>
              <a:gd name="T43" fmla="*/ 8 h 1015"/>
              <a:gd name="T44" fmla="*/ 568 w 799"/>
              <a:gd name="T45" fmla="*/ 42 h 1015"/>
              <a:gd name="T46" fmla="*/ 612 w 799"/>
              <a:gd name="T47" fmla="*/ 75 h 1015"/>
              <a:gd name="T48" fmla="*/ 645 w 799"/>
              <a:gd name="T49" fmla="*/ 127 h 1015"/>
              <a:gd name="T50" fmla="*/ 668 w 799"/>
              <a:gd name="T51" fmla="*/ 233 h 1015"/>
              <a:gd name="T52" fmla="*/ 115 w 799"/>
              <a:gd name="T53" fmla="*/ 678 h 1015"/>
              <a:gd name="T54" fmla="*/ 240 w 799"/>
              <a:gd name="T55" fmla="*/ 695 h 1015"/>
              <a:gd name="T56" fmla="*/ 325 w 799"/>
              <a:gd name="T57" fmla="*/ 740 h 1015"/>
              <a:gd name="T58" fmla="*/ 400 w 799"/>
              <a:gd name="T59" fmla="*/ 753 h 1015"/>
              <a:gd name="T60" fmla="*/ 500 w 799"/>
              <a:gd name="T61" fmla="*/ 732 h 1015"/>
              <a:gd name="T62" fmla="*/ 581 w 799"/>
              <a:gd name="T63" fmla="*/ 674 h 1015"/>
              <a:gd name="T64" fmla="*/ 703 w 799"/>
              <a:gd name="T65" fmla="*/ 688 h 1015"/>
              <a:gd name="T66" fmla="*/ 749 w 799"/>
              <a:gd name="T67" fmla="*/ 763 h 1015"/>
              <a:gd name="T68" fmla="*/ 797 w 799"/>
              <a:gd name="T69" fmla="*/ 928 h 1015"/>
              <a:gd name="T70" fmla="*/ 799 w 799"/>
              <a:gd name="T71" fmla="*/ 1015 h 1015"/>
              <a:gd name="T72" fmla="*/ 7 w 799"/>
              <a:gd name="T73" fmla="*/ 936 h 1015"/>
              <a:gd name="T74" fmla="*/ 38 w 799"/>
              <a:gd name="T75" fmla="*/ 797 h 1015"/>
              <a:gd name="T76" fmla="*/ 84 w 799"/>
              <a:gd name="T77" fmla="*/ 713 h 1015"/>
              <a:gd name="T78" fmla="*/ 633 w 799"/>
              <a:gd name="T79" fmla="*/ 358 h 1015"/>
              <a:gd name="T80" fmla="*/ 597 w 799"/>
              <a:gd name="T81" fmla="*/ 364 h 1015"/>
              <a:gd name="T82" fmla="*/ 545 w 799"/>
              <a:gd name="T83" fmla="*/ 314 h 1015"/>
              <a:gd name="T84" fmla="*/ 396 w 799"/>
              <a:gd name="T85" fmla="*/ 320 h 1015"/>
              <a:gd name="T86" fmla="*/ 260 w 799"/>
              <a:gd name="T87" fmla="*/ 297 h 1015"/>
              <a:gd name="T88" fmla="*/ 181 w 799"/>
              <a:gd name="T89" fmla="*/ 358 h 1015"/>
              <a:gd name="T90" fmla="*/ 169 w 799"/>
              <a:gd name="T91" fmla="*/ 362 h 1015"/>
              <a:gd name="T92" fmla="*/ 179 w 799"/>
              <a:gd name="T93" fmla="*/ 418 h 1015"/>
              <a:gd name="T94" fmla="*/ 202 w 799"/>
              <a:gd name="T95" fmla="*/ 443 h 1015"/>
              <a:gd name="T96" fmla="*/ 221 w 799"/>
              <a:gd name="T97" fmla="*/ 476 h 1015"/>
              <a:gd name="T98" fmla="*/ 254 w 799"/>
              <a:gd name="T99" fmla="*/ 541 h 1015"/>
              <a:gd name="T100" fmla="*/ 290 w 799"/>
              <a:gd name="T101" fmla="*/ 580 h 1015"/>
              <a:gd name="T102" fmla="*/ 346 w 799"/>
              <a:gd name="T103" fmla="*/ 616 h 1015"/>
              <a:gd name="T104" fmla="*/ 406 w 799"/>
              <a:gd name="T105" fmla="*/ 628 h 1015"/>
              <a:gd name="T106" fmla="*/ 450 w 799"/>
              <a:gd name="T107" fmla="*/ 620 h 1015"/>
              <a:gd name="T108" fmla="*/ 508 w 799"/>
              <a:gd name="T109" fmla="*/ 591 h 1015"/>
              <a:gd name="T110" fmla="*/ 543 w 799"/>
              <a:gd name="T111" fmla="*/ 555 h 1015"/>
              <a:gd name="T112" fmla="*/ 583 w 799"/>
              <a:gd name="T113" fmla="*/ 493 h 1015"/>
              <a:gd name="T114" fmla="*/ 608 w 799"/>
              <a:gd name="T115" fmla="*/ 443 h 1015"/>
              <a:gd name="T116" fmla="*/ 626 w 799"/>
              <a:gd name="T117" fmla="*/ 426 h 1015"/>
              <a:gd name="T118" fmla="*/ 637 w 799"/>
              <a:gd name="T119" fmla="*/ 393 h 1015"/>
              <a:gd name="T120" fmla="*/ 633 w 799"/>
              <a:gd name="T121" fmla="*/ 358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1015">
                <a:moveTo>
                  <a:pt x="662" y="324"/>
                </a:moveTo>
                <a:lnTo>
                  <a:pt x="662" y="324"/>
                </a:lnTo>
                <a:lnTo>
                  <a:pt x="672" y="331"/>
                </a:lnTo>
                <a:lnTo>
                  <a:pt x="683" y="337"/>
                </a:lnTo>
                <a:lnTo>
                  <a:pt x="683" y="349"/>
                </a:lnTo>
                <a:lnTo>
                  <a:pt x="683" y="349"/>
                </a:lnTo>
                <a:lnTo>
                  <a:pt x="681" y="372"/>
                </a:lnTo>
                <a:lnTo>
                  <a:pt x="678" y="395"/>
                </a:lnTo>
                <a:lnTo>
                  <a:pt x="674" y="416"/>
                </a:lnTo>
                <a:lnTo>
                  <a:pt x="670" y="433"/>
                </a:lnTo>
                <a:lnTo>
                  <a:pt x="670" y="433"/>
                </a:lnTo>
                <a:lnTo>
                  <a:pt x="662" y="447"/>
                </a:lnTo>
                <a:lnTo>
                  <a:pt x="653" y="460"/>
                </a:lnTo>
                <a:lnTo>
                  <a:pt x="645" y="470"/>
                </a:lnTo>
                <a:lnTo>
                  <a:pt x="633" y="476"/>
                </a:lnTo>
                <a:lnTo>
                  <a:pt x="633" y="476"/>
                </a:lnTo>
                <a:lnTo>
                  <a:pt x="626" y="497"/>
                </a:lnTo>
                <a:lnTo>
                  <a:pt x="618" y="516"/>
                </a:lnTo>
                <a:lnTo>
                  <a:pt x="608" y="534"/>
                </a:lnTo>
                <a:lnTo>
                  <a:pt x="599" y="551"/>
                </a:lnTo>
                <a:lnTo>
                  <a:pt x="587" y="568"/>
                </a:lnTo>
                <a:lnTo>
                  <a:pt x="574" y="584"/>
                </a:lnTo>
                <a:lnTo>
                  <a:pt x="562" y="599"/>
                </a:lnTo>
                <a:lnTo>
                  <a:pt x="547" y="611"/>
                </a:lnTo>
                <a:lnTo>
                  <a:pt x="547" y="611"/>
                </a:lnTo>
                <a:lnTo>
                  <a:pt x="533" y="624"/>
                </a:lnTo>
                <a:lnTo>
                  <a:pt x="516" y="636"/>
                </a:lnTo>
                <a:lnTo>
                  <a:pt x="498" y="647"/>
                </a:lnTo>
                <a:lnTo>
                  <a:pt x="481" y="655"/>
                </a:lnTo>
                <a:lnTo>
                  <a:pt x="462" y="661"/>
                </a:lnTo>
                <a:lnTo>
                  <a:pt x="443" y="666"/>
                </a:lnTo>
                <a:lnTo>
                  <a:pt x="425" y="670"/>
                </a:lnTo>
                <a:lnTo>
                  <a:pt x="406" y="670"/>
                </a:lnTo>
                <a:lnTo>
                  <a:pt x="406" y="670"/>
                </a:lnTo>
                <a:lnTo>
                  <a:pt x="385" y="670"/>
                </a:lnTo>
                <a:lnTo>
                  <a:pt x="366" y="666"/>
                </a:lnTo>
                <a:lnTo>
                  <a:pt x="348" y="661"/>
                </a:lnTo>
                <a:lnTo>
                  <a:pt x="331" y="655"/>
                </a:lnTo>
                <a:lnTo>
                  <a:pt x="312" y="647"/>
                </a:lnTo>
                <a:lnTo>
                  <a:pt x="296" y="636"/>
                </a:lnTo>
                <a:lnTo>
                  <a:pt x="279" y="624"/>
                </a:lnTo>
                <a:lnTo>
                  <a:pt x="263" y="611"/>
                </a:lnTo>
                <a:lnTo>
                  <a:pt x="263" y="611"/>
                </a:lnTo>
                <a:lnTo>
                  <a:pt x="248" y="599"/>
                </a:lnTo>
                <a:lnTo>
                  <a:pt x="235" y="584"/>
                </a:lnTo>
                <a:lnTo>
                  <a:pt x="223" y="568"/>
                </a:lnTo>
                <a:lnTo>
                  <a:pt x="213" y="553"/>
                </a:lnTo>
                <a:lnTo>
                  <a:pt x="202" y="534"/>
                </a:lnTo>
                <a:lnTo>
                  <a:pt x="192" y="518"/>
                </a:lnTo>
                <a:lnTo>
                  <a:pt x="183" y="497"/>
                </a:lnTo>
                <a:lnTo>
                  <a:pt x="177" y="478"/>
                </a:lnTo>
                <a:lnTo>
                  <a:pt x="177" y="478"/>
                </a:lnTo>
                <a:lnTo>
                  <a:pt x="167" y="470"/>
                </a:lnTo>
                <a:lnTo>
                  <a:pt x="156" y="462"/>
                </a:lnTo>
                <a:lnTo>
                  <a:pt x="146" y="449"/>
                </a:lnTo>
                <a:lnTo>
                  <a:pt x="140" y="435"/>
                </a:lnTo>
                <a:lnTo>
                  <a:pt x="140" y="435"/>
                </a:lnTo>
                <a:lnTo>
                  <a:pt x="134" y="416"/>
                </a:lnTo>
                <a:lnTo>
                  <a:pt x="129" y="395"/>
                </a:lnTo>
                <a:lnTo>
                  <a:pt x="127" y="374"/>
                </a:lnTo>
                <a:lnTo>
                  <a:pt x="127" y="349"/>
                </a:lnTo>
                <a:lnTo>
                  <a:pt x="127" y="337"/>
                </a:lnTo>
                <a:lnTo>
                  <a:pt x="136" y="331"/>
                </a:lnTo>
                <a:lnTo>
                  <a:pt x="136" y="331"/>
                </a:lnTo>
                <a:lnTo>
                  <a:pt x="142" y="329"/>
                </a:lnTo>
                <a:lnTo>
                  <a:pt x="142" y="329"/>
                </a:lnTo>
                <a:lnTo>
                  <a:pt x="136" y="277"/>
                </a:lnTo>
                <a:lnTo>
                  <a:pt x="134" y="233"/>
                </a:lnTo>
                <a:lnTo>
                  <a:pt x="136" y="193"/>
                </a:lnTo>
                <a:lnTo>
                  <a:pt x="140" y="160"/>
                </a:lnTo>
                <a:lnTo>
                  <a:pt x="144" y="146"/>
                </a:lnTo>
                <a:lnTo>
                  <a:pt x="148" y="131"/>
                </a:lnTo>
                <a:lnTo>
                  <a:pt x="154" y="119"/>
                </a:lnTo>
                <a:lnTo>
                  <a:pt x="163" y="106"/>
                </a:lnTo>
                <a:lnTo>
                  <a:pt x="179" y="83"/>
                </a:lnTo>
                <a:lnTo>
                  <a:pt x="202" y="62"/>
                </a:lnTo>
                <a:lnTo>
                  <a:pt x="202" y="62"/>
                </a:lnTo>
                <a:lnTo>
                  <a:pt x="221" y="48"/>
                </a:lnTo>
                <a:lnTo>
                  <a:pt x="242" y="35"/>
                </a:lnTo>
                <a:lnTo>
                  <a:pt x="265" y="25"/>
                </a:lnTo>
                <a:lnTo>
                  <a:pt x="290" y="17"/>
                </a:lnTo>
                <a:lnTo>
                  <a:pt x="315" y="10"/>
                </a:lnTo>
                <a:lnTo>
                  <a:pt x="342" y="4"/>
                </a:lnTo>
                <a:lnTo>
                  <a:pt x="366" y="2"/>
                </a:lnTo>
                <a:lnTo>
                  <a:pt x="394" y="0"/>
                </a:lnTo>
                <a:lnTo>
                  <a:pt x="421" y="2"/>
                </a:lnTo>
                <a:lnTo>
                  <a:pt x="448" y="4"/>
                </a:lnTo>
                <a:lnTo>
                  <a:pt x="475" y="8"/>
                </a:lnTo>
                <a:lnTo>
                  <a:pt x="500" y="12"/>
                </a:lnTo>
                <a:lnTo>
                  <a:pt x="525" y="21"/>
                </a:lnTo>
                <a:lnTo>
                  <a:pt x="547" y="31"/>
                </a:lnTo>
                <a:lnTo>
                  <a:pt x="568" y="42"/>
                </a:lnTo>
                <a:lnTo>
                  <a:pt x="587" y="54"/>
                </a:lnTo>
                <a:lnTo>
                  <a:pt x="587" y="54"/>
                </a:lnTo>
                <a:lnTo>
                  <a:pt x="599" y="64"/>
                </a:lnTo>
                <a:lnTo>
                  <a:pt x="612" y="75"/>
                </a:lnTo>
                <a:lnTo>
                  <a:pt x="622" y="87"/>
                </a:lnTo>
                <a:lnTo>
                  <a:pt x="631" y="100"/>
                </a:lnTo>
                <a:lnTo>
                  <a:pt x="639" y="112"/>
                </a:lnTo>
                <a:lnTo>
                  <a:pt x="645" y="127"/>
                </a:lnTo>
                <a:lnTo>
                  <a:pt x="651" y="141"/>
                </a:lnTo>
                <a:lnTo>
                  <a:pt x="658" y="158"/>
                </a:lnTo>
                <a:lnTo>
                  <a:pt x="664" y="193"/>
                </a:lnTo>
                <a:lnTo>
                  <a:pt x="668" y="233"/>
                </a:lnTo>
                <a:lnTo>
                  <a:pt x="666" y="277"/>
                </a:lnTo>
                <a:lnTo>
                  <a:pt x="662" y="324"/>
                </a:lnTo>
                <a:lnTo>
                  <a:pt x="662" y="324"/>
                </a:lnTo>
                <a:close/>
                <a:moveTo>
                  <a:pt x="115" y="678"/>
                </a:moveTo>
                <a:lnTo>
                  <a:pt x="115" y="678"/>
                </a:lnTo>
                <a:lnTo>
                  <a:pt x="221" y="678"/>
                </a:lnTo>
                <a:lnTo>
                  <a:pt x="221" y="678"/>
                </a:lnTo>
                <a:lnTo>
                  <a:pt x="240" y="695"/>
                </a:lnTo>
                <a:lnTo>
                  <a:pt x="258" y="709"/>
                </a:lnTo>
                <a:lnTo>
                  <a:pt x="279" y="722"/>
                </a:lnTo>
                <a:lnTo>
                  <a:pt x="302" y="732"/>
                </a:lnTo>
                <a:lnTo>
                  <a:pt x="325" y="740"/>
                </a:lnTo>
                <a:lnTo>
                  <a:pt x="350" y="747"/>
                </a:lnTo>
                <a:lnTo>
                  <a:pt x="375" y="751"/>
                </a:lnTo>
                <a:lnTo>
                  <a:pt x="400" y="753"/>
                </a:lnTo>
                <a:lnTo>
                  <a:pt x="400" y="753"/>
                </a:lnTo>
                <a:lnTo>
                  <a:pt x="427" y="751"/>
                </a:lnTo>
                <a:lnTo>
                  <a:pt x="452" y="747"/>
                </a:lnTo>
                <a:lnTo>
                  <a:pt x="477" y="740"/>
                </a:lnTo>
                <a:lnTo>
                  <a:pt x="500" y="732"/>
                </a:lnTo>
                <a:lnTo>
                  <a:pt x="522" y="720"/>
                </a:lnTo>
                <a:lnTo>
                  <a:pt x="543" y="707"/>
                </a:lnTo>
                <a:lnTo>
                  <a:pt x="564" y="693"/>
                </a:lnTo>
                <a:lnTo>
                  <a:pt x="581" y="674"/>
                </a:lnTo>
                <a:lnTo>
                  <a:pt x="581" y="674"/>
                </a:lnTo>
                <a:lnTo>
                  <a:pt x="689" y="674"/>
                </a:lnTo>
                <a:lnTo>
                  <a:pt x="689" y="674"/>
                </a:lnTo>
                <a:lnTo>
                  <a:pt x="703" y="688"/>
                </a:lnTo>
                <a:lnTo>
                  <a:pt x="716" y="705"/>
                </a:lnTo>
                <a:lnTo>
                  <a:pt x="728" y="722"/>
                </a:lnTo>
                <a:lnTo>
                  <a:pt x="739" y="742"/>
                </a:lnTo>
                <a:lnTo>
                  <a:pt x="749" y="763"/>
                </a:lnTo>
                <a:lnTo>
                  <a:pt x="760" y="784"/>
                </a:lnTo>
                <a:lnTo>
                  <a:pt x="776" y="832"/>
                </a:lnTo>
                <a:lnTo>
                  <a:pt x="789" y="880"/>
                </a:lnTo>
                <a:lnTo>
                  <a:pt x="797" y="928"/>
                </a:lnTo>
                <a:lnTo>
                  <a:pt x="799" y="973"/>
                </a:lnTo>
                <a:lnTo>
                  <a:pt x="799" y="996"/>
                </a:lnTo>
                <a:lnTo>
                  <a:pt x="799" y="1015"/>
                </a:lnTo>
                <a:lnTo>
                  <a:pt x="799" y="1015"/>
                </a:lnTo>
                <a:lnTo>
                  <a:pt x="0" y="1015"/>
                </a:lnTo>
                <a:lnTo>
                  <a:pt x="0" y="1015"/>
                </a:lnTo>
                <a:lnTo>
                  <a:pt x="3" y="977"/>
                </a:lnTo>
                <a:lnTo>
                  <a:pt x="7" y="936"/>
                </a:lnTo>
                <a:lnTo>
                  <a:pt x="13" y="890"/>
                </a:lnTo>
                <a:lnTo>
                  <a:pt x="23" y="842"/>
                </a:lnTo>
                <a:lnTo>
                  <a:pt x="30" y="819"/>
                </a:lnTo>
                <a:lnTo>
                  <a:pt x="38" y="797"/>
                </a:lnTo>
                <a:lnTo>
                  <a:pt x="46" y="774"/>
                </a:lnTo>
                <a:lnTo>
                  <a:pt x="57" y="753"/>
                </a:lnTo>
                <a:lnTo>
                  <a:pt x="69" y="732"/>
                </a:lnTo>
                <a:lnTo>
                  <a:pt x="84" y="713"/>
                </a:lnTo>
                <a:lnTo>
                  <a:pt x="98" y="695"/>
                </a:lnTo>
                <a:lnTo>
                  <a:pt x="115" y="678"/>
                </a:lnTo>
                <a:lnTo>
                  <a:pt x="115" y="678"/>
                </a:lnTo>
                <a:close/>
                <a:moveTo>
                  <a:pt x="633" y="358"/>
                </a:moveTo>
                <a:lnTo>
                  <a:pt x="633" y="358"/>
                </a:lnTo>
                <a:lnTo>
                  <a:pt x="612" y="360"/>
                </a:lnTo>
                <a:lnTo>
                  <a:pt x="604" y="362"/>
                </a:lnTo>
                <a:lnTo>
                  <a:pt x="597" y="364"/>
                </a:lnTo>
                <a:lnTo>
                  <a:pt x="597" y="364"/>
                </a:lnTo>
                <a:lnTo>
                  <a:pt x="579" y="308"/>
                </a:lnTo>
                <a:lnTo>
                  <a:pt x="579" y="308"/>
                </a:lnTo>
                <a:lnTo>
                  <a:pt x="545" y="314"/>
                </a:lnTo>
                <a:lnTo>
                  <a:pt x="510" y="318"/>
                </a:lnTo>
                <a:lnTo>
                  <a:pt x="475" y="322"/>
                </a:lnTo>
                <a:lnTo>
                  <a:pt x="437" y="322"/>
                </a:lnTo>
                <a:lnTo>
                  <a:pt x="396" y="320"/>
                </a:lnTo>
                <a:lnTo>
                  <a:pt x="354" y="316"/>
                </a:lnTo>
                <a:lnTo>
                  <a:pt x="308" y="308"/>
                </a:lnTo>
                <a:lnTo>
                  <a:pt x="260" y="297"/>
                </a:lnTo>
                <a:lnTo>
                  <a:pt x="260" y="297"/>
                </a:lnTo>
                <a:lnTo>
                  <a:pt x="223" y="362"/>
                </a:lnTo>
                <a:lnTo>
                  <a:pt x="223" y="362"/>
                </a:lnTo>
                <a:lnTo>
                  <a:pt x="181" y="358"/>
                </a:lnTo>
                <a:lnTo>
                  <a:pt x="181" y="358"/>
                </a:lnTo>
                <a:lnTo>
                  <a:pt x="175" y="358"/>
                </a:lnTo>
                <a:lnTo>
                  <a:pt x="175" y="358"/>
                </a:lnTo>
                <a:lnTo>
                  <a:pt x="169" y="362"/>
                </a:lnTo>
                <a:lnTo>
                  <a:pt x="169" y="362"/>
                </a:lnTo>
                <a:lnTo>
                  <a:pt x="171" y="393"/>
                </a:lnTo>
                <a:lnTo>
                  <a:pt x="175" y="406"/>
                </a:lnTo>
                <a:lnTo>
                  <a:pt x="179" y="418"/>
                </a:lnTo>
                <a:lnTo>
                  <a:pt x="179" y="418"/>
                </a:lnTo>
                <a:lnTo>
                  <a:pt x="183" y="426"/>
                </a:lnTo>
                <a:lnTo>
                  <a:pt x="188" y="435"/>
                </a:lnTo>
                <a:lnTo>
                  <a:pt x="194" y="439"/>
                </a:lnTo>
                <a:lnTo>
                  <a:pt x="202" y="443"/>
                </a:lnTo>
                <a:lnTo>
                  <a:pt x="213" y="445"/>
                </a:lnTo>
                <a:lnTo>
                  <a:pt x="215" y="458"/>
                </a:lnTo>
                <a:lnTo>
                  <a:pt x="215" y="458"/>
                </a:lnTo>
                <a:lnTo>
                  <a:pt x="221" y="476"/>
                </a:lnTo>
                <a:lnTo>
                  <a:pt x="227" y="493"/>
                </a:lnTo>
                <a:lnTo>
                  <a:pt x="235" y="510"/>
                </a:lnTo>
                <a:lnTo>
                  <a:pt x="246" y="526"/>
                </a:lnTo>
                <a:lnTo>
                  <a:pt x="254" y="541"/>
                </a:lnTo>
                <a:lnTo>
                  <a:pt x="267" y="555"/>
                </a:lnTo>
                <a:lnTo>
                  <a:pt x="277" y="568"/>
                </a:lnTo>
                <a:lnTo>
                  <a:pt x="290" y="580"/>
                </a:lnTo>
                <a:lnTo>
                  <a:pt x="290" y="580"/>
                </a:lnTo>
                <a:lnTo>
                  <a:pt x="304" y="591"/>
                </a:lnTo>
                <a:lnTo>
                  <a:pt x="317" y="601"/>
                </a:lnTo>
                <a:lnTo>
                  <a:pt x="331" y="607"/>
                </a:lnTo>
                <a:lnTo>
                  <a:pt x="346" y="616"/>
                </a:lnTo>
                <a:lnTo>
                  <a:pt x="360" y="620"/>
                </a:lnTo>
                <a:lnTo>
                  <a:pt x="375" y="624"/>
                </a:lnTo>
                <a:lnTo>
                  <a:pt x="389" y="626"/>
                </a:lnTo>
                <a:lnTo>
                  <a:pt x="406" y="628"/>
                </a:lnTo>
                <a:lnTo>
                  <a:pt x="406" y="628"/>
                </a:lnTo>
                <a:lnTo>
                  <a:pt x="421" y="626"/>
                </a:lnTo>
                <a:lnTo>
                  <a:pt x="435" y="624"/>
                </a:lnTo>
                <a:lnTo>
                  <a:pt x="450" y="620"/>
                </a:lnTo>
                <a:lnTo>
                  <a:pt x="464" y="616"/>
                </a:lnTo>
                <a:lnTo>
                  <a:pt x="479" y="607"/>
                </a:lnTo>
                <a:lnTo>
                  <a:pt x="493" y="599"/>
                </a:lnTo>
                <a:lnTo>
                  <a:pt x="508" y="591"/>
                </a:lnTo>
                <a:lnTo>
                  <a:pt x="520" y="580"/>
                </a:lnTo>
                <a:lnTo>
                  <a:pt x="520" y="580"/>
                </a:lnTo>
                <a:lnTo>
                  <a:pt x="533" y="568"/>
                </a:lnTo>
                <a:lnTo>
                  <a:pt x="543" y="555"/>
                </a:lnTo>
                <a:lnTo>
                  <a:pt x="556" y="541"/>
                </a:lnTo>
                <a:lnTo>
                  <a:pt x="566" y="526"/>
                </a:lnTo>
                <a:lnTo>
                  <a:pt x="574" y="510"/>
                </a:lnTo>
                <a:lnTo>
                  <a:pt x="583" y="493"/>
                </a:lnTo>
                <a:lnTo>
                  <a:pt x="589" y="474"/>
                </a:lnTo>
                <a:lnTo>
                  <a:pt x="595" y="458"/>
                </a:lnTo>
                <a:lnTo>
                  <a:pt x="597" y="445"/>
                </a:lnTo>
                <a:lnTo>
                  <a:pt x="608" y="443"/>
                </a:lnTo>
                <a:lnTo>
                  <a:pt x="608" y="443"/>
                </a:lnTo>
                <a:lnTo>
                  <a:pt x="614" y="439"/>
                </a:lnTo>
                <a:lnTo>
                  <a:pt x="620" y="433"/>
                </a:lnTo>
                <a:lnTo>
                  <a:pt x="626" y="426"/>
                </a:lnTo>
                <a:lnTo>
                  <a:pt x="631" y="418"/>
                </a:lnTo>
                <a:lnTo>
                  <a:pt x="631" y="418"/>
                </a:lnTo>
                <a:lnTo>
                  <a:pt x="635" y="406"/>
                </a:lnTo>
                <a:lnTo>
                  <a:pt x="637" y="393"/>
                </a:lnTo>
                <a:lnTo>
                  <a:pt x="639" y="362"/>
                </a:lnTo>
                <a:lnTo>
                  <a:pt x="639" y="362"/>
                </a:lnTo>
                <a:lnTo>
                  <a:pt x="633" y="358"/>
                </a:lnTo>
                <a:lnTo>
                  <a:pt x="633" y="358"/>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endParaRPr>
          </a:p>
        </p:txBody>
      </p:sp>
      <p:sp>
        <p:nvSpPr>
          <p:cNvPr id="27" name="Freeform 7"/>
          <p:cNvSpPr>
            <a:spLocks noEditPoints="1"/>
          </p:cNvSpPr>
          <p:nvPr/>
        </p:nvSpPr>
        <p:spPr bwMode="auto">
          <a:xfrm>
            <a:off x="5861685" y="5381906"/>
            <a:ext cx="483870" cy="615315"/>
          </a:xfrm>
          <a:custGeom>
            <a:avLst/>
            <a:gdLst>
              <a:gd name="T0" fmla="*/ 683 w 799"/>
              <a:gd name="T1" fmla="*/ 337 h 1015"/>
              <a:gd name="T2" fmla="*/ 678 w 799"/>
              <a:gd name="T3" fmla="*/ 395 h 1015"/>
              <a:gd name="T4" fmla="*/ 662 w 799"/>
              <a:gd name="T5" fmla="*/ 447 h 1015"/>
              <a:gd name="T6" fmla="*/ 633 w 799"/>
              <a:gd name="T7" fmla="*/ 476 h 1015"/>
              <a:gd name="T8" fmla="*/ 599 w 799"/>
              <a:gd name="T9" fmla="*/ 551 h 1015"/>
              <a:gd name="T10" fmla="*/ 547 w 799"/>
              <a:gd name="T11" fmla="*/ 611 h 1015"/>
              <a:gd name="T12" fmla="*/ 498 w 799"/>
              <a:gd name="T13" fmla="*/ 647 h 1015"/>
              <a:gd name="T14" fmla="*/ 425 w 799"/>
              <a:gd name="T15" fmla="*/ 670 h 1015"/>
              <a:gd name="T16" fmla="*/ 366 w 799"/>
              <a:gd name="T17" fmla="*/ 666 h 1015"/>
              <a:gd name="T18" fmla="*/ 296 w 799"/>
              <a:gd name="T19" fmla="*/ 636 h 1015"/>
              <a:gd name="T20" fmla="*/ 248 w 799"/>
              <a:gd name="T21" fmla="*/ 599 h 1015"/>
              <a:gd name="T22" fmla="*/ 202 w 799"/>
              <a:gd name="T23" fmla="*/ 534 h 1015"/>
              <a:gd name="T24" fmla="*/ 177 w 799"/>
              <a:gd name="T25" fmla="*/ 478 h 1015"/>
              <a:gd name="T26" fmla="*/ 140 w 799"/>
              <a:gd name="T27" fmla="*/ 435 h 1015"/>
              <a:gd name="T28" fmla="*/ 127 w 799"/>
              <a:gd name="T29" fmla="*/ 374 h 1015"/>
              <a:gd name="T30" fmla="*/ 136 w 799"/>
              <a:gd name="T31" fmla="*/ 331 h 1015"/>
              <a:gd name="T32" fmla="*/ 134 w 799"/>
              <a:gd name="T33" fmla="*/ 233 h 1015"/>
              <a:gd name="T34" fmla="*/ 148 w 799"/>
              <a:gd name="T35" fmla="*/ 131 h 1015"/>
              <a:gd name="T36" fmla="*/ 202 w 799"/>
              <a:gd name="T37" fmla="*/ 62 h 1015"/>
              <a:gd name="T38" fmla="*/ 265 w 799"/>
              <a:gd name="T39" fmla="*/ 25 h 1015"/>
              <a:gd name="T40" fmla="*/ 366 w 799"/>
              <a:gd name="T41" fmla="*/ 2 h 1015"/>
              <a:gd name="T42" fmla="*/ 475 w 799"/>
              <a:gd name="T43" fmla="*/ 8 h 1015"/>
              <a:gd name="T44" fmla="*/ 568 w 799"/>
              <a:gd name="T45" fmla="*/ 42 h 1015"/>
              <a:gd name="T46" fmla="*/ 612 w 799"/>
              <a:gd name="T47" fmla="*/ 75 h 1015"/>
              <a:gd name="T48" fmla="*/ 645 w 799"/>
              <a:gd name="T49" fmla="*/ 127 h 1015"/>
              <a:gd name="T50" fmla="*/ 668 w 799"/>
              <a:gd name="T51" fmla="*/ 233 h 1015"/>
              <a:gd name="T52" fmla="*/ 115 w 799"/>
              <a:gd name="T53" fmla="*/ 678 h 1015"/>
              <a:gd name="T54" fmla="*/ 240 w 799"/>
              <a:gd name="T55" fmla="*/ 695 h 1015"/>
              <a:gd name="T56" fmla="*/ 325 w 799"/>
              <a:gd name="T57" fmla="*/ 740 h 1015"/>
              <a:gd name="T58" fmla="*/ 400 w 799"/>
              <a:gd name="T59" fmla="*/ 753 h 1015"/>
              <a:gd name="T60" fmla="*/ 500 w 799"/>
              <a:gd name="T61" fmla="*/ 732 h 1015"/>
              <a:gd name="T62" fmla="*/ 581 w 799"/>
              <a:gd name="T63" fmla="*/ 674 h 1015"/>
              <a:gd name="T64" fmla="*/ 703 w 799"/>
              <a:gd name="T65" fmla="*/ 688 h 1015"/>
              <a:gd name="T66" fmla="*/ 749 w 799"/>
              <a:gd name="T67" fmla="*/ 763 h 1015"/>
              <a:gd name="T68" fmla="*/ 797 w 799"/>
              <a:gd name="T69" fmla="*/ 928 h 1015"/>
              <a:gd name="T70" fmla="*/ 799 w 799"/>
              <a:gd name="T71" fmla="*/ 1015 h 1015"/>
              <a:gd name="T72" fmla="*/ 7 w 799"/>
              <a:gd name="T73" fmla="*/ 936 h 1015"/>
              <a:gd name="T74" fmla="*/ 38 w 799"/>
              <a:gd name="T75" fmla="*/ 797 h 1015"/>
              <a:gd name="T76" fmla="*/ 84 w 799"/>
              <a:gd name="T77" fmla="*/ 713 h 1015"/>
              <a:gd name="T78" fmla="*/ 633 w 799"/>
              <a:gd name="T79" fmla="*/ 358 h 1015"/>
              <a:gd name="T80" fmla="*/ 597 w 799"/>
              <a:gd name="T81" fmla="*/ 364 h 1015"/>
              <a:gd name="T82" fmla="*/ 545 w 799"/>
              <a:gd name="T83" fmla="*/ 314 h 1015"/>
              <a:gd name="T84" fmla="*/ 396 w 799"/>
              <a:gd name="T85" fmla="*/ 320 h 1015"/>
              <a:gd name="T86" fmla="*/ 260 w 799"/>
              <a:gd name="T87" fmla="*/ 297 h 1015"/>
              <a:gd name="T88" fmla="*/ 181 w 799"/>
              <a:gd name="T89" fmla="*/ 358 h 1015"/>
              <a:gd name="T90" fmla="*/ 169 w 799"/>
              <a:gd name="T91" fmla="*/ 362 h 1015"/>
              <a:gd name="T92" fmla="*/ 179 w 799"/>
              <a:gd name="T93" fmla="*/ 418 h 1015"/>
              <a:gd name="T94" fmla="*/ 202 w 799"/>
              <a:gd name="T95" fmla="*/ 443 h 1015"/>
              <a:gd name="T96" fmla="*/ 221 w 799"/>
              <a:gd name="T97" fmla="*/ 476 h 1015"/>
              <a:gd name="T98" fmla="*/ 254 w 799"/>
              <a:gd name="T99" fmla="*/ 541 h 1015"/>
              <a:gd name="T100" fmla="*/ 290 w 799"/>
              <a:gd name="T101" fmla="*/ 580 h 1015"/>
              <a:gd name="T102" fmla="*/ 346 w 799"/>
              <a:gd name="T103" fmla="*/ 616 h 1015"/>
              <a:gd name="T104" fmla="*/ 406 w 799"/>
              <a:gd name="T105" fmla="*/ 628 h 1015"/>
              <a:gd name="T106" fmla="*/ 450 w 799"/>
              <a:gd name="T107" fmla="*/ 620 h 1015"/>
              <a:gd name="T108" fmla="*/ 508 w 799"/>
              <a:gd name="T109" fmla="*/ 591 h 1015"/>
              <a:gd name="T110" fmla="*/ 543 w 799"/>
              <a:gd name="T111" fmla="*/ 555 h 1015"/>
              <a:gd name="T112" fmla="*/ 583 w 799"/>
              <a:gd name="T113" fmla="*/ 493 h 1015"/>
              <a:gd name="T114" fmla="*/ 608 w 799"/>
              <a:gd name="T115" fmla="*/ 443 h 1015"/>
              <a:gd name="T116" fmla="*/ 626 w 799"/>
              <a:gd name="T117" fmla="*/ 426 h 1015"/>
              <a:gd name="T118" fmla="*/ 637 w 799"/>
              <a:gd name="T119" fmla="*/ 393 h 1015"/>
              <a:gd name="T120" fmla="*/ 633 w 799"/>
              <a:gd name="T121" fmla="*/ 358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9" h="1015">
                <a:moveTo>
                  <a:pt x="662" y="324"/>
                </a:moveTo>
                <a:lnTo>
                  <a:pt x="662" y="324"/>
                </a:lnTo>
                <a:lnTo>
                  <a:pt x="672" y="331"/>
                </a:lnTo>
                <a:lnTo>
                  <a:pt x="683" y="337"/>
                </a:lnTo>
                <a:lnTo>
                  <a:pt x="683" y="349"/>
                </a:lnTo>
                <a:lnTo>
                  <a:pt x="683" y="349"/>
                </a:lnTo>
                <a:lnTo>
                  <a:pt x="681" y="372"/>
                </a:lnTo>
                <a:lnTo>
                  <a:pt x="678" y="395"/>
                </a:lnTo>
                <a:lnTo>
                  <a:pt x="674" y="416"/>
                </a:lnTo>
                <a:lnTo>
                  <a:pt x="670" y="433"/>
                </a:lnTo>
                <a:lnTo>
                  <a:pt x="670" y="433"/>
                </a:lnTo>
                <a:lnTo>
                  <a:pt x="662" y="447"/>
                </a:lnTo>
                <a:lnTo>
                  <a:pt x="653" y="460"/>
                </a:lnTo>
                <a:lnTo>
                  <a:pt x="645" y="470"/>
                </a:lnTo>
                <a:lnTo>
                  <a:pt x="633" y="476"/>
                </a:lnTo>
                <a:lnTo>
                  <a:pt x="633" y="476"/>
                </a:lnTo>
                <a:lnTo>
                  <a:pt x="626" y="497"/>
                </a:lnTo>
                <a:lnTo>
                  <a:pt x="618" y="516"/>
                </a:lnTo>
                <a:lnTo>
                  <a:pt x="608" y="534"/>
                </a:lnTo>
                <a:lnTo>
                  <a:pt x="599" y="551"/>
                </a:lnTo>
                <a:lnTo>
                  <a:pt x="587" y="568"/>
                </a:lnTo>
                <a:lnTo>
                  <a:pt x="574" y="584"/>
                </a:lnTo>
                <a:lnTo>
                  <a:pt x="562" y="599"/>
                </a:lnTo>
                <a:lnTo>
                  <a:pt x="547" y="611"/>
                </a:lnTo>
                <a:lnTo>
                  <a:pt x="547" y="611"/>
                </a:lnTo>
                <a:lnTo>
                  <a:pt x="533" y="624"/>
                </a:lnTo>
                <a:lnTo>
                  <a:pt x="516" y="636"/>
                </a:lnTo>
                <a:lnTo>
                  <a:pt x="498" y="647"/>
                </a:lnTo>
                <a:lnTo>
                  <a:pt x="481" y="655"/>
                </a:lnTo>
                <a:lnTo>
                  <a:pt x="462" y="661"/>
                </a:lnTo>
                <a:lnTo>
                  <a:pt x="443" y="666"/>
                </a:lnTo>
                <a:lnTo>
                  <a:pt x="425" y="670"/>
                </a:lnTo>
                <a:lnTo>
                  <a:pt x="406" y="670"/>
                </a:lnTo>
                <a:lnTo>
                  <a:pt x="406" y="670"/>
                </a:lnTo>
                <a:lnTo>
                  <a:pt x="385" y="670"/>
                </a:lnTo>
                <a:lnTo>
                  <a:pt x="366" y="666"/>
                </a:lnTo>
                <a:lnTo>
                  <a:pt x="348" y="661"/>
                </a:lnTo>
                <a:lnTo>
                  <a:pt x="331" y="655"/>
                </a:lnTo>
                <a:lnTo>
                  <a:pt x="312" y="647"/>
                </a:lnTo>
                <a:lnTo>
                  <a:pt x="296" y="636"/>
                </a:lnTo>
                <a:lnTo>
                  <a:pt x="279" y="624"/>
                </a:lnTo>
                <a:lnTo>
                  <a:pt x="263" y="611"/>
                </a:lnTo>
                <a:lnTo>
                  <a:pt x="263" y="611"/>
                </a:lnTo>
                <a:lnTo>
                  <a:pt x="248" y="599"/>
                </a:lnTo>
                <a:lnTo>
                  <a:pt x="235" y="584"/>
                </a:lnTo>
                <a:lnTo>
                  <a:pt x="223" y="568"/>
                </a:lnTo>
                <a:lnTo>
                  <a:pt x="213" y="553"/>
                </a:lnTo>
                <a:lnTo>
                  <a:pt x="202" y="534"/>
                </a:lnTo>
                <a:lnTo>
                  <a:pt x="192" y="518"/>
                </a:lnTo>
                <a:lnTo>
                  <a:pt x="183" y="497"/>
                </a:lnTo>
                <a:lnTo>
                  <a:pt x="177" y="478"/>
                </a:lnTo>
                <a:lnTo>
                  <a:pt x="177" y="478"/>
                </a:lnTo>
                <a:lnTo>
                  <a:pt x="167" y="470"/>
                </a:lnTo>
                <a:lnTo>
                  <a:pt x="156" y="462"/>
                </a:lnTo>
                <a:lnTo>
                  <a:pt x="146" y="449"/>
                </a:lnTo>
                <a:lnTo>
                  <a:pt x="140" y="435"/>
                </a:lnTo>
                <a:lnTo>
                  <a:pt x="140" y="435"/>
                </a:lnTo>
                <a:lnTo>
                  <a:pt x="134" y="416"/>
                </a:lnTo>
                <a:lnTo>
                  <a:pt x="129" y="395"/>
                </a:lnTo>
                <a:lnTo>
                  <a:pt x="127" y="374"/>
                </a:lnTo>
                <a:lnTo>
                  <a:pt x="127" y="349"/>
                </a:lnTo>
                <a:lnTo>
                  <a:pt x="127" y="337"/>
                </a:lnTo>
                <a:lnTo>
                  <a:pt x="136" y="331"/>
                </a:lnTo>
                <a:lnTo>
                  <a:pt x="136" y="331"/>
                </a:lnTo>
                <a:lnTo>
                  <a:pt x="142" y="329"/>
                </a:lnTo>
                <a:lnTo>
                  <a:pt x="142" y="329"/>
                </a:lnTo>
                <a:lnTo>
                  <a:pt x="136" y="277"/>
                </a:lnTo>
                <a:lnTo>
                  <a:pt x="134" y="233"/>
                </a:lnTo>
                <a:lnTo>
                  <a:pt x="136" y="193"/>
                </a:lnTo>
                <a:lnTo>
                  <a:pt x="140" y="160"/>
                </a:lnTo>
                <a:lnTo>
                  <a:pt x="144" y="146"/>
                </a:lnTo>
                <a:lnTo>
                  <a:pt x="148" y="131"/>
                </a:lnTo>
                <a:lnTo>
                  <a:pt x="154" y="119"/>
                </a:lnTo>
                <a:lnTo>
                  <a:pt x="163" y="106"/>
                </a:lnTo>
                <a:lnTo>
                  <a:pt x="179" y="83"/>
                </a:lnTo>
                <a:lnTo>
                  <a:pt x="202" y="62"/>
                </a:lnTo>
                <a:lnTo>
                  <a:pt x="202" y="62"/>
                </a:lnTo>
                <a:lnTo>
                  <a:pt x="221" y="48"/>
                </a:lnTo>
                <a:lnTo>
                  <a:pt x="242" y="35"/>
                </a:lnTo>
                <a:lnTo>
                  <a:pt x="265" y="25"/>
                </a:lnTo>
                <a:lnTo>
                  <a:pt x="290" y="17"/>
                </a:lnTo>
                <a:lnTo>
                  <a:pt x="315" y="10"/>
                </a:lnTo>
                <a:lnTo>
                  <a:pt x="342" y="4"/>
                </a:lnTo>
                <a:lnTo>
                  <a:pt x="366" y="2"/>
                </a:lnTo>
                <a:lnTo>
                  <a:pt x="394" y="0"/>
                </a:lnTo>
                <a:lnTo>
                  <a:pt x="421" y="2"/>
                </a:lnTo>
                <a:lnTo>
                  <a:pt x="448" y="4"/>
                </a:lnTo>
                <a:lnTo>
                  <a:pt x="475" y="8"/>
                </a:lnTo>
                <a:lnTo>
                  <a:pt x="500" y="12"/>
                </a:lnTo>
                <a:lnTo>
                  <a:pt x="525" y="21"/>
                </a:lnTo>
                <a:lnTo>
                  <a:pt x="547" y="31"/>
                </a:lnTo>
                <a:lnTo>
                  <a:pt x="568" y="42"/>
                </a:lnTo>
                <a:lnTo>
                  <a:pt x="587" y="54"/>
                </a:lnTo>
                <a:lnTo>
                  <a:pt x="587" y="54"/>
                </a:lnTo>
                <a:lnTo>
                  <a:pt x="599" y="64"/>
                </a:lnTo>
                <a:lnTo>
                  <a:pt x="612" y="75"/>
                </a:lnTo>
                <a:lnTo>
                  <a:pt x="622" y="87"/>
                </a:lnTo>
                <a:lnTo>
                  <a:pt x="631" y="100"/>
                </a:lnTo>
                <a:lnTo>
                  <a:pt x="639" y="112"/>
                </a:lnTo>
                <a:lnTo>
                  <a:pt x="645" y="127"/>
                </a:lnTo>
                <a:lnTo>
                  <a:pt x="651" y="141"/>
                </a:lnTo>
                <a:lnTo>
                  <a:pt x="658" y="158"/>
                </a:lnTo>
                <a:lnTo>
                  <a:pt x="664" y="193"/>
                </a:lnTo>
                <a:lnTo>
                  <a:pt x="668" y="233"/>
                </a:lnTo>
                <a:lnTo>
                  <a:pt x="666" y="277"/>
                </a:lnTo>
                <a:lnTo>
                  <a:pt x="662" y="324"/>
                </a:lnTo>
                <a:lnTo>
                  <a:pt x="662" y="324"/>
                </a:lnTo>
                <a:close/>
                <a:moveTo>
                  <a:pt x="115" y="678"/>
                </a:moveTo>
                <a:lnTo>
                  <a:pt x="115" y="678"/>
                </a:lnTo>
                <a:lnTo>
                  <a:pt x="221" y="678"/>
                </a:lnTo>
                <a:lnTo>
                  <a:pt x="221" y="678"/>
                </a:lnTo>
                <a:lnTo>
                  <a:pt x="240" y="695"/>
                </a:lnTo>
                <a:lnTo>
                  <a:pt x="258" y="709"/>
                </a:lnTo>
                <a:lnTo>
                  <a:pt x="279" y="722"/>
                </a:lnTo>
                <a:lnTo>
                  <a:pt x="302" y="732"/>
                </a:lnTo>
                <a:lnTo>
                  <a:pt x="325" y="740"/>
                </a:lnTo>
                <a:lnTo>
                  <a:pt x="350" y="747"/>
                </a:lnTo>
                <a:lnTo>
                  <a:pt x="375" y="751"/>
                </a:lnTo>
                <a:lnTo>
                  <a:pt x="400" y="753"/>
                </a:lnTo>
                <a:lnTo>
                  <a:pt x="400" y="753"/>
                </a:lnTo>
                <a:lnTo>
                  <a:pt x="427" y="751"/>
                </a:lnTo>
                <a:lnTo>
                  <a:pt x="452" y="747"/>
                </a:lnTo>
                <a:lnTo>
                  <a:pt x="477" y="740"/>
                </a:lnTo>
                <a:lnTo>
                  <a:pt x="500" y="732"/>
                </a:lnTo>
                <a:lnTo>
                  <a:pt x="522" y="720"/>
                </a:lnTo>
                <a:lnTo>
                  <a:pt x="543" y="707"/>
                </a:lnTo>
                <a:lnTo>
                  <a:pt x="564" y="693"/>
                </a:lnTo>
                <a:lnTo>
                  <a:pt x="581" y="674"/>
                </a:lnTo>
                <a:lnTo>
                  <a:pt x="581" y="674"/>
                </a:lnTo>
                <a:lnTo>
                  <a:pt x="689" y="674"/>
                </a:lnTo>
                <a:lnTo>
                  <a:pt x="689" y="674"/>
                </a:lnTo>
                <a:lnTo>
                  <a:pt x="703" y="688"/>
                </a:lnTo>
                <a:lnTo>
                  <a:pt x="716" y="705"/>
                </a:lnTo>
                <a:lnTo>
                  <a:pt x="728" y="722"/>
                </a:lnTo>
                <a:lnTo>
                  <a:pt x="739" y="742"/>
                </a:lnTo>
                <a:lnTo>
                  <a:pt x="749" y="763"/>
                </a:lnTo>
                <a:lnTo>
                  <a:pt x="760" y="784"/>
                </a:lnTo>
                <a:lnTo>
                  <a:pt x="776" y="832"/>
                </a:lnTo>
                <a:lnTo>
                  <a:pt x="789" y="880"/>
                </a:lnTo>
                <a:lnTo>
                  <a:pt x="797" y="928"/>
                </a:lnTo>
                <a:lnTo>
                  <a:pt x="799" y="973"/>
                </a:lnTo>
                <a:lnTo>
                  <a:pt x="799" y="996"/>
                </a:lnTo>
                <a:lnTo>
                  <a:pt x="799" y="1015"/>
                </a:lnTo>
                <a:lnTo>
                  <a:pt x="799" y="1015"/>
                </a:lnTo>
                <a:lnTo>
                  <a:pt x="0" y="1015"/>
                </a:lnTo>
                <a:lnTo>
                  <a:pt x="0" y="1015"/>
                </a:lnTo>
                <a:lnTo>
                  <a:pt x="3" y="977"/>
                </a:lnTo>
                <a:lnTo>
                  <a:pt x="7" y="936"/>
                </a:lnTo>
                <a:lnTo>
                  <a:pt x="13" y="890"/>
                </a:lnTo>
                <a:lnTo>
                  <a:pt x="23" y="842"/>
                </a:lnTo>
                <a:lnTo>
                  <a:pt x="30" y="819"/>
                </a:lnTo>
                <a:lnTo>
                  <a:pt x="38" y="797"/>
                </a:lnTo>
                <a:lnTo>
                  <a:pt x="46" y="774"/>
                </a:lnTo>
                <a:lnTo>
                  <a:pt x="57" y="753"/>
                </a:lnTo>
                <a:lnTo>
                  <a:pt x="69" y="732"/>
                </a:lnTo>
                <a:lnTo>
                  <a:pt x="84" y="713"/>
                </a:lnTo>
                <a:lnTo>
                  <a:pt x="98" y="695"/>
                </a:lnTo>
                <a:lnTo>
                  <a:pt x="115" y="678"/>
                </a:lnTo>
                <a:lnTo>
                  <a:pt x="115" y="678"/>
                </a:lnTo>
                <a:close/>
                <a:moveTo>
                  <a:pt x="633" y="358"/>
                </a:moveTo>
                <a:lnTo>
                  <a:pt x="633" y="358"/>
                </a:lnTo>
                <a:lnTo>
                  <a:pt x="612" y="360"/>
                </a:lnTo>
                <a:lnTo>
                  <a:pt x="604" y="362"/>
                </a:lnTo>
                <a:lnTo>
                  <a:pt x="597" y="364"/>
                </a:lnTo>
                <a:lnTo>
                  <a:pt x="597" y="364"/>
                </a:lnTo>
                <a:lnTo>
                  <a:pt x="579" y="308"/>
                </a:lnTo>
                <a:lnTo>
                  <a:pt x="579" y="308"/>
                </a:lnTo>
                <a:lnTo>
                  <a:pt x="545" y="314"/>
                </a:lnTo>
                <a:lnTo>
                  <a:pt x="510" y="318"/>
                </a:lnTo>
                <a:lnTo>
                  <a:pt x="475" y="322"/>
                </a:lnTo>
                <a:lnTo>
                  <a:pt x="437" y="322"/>
                </a:lnTo>
                <a:lnTo>
                  <a:pt x="396" y="320"/>
                </a:lnTo>
                <a:lnTo>
                  <a:pt x="354" y="316"/>
                </a:lnTo>
                <a:lnTo>
                  <a:pt x="308" y="308"/>
                </a:lnTo>
                <a:lnTo>
                  <a:pt x="260" y="297"/>
                </a:lnTo>
                <a:lnTo>
                  <a:pt x="260" y="297"/>
                </a:lnTo>
                <a:lnTo>
                  <a:pt x="223" y="362"/>
                </a:lnTo>
                <a:lnTo>
                  <a:pt x="223" y="362"/>
                </a:lnTo>
                <a:lnTo>
                  <a:pt x="181" y="358"/>
                </a:lnTo>
                <a:lnTo>
                  <a:pt x="181" y="358"/>
                </a:lnTo>
                <a:lnTo>
                  <a:pt x="175" y="358"/>
                </a:lnTo>
                <a:lnTo>
                  <a:pt x="175" y="358"/>
                </a:lnTo>
                <a:lnTo>
                  <a:pt x="169" y="362"/>
                </a:lnTo>
                <a:lnTo>
                  <a:pt x="169" y="362"/>
                </a:lnTo>
                <a:lnTo>
                  <a:pt x="171" y="393"/>
                </a:lnTo>
                <a:lnTo>
                  <a:pt x="175" y="406"/>
                </a:lnTo>
                <a:lnTo>
                  <a:pt x="179" y="418"/>
                </a:lnTo>
                <a:lnTo>
                  <a:pt x="179" y="418"/>
                </a:lnTo>
                <a:lnTo>
                  <a:pt x="183" y="426"/>
                </a:lnTo>
                <a:lnTo>
                  <a:pt x="188" y="435"/>
                </a:lnTo>
                <a:lnTo>
                  <a:pt x="194" y="439"/>
                </a:lnTo>
                <a:lnTo>
                  <a:pt x="202" y="443"/>
                </a:lnTo>
                <a:lnTo>
                  <a:pt x="213" y="445"/>
                </a:lnTo>
                <a:lnTo>
                  <a:pt x="215" y="458"/>
                </a:lnTo>
                <a:lnTo>
                  <a:pt x="215" y="458"/>
                </a:lnTo>
                <a:lnTo>
                  <a:pt x="221" y="476"/>
                </a:lnTo>
                <a:lnTo>
                  <a:pt x="227" y="493"/>
                </a:lnTo>
                <a:lnTo>
                  <a:pt x="235" y="510"/>
                </a:lnTo>
                <a:lnTo>
                  <a:pt x="246" y="526"/>
                </a:lnTo>
                <a:lnTo>
                  <a:pt x="254" y="541"/>
                </a:lnTo>
                <a:lnTo>
                  <a:pt x="267" y="555"/>
                </a:lnTo>
                <a:lnTo>
                  <a:pt x="277" y="568"/>
                </a:lnTo>
                <a:lnTo>
                  <a:pt x="290" y="580"/>
                </a:lnTo>
                <a:lnTo>
                  <a:pt x="290" y="580"/>
                </a:lnTo>
                <a:lnTo>
                  <a:pt x="304" y="591"/>
                </a:lnTo>
                <a:lnTo>
                  <a:pt x="317" y="601"/>
                </a:lnTo>
                <a:lnTo>
                  <a:pt x="331" y="607"/>
                </a:lnTo>
                <a:lnTo>
                  <a:pt x="346" y="616"/>
                </a:lnTo>
                <a:lnTo>
                  <a:pt x="360" y="620"/>
                </a:lnTo>
                <a:lnTo>
                  <a:pt x="375" y="624"/>
                </a:lnTo>
                <a:lnTo>
                  <a:pt x="389" y="626"/>
                </a:lnTo>
                <a:lnTo>
                  <a:pt x="406" y="628"/>
                </a:lnTo>
                <a:lnTo>
                  <a:pt x="406" y="628"/>
                </a:lnTo>
                <a:lnTo>
                  <a:pt x="421" y="626"/>
                </a:lnTo>
                <a:lnTo>
                  <a:pt x="435" y="624"/>
                </a:lnTo>
                <a:lnTo>
                  <a:pt x="450" y="620"/>
                </a:lnTo>
                <a:lnTo>
                  <a:pt x="464" y="616"/>
                </a:lnTo>
                <a:lnTo>
                  <a:pt x="479" y="607"/>
                </a:lnTo>
                <a:lnTo>
                  <a:pt x="493" y="599"/>
                </a:lnTo>
                <a:lnTo>
                  <a:pt x="508" y="591"/>
                </a:lnTo>
                <a:lnTo>
                  <a:pt x="520" y="580"/>
                </a:lnTo>
                <a:lnTo>
                  <a:pt x="520" y="580"/>
                </a:lnTo>
                <a:lnTo>
                  <a:pt x="533" y="568"/>
                </a:lnTo>
                <a:lnTo>
                  <a:pt x="543" y="555"/>
                </a:lnTo>
                <a:lnTo>
                  <a:pt x="556" y="541"/>
                </a:lnTo>
                <a:lnTo>
                  <a:pt x="566" y="526"/>
                </a:lnTo>
                <a:lnTo>
                  <a:pt x="574" y="510"/>
                </a:lnTo>
                <a:lnTo>
                  <a:pt x="583" y="493"/>
                </a:lnTo>
                <a:lnTo>
                  <a:pt x="589" y="474"/>
                </a:lnTo>
                <a:lnTo>
                  <a:pt x="595" y="458"/>
                </a:lnTo>
                <a:lnTo>
                  <a:pt x="597" y="445"/>
                </a:lnTo>
                <a:lnTo>
                  <a:pt x="608" y="443"/>
                </a:lnTo>
                <a:lnTo>
                  <a:pt x="608" y="443"/>
                </a:lnTo>
                <a:lnTo>
                  <a:pt x="614" y="439"/>
                </a:lnTo>
                <a:lnTo>
                  <a:pt x="620" y="433"/>
                </a:lnTo>
                <a:lnTo>
                  <a:pt x="626" y="426"/>
                </a:lnTo>
                <a:lnTo>
                  <a:pt x="631" y="418"/>
                </a:lnTo>
                <a:lnTo>
                  <a:pt x="631" y="418"/>
                </a:lnTo>
                <a:lnTo>
                  <a:pt x="635" y="406"/>
                </a:lnTo>
                <a:lnTo>
                  <a:pt x="637" y="393"/>
                </a:lnTo>
                <a:lnTo>
                  <a:pt x="639" y="362"/>
                </a:lnTo>
                <a:lnTo>
                  <a:pt x="639" y="362"/>
                </a:lnTo>
                <a:lnTo>
                  <a:pt x="633" y="358"/>
                </a:lnTo>
                <a:lnTo>
                  <a:pt x="633" y="358"/>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47"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ppt_y-.1"/>
                                          </p:val>
                                        </p:tav>
                                        <p:tav tm="100000">
                                          <p:val>
                                            <p:strVal val="#ppt_y"/>
                                          </p:val>
                                        </p:tav>
                                      </p:tavLst>
                                    </p:anim>
                                  </p:childTnLst>
                                </p:cTn>
                              </p:par>
                            </p:childTnLst>
                          </p:cTn>
                        </p:par>
                        <p:par>
                          <p:cTn id="27" fill="hold">
                            <p:stCondLst>
                              <p:cond delay="2424"/>
                            </p:stCondLst>
                            <p:childTnLst>
                              <p:par>
                                <p:cTn id="28" presetID="31"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 calcmode="lin" valueType="num">
                                      <p:cBhvr>
                                        <p:cTn id="32" dur="500" fill="hold"/>
                                        <p:tgtEl>
                                          <p:spTgt spid="25"/>
                                        </p:tgtEl>
                                        <p:attrNameLst>
                                          <p:attrName>style.rotation</p:attrName>
                                        </p:attrNameLst>
                                      </p:cBhvr>
                                      <p:tavLst>
                                        <p:tav tm="0">
                                          <p:val>
                                            <p:fltVal val="90"/>
                                          </p:val>
                                        </p:tav>
                                        <p:tav tm="100000">
                                          <p:val>
                                            <p:fltVal val="0"/>
                                          </p:val>
                                        </p:tav>
                                      </p:tavLst>
                                    </p:anim>
                                    <p:animEffect transition="in" filter="fade">
                                      <p:cBhvr>
                                        <p:cTn id="33" dur="500"/>
                                        <p:tgtEl>
                                          <p:spTgt spid="25"/>
                                        </p:tgtEl>
                                      </p:cBhvr>
                                    </p:animEffect>
                                  </p:childTnLst>
                                </p:cTn>
                              </p:par>
                              <p:par>
                                <p:cTn id="34" presetID="22" presetClass="entr" presetSubtype="1" fill="hold" grpId="0" nodeType="withEffect">
                                  <p:stCondLst>
                                    <p:cond delay="25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par>
                          <p:cTn id="37" fill="hold">
                            <p:stCondLst>
                              <p:cond delay="2924"/>
                            </p:stCondLst>
                            <p:childTnLst>
                              <p:par>
                                <p:cTn id="38" presetID="31"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 calcmode="lin" valueType="num">
                                      <p:cBhvr>
                                        <p:cTn id="42" dur="500" fill="hold"/>
                                        <p:tgtEl>
                                          <p:spTgt spid="26"/>
                                        </p:tgtEl>
                                        <p:attrNameLst>
                                          <p:attrName>style.rotation</p:attrName>
                                        </p:attrNameLst>
                                      </p:cBhvr>
                                      <p:tavLst>
                                        <p:tav tm="0">
                                          <p:val>
                                            <p:fltVal val="90"/>
                                          </p:val>
                                        </p:tav>
                                        <p:tav tm="100000">
                                          <p:val>
                                            <p:fltVal val="0"/>
                                          </p:val>
                                        </p:tav>
                                      </p:tavLst>
                                    </p:anim>
                                    <p:animEffect transition="in" filter="fade">
                                      <p:cBhvr>
                                        <p:cTn id="43" dur="500"/>
                                        <p:tgtEl>
                                          <p:spTgt spid="26"/>
                                        </p:tgtEl>
                                      </p:cBhvr>
                                    </p:animEffect>
                                  </p:childTnLst>
                                </p:cTn>
                              </p:par>
                              <p:par>
                                <p:cTn id="44" presetID="22" presetClass="entr" presetSubtype="1" fill="hold" grpId="0" nodeType="withEffect">
                                  <p:stCondLst>
                                    <p:cond delay="25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par>
                          <p:cTn id="47" fill="hold">
                            <p:stCondLst>
                              <p:cond delay="3424"/>
                            </p:stCondLst>
                            <p:childTnLst>
                              <p:par>
                                <p:cTn id="48" presetID="31"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par>
                                <p:cTn id="54" presetID="22" presetClass="entr" presetSubtype="1" fill="hold" grpId="0" nodeType="withEffect">
                                  <p:stCondLst>
                                    <p:cond delay="25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1" grpId="0" animBg="1"/>
      <p:bldP spid="22" grpId="0"/>
      <p:bldP spid="23" grpId="0"/>
      <p:bldP spid="24" grpId="0"/>
      <p:bldP spid="25" grpId="0" animBg="1"/>
      <p:bldP spid="26" grpId="0" animBg="1"/>
      <p:bldP spid="2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087979"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四、</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a:grpSpLocks noChangeAspect="1"/>
          </p:cNvGrpSpPr>
          <p:nvPr/>
        </p:nvGrpSpPr>
        <p:grpSpPr>
          <a:xfrm>
            <a:off x="530523" y="4417838"/>
            <a:ext cx="610226" cy="540000"/>
            <a:chOff x="10439401" y="5991224"/>
            <a:chExt cx="400050" cy="354013"/>
          </a:xfrm>
          <a:solidFill>
            <a:srgbClr val="4D7459"/>
          </a:solidFill>
        </p:grpSpPr>
        <p:sp>
          <p:nvSpPr>
            <p:cNvPr id="6" name="Freeform 171"/>
            <p:cNvSpPr>
              <a:spLocks noEditPoints="1"/>
            </p:cNvSpPr>
            <p:nvPr/>
          </p:nvSpPr>
          <p:spPr bwMode="auto">
            <a:xfrm>
              <a:off x="10439401" y="5991224"/>
              <a:ext cx="90488" cy="354013"/>
            </a:xfrm>
            <a:custGeom>
              <a:avLst/>
              <a:gdLst>
                <a:gd name="T0" fmla="*/ 42 w 57"/>
                <a:gd name="T1" fmla="*/ 0 h 223"/>
                <a:gd name="T2" fmla="*/ 16 w 57"/>
                <a:gd name="T3" fmla="*/ 0 h 223"/>
                <a:gd name="T4" fmla="*/ 16 w 57"/>
                <a:gd name="T5" fmla="*/ 50 h 223"/>
                <a:gd name="T6" fmla="*/ 0 w 57"/>
                <a:gd name="T7" fmla="*/ 50 h 223"/>
                <a:gd name="T8" fmla="*/ 0 w 57"/>
                <a:gd name="T9" fmla="*/ 115 h 223"/>
                <a:gd name="T10" fmla="*/ 16 w 57"/>
                <a:gd name="T11" fmla="*/ 115 h 223"/>
                <a:gd name="T12" fmla="*/ 16 w 57"/>
                <a:gd name="T13" fmla="*/ 223 h 223"/>
                <a:gd name="T14" fmla="*/ 42 w 57"/>
                <a:gd name="T15" fmla="*/ 223 h 223"/>
                <a:gd name="T16" fmla="*/ 42 w 57"/>
                <a:gd name="T17" fmla="*/ 115 h 223"/>
                <a:gd name="T18" fmla="*/ 57 w 57"/>
                <a:gd name="T19" fmla="*/ 115 h 223"/>
                <a:gd name="T20" fmla="*/ 57 w 57"/>
                <a:gd name="T21" fmla="*/ 50 h 223"/>
                <a:gd name="T22" fmla="*/ 42 w 57"/>
                <a:gd name="T23" fmla="*/ 50 h 223"/>
                <a:gd name="T24" fmla="*/ 42 w 57"/>
                <a:gd name="T25" fmla="*/ 0 h 223"/>
                <a:gd name="T26" fmla="*/ 49 w 57"/>
                <a:gd name="T27" fmla="*/ 58 h 223"/>
                <a:gd name="T28" fmla="*/ 49 w 57"/>
                <a:gd name="T29" fmla="*/ 107 h 223"/>
                <a:gd name="T30" fmla="*/ 8 w 57"/>
                <a:gd name="T31" fmla="*/ 107 h 223"/>
                <a:gd name="T32" fmla="*/ 8 w 57"/>
                <a:gd name="T33" fmla="*/ 58 h 223"/>
                <a:gd name="T34" fmla="*/ 49 w 57"/>
                <a:gd name="T35" fmla="*/ 5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50"/>
                  </a:lnTo>
                  <a:lnTo>
                    <a:pt x="0" y="50"/>
                  </a:lnTo>
                  <a:lnTo>
                    <a:pt x="0" y="115"/>
                  </a:lnTo>
                  <a:lnTo>
                    <a:pt x="16" y="115"/>
                  </a:lnTo>
                  <a:lnTo>
                    <a:pt x="16" y="223"/>
                  </a:lnTo>
                  <a:lnTo>
                    <a:pt x="42" y="223"/>
                  </a:lnTo>
                  <a:lnTo>
                    <a:pt x="42" y="115"/>
                  </a:lnTo>
                  <a:lnTo>
                    <a:pt x="57" y="115"/>
                  </a:lnTo>
                  <a:lnTo>
                    <a:pt x="57" y="50"/>
                  </a:lnTo>
                  <a:lnTo>
                    <a:pt x="42" y="50"/>
                  </a:lnTo>
                  <a:lnTo>
                    <a:pt x="42" y="0"/>
                  </a:lnTo>
                  <a:close/>
                  <a:moveTo>
                    <a:pt x="49" y="58"/>
                  </a:moveTo>
                  <a:lnTo>
                    <a:pt x="49" y="107"/>
                  </a:lnTo>
                  <a:lnTo>
                    <a:pt x="8" y="107"/>
                  </a:lnTo>
                  <a:lnTo>
                    <a:pt x="8" y="58"/>
                  </a:lnTo>
                  <a:lnTo>
                    <a:pt x="49" y="58"/>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7" name="Freeform 172"/>
            <p:cNvSpPr>
              <a:spLocks noEditPoints="1"/>
            </p:cNvSpPr>
            <p:nvPr/>
          </p:nvSpPr>
          <p:spPr bwMode="auto">
            <a:xfrm>
              <a:off x="10542588" y="5991224"/>
              <a:ext cx="90488" cy="354013"/>
            </a:xfrm>
            <a:custGeom>
              <a:avLst/>
              <a:gdLst>
                <a:gd name="T0" fmla="*/ 42 w 57"/>
                <a:gd name="T1" fmla="*/ 0 h 223"/>
                <a:gd name="T2" fmla="*/ 16 w 57"/>
                <a:gd name="T3" fmla="*/ 0 h 223"/>
                <a:gd name="T4" fmla="*/ 16 w 57"/>
                <a:gd name="T5" fmla="*/ 128 h 223"/>
                <a:gd name="T6" fmla="*/ 0 w 57"/>
                <a:gd name="T7" fmla="*/ 128 h 223"/>
                <a:gd name="T8" fmla="*/ 0 w 57"/>
                <a:gd name="T9" fmla="*/ 193 h 223"/>
                <a:gd name="T10" fmla="*/ 16 w 57"/>
                <a:gd name="T11" fmla="*/ 193 h 223"/>
                <a:gd name="T12" fmla="*/ 16 w 57"/>
                <a:gd name="T13" fmla="*/ 223 h 223"/>
                <a:gd name="T14" fmla="*/ 42 w 57"/>
                <a:gd name="T15" fmla="*/ 223 h 223"/>
                <a:gd name="T16" fmla="*/ 42 w 57"/>
                <a:gd name="T17" fmla="*/ 193 h 223"/>
                <a:gd name="T18" fmla="*/ 57 w 57"/>
                <a:gd name="T19" fmla="*/ 193 h 223"/>
                <a:gd name="T20" fmla="*/ 57 w 57"/>
                <a:gd name="T21" fmla="*/ 128 h 223"/>
                <a:gd name="T22" fmla="*/ 42 w 57"/>
                <a:gd name="T23" fmla="*/ 128 h 223"/>
                <a:gd name="T24" fmla="*/ 42 w 57"/>
                <a:gd name="T25" fmla="*/ 0 h 223"/>
                <a:gd name="T26" fmla="*/ 49 w 57"/>
                <a:gd name="T27" fmla="*/ 137 h 223"/>
                <a:gd name="T28" fmla="*/ 49 w 57"/>
                <a:gd name="T29" fmla="*/ 185 h 223"/>
                <a:gd name="T30" fmla="*/ 8 w 57"/>
                <a:gd name="T31" fmla="*/ 185 h 223"/>
                <a:gd name="T32" fmla="*/ 8 w 57"/>
                <a:gd name="T33" fmla="*/ 137 h 223"/>
                <a:gd name="T34" fmla="*/ 49 w 57"/>
                <a:gd name="T35" fmla="*/ 1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2" y="0"/>
                  </a:moveTo>
                  <a:lnTo>
                    <a:pt x="16" y="0"/>
                  </a:lnTo>
                  <a:lnTo>
                    <a:pt x="16" y="128"/>
                  </a:lnTo>
                  <a:lnTo>
                    <a:pt x="0" y="128"/>
                  </a:lnTo>
                  <a:lnTo>
                    <a:pt x="0" y="193"/>
                  </a:lnTo>
                  <a:lnTo>
                    <a:pt x="16" y="193"/>
                  </a:lnTo>
                  <a:lnTo>
                    <a:pt x="16" y="223"/>
                  </a:lnTo>
                  <a:lnTo>
                    <a:pt x="42" y="223"/>
                  </a:lnTo>
                  <a:lnTo>
                    <a:pt x="42" y="193"/>
                  </a:lnTo>
                  <a:lnTo>
                    <a:pt x="57" y="193"/>
                  </a:lnTo>
                  <a:lnTo>
                    <a:pt x="57" y="128"/>
                  </a:lnTo>
                  <a:lnTo>
                    <a:pt x="42" y="128"/>
                  </a:lnTo>
                  <a:lnTo>
                    <a:pt x="42" y="0"/>
                  </a:lnTo>
                  <a:close/>
                  <a:moveTo>
                    <a:pt x="49" y="137"/>
                  </a:moveTo>
                  <a:lnTo>
                    <a:pt x="49" y="185"/>
                  </a:lnTo>
                  <a:lnTo>
                    <a:pt x="8" y="185"/>
                  </a:lnTo>
                  <a:lnTo>
                    <a:pt x="8" y="137"/>
                  </a:lnTo>
                  <a:lnTo>
                    <a:pt x="49" y="137"/>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8" name="Freeform 173"/>
            <p:cNvSpPr>
              <a:spLocks noEditPoints="1"/>
            </p:cNvSpPr>
            <p:nvPr/>
          </p:nvSpPr>
          <p:spPr bwMode="auto">
            <a:xfrm>
              <a:off x="10645776" y="5991224"/>
              <a:ext cx="90488" cy="354013"/>
            </a:xfrm>
            <a:custGeom>
              <a:avLst/>
              <a:gdLst>
                <a:gd name="T0" fmla="*/ 41 w 57"/>
                <a:gd name="T1" fmla="*/ 0 h 223"/>
                <a:gd name="T2" fmla="*/ 16 w 57"/>
                <a:gd name="T3" fmla="*/ 0 h 223"/>
                <a:gd name="T4" fmla="*/ 16 w 57"/>
                <a:gd name="T5" fmla="*/ 26 h 223"/>
                <a:gd name="T6" fmla="*/ 0 w 57"/>
                <a:gd name="T7" fmla="*/ 26 h 223"/>
                <a:gd name="T8" fmla="*/ 0 w 57"/>
                <a:gd name="T9" fmla="*/ 91 h 223"/>
                <a:gd name="T10" fmla="*/ 16 w 57"/>
                <a:gd name="T11" fmla="*/ 91 h 223"/>
                <a:gd name="T12" fmla="*/ 16 w 57"/>
                <a:gd name="T13" fmla="*/ 223 h 223"/>
                <a:gd name="T14" fmla="*/ 41 w 57"/>
                <a:gd name="T15" fmla="*/ 223 h 223"/>
                <a:gd name="T16" fmla="*/ 41 w 57"/>
                <a:gd name="T17" fmla="*/ 91 h 223"/>
                <a:gd name="T18" fmla="*/ 57 w 57"/>
                <a:gd name="T19" fmla="*/ 91 h 223"/>
                <a:gd name="T20" fmla="*/ 57 w 57"/>
                <a:gd name="T21" fmla="*/ 26 h 223"/>
                <a:gd name="T22" fmla="*/ 41 w 57"/>
                <a:gd name="T23" fmla="*/ 26 h 223"/>
                <a:gd name="T24" fmla="*/ 41 w 57"/>
                <a:gd name="T25" fmla="*/ 0 h 223"/>
                <a:gd name="T26" fmla="*/ 48 w 57"/>
                <a:gd name="T27" fmla="*/ 35 h 223"/>
                <a:gd name="T28" fmla="*/ 48 w 57"/>
                <a:gd name="T29" fmla="*/ 83 h 223"/>
                <a:gd name="T30" fmla="*/ 8 w 57"/>
                <a:gd name="T31" fmla="*/ 83 h 223"/>
                <a:gd name="T32" fmla="*/ 8 w 57"/>
                <a:gd name="T33" fmla="*/ 35 h 223"/>
                <a:gd name="T34" fmla="*/ 48 w 57"/>
                <a:gd name="T35" fmla="*/ 3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0"/>
                  </a:moveTo>
                  <a:lnTo>
                    <a:pt x="16" y="0"/>
                  </a:lnTo>
                  <a:lnTo>
                    <a:pt x="16" y="26"/>
                  </a:lnTo>
                  <a:lnTo>
                    <a:pt x="0" y="26"/>
                  </a:lnTo>
                  <a:lnTo>
                    <a:pt x="0" y="91"/>
                  </a:lnTo>
                  <a:lnTo>
                    <a:pt x="16" y="91"/>
                  </a:lnTo>
                  <a:lnTo>
                    <a:pt x="16" y="223"/>
                  </a:lnTo>
                  <a:lnTo>
                    <a:pt x="41" y="223"/>
                  </a:lnTo>
                  <a:lnTo>
                    <a:pt x="41" y="91"/>
                  </a:lnTo>
                  <a:lnTo>
                    <a:pt x="57" y="91"/>
                  </a:lnTo>
                  <a:lnTo>
                    <a:pt x="57" y="26"/>
                  </a:lnTo>
                  <a:lnTo>
                    <a:pt x="41" y="26"/>
                  </a:lnTo>
                  <a:lnTo>
                    <a:pt x="41" y="0"/>
                  </a:lnTo>
                  <a:close/>
                  <a:moveTo>
                    <a:pt x="48" y="35"/>
                  </a:moveTo>
                  <a:lnTo>
                    <a:pt x="48" y="83"/>
                  </a:lnTo>
                  <a:lnTo>
                    <a:pt x="8" y="83"/>
                  </a:lnTo>
                  <a:lnTo>
                    <a:pt x="8" y="35"/>
                  </a:lnTo>
                  <a:lnTo>
                    <a:pt x="48" y="35"/>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9" name="Freeform 174"/>
            <p:cNvSpPr>
              <a:spLocks noEditPoints="1"/>
            </p:cNvSpPr>
            <p:nvPr/>
          </p:nvSpPr>
          <p:spPr bwMode="auto">
            <a:xfrm>
              <a:off x="10748963" y="5991224"/>
              <a:ext cx="90488" cy="354013"/>
            </a:xfrm>
            <a:custGeom>
              <a:avLst/>
              <a:gdLst>
                <a:gd name="T0" fmla="*/ 41 w 57"/>
                <a:gd name="T1" fmla="*/ 103 h 223"/>
                <a:gd name="T2" fmla="*/ 41 w 57"/>
                <a:gd name="T3" fmla="*/ 0 h 223"/>
                <a:gd name="T4" fmla="*/ 16 w 57"/>
                <a:gd name="T5" fmla="*/ 0 h 223"/>
                <a:gd name="T6" fmla="*/ 16 w 57"/>
                <a:gd name="T7" fmla="*/ 103 h 223"/>
                <a:gd name="T8" fmla="*/ 0 w 57"/>
                <a:gd name="T9" fmla="*/ 103 h 223"/>
                <a:gd name="T10" fmla="*/ 0 w 57"/>
                <a:gd name="T11" fmla="*/ 168 h 223"/>
                <a:gd name="T12" fmla="*/ 16 w 57"/>
                <a:gd name="T13" fmla="*/ 168 h 223"/>
                <a:gd name="T14" fmla="*/ 16 w 57"/>
                <a:gd name="T15" fmla="*/ 223 h 223"/>
                <a:gd name="T16" fmla="*/ 41 w 57"/>
                <a:gd name="T17" fmla="*/ 223 h 223"/>
                <a:gd name="T18" fmla="*/ 41 w 57"/>
                <a:gd name="T19" fmla="*/ 168 h 223"/>
                <a:gd name="T20" fmla="*/ 57 w 57"/>
                <a:gd name="T21" fmla="*/ 168 h 223"/>
                <a:gd name="T22" fmla="*/ 57 w 57"/>
                <a:gd name="T23" fmla="*/ 103 h 223"/>
                <a:gd name="T24" fmla="*/ 41 w 57"/>
                <a:gd name="T25" fmla="*/ 103 h 223"/>
                <a:gd name="T26" fmla="*/ 49 w 57"/>
                <a:gd name="T27" fmla="*/ 159 h 223"/>
                <a:gd name="T28" fmla="*/ 9 w 57"/>
                <a:gd name="T29" fmla="*/ 159 h 223"/>
                <a:gd name="T30" fmla="*/ 9 w 57"/>
                <a:gd name="T31" fmla="*/ 112 h 223"/>
                <a:gd name="T32" fmla="*/ 49 w 57"/>
                <a:gd name="T33" fmla="*/ 112 h 223"/>
                <a:gd name="T34" fmla="*/ 49 w 57"/>
                <a:gd name="T35" fmla="*/ 15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223">
                  <a:moveTo>
                    <a:pt x="41" y="103"/>
                  </a:moveTo>
                  <a:lnTo>
                    <a:pt x="41" y="0"/>
                  </a:lnTo>
                  <a:lnTo>
                    <a:pt x="16" y="0"/>
                  </a:lnTo>
                  <a:lnTo>
                    <a:pt x="16" y="103"/>
                  </a:lnTo>
                  <a:lnTo>
                    <a:pt x="0" y="103"/>
                  </a:lnTo>
                  <a:lnTo>
                    <a:pt x="0" y="168"/>
                  </a:lnTo>
                  <a:lnTo>
                    <a:pt x="16" y="168"/>
                  </a:lnTo>
                  <a:lnTo>
                    <a:pt x="16" y="223"/>
                  </a:lnTo>
                  <a:lnTo>
                    <a:pt x="41" y="223"/>
                  </a:lnTo>
                  <a:lnTo>
                    <a:pt x="41" y="168"/>
                  </a:lnTo>
                  <a:lnTo>
                    <a:pt x="57" y="168"/>
                  </a:lnTo>
                  <a:lnTo>
                    <a:pt x="57" y="103"/>
                  </a:lnTo>
                  <a:lnTo>
                    <a:pt x="41" y="103"/>
                  </a:lnTo>
                  <a:close/>
                  <a:moveTo>
                    <a:pt x="49" y="159"/>
                  </a:moveTo>
                  <a:lnTo>
                    <a:pt x="9" y="159"/>
                  </a:lnTo>
                  <a:lnTo>
                    <a:pt x="9" y="112"/>
                  </a:lnTo>
                  <a:lnTo>
                    <a:pt x="49" y="112"/>
                  </a:lnTo>
                  <a:lnTo>
                    <a:pt x="49" y="159"/>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10" name="文本框 9"/>
          <p:cNvSpPr txBox="1"/>
          <p:nvPr/>
        </p:nvSpPr>
        <p:spPr>
          <a:xfrm>
            <a:off x="1140220" y="4417838"/>
            <a:ext cx="226726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smtClean="0">
                <a:solidFill>
                  <a:srgbClr val="E72D18"/>
                </a:solidFill>
                <a:latin typeface="方正粗谭黑简体" panose="02000000000000000000" pitchFamily="2" charset="-122"/>
                <a:ea typeface="方正粗谭黑简体" panose="02000000000000000000" pitchFamily="2" charset="-122"/>
              </a:rPr>
              <a:t>点击此处添加标题</a:t>
            </a:r>
            <a:endParaRPr lang="zh-CN" altLang="en-US" sz="2000">
              <a:solidFill>
                <a:srgbClr val="E72D18"/>
              </a:solidFill>
              <a:latin typeface="方正粗谭黑简体" panose="02000000000000000000" pitchFamily="2" charset="-122"/>
              <a:ea typeface="方正粗谭黑简体" panose="02000000000000000000" pitchFamily="2" charset="-122"/>
            </a:endParaRPr>
          </a:p>
        </p:txBody>
      </p:sp>
      <p:sp>
        <p:nvSpPr>
          <p:cNvPr id="11" name="矩形 10"/>
          <p:cNvSpPr/>
          <p:nvPr/>
        </p:nvSpPr>
        <p:spPr>
          <a:xfrm>
            <a:off x="1140221" y="4805827"/>
            <a:ext cx="2794746" cy="757130"/>
          </a:xfrm>
          <a:prstGeom prst="rect">
            <a:avLst/>
          </a:prstGeom>
          <a:noFill/>
        </p:spPr>
        <p:txBody>
          <a:bodyPr wrap="square" rtlCol="0">
            <a:spAutoFit/>
          </a:bodyPr>
          <a:lstStyle/>
          <a:p>
            <a:pPr defTabSz="913765" fontAlgn="auto">
              <a:lnSpc>
                <a:spcPct val="120000"/>
              </a:lnSpc>
              <a:spcAft>
                <a:spcPts val="0"/>
              </a:spcAft>
              <a:buFont typeface="Arial" panose="020B0604020202020204" pitchFamily="34" charset="0"/>
              <a:buNone/>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7"/>
          <p:cNvSpPr>
            <a:spLocks noChangeAspect="1" noEditPoints="1"/>
          </p:cNvSpPr>
          <p:nvPr/>
        </p:nvSpPr>
        <p:spPr bwMode="auto">
          <a:xfrm>
            <a:off x="471873" y="2517671"/>
            <a:ext cx="678610" cy="684000"/>
          </a:xfrm>
          <a:custGeom>
            <a:avLst/>
            <a:gdLst>
              <a:gd name="T0" fmla="*/ 288 w 288"/>
              <a:gd name="T1" fmla="*/ 244 h 289"/>
              <a:gd name="T2" fmla="*/ 203 w 288"/>
              <a:gd name="T3" fmla="*/ 159 h 289"/>
              <a:gd name="T4" fmla="*/ 216 w 288"/>
              <a:gd name="T5" fmla="*/ 108 h 289"/>
              <a:gd name="T6" fmla="*/ 108 w 288"/>
              <a:gd name="T7" fmla="*/ 0 h 289"/>
              <a:gd name="T8" fmla="*/ 0 w 288"/>
              <a:gd name="T9" fmla="*/ 108 h 289"/>
              <a:gd name="T10" fmla="*/ 108 w 288"/>
              <a:gd name="T11" fmla="*/ 216 h 289"/>
              <a:gd name="T12" fmla="*/ 158 w 288"/>
              <a:gd name="T13" fmla="*/ 204 h 289"/>
              <a:gd name="T14" fmla="*/ 243 w 288"/>
              <a:gd name="T15" fmla="*/ 289 h 289"/>
              <a:gd name="T16" fmla="*/ 288 w 288"/>
              <a:gd name="T17" fmla="*/ 244 h 289"/>
              <a:gd name="T18" fmla="*/ 36 w 288"/>
              <a:gd name="T19" fmla="*/ 108 h 289"/>
              <a:gd name="T20" fmla="*/ 108 w 288"/>
              <a:gd name="T21" fmla="*/ 36 h 289"/>
              <a:gd name="T22" fmla="*/ 180 w 288"/>
              <a:gd name="T23" fmla="*/ 108 h 289"/>
              <a:gd name="T24" fmla="*/ 108 w 288"/>
              <a:gd name="T25" fmla="*/ 180 h 289"/>
              <a:gd name="T26" fmla="*/ 36 w 288"/>
              <a:gd name="T27" fmla="*/ 10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89">
                <a:moveTo>
                  <a:pt x="288" y="244"/>
                </a:moveTo>
                <a:cubicBezTo>
                  <a:pt x="203" y="159"/>
                  <a:pt x="203" y="159"/>
                  <a:pt x="203" y="159"/>
                </a:cubicBezTo>
                <a:cubicBezTo>
                  <a:pt x="211" y="144"/>
                  <a:pt x="216" y="126"/>
                  <a:pt x="216" y="108"/>
                </a:cubicBezTo>
                <a:cubicBezTo>
                  <a:pt x="216" y="48"/>
                  <a:pt x="167" y="0"/>
                  <a:pt x="108" y="0"/>
                </a:cubicBezTo>
                <a:cubicBezTo>
                  <a:pt x="48" y="0"/>
                  <a:pt x="0" y="48"/>
                  <a:pt x="0" y="108"/>
                </a:cubicBezTo>
                <a:cubicBezTo>
                  <a:pt x="0" y="168"/>
                  <a:pt x="48" y="216"/>
                  <a:pt x="108" y="216"/>
                </a:cubicBezTo>
                <a:cubicBezTo>
                  <a:pt x="126" y="216"/>
                  <a:pt x="143" y="212"/>
                  <a:pt x="158" y="204"/>
                </a:cubicBezTo>
                <a:cubicBezTo>
                  <a:pt x="243" y="289"/>
                  <a:pt x="243" y="289"/>
                  <a:pt x="243" y="289"/>
                </a:cubicBezTo>
                <a:lnTo>
                  <a:pt x="288" y="244"/>
                </a:lnTo>
                <a:close/>
                <a:moveTo>
                  <a:pt x="36" y="108"/>
                </a:moveTo>
                <a:cubicBezTo>
                  <a:pt x="36" y="68"/>
                  <a:pt x="68" y="36"/>
                  <a:pt x="108" y="36"/>
                </a:cubicBezTo>
                <a:cubicBezTo>
                  <a:pt x="148" y="36"/>
                  <a:pt x="180" y="68"/>
                  <a:pt x="180" y="108"/>
                </a:cubicBezTo>
                <a:cubicBezTo>
                  <a:pt x="180" y="148"/>
                  <a:pt x="148" y="180"/>
                  <a:pt x="108" y="180"/>
                </a:cubicBezTo>
                <a:cubicBezTo>
                  <a:pt x="68" y="180"/>
                  <a:pt x="36" y="148"/>
                  <a:pt x="36" y="108"/>
                </a:cubicBez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3" name="文本框 12"/>
          <p:cNvSpPr txBox="1"/>
          <p:nvPr/>
        </p:nvSpPr>
        <p:spPr>
          <a:xfrm>
            <a:off x="1140220" y="2499671"/>
            <a:ext cx="226726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dirty="0" smtClean="0">
                <a:solidFill>
                  <a:srgbClr val="E72D18"/>
                </a:solidFill>
                <a:latin typeface="方正粗谭黑简体" panose="02000000000000000000" pitchFamily="2" charset="-122"/>
                <a:ea typeface="方正粗谭黑简体" panose="02000000000000000000" pitchFamily="2" charset="-122"/>
              </a:rPr>
              <a:t>点击此处添加标题</a:t>
            </a:r>
            <a:endParaRPr lang="zh-CN" altLang="en-US" sz="2000" dirty="0">
              <a:solidFill>
                <a:srgbClr val="E72D18"/>
              </a:solidFill>
              <a:latin typeface="方正粗谭黑简体" panose="02000000000000000000" pitchFamily="2" charset="-122"/>
              <a:ea typeface="方正粗谭黑简体" panose="02000000000000000000" pitchFamily="2" charset="-122"/>
            </a:endParaRPr>
          </a:p>
        </p:txBody>
      </p:sp>
      <p:sp>
        <p:nvSpPr>
          <p:cNvPr id="14" name="矩形 13"/>
          <p:cNvSpPr/>
          <p:nvPr/>
        </p:nvSpPr>
        <p:spPr>
          <a:xfrm>
            <a:off x="1140221" y="2887660"/>
            <a:ext cx="2794746" cy="757130"/>
          </a:xfrm>
          <a:prstGeom prst="rect">
            <a:avLst/>
          </a:prstGeom>
          <a:noFill/>
        </p:spPr>
        <p:txBody>
          <a:bodyPr wrap="square" rtlCol="0">
            <a:spAutoFit/>
          </a:bodyPr>
          <a:lstStyle/>
          <a:p>
            <a:pPr defTabSz="913765" fontAlgn="auto">
              <a:lnSpc>
                <a:spcPct val="120000"/>
              </a:lnSpc>
              <a:spcAft>
                <a:spcPts val="0"/>
              </a:spcAft>
              <a:buFont typeface="Arial" panose="020B0604020202020204" pitchFamily="34" charset="0"/>
              <a:buNone/>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Freeform 514"/>
          <p:cNvSpPr>
            <a:spLocks noChangeAspect="1" noEditPoints="1"/>
          </p:cNvSpPr>
          <p:nvPr/>
        </p:nvSpPr>
        <p:spPr bwMode="auto">
          <a:xfrm>
            <a:off x="4302804" y="2571671"/>
            <a:ext cx="813555" cy="576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6" name="文本框 15"/>
          <p:cNvSpPr txBox="1"/>
          <p:nvPr/>
        </p:nvSpPr>
        <p:spPr>
          <a:xfrm>
            <a:off x="5116358" y="2499671"/>
            <a:ext cx="226726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smtClean="0">
                <a:solidFill>
                  <a:srgbClr val="E72D18"/>
                </a:solidFill>
                <a:latin typeface="方正粗谭黑简体" panose="02000000000000000000" pitchFamily="2" charset="-122"/>
                <a:ea typeface="方正粗谭黑简体" panose="02000000000000000000" pitchFamily="2" charset="-122"/>
              </a:rPr>
              <a:t>点击此处添加标题</a:t>
            </a:r>
            <a:endParaRPr lang="zh-CN" altLang="en-US" sz="2000">
              <a:solidFill>
                <a:srgbClr val="E72D18"/>
              </a:solidFill>
              <a:latin typeface="方正粗谭黑简体" panose="02000000000000000000" pitchFamily="2" charset="-122"/>
              <a:ea typeface="方正粗谭黑简体" panose="02000000000000000000" pitchFamily="2" charset="-122"/>
            </a:endParaRPr>
          </a:p>
        </p:txBody>
      </p:sp>
      <p:sp>
        <p:nvSpPr>
          <p:cNvPr id="17" name="矩形 16"/>
          <p:cNvSpPr/>
          <p:nvPr/>
        </p:nvSpPr>
        <p:spPr>
          <a:xfrm>
            <a:off x="5116359" y="2887660"/>
            <a:ext cx="2794746" cy="757130"/>
          </a:xfrm>
          <a:prstGeom prst="rect">
            <a:avLst/>
          </a:prstGeom>
          <a:noFill/>
        </p:spPr>
        <p:txBody>
          <a:bodyPr wrap="square" rtlCol="0">
            <a:spAutoFit/>
          </a:bodyPr>
          <a:lstStyle/>
          <a:p>
            <a:pPr defTabSz="913765" fontAlgn="auto">
              <a:lnSpc>
                <a:spcPct val="120000"/>
              </a:lnSpc>
              <a:spcAft>
                <a:spcPts val="0"/>
              </a:spcAft>
              <a:buFont typeface="Arial" panose="020B0604020202020204" pitchFamily="34" charset="0"/>
              <a:buNone/>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Freeform 134"/>
          <p:cNvSpPr>
            <a:spLocks noChangeAspect="1" noEditPoints="1"/>
          </p:cNvSpPr>
          <p:nvPr/>
        </p:nvSpPr>
        <p:spPr bwMode="auto">
          <a:xfrm>
            <a:off x="8253753" y="2499671"/>
            <a:ext cx="656305" cy="720000"/>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9" name="文本框 18"/>
          <p:cNvSpPr txBox="1"/>
          <p:nvPr/>
        </p:nvSpPr>
        <p:spPr>
          <a:xfrm>
            <a:off x="8910057" y="2499671"/>
            <a:ext cx="226726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smtClean="0">
                <a:solidFill>
                  <a:srgbClr val="E72D18"/>
                </a:solidFill>
                <a:latin typeface="方正粗谭黑简体" panose="02000000000000000000" pitchFamily="2" charset="-122"/>
                <a:ea typeface="方正粗谭黑简体" panose="02000000000000000000" pitchFamily="2" charset="-122"/>
              </a:rPr>
              <a:t>点击此处添加标题</a:t>
            </a:r>
            <a:endParaRPr lang="zh-CN" altLang="en-US" sz="2000">
              <a:solidFill>
                <a:srgbClr val="E72D18"/>
              </a:solidFill>
              <a:latin typeface="方正粗谭黑简体" panose="02000000000000000000" pitchFamily="2" charset="-122"/>
              <a:ea typeface="方正粗谭黑简体" panose="02000000000000000000" pitchFamily="2" charset="-122"/>
            </a:endParaRPr>
          </a:p>
        </p:txBody>
      </p:sp>
      <p:sp>
        <p:nvSpPr>
          <p:cNvPr id="20" name="矩形 19"/>
          <p:cNvSpPr/>
          <p:nvPr/>
        </p:nvSpPr>
        <p:spPr>
          <a:xfrm>
            <a:off x="8910058" y="2887660"/>
            <a:ext cx="2794746" cy="757130"/>
          </a:xfrm>
          <a:prstGeom prst="rect">
            <a:avLst/>
          </a:prstGeom>
          <a:noFill/>
        </p:spPr>
        <p:txBody>
          <a:bodyPr wrap="square" rtlCol="0">
            <a:spAutoFit/>
          </a:bodyPr>
          <a:lstStyle/>
          <a:p>
            <a:pPr defTabSz="913765" fontAlgn="auto">
              <a:lnSpc>
                <a:spcPct val="120000"/>
              </a:lnSpc>
              <a:spcAft>
                <a:spcPts val="0"/>
              </a:spcAft>
              <a:buFont typeface="Arial" panose="020B0604020202020204" pitchFamily="34" charset="0"/>
              <a:buNone/>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1" name="组合 20"/>
          <p:cNvGrpSpPr>
            <a:grpSpLocks noChangeAspect="1"/>
          </p:cNvGrpSpPr>
          <p:nvPr/>
        </p:nvGrpSpPr>
        <p:grpSpPr>
          <a:xfrm>
            <a:off x="8201997" y="4417838"/>
            <a:ext cx="708061" cy="576000"/>
            <a:chOff x="8032750" y="6808787"/>
            <a:chExt cx="400050" cy="325437"/>
          </a:xfrm>
          <a:solidFill>
            <a:srgbClr val="4D7459"/>
          </a:solidFill>
        </p:grpSpPr>
        <p:sp>
          <p:nvSpPr>
            <p:cNvPr id="22" name="Freeform 325"/>
            <p:cNvSpPr/>
            <p:nvPr/>
          </p:nvSpPr>
          <p:spPr bwMode="auto">
            <a:xfrm>
              <a:off x="8032750" y="6808787"/>
              <a:ext cx="400050" cy="250825"/>
            </a:xfrm>
            <a:custGeom>
              <a:avLst/>
              <a:gdLst>
                <a:gd name="T0" fmla="*/ 144 w 288"/>
                <a:gd name="T1" fmla="*/ 0 h 180"/>
                <a:gd name="T2" fmla="*/ 0 w 288"/>
                <a:gd name="T3" fmla="*/ 143 h 180"/>
                <a:gd name="T4" fmla="*/ 0 w 288"/>
                <a:gd name="T5" fmla="*/ 180 h 180"/>
                <a:gd name="T6" fmla="*/ 29 w 288"/>
                <a:gd name="T7" fmla="*/ 180 h 180"/>
                <a:gd name="T8" fmla="*/ 29 w 288"/>
                <a:gd name="T9" fmla="*/ 143 h 180"/>
                <a:gd name="T10" fmla="*/ 144 w 288"/>
                <a:gd name="T11" fmla="*/ 29 h 180"/>
                <a:gd name="T12" fmla="*/ 259 w 288"/>
                <a:gd name="T13" fmla="*/ 143 h 180"/>
                <a:gd name="T14" fmla="*/ 259 w 288"/>
                <a:gd name="T15" fmla="*/ 180 h 180"/>
                <a:gd name="T16" fmla="*/ 288 w 288"/>
                <a:gd name="T17" fmla="*/ 180 h 180"/>
                <a:gd name="T18" fmla="*/ 288 w 288"/>
                <a:gd name="T19" fmla="*/ 143 h 180"/>
                <a:gd name="T20" fmla="*/ 144 w 288"/>
                <a:gd name="T2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180">
                  <a:moveTo>
                    <a:pt x="144" y="0"/>
                  </a:moveTo>
                  <a:cubicBezTo>
                    <a:pt x="65" y="0"/>
                    <a:pt x="1" y="64"/>
                    <a:pt x="0" y="143"/>
                  </a:cubicBezTo>
                  <a:cubicBezTo>
                    <a:pt x="0" y="143"/>
                    <a:pt x="0" y="170"/>
                    <a:pt x="0" y="180"/>
                  </a:cubicBezTo>
                  <a:cubicBezTo>
                    <a:pt x="29" y="180"/>
                    <a:pt x="29" y="180"/>
                    <a:pt x="29" y="180"/>
                  </a:cubicBezTo>
                  <a:cubicBezTo>
                    <a:pt x="29" y="170"/>
                    <a:pt x="29" y="143"/>
                    <a:pt x="29" y="143"/>
                  </a:cubicBezTo>
                  <a:cubicBezTo>
                    <a:pt x="30" y="80"/>
                    <a:pt x="81" y="29"/>
                    <a:pt x="144" y="29"/>
                  </a:cubicBezTo>
                  <a:cubicBezTo>
                    <a:pt x="207" y="29"/>
                    <a:pt x="258" y="80"/>
                    <a:pt x="259" y="143"/>
                  </a:cubicBezTo>
                  <a:cubicBezTo>
                    <a:pt x="259" y="143"/>
                    <a:pt x="259" y="170"/>
                    <a:pt x="259" y="180"/>
                  </a:cubicBezTo>
                  <a:cubicBezTo>
                    <a:pt x="288" y="180"/>
                    <a:pt x="288" y="180"/>
                    <a:pt x="288" y="180"/>
                  </a:cubicBezTo>
                  <a:cubicBezTo>
                    <a:pt x="288" y="170"/>
                    <a:pt x="288" y="143"/>
                    <a:pt x="288" y="143"/>
                  </a:cubicBezTo>
                  <a:cubicBezTo>
                    <a:pt x="287" y="64"/>
                    <a:pt x="223" y="0"/>
                    <a:pt x="144" y="0"/>
                  </a:cubicBez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3" name="Freeform 326"/>
            <p:cNvSpPr/>
            <p:nvPr/>
          </p:nvSpPr>
          <p:spPr bwMode="auto">
            <a:xfrm>
              <a:off x="8101013" y="6984999"/>
              <a:ext cx="58738" cy="149225"/>
            </a:xfrm>
            <a:custGeom>
              <a:avLst/>
              <a:gdLst>
                <a:gd name="T0" fmla="*/ 30 w 42"/>
                <a:gd name="T1" fmla="*/ 0 h 108"/>
                <a:gd name="T2" fmla="*/ 12 w 42"/>
                <a:gd name="T3" fmla="*/ 0 h 108"/>
                <a:gd name="T4" fmla="*/ 0 w 42"/>
                <a:gd name="T5" fmla="*/ 12 h 108"/>
                <a:gd name="T6" fmla="*/ 0 w 42"/>
                <a:gd name="T7" fmla="*/ 96 h 108"/>
                <a:gd name="T8" fmla="*/ 12 w 42"/>
                <a:gd name="T9" fmla="*/ 108 h 108"/>
                <a:gd name="T10" fmla="*/ 30 w 42"/>
                <a:gd name="T11" fmla="*/ 108 h 108"/>
                <a:gd name="T12" fmla="*/ 42 w 42"/>
                <a:gd name="T13" fmla="*/ 96 h 108"/>
                <a:gd name="T14" fmla="*/ 42 w 42"/>
                <a:gd name="T15" fmla="*/ 12 h 108"/>
                <a:gd name="T16" fmla="*/ 30 w 4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8">
                  <a:moveTo>
                    <a:pt x="30" y="0"/>
                  </a:moveTo>
                  <a:cubicBezTo>
                    <a:pt x="12" y="0"/>
                    <a:pt x="12" y="0"/>
                    <a:pt x="12" y="0"/>
                  </a:cubicBezTo>
                  <a:cubicBezTo>
                    <a:pt x="5" y="0"/>
                    <a:pt x="0" y="6"/>
                    <a:pt x="0" y="12"/>
                  </a:cubicBezTo>
                  <a:cubicBezTo>
                    <a:pt x="0" y="96"/>
                    <a:pt x="0" y="96"/>
                    <a:pt x="0" y="96"/>
                  </a:cubicBezTo>
                  <a:cubicBezTo>
                    <a:pt x="0" y="103"/>
                    <a:pt x="5" y="108"/>
                    <a:pt x="12"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4" name="Freeform 327"/>
            <p:cNvSpPr/>
            <p:nvPr/>
          </p:nvSpPr>
          <p:spPr bwMode="auto">
            <a:xfrm>
              <a:off x="8307388" y="6984999"/>
              <a:ext cx="58738" cy="149225"/>
            </a:xfrm>
            <a:custGeom>
              <a:avLst/>
              <a:gdLst>
                <a:gd name="T0" fmla="*/ 30 w 42"/>
                <a:gd name="T1" fmla="*/ 0 h 108"/>
                <a:gd name="T2" fmla="*/ 11 w 42"/>
                <a:gd name="T3" fmla="*/ 0 h 108"/>
                <a:gd name="T4" fmla="*/ 0 w 42"/>
                <a:gd name="T5" fmla="*/ 12 h 108"/>
                <a:gd name="T6" fmla="*/ 0 w 42"/>
                <a:gd name="T7" fmla="*/ 96 h 108"/>
                <a:gd name="T8" fmla="*/ 11 w 42"/>
                <a:gd name="T9" fmla="*/ 108 h 108"/>
                <a:gd name="T10" fmla="*/ 30 w 42"/>
                <a:gd name="T11" fmla="*/ 108 h 108"/>
                <a:gd name="T12" fmla="*/ 42 w 42"/>
                <a:gd name="T13" fmla="*/ 96 h 108"/>
                <a:gd name="T14" fmla="*/ 42 w 42"/>
                <a:gd name="T15" fmla="*/ 12 h 108"/>
                <a:gd name="T16" fmla="*/ 30 w 42"/>
                <a:gd name="T1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08">
                  <a:moveTo>
                    <a:pt x="30" y="0"/>
                  </a:moveTo>
                  <a:cubicBezTo>
                    <a:pt x="11" y="0"/>
                    <a:pt x="11" y="0"/>
                    <a:pt x="11" y="0"/>
                  </a:cubicBezTo>
                  <a:cubicBezTo>
                    <a:pt x="5" y="0"/>
                    <a:pt x="0" y="6"/>
                    <a:pt x="0" y="12"/>
                  </a:cubicBezTo>
                  <a:cubicBezTo>
                    <a:pt x="0" y="96"/>
                    <a:pt x="0" y="96"/>
                    <a:pt x="0" y="96"/>
                  </a:cubicBezTo>
                  <a:cubicBezTo>
                    <a:pt x="0" y="103"/>
                    <a:pt x="5" y="108"/>
                    <a:pt x="11" y="108"/>
                  </a:cubicBezTo>
                  <a:cubicBezTo>
                    <a:pt x="30" y="108"/>
                    <a:pt x="30" y="108"/>
                    <a:pt x="30" y="108"/>
                  </a:cubicBezTo>
                  <a:cubicBezTo>
                    <a:pt x="36" y="108"/>
                    <a:pt x="42" y="103"/>
                    <a:pt x="42" y="96"/>
                  </a:cubicBezTo>
                  <a:cubicBezTo>
                    <a:pt x="42" y="12"/>
                    <a:pt x="42" y="12"/>
                    <a:pt x="42" y="12"/>
                  </a:cubicBezTo>
                  <a:cubicBezTo>
                    <a:pt x="42" y="6"/>
                    <a:pt x="36" y="0"/>
                    <a:pt x="30" y="0"/>
                  </a:cubicBez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sp>
        <p:nvSpPr>
          <p:cNvPr id="25" name="文本框 24"/>
          <p:cNvSpPr txBox="1"/>
          <p:nvPr/>
        </p:nvSpPr>
        <p:spPr>
          <a:xfrm>
            <a:off x="8910057" y="4417838"/>
            <a:ext cx="226726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smtClean="0">
                <a:solidFill>
                  <a:srgbClr val="E72D18"/>
                </a:solidFill>
                <a:latin typeface="方正粗谭黑简体" panose="02000000000000000000" pitchFamily="2" charset="-122"/>
                <a:ea typeface="方正粗谭黑简体" panose="02000000000000000000" pitchFamily="2" charset="-122"/>
              </a:rPr>
              <a:t>点击此处添加标题</a:t>
            </a:r>
            <a:endParaRPr lang="zh-CN" altLang="en-US" sz="2000">
              <a:solidFill>
                <a:srgbClr val="E72D18"/>
              </a:solidFill>
              <a:latin typeface="方正粗谭黑简体" panose="02000000000000000000" pitchFamily="2" charset="-122"/>
              <a:ea typeface="方正粗谭黑简体" panose="02000000000000000000" pitchFamily="2" charset="-122"/>
            </a:endParaRPr>
          </a:p>
        </p:txBody>
      </p:sp>
      <p:sp>
        <p:nvSpPr>
          <p:cNvPr id="26" name="矩形 25"/>
          <p:cNvSpPr/>
          <p:nvPr/>
        </p:nvSpPr>
        <p:spPr>
          <a:xfrm>
            <a:off x="8910058" y="4805827"/>
            <a:ext cx="2794746" cy="757130"/>
          </a:xfrm>
          <a:prstGeom prst="rect">
            <a:avLst/>
          </a:prstGeom>
          <a:noFill/>
        </p:spPr>
        <p:txBody>
          <a:bodyPr wrap="square" rtlCol="0">
            <a:spAutoFit/>
          </a:bodyPr>
          <a:lstStyle/>
          <a:p>
            <a:pPr defTabSz="913765" fontAlgn="auto">
              <a:lnSpc>
                <a:spcPct val="120000"/>
              </a:lnSpc>
              <a:spcAft>
                <a:spcPts val="0"/>
              </a:spcAft>
              <a:buFont typeface="Arial" panose="020B0604020202020204" pitchFamily="34" charset="0"/>
              <a:buNone/>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Freeform 220"/>
          <p:cNvSpPr>
            <a:spLocks noChangeAspect="1"/>
          </p:cNvSpPr>
          <p:nvPr/>
        </p:nvSpPr>
        <p:spPr bwMode="auto">
          <a:xfrm>
            <a:off x="4326180" y="4417838"/>
            <a:ext cx="766801" cy="576000"/>
          </a:xfrm>
          <a:custGeom>
            <a:avLst/>
            <a:gdLst>
              <a:gd name="T0" fmla="*/ 195 w 213"/>
              <a:gd name="T1" fmla="*/ 143 h 160"/>
              <a:gd name="T2" fmla="*/ 195 w 213"/>
              <a:gd name="T3" fmla="*/ 0 h 160"/>
              <a:gd name="T4" fmla="*/ 152 w 213"/>
              <a:gd name="T5" fmla="*/ 0 h 160"/>
              <a:gd name="T6" fmla="*/ 152 w 213"/>
              <a:gd name="T7" fmla="*/ 143 h 160"/>
              <a:gd name="T8" fmla="*/ 128 w 213"/>
              <a:gd name="T9" fmla="*/ 143 h 160"/>
              <a:gd name="T10" fmla="*/ 128 w 213"/>
              <a:gd name="T11" fmla="*/ 88 h 160"/>
              <a:gd name="T12" fmla="*/ 85 w 213"/>
              <a:gd name="T13" fmla="*/ 88 h 160"/>
              <a:gd name="T14" fmla="*/ 85 w 213"/>
              <a:gd name="T15" fmla="*/ 143 h 160"/>
              <a:gd name="T16" fmla="*/ 61 w 213"/>
              <a:gd name="T17" fmla="*/ 143 h 160"/>
              <a:gd name="T18" fmla="*/ 61 w 213"/>
              <a:gd name="T19" fmla="*/ 40 h 160"/>
              <a:gd name="T20" fmla="*/ 19 w 213"/>
              <a:gd name="T21" fmla="*/ 40 h 160"/>
              <a:gd name="T22" fmla="*/ 19 w 213"/>
              <a:gd name="T23" fmla="*/ 143 h 160"/>
              <a:gd name="T24" fmla="*/ 0 w 213"/>
              <a:gd name="T25" fmla="*/ 143 h 160"/>
              <a:gd name="T26" fmla="*/ 0 w 213"/>
              <a:gd name="T27" fmla="*/ 160 h 160"/>
              <a:gd name="T28" fmla="*/ 213 w 213"/>
              <a:gd name="T29" fmla="*/ 160 h 160"/>
              <a:gd name="T30" fmla="*/ 213 w 213"/>
              <a:gd name="T31" fmla="*/ 143 h 160"/>
              <a:gd name="T32" fmla="*/ 195 w 213"/>
              <a:gd name="T33"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 h="160">
                <a:moveTo>
                  <a:pt x="195" y="143"/>
                </a:moveTo>
                <a:lnTo>
                  <a:pt x="195" y="0"/>
                </a:lnTo>
                <a:lnTo>
                  <a:pt x="152" y="0"/>
                </a:lnTo>
                <a:lnTo>
                  <a:pt x="152" y="143"/>
                </a:lnTo>
                <a:lnTo>
                  <a:pt x="128" y="143"/>
                </a:lnTo>
                <a:lnTo>
                  <a:pt x="128" y="88"/>
                </a:lnTo>
                <a:lnTo>
                  <a:pt x="85" y="88"/>
                </a:lnTo>
                <a:lnTo>
                  <a:pt x="85" y="143"/>
                </a:lnTo>
                <a:lnTo>
                  <a:pt x="61" y="143"/>
                </a:lnTo>
                <a:lnTo>
                  <a:pt x="61" y="40"/>
                </a:lnTo>
                <a:lnTo>
                  <a:pt x="19" y="40"/>
                </a:lnTo>
                <a:lnTo>
                  <a:pt x="19" y="143"/>
                </a:lnTo>
                <a:lnTo>
                  <a:pt x="0" y="143"/>
                </a:lnTo>
                <a:lnTo>
                  <a:pt x="0" y="160"/>
                </a:lnTo>
                <a:lnTo>
                  <a:pt x="213" y="160"/>
                </a:lnTo>
                <a:lnTo>
                  <a:pt x="213" y="143"/>
                </a:lnTo>
                <a:lnTo>
                  <a:pt x="195" y="143"/>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8" name="文本框 27"/>
          <p:cNvSpPr txBox="1"/>
          <p:nvPr/>
        </p:nvSpPr>
        <p:spPr>
          <a:xfrm>
            <a:off x="5109180" y="4417838"/>
            <a:ext cx="2267269" cy="400110"/>
          </a:xfrm>
          <a:prstGeom prst="rect">
            <a:avLst/>
          </a:prstGeom>
        </p:spPr>
        <p:txBody>
          <a:bodyPr wrap="square">
            <a:spAutoFit/>
          </a:bodyPr>
          <a:lstStyle>
            <a:defPPr>
              <a:defRPr lang="zh-CN"/>
            </a:defPPr>
            <a:lvl1pPr>
              <a:defRPr sz="2400">
                <a:solidFill>
                  <a:schemeClr val="bg2">
                    <a:lumMod val="25000"/>
                    <a:alpha val="85000"/>
                  </a:schemeClr>
                </a:solidFill>
                <a:latin typeface="+mn-ea"/>
              </a:defRPr>
            </a:lvl1pPr>
          </a:lstStyle>
          <a:p>
            <a:pPr algn="ctr"/>
            <a:r>
              <a:rPr lang="zh-CN" altLang="en-US" sz="2000" smtClean="0">
                <a:solidFill>
                  <a:srgbClr val="E72D18"/>
                </a:solidFill>
                <a:latin typeface="方正粗谭黑简体" panose="02000000000000000000" pitchFamily="2" charset="-122"/>
                <a:ea typeface="方正粗谭黑简体" panose="02000000000000000000" pitchFamily="2" charset="-122"/>
              </a:rPr>
              <a:t>点击此处添加标题</a:t>
            </a:r>
            <a:endParaRPr lang="zh-CN" altLang="en-US" sz="2000">
              <a:solidFill>
                <a:srgbClr val="E72D18"/>
              </a:solidFill>
              <a:latin typeface="方正粗谭黑简体" panose="02000000000000000000" pitchFamily="2" charset="-122"/>
              <a:ea typeface="方正粗谭黑简体" panose="02000000000000000000" pitchFamily="2" charset="-122"/>
            </a:endParaRPr>
          </a:p>
        </p:txBody>
      </p:sp>
      <p:sp>
        <p:nvSpPr>
          <p:cNvPr id="29" name="矩形 28"/>
          <p:cNvSpPr/>
          <p:nvPr/>
        </p:nvSpPr>
        <p:spPr>
          <a:xfrm>
            <a:off x="5109181" y="4805827"/>
            <a:ext cx="2794746" cy="757130"/>
          </a:xfrm>
          <a:prstGeom prst="rect">
            <a:avLst/>
          </a:prstGeom>
          <a:noFill/>
        </p:spPr>
        <p:txBody>
          <a:bodyPr wrap="square" rtlCol="0">
            <a:spAutoFit/>
          </a:bodyPr>
          <a:lstStyle/>
          <a:p>
            <a:pPr defTabSz="913765" fontAlgn="auto">
              <a:lnSpc>
                <a:spcPct val="120000"/>
              </a:lnSpc>
              <a:spcAft>
                <a:spcPts val="0"/>
              </a:spcAft>
              <a:buFont typeface="Arial" panose="020B0604020202020204" pitchFamily="34" charset="0"/>
              <a:buNone/>
            </a:pPr>
            <a:r>
              <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在此录入本图表的综合描述说明，在此录入本图表的综合描述说明，在此录入本图表的综合描述说明。</a:t>
            </a:r>
            <a:endParaRPr lang="zh-CN" altLang="en-US" sz="12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17" presetClass="entr" presetSubtype="10" fill="hold" grpId="0" nodeType="withEffect">
                                  <p:stCondLst>
                                    <p:cond delay="10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par>
                                <p:cTn id="30" presetID="23" presetClass="entr" presetSubtype="16" fill="hold" grpId="0" nodeType="withEffect">
                                  <p:stCondLst>
                                    <p:cond delay="200"/>
                                  </p:stCondLst>
                                  <p:iterate type="lt">
                                    <p:tmPct val="2667"/>
                                  </p:iterate>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par>
                                <p:cTn id="34" presetID="53" presetClass="entr" presetSubtype="16" fill="hold" grpId="0" nodeType="withEffect">
                                  <p:stCondLst>
                                    <p:cond delay="40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17" presetClass="entr" presetSubtype="10" fill="hold" grpId="0" nodeType="withEffect">
                                  <p:stCondLst>
                                    <p:cond delay="600"/>
                                  </p:stCondLst>
                                  <p:iterate type="lt">
                                    <p:tmPct val="10000"/>
                                  </p:iterate>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strVal val="#ppt_h"/>
                                          </p:val>
                                        </p:tav>
                                        <p:tav tm="100000">
                                          <p:val>
                                            <p:strVal val="#ppt_h"/>
                                          </p:val>
                                        </p:tav>
                                      </p:tavLst>
                                    </p:anim>
                                  </p:childTnLst>
                                </p:cTn>
                              </p:par>
                              <p:par>
                                <p:cTn id="43" presetID="23" presetClass="entr" presetSubtype="16" fill="hold" grpId="0" nodeType="withEffect">
                                  <p:stCondLst>
                                    <p:cond delay="800"/>
                                  </p:stCondLst>
                                  <p:iterate type="lt">
                                    <p:tmPct val="2667"/>
                                  </p:iterate>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childTnLst>
                                </p:cTn>
                              </p:par>
                              <p:par>
                                <p:cTn id="47" presetID="53" presetClass="entr" presetSubtype="16"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par>
                                <p:cTn id="52" presetID="17" presetClass="entr" presetSubtype="10" fill="hold" grpId="0" nodeType="withEffect">
                                  <p:stCondLst>
                                    <p:cond delay="1100"/>
                                  </p:stCondLst>
                                  <p:iterate type="lt">
                                    <p:tmPct val="10000"/>
                                  </p:iterate>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par>
                                <p:cTn id="56" presetID="23" presetClass="entr" presetSubtype="16" fill="hold" grpId="0" nodeType="withEffect">
                                  <p:stCondLst>
                                    <p:cond delay="1300"/>
                                  </p:stCondLst>
                                  <p:iterate type="lt">
                                    <p:tmPct val="2667"/>
                                  </p:iterate>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childTnLst>
                                </p:cTn>
                              </p:par>
                              <p:par>
                                <p:cTn id="60" presetID="53" presetClass="entr" presetSubtype="16" fill="hold" nodeType="withEffect">
                                  <p:stCondLst>
                                    <p:cond delay="150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par>
                                <p:cTn id="65" presetID="17" presetClass="entr" presetSubtype="10" fill="hold" grpId="0" nodeType="withEffect">
                                  <p:stCondLst>
                                    <p:cond delay="1700"/>
                                  </p:stCondLst>
                                  <p:iterate type="lt">
                                    <p:tmPct val="10000"/>
                                  </p:iterate>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strVal val="#ppt_h"/>
                                          </p:val>
                                        </p:tav>
                                        <p:tav tm="100000">
                                          <p:val>
                                            <p:strVal val="#ppt_h"/>
                                          </p:val>
                                        </p:tav>
                                      </p:tavLst>
                                    </p:anim>
                                  </p:childTnLst>
                                </p:cTn>
                              </p:par>
                              <p:par>
                                <p:cTn id="69" presetID="23" presetClass="entr" presetSubtype="16" fill="hold" grpId="0" nodeType="withEffect">
                                  <p:stCondLst>
                                    <p:cond delay="1900"/>
                                  </p:stCondLst>
                                  <p:iterate type="lt">
                                    <p:tmPct val="2667"/>
                                  </p:iterate>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childTnLst>
                                </p:cTn>
                              </p:par>
                              <p:par>
                                <p:cTn id="73" presetID="53" presetClass="entr" presetSubtype="16" fill="hold" grpId="0" nodeType="withEffect">
                                  <p:stCondLst>
                                    <p:cond delay="210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par>
                                <p:cTn id="78" presetID="17" presetClass="entr" presetSubtype="10" fill="hold" grpId="0" nodeType="withEffect">
                                  <p:stCondLst>
                                    <p:cond delay="2400"/>
                                  </p:stCondLst>
                                  <p:iterate type="lt">
                                    <p:tmPct val="10000"/>
                                  </p:iterate>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strVal val="#ppt_h"/>
                                          </p:val>
                                        </p:tav>
                                        <p:tav tm="100000">
                                          <p:val>
                                            <p:strVal val="#ppt_h"/>
                                          </p:val>
                                        </p:tav>
                                      </p:tavLst>
                                    </p:anim>
                                  </p:childTnLst>
                                </p:cTn>
                              </p:par>
                              <p:par>
                                <p:cTn id="82" presetID="23" presetClass="entr" presetSubtype="16" fill="hold" grpId="0" nodeType="withEffect">
                                  <p:stCondLst>
                                    <p:cond delay="2600"/>
                                  </p:stCondLst>
                                  <p:iterate type="lt">
                                    <p:tmPct val="2667"/>
                                  </p:iterate>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childTnLst>
                                </p:cTn>
                              </p:par>
                              <p:par>
                                <p:cTn id="86" presetID="53" presetClass="entr" presetSubtype="16" fill="hold" nodeType="withEffect">
                                  <p:stCondLst>
                                    <p:cond delay="270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par>
                                <p:cTn id="91" presetID="17" presetClass="entr" presetSubtype="10" fill="hold" grpId="0" nodeType="withEffect">
                                  <p:stCondLst>
                                    <p:cond delay="2800"/>
                                  </p:stCondLst>
                                  <p:iterate type="lt">
                                    <p:tmPct val="10000"/>
                                  </p:iterate>
                                  <p:childTnLst>
                                    <p:set>
                                      <p:cBhvr>
                                        <p:cTn id="92" dur="1" fill="hold">
                                          <p:stCondLst>
                                            <p:cond delay="0"/>
                                          </p:stCondLst>
                                        </p:cTn>
                                        <p:tgtEl>
                                          <p:spTgt spid="25"/>
                                        </p:tgtEl>
                                        <p:attrNameLst>
                                          <p:attrName>style.visibility</p:attrName>
                                        </p:attrNameLst>
                                      </p:cBhvr>
                                      <p:to>
                                        <p:strVal val="visible"/>
                                      </p:to>
                                    </p:set>
                                    <p:anim calcmode="lin" valueType="num">
                                      <p:cBhvr>
                                        <p:cTn id="93" dur="500" fill="hold"/>
                                        <p:tgtEl>
                                          <p:spTgt spid="25"/>
                                        </p:tgtEl>
                                        <p:attrNameLst>
                                          <p:attrName>ppt_w</p:attrName>
                                        </p:attrNameLst>
                                      </p:cBhvr>
                                      <p:tavLst>
                                        <p:tav tm="0">
                                          <p:val>
                                            <p:fltVal val="0"/>
                                          </p:val>
                                        </p:tav>
                                        <p:tav tm="100000">
                                          <p:val>
                                            <p:strVal val="#ppt_w"/>
                                          </p:val>
                                        </p:tav>
                                      </p:tavLst>
                                    </p:anim>
                                    <p:anim calcmode="lin" valueType="num">
                                      <p:cBhvr>
                                        <p:cTn id="94" dur="500" fill="hold"/>
                                        <p:tgtEl>
                                          <p:spTgt spid="25"/>
                                        </p:tgtEl>
                                        <p:attrNameLst>
                                          <p:attrName>ppt_h</p:attrName>
                                        </p:attrNameLst>
                                      </p:cBhvr>
                                      <p:tavLst>
                                        <p:tav tm="0">
                                          <p:val>
                                            <p:strVal val="#ppt_h"/>
                                          </p:val>
                                        </p:tav>
                                        <p:tav tm="100000">
                                          <p:val>
                                            <p:strVal val="#ppt_h"/>
                                          </p:val>
                                        </p:tav>
                                      </p:tavLst>
                                    </p:anim>
                                  </p:childTnLst>
                                </p:cTn>
                              </p:par>
                              <p:par>
                                <p:cTn id="95" presetID="23" presetClass="entr" presetSubtype="16" fill="hold" grpId="0" nodeType="withEffect">
                                  <p:stCondLst>
                                    <p:cond delay="3000"/>
                                  </p:stCondLst>
                                  <p:iterate type="lt">
                                    <p:tmPct val="2667"/>
                                  </p:iterate>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11" grpId="0"/>
      <p:bldP spid="12" grpId="0" animBg="1"/>
      <p:bldP spid="13" grpId="0"/>
      <p:bldP spid="14" grpId="0"/>
      <p:bldP spid="15" grpId="0" animBg="1"/>
      <p:bldP spid="16" grpId="0"/>
      <p:bldP spid="17" grpId="0"/>
      <p:bldP spid="18" grpId="0" animBg="1"/>
      <p:bldP spid="19" grpId="0"/>
      <p:bldP spid="20" grpId="0"/>
      <p:bldP spid="25" grpId="0"/>
      <p:bldP spid="26" grpId="0"/>
      <p:bldP spid="27" grpId="0" animBg="1"/>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087979"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四、</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4006356" y="1534488"/>
            <a:ext cx="4297821" cy="4000221"/>
            <a:chOff x="974092" y="1272064"/>
            <a:chExt cx="3736975" cy="3478213"/>
          </a:xfrm>
          <a:solidFill>
            <a:srgbClr val="EAEAEA"/>
          </a:solidFill>
        </p:grpSpPr>
        <p:sp>
          <p:nvSpPr>
            <p:cNvPr id="6"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9"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15"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69"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6"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7"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8"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3"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4"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5"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6"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7"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8"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89" name="组合 88"/>
          <p:cNvGrpSpPr/>
          <p:nvPr/>
        </p:nvGrpSpPr>
        <p:grpSpPr>
          <a:xfrm>
            <a:off x="4957917" y="2516483"/>
            <a:ext cx="2275417" cy="2273300"/>
            <a:chOff x="3805238" y="2005013"/>
            <a:chExt cx="1706563" cy="1704975"/>
          </a:xfrm>
        </p:grpSpPr>
        <p:sp>
          <p:nvSpPr>
            <p:cNvPr id="90" name="Oval 7"/>
            <p:cNvSpPr>
              <a:spLocks noChangeArrowheads="1"/>
            </p:cNvSpPr>
            <p:nvPr/>
          </p:nvSpPr>
          <p:spPr bwMode="auto">
            <a:xfrm>
              <a:off x="3805238" y="2005013"/>
              <a:ext cx="1706563" cy="1704975"/>
            </a:xfrm>
            <a:prstGeom prst="ellipse">
              <a:avLst/>
            </a:pr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91" name="Oval 8"/>
            <p:cNvSpPr>
              <a:spLocks noChangeArrowheads="1"/>
            </p:cNvSpPr>
            <p:nvPr/>
          </p:nvSpPr>
          <p:spPr bwMode="auto">
            <a:xfrm>
              <a:off x="3973513" y="2173288"/>
              <a:ext cx="1368425" cy="1368425"/>
            </a:xfrm>
            <a:prstGeom prst="ellipse">
              <a:avLst/>
            </a:prstGeom>
            <a:solidFill>
              <a:schemeClr val="bg1"/>
            </a:solidFill>
            <a:ln>
              <a:noFill/>
            </a:ln>
          </p:spPr>
          <p:txBody>
            <a:bodyPr vert="horz" wrap="square" lIns="121920" tIns="60960" rIns="121920" bIns="60960" numCol="1" anchor="t" anchorCtr="0" compatLnSpc="1"/>
            <a:lstStyle/>
            <a:p>
              <a:endParaRPr lang="zh-CN" altLang="en-US" sz="2400"/>
            </a:p>
          </p:txBody>
        </p:sp>
        <p:sp>
          <p:nvSpPr>
            <p:cNvPr id="92" name="Oval 9"/>
            <p:cNvSpPr>
              <a:spLocks noChangeArrowheads="1"/>
            </p:cNvSpPr>
            <p:nvPr/>
          </p:nvSpPr>
          <p:spPr bwMode="auto">
            <a:xfrm>
              <a:off x="4102100" y="2305050"/>
              <a:ext cx="1109663" cy="1104900"/>
            </a:xfrm>
            <a:prstGeom prst="ellipse">
              <a:avLst/>
            </a:pr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93" name="Oval 10"/>
            <p:cNvSpPr>
              <a:spLocks noChangeArrowheads="1"/>
            </p:cNvSpPr>
            <p:nvPr/>
          </p:nvSpPr>
          <p:spPr bwMode="auto">
            <a:xfrm>
              <a:off x="4210050" y="2409825"/>
              <a:ext cx="895350" cy="895350"/>
            </a:xfrm>
            <a:prstGeom prst="ellipse">
              <a:avLst/>
            </a:prstGeom>
            <a:solidFill>
              <a:schemeClr val="bg1"/>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94" name="Oval 11"/>
            <p:cNvSpPr>
              <a:spLocks noChangeArrowheads="1"/>
            </p:cNvSpPr>
            <p:nvPr/>
          </p:nvSpPr>
          <p:spPr bwMode="auto">
            <a:xfrm>
              <a:off x="4416425" y="2616200"/>
              <a:ext cx="479425" cy="482600"/>
            </a:xfrm>
            <a:prstGeom prst="ellipse">
              <a:avLst/>
            </a:pr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grpSp>
        <p:nvGrpSpPr>
          <p:cNvPr id="95" name="组合 94"/>
          <p:cNvGrpSpPr/>
          <p:nvPr/>
        </p:nvGrpSpPr>
        <p:grpSpPr>
          <a:xfrm>
            <a:off x="4631950" y="1936517"/>
            <a:ext cx="1460500" cy="1714500"/>
            <a:chOff x="3560763" y="1570038"/>
            <a:chExt cx="1095375" cy="1285875"/>
          </a:xfrm>
        </p:grpSpPr>
        <p:sp>
          <p:nvSpPr>
            <p:cNvPr id="96" name="Freeform 12"/>
            <p:cNvSpPr/>
            <p:nvPr/>
          </p:nvSpPr>
          <p:spPr bwMode="auto">
            <a:xfrm>
              <a:off x="4446588" y="2611438"/>
              <a:ext cx="209550" cy="244475"/>
            </a:xfrm>
            <a:custGeom>
              <a:avLst/>
              <a:gdLst>
                <a:gd name="T0" fmla="*/ 21 w 56"/>
                <a:gd name="T1" fmla="*/ 8 h 65"/>
                <a:gd name="T2" fmla="*/ 56 w 56"/>
                <a:gd name="T3" fmla="*/ 65 h 65"/>
                <a:gd name="T4" fmla="*/ 6 w 56"/>
                <a:gd name="T5" fmla="*/ 21 h 65"/>
                <a:gd name="T6" fmla="*/ 21 w 56"/>
                <a:gd name="T7" fmla="*/ 8 h 65"/>
              </a:gdLst>
              <a:ahLst/>
              <a:cxnLst>
                <a:cxn ang="0">
                  <a:pos x="T0" y="T1"/>
                </a:cxn>
                <a:cxn ang="0">
                  <a:pos x="T2" y="T3"/>
                </a:cxn>
                <a:cxn ang="0">
                  <a:pos x="T4" y="T5"/>
                </a:cxn>
                <a:cxn ang="0">
                  <a:pos x="T6" y="T7"/>
                </a:cxn>
              </a:cxnLst>
              <a:rect l="0" t="0" r="r" b="b"/>
              <a:pathLst>
                <a:path w="56" h="65">
                  <a:moveTo>
                    <a:pt x="21" y="8"/>
                  </a:moveTo>
                  <a:cubicBezTo>
                    <a:pt x="56" y="65"/>
                    <a:pt x="56" y="65"/>
                    <a:pt x="56" y="65"/>
                  </a:cubicBezTo>
                  <a:cubicBezTo>
                    <a:pt x="6" y="21"/>
                    <a:pt x="6" y="21"/>
                    <a:pt x="6" y="21"/>
                  </a:cubicBezTo>
                  <a:cubicBezTo>
                    <a:pt x="0" y="15"/>
                    <a:pt x="17" y="0"/>
                    <a:pt x="21" y="8"/>
                  </a:cubicBez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97" name="Freeform 13"/>
            <p:cNvSpPr/>
            <p:nvPr/>
          </p:nvSpPr>
          <p:spPr bwMode="auto">
            <a:xfrm>
              <a:off x="3714750" y="1724025"/>
              <a:ext cx="908050" cy="1057275"/>
            </a:xfrm>
            <a:custGeom>
              <a:avLst/>
              <a:gdLst>
                <a:gd name="T0" fmla="*/ 212 w 242"/>
                <a:gd name="T1" fmla="*/ 219 h 282"/>
                <a:gd name="T2" fmla="*/ 0 w 242"/>
                <a:gd name="T3" fmla="*/ 0 h 282"/>
                <a:gd name="T4" fmla="*/ 177 w 242"/>
                <a:gd name="T5" fmla="*/ 248 h 282"/>
                <a:gd name="T6" fmla="*/ 212 w 242"/>
                <a:gd name="T7" fmla="*/ 219 h 282"/>
              </a:gdLst>
              <a:ahLst/>
              <a:cxnLst>
                <a:cxn ang="0">
                  <a:pos x="T0" y="T1"/>
                </a:cxn>
                <a:cxn ang="0">
                  <a:pos x="T2" y="T3"/>
                </a:cxn>
                <a:cxn ang="0">
                  <a:pos x="T4" y="T5"/>
                </a:cxn>
                <a:cxn ang="0">
                  <a:pos x="T6" y="T7"/>
                </a:cxn>
              </a:cxnLst>
              <a:rect l="0" t="0" r="r" b="b"/>
              <a:pathLst>
                <a:path w="242" h="282">
                  <a:moveTo>
                    <a:pt x="212" y="219"/>
                  </a:moveTo>
                  <a:cubicBezTo>
                    <a:pt x="0" y="0"/>
                    <a:pt x="0" y="0"/>
                    <a:pt x="0" y="0"/>
                  </a:cubicBezTo>
                  <a:cubicBezTo>
                    <a:pt x="177" y="248"/>
                    <a:pt x="177" y="248"/>
                    <a:pt x="177" y="248"/>
                  </a:cubicBezTo>
                  <a:cubicBezTo>
                    <a:pt x="201" y="282"/>
                    <a:pt x="242" y="250"/>
                    <a:pt x="212" y="219"/>
                  </a:cubicBez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98" name="Freeform 14"/>
            <p:cNvSpPr/>
            <p:nvPr/>
          </p:nvSpPr>
          <p:spPr bwMode="auto">
            <a:xfrm>
              <a:off x="3714750" y="1724025"/>
              <a:ext cx="850900" cy="966788"/>
            </a:xfrm>
            <a:custGeom>
              <a:avLst/>
              <a:gdLst>
                <a:gd name="T0" fmla="*/ 0 w 227"/>
                <a:gd name="T1" fmla="*/ 0 h 258"/>
                <a:gd name="T2" fmla="*/ 214 w 227"/>
                <a:gd name="T3" fmla="*/ 258 h 258"/>
                <a:gd name="T4" fmla="*/ 212 w 227"/>
                <a:gd name="T5" fmla="*/ 219 h 258"/>
                <a:gd name="T6" fmla="*/ 0 w 227"/>
                <a:gd name="T7" fmla="*/ 0 h 258"/>
              </a:gdLst>
              <a:ahLst/>
              <a:cxnLst>
                <a:cxn ang="0">
                  <a:pos x="T0" y="T1"/>
                </a:cxn>
                <a:cxn ang="0">
                  <a:pos x="T2" y="T3"/>
                </a:cxn>
                <a:cxn ang="0">
                  <a:pos x="T4" y="T5"/>
                </a:cxn>
                <a:cxn ang="0">
                  <a:pos x="T6" y="T7"/>
                </a:cxn>
              </a:cxnLst>
              <a:rect l="0" t="0" r="r" b="b"/>
              <a:pathLst>
                <a:path w="227" h="258">
                  <a:moveTo>
                    <a:pt x="0" y="0"/>
                  </a:moveTo>
                  <a:cubicBezTo>
                    <a:pt x="214" y="258"/>
                    <a:pt x="214" y="258"/>
                    <a:pt x="214" y="258"/>
                  </a:cubicBezTo>
                  <a:cubicBezTo>
                    <a:pt x="224" y="250"/>
                    <a:pt x="227" y="235"/>
                    <a:pt x="212" y="219"/>
                  </a:cubicBezTo>
                  <a:lnTo>
                    <a:pt x="0" y="0"/>
                  </a:ln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99" name="Freeform 15"/>
            <p:cNvSpPr/>
            <p:nvPr/>
          </p:nvSpPr>
          <p:spPr bwMode="auto">
            <a:xfrm>
              <a:off x="3714750" y="1570038"/>
              <a:ext cx="244475" cy="382588"/>
            </a:xfrm>
            <a:custGeom>
              <a:avLst/>
              <a:gdLst>
                <a:gd name="T0" fmla="*/ 50 w 65"/>
                <a:gd name="T1" fmla="*/ 102 h 102"/>
                <a:gd name="T2" fmla="*/ 50 w 65"/>
                <a:gd name="T3" fmla="*/ 20 h 102"/>
                <a:gd name="T4" fmla="*/ 0 w 65"/>
                <a:gd name="T5" fmla="*/ 41 h 102"/>
                <a:gd name="T6" fmla="*/ 50 w 65"/>
                <a:gd name="T7" fmla="*/ 102 h 102"/>
              </a:gdLst>
              <a:ahLst/>
              <a:cxnLst>
                <a:cxn ang="0">
                  <a:pos x="T0" y="T1"/>
                </a:cxn>
                <a:cxn ang="0">
                  <a:pos x="T2" y="T3"/>
                </a:cxn>
                <a:cxn ang="0">
                  <a:pos x="T4" y="T5"/>
                </a:cxn>
                <a:cxn ang="0">
                  <a:pos x="T6" y="T7"/>
                </a:cxn>
              </a:cxnLst>
              <a:rect l="0" t="0" r="r" b="b"/>
              <a:pathLst>
                <a:path w="65" h="102">
                  <a:moveTo>
                    <a:pt x="50" y="102"/>
                  </a:moveTo>
                  <a:cubicBezTo>
                    <a:pt x="56" y="86"/>
                    <a:pt x="65" y="40"/>
                    <a:pt x="50" y="20"/>
                  </a:cubicBezTo>
                  <a:cubicBezTo>
                    <a:pt x="35" y="0"/>
                    <a:pt x="6" y="4"/>
                    <a:pt x="0" y="41"/>
                  </a:cubicBezTo>
                  <a:lnTo>
                    <a:pt x="50" y="102"/>
                  </a:ln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sp>
          <p:nvSpPr>
            <p:cNvPr id="100" name="Freeform 16"/>
            <p:cNvSpPr/>
            <p:nvPr/>
          </p:nvSpPr>
          <p:spPr bwMode="auto">
            <a:xfrm>
              <a:off x="3560763" y="1724025"/>
              <a:ext cx="341313" cy="234950"/>
            </a:xfrm>
            <a:custGeom>
              <a:avLst/>
              <a:gdLst>
                <a:gd name="T0" fmla="*/ 91 w 91"/>
                <a:gd name="T1" fmla="*/ 61 h 63"/>
                <a:gd name="T2" fmla="*/ 16 w 91"/>
                <a:gd name="T3" fmla="*/ 40 h 63"/>
                <a:gd name="T4" fmla="*/ 41 w 91"/>
                <a:gd name="T5" fmla="*/ 0 h 63"/>
                <a:gd name="T6" fmla="*/ 91 w 91"/>
                <a:gd name="T7" fmla="*/ 61 h 63"/>
              </a:gdLst>
              <a:ahLst/>
              <a:cxnLst>
                <a:cxn ang="0">
                  <a:pos x="T0" y="T1"/>
                </a:cxn>
                <a:cxn ang="0">
                  <a:pos x="T2" y="T3"/>
                </a:cxn>
                <a:cxn ang="0">
                  <a:pos x="T4" y="T5"/>
                </a:cxn>
                <a:cxn ang="0">
                  <a:pos x="T6" y="T7"/>
                </a:cxn>
              </a:cxnLst>
              <a:rect l="0" t="0" r="r" b="b"/>
              <a:pathLst>
                <a:path w="91" h="63">
                  <a:moveTo>
                    <a:pt x="91" y="61"/>
                  </a:moveTo>
                  <a:cubicBezTo>
                    <a:pt x="75" y="63"/>
                    <a:pt x="33" y="59"/>
                    <a:pt x="16" y="40"/>
                  </a:cubicBezTo>
                  <a:cubicBezTo>
                    <a:pt x="0" y="22"/>
                    <a:pt x="8" y="0"/>
                    <a:pt x="41" y="0"/>
                  </a:cubicBezTo>
                  <a:lnTo>
                    <a:pt x="91" y="61"/>
                  </a:ln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zh-CN" altLang="en-US" sz="2400"/>
            </a:p>
          </p:txBody>
        </p:sp>
      </p:grpSp>
      <p:sp>
        <p:nvSpPr>
          <p:cNvPr id="101" name="任意多边形 100"/>
          <p:cNvSpPr/>
          <p:nvPr/>
        </p:nvSpPr>
        <p:spPr>
          <a:xfrm>
            <a:off x="3649133" y="2899599"/>
            <a:ext cx="1676400" cy="4572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02" name="Rectangle 66"/>
          <p:cNvSpPr>
            <a:spLocks noChangeArrowheads="1"/>
          </p:cNvSpPr>
          <p:nvPr/>
        </p:nvSpPr>
        <p:spPr bwMode="auto">
          <a:xfrm>
            <a:off x="623392" y="3180711"/>
            <a:ext cx="290557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r>
              <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rPr>
              <a:t>……</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03" name="圆角矩形 102"/>
          <p:cNvSpPr/>
          <p:nvPr/>
        </p:nvSpPr>
        <p:spPr>
          <a:xfrm>
            <a:off x="2255573" y="2740147"/>
            <a:ext cx="1273395" cy="328301"/>
          </a:xfrm>
          <a:prstGeom prst="roundRect">
            <a:avLst>
              <a:gd name="adj" fmla="val 0"/>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ln w="6350">
                  <a:noFill/>
                </a:ln>
                <a:solidFill>
                  <a:schemeClr val="bg1"/>
                </a:solidFill>
                <a:latin typeface="方正粗谭黑简体" panose="02000000000000000000" pitchFamily="2" charset="-122"/>
                <a:ea typeface="方正粗谭黑简体" panose="02000000000000000000" pitchFamily="2" charset="-122"/>
              </a:rPr>
              <a:t>添加标题</a:t>
            </a:r>
            <a:endParaRPr lang="zh-CN" altLang="en-US" sz="1600" dirty="0">
              <a:ln w="6350">
                <a:noFill/>
              </a:ln>
              <a:solidFill>
                <a:schemeClr val="bg1"/>
              </a:solidFill>
              <a:latin typeface="方正粗谭黑简体" panose="02000000000000000000" pitchFamily="2" charset="-122"/>
              <a:ea typeface="方正粗谭黑简体" panose="02000000000000000000" pitchFamily="2" charset="-122"/>
            </a:endParaRPr>
          </a:p>
        </p:txBody>
      </p:sp>
      <p:sp>
        <p:nvSpPr>
          <p:cNvPr id="104" name="任意多边形 103"/>
          <p:cNvSpPr/>
          <p:nvPr/>
        </p:nvSpPr>
        <p:spPr>
          <a:xfrm flipV="1">
            <a:off x="5129193" y="4472419"/>
            <a:ext cx="962936" cy="541948"/>
          </a:xfrm>
          <a:custGeom>
            <a:avLst/>
            <a:gdLst>
              <a:gd name="connsiteX0" fmla="*/ 1257300 w 1257300"/>
              <a:gd name="connsiteY0" fmla="*/ 342900 h 342900"/>
              <a:gd name="connsiteX1" fmla="*/ 914400 w 1257300"/>
              <a:gd name="connsiteY1" fmla="*/ 0 h 342900"/>
              <a:gd name="connsiteX2" fmla="*/ 0 w 1257300"/>
              <a:gd name="connsiteY2" fmla="*/ 0 h 342900"/>
              <a:gd name="connsiteX0-1" fmla="*/ 1381053 w 1381053"/>
              <a:gd name="connsiteY0-2" fmla="*/ 454236 h 454236"/>
              <a:gd name="connsiteX1-3" fmla="*/ 914400 w 1381053"/>
              <a:gd name="connsiteY1-4" fmla="*/ 0 h 454236"/>
              <a:gd name="connsiteX2-5" fmla="*/ 0 w 1381053"/>
              <a:gd name="connsiteY2-6" fmla="*/ 0 h 454236"/>
            </a:gdLst>
            <a:ahLst/>
            <a:cxnLst>
              <a:cxn ang="0">
                <a:pos x="connsiteX0-1" y="connsiteY0-2"/>
              </a:cxn>
              <a:cxn ang="0">
                <a:pos x="connsiteX1-3" y="connsiteY1-4"/>
              </a:cxn>
              <a:cxn ang="0">
                <a:pos x="connsiteX2-5" y="connsiteY2-6"/>
              </a:cxn>
            </a:cxnLst>
            <a:rect l="l" t="t" r="r" b="b"/>
            <a:pathLst>
              <a:path w="1381053" h="454236">
                <a:moveTo>
                  <a:pt x="1381053" y="454236"/>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05" name="Rectangle 66"/>
          <p:cNvSpPr>
            <a:spLocks noChangeArrowheads="1"/>
          </p:cNvSpPr>
          <p:nvPr/>
        </p:nvSpPr>
        <p:spPr bwMode="auto">
          <a:xfrm>
            <a:off x="2062954" y="5290783"/>
            <a:ext cx="290557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r>
              <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rPr>
              <a:t>……</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06" name="圆角矩形 105"/>
          <p:cNvSpPr/>
          <p:nvPr/>
        </p:nvSpPr>
        <p:spPr>
          <a:xfrm>
            <a:off x="3695135" y="4850219"/>
            <a:ext cx="1273395" cy="328301"/>
          </a:xfrm>
          <a:prstGeom prst="roundRect">
            <a:avLst>
              <a:gd name="adj" fmla="val 0"/>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n w="6350">
                  <a:noFill/>
                </a:ln>
                <a:solidFill>
                  <a:schemeClr val="bg1"/>
                </a:solidFill>
                <a:latin typeface="方正粗谭黑简体" panose="02000000000000000000" pitchFamily="2" charset="-122"/>
                <a:ea typeface="方正粗谭黑简体" panose="02000000000000000000" pitchFamily="2" charset="-122"/>
              </a:rPr>
              <a:t>添加标题</a:t>
            </a:r>
            <a:endParaRPr lang="zh-CN" altLang="en-US" sz="1600" dirty="0">
              <a:ln w="6350">
                <a:noFill/>
              </a:ln>
              <a:solidFill>
                <a:schemeClr val="bg1"/>
              </a:solidFill>
              <a:latin typeface="方正粗谭黑简体" panose="02000000000000000000" pitchFamily="2" charset="-122"/>
              <a:ea typeface="方正粗谭黑简体" panose="02000000000000000000" pitchFamily="2" charset="-122"/>
            </a:endParaRPr>
          </a:p>
        </p:txBody>
      </p:sp>
      <p:sp>
        <p:nvSpPr>
          <p:cNvPr id="107" name="任意多边形 106"/>
          <p:cNvSpPr/>
          <p:nvPr/>
        </p:nvSpPr>
        <p:spPr>
          <a:xfrm flipH="1">
            <a:off x="6509944" y="2482967"/>
            <a:ext cx="1444601" cy="4572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08" name="Rectangle 66"/>
          <p:cNvSpPr>
            <a:spLocks noChangeArrowheads="1"/>
          </p:cNvSpPr>
          <p:nvPr/>
        </p:nvSpPr>
        <p:spPr bwMode="auto">
          <a:xfrm>
            <a:off x="8129847" y="2749337"/>
            <a:ext cx="2905573"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30000"/>
              </a:lnSpc>
            </a:pPr>
            <a:r>
              <a:rPr lang="zh-CN" altLang="en-US" sz="14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r>
              <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rPr>
              <a:t>……</a:t>
            </a:r>
            <a:endParaRPr lang="en-US" altLang="zh-CN" sz="14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09" name="圆角矩形 108"/>
          <p:cNvSpPr/>
          <p:nvPr/>
        </p:nvSpPr>
        <p:spPr>
          <a:xfrm>
            <a:off x="8129847" y="2308774"/>
            <a:ext cx="1273395" cy="328301"/>
          </a:xfrm>
          <a:prstGeom prst="roundRect">
            <a:avLst>
              <a:gd name="adj" fmla="val 0"/>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n w="6350">
                  <a:noFill/>
                </a:ln>
                <a:solidFill>
                  <a:schemeClr val="bg1"/>
                </a:solidFill>
                <a:latin typeface="方正粗谭黑简体" panose="02000000000000000000" pitchFamily="2" charset="-122"/>
                <a:ea typeface="方正粗谭黑简体" panose="02000000000000000000" pitchFamily="2" charset="-122"/>
              </a:rPr>
              <a:t>添加标题</a:t>
            </a:r>
            <a:endParaRPr lang="zh-CN" altLang="en-US" sz="1600" dirty="0">
              <a:ln w="6350">
                <a:noFill/>
              </a:ln>
              <a:solidFill>
                <a:schemeClr val="bg1"/>
              </a:solidFill>
              <a:latin typeface="方正粗谭黑简体" panose="02000000000000000000" pitchFamily="2" charset="-122"/>
              <a:ea typeface="方正粗谭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anim calcmode="lin" valueType="num">
                                          <p:cBhvr>
                                            <p:cTn id="23" dur="300" fill="hold"/>
                                            <p:tgtEl>
                                              <p:spTgt spid="89"/>
                                            </p:tgtEl>
                                            <p:attrNameLst>
                                              <p:attrName>ppt_w</p:attrName>
                                            </p:attrNameLst>
                                          </p:cBhvr>
                                          <p:tavLst>
                                            <p:tav tm="0">
                                              <p:val>
                                                <p:fltVal val="0"/>
                                              </p:val>
                                            </p:tav>
                                            <p:tav tm="100000">
                                              <p:val>
                                                <p:strVal val="#ppt_w"/>
                                              </p:val>
                                            </p:tav>
                                          </p:tavLst>
                                        </p:anim>
                                        <p:anim calcmode="lin" valueType="num">
                                          <p:cBhvr>
                                            <p:cTn id="24" dur="300" fill="hold"/>
                                            <p:tgtEl>
                                              <p:spTgt spid="89"/>
                                            </p:tgtEl>
                                            <p:attrNameLst>
                                              <p:attrName>ppt_h</p:attrName>
                                            </p:attrNameLst>
                                          </p:cBhvr>
                                          <p:tavLst>
                                            <p:tav tm="0">
                                              <p:val>
                                                <p:fltVal val="0"/>
                                              </p:val>
                                            </p:tav>
                                            <p:tav tm="100000">
                                              <p:val>
                                                <p:strVal val="#ppt_h"/>
                                              </p:val>
                                            </p:tav>
                                          </p:tavLst>
                                        </p:anim>
                                        <p:animEffect transition="in" filter="fade">
                                          <p:cBhvr>
                                            <p:cTn id="25" dur="300"/>
                                            <p:tgtEl>
                                              <p:spTgt spid="89"/>
                                            </p:tgtEl>
                                          </p:cBhvr>
                                        </p:animEffect>
                                      </p:childTnLst>
                                    </p:cTn>
                                  </p:par>
                                  <p:par>
                                    <p:cTn id="26" presetID="6" presetClass="emph" presetSubtype="0" autoRev="1" fill="hold" nodeType="withEffect">
                                      <p:stCondLst>
                                        <p:cond delay="300"/>
                                      </p:stCondLst>
                                      <p:childTnLst>
                                        <p:animScale>
                                          <p:cBhvr>
                                            <p:cTn id="27" dur="150" fill="hold"/>
                                            <p:tgtEl>
                                              <p:spTgt spid="89"/>
                                            </p:tgtEl>
                                          </p:cBhvr>
                                          <p:by x="110000" y="110000"/>
                                        </p:animScale>
                                      </p:childTnLst>
                                    </p:cTn>
                                  </p:par>
                                  <p:par>
                                    <p:cTn id="28" presetID="10" presetClass="entr" presetSubtype="0" fill="hold" nodeType="withEffect">
                                      <p:stCondLst>
                                        <p:cond delay="3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childTnLst>
                                    </p:cTn>
                                  </p:par>
                                  <p:par>
                                    <p:cTn id="31" presetID="10" presetClass="entr" presetSubtype="0" fill="hold" nodeType="withEffect">
                                      <p:stCondLst>
                                        <p:cond delay="60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00"/>
                                            <p:tgtEl>
                                              <p:spTgt spid="95"/>
                                            </p:tgtEl>
                                          </p:cBhvr>
                                        </p:animEffect>
                                      </p:childTnLst>
                                    </p:cTn>
                                  </p:par>
                                  <p:par>
                                    <p:cTn id="34" presetID="0" presetClass="path" presetSubtype="0" accel="50000" decel="50000" fill="hold" nodeType="withEffect">
                                      <p:stCondLst>
                                        <p:cond delay="600"/>
                                      </p:stCondLst>
                                      <p:childTnLst>
                                        <p:animMotion origin="layout" path="M -3.75E-6 2.59259E-6 L 0.00326 0.0074 L -0.28541 -0.63727 " pathEditMode="relative" rAng="0" ptsTypes="AAA">
                                          <p:cBhvr>
                                            <p:cTn id="35" dur="500" spd="-100000" fill="hold"/>
                                            <p:tgtEl>
                                              <p:spTgt spid="95"/>
                                            </p:tgtEl>
                                            <p:attrNameLst>
                                              <p:attrName>ppt_x</p:attrName>
                                              <p:attrName>ppt_y</p:attrName>
                                            </p:attrNameLst>
                                          </p:cBhvr>
                                          <p:rCtr x="-14115" y="-31505"/>
                                        </p:animMotion>
                                      </p:childTnLst>
                                    </p:cTn>
                                  </p:par>
                                  <p:par>
                                    <p:cTn id="36" presetID="22" presetClass="entr" presetSubtype="8" fill="hold" grpId="0" nodeType="withEffect">
                                      <p:stCondLst>
                                        <p:cond delay="110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par>
                                    <p:cTn id="39" presetID="2" presetClass="entr" presetSubtype="2" fill="hold" grpId="0" nodeType="withEffect" p14:presetBounceEnd="60000">
                                      <p:stCondLst>
                                        <p:cond delay="1600"/>
                                      </p:stCondLst>
                                      <p:childTnLst>
                                        <p:set>
                                          <p:cBhvr>
                                            <p:cTn id="40" dur="1" fill="hold">
                                              <p:stCondLst>
                                                <p:cond delay="0"/>
                                              </p:stCondLst>
                                            </p:cTn>
                                            <p:tgtEl>
                                              <p:spTgt spid="109"/>
                                            </p:tgtEl>
                                            <p:attrNameLst>
                                              <p:attrName>style.visibility</p:attrName>
                                            </p:attrNameLst>
                                          </p:cBhvr>
                                          <p:to>
                                            <p:strVal val="visible"/>
                                          </p:to>
                                        </p:set>
                                        <p:anim calcmode="lin" valueType="num" p14:bounceEnd="60000">
                                          <p:cBhvr additive="base">
                                            <p:cTn id="41" dur="500" fill="hold"/>
                                            <p:tgtEl>
                                              <p:spTgt spid="109"/>
                                            </p:tgtEl>
                                            <p:attrNameLst>
                                              <p:attrName>ppt_x</p:attrName>
                                            </p:attrNameLst>
                                          </p:cBhvr>
                                          <p:tavLst>
                                            <p:tav tm="0">
                                              <p:val>
                                                <p:strVal val="1+#ppt_w/2"/>
                                              </p:val>
                                            </p:tav>
                                            <p:tav tm="100000">
                                              <p:val>
                                                <p:strVal val="#ppt_x"/>
                                              </p:val>
                                            </p:tav>
                                          </p:tavLst>
                                        </p:anim>
                                        <p:anim calcmode="lin" valueType="num" p14:bounceEnd="60000">
                                          <p:cBhvr additive="base">
                                            <p:cTn id="42" dur="500" fill="hold"/>
                                            <p:tgtEl>
                                              <p:spTgt spid="109"/>
                                            </p:tgtEl>
                                            <p:attrNameLst>
                                              <p:attrName>ppt_y</p:attrName>
                                            </p:attrNameLst>
                                          </p:cBhvr>
                                          <p:tavLst>
                                            <p:tav tm="0">
                                              <p:val>
                                                <p:strVal val="#ppt_y"/>
                                              </p:val>
                                            </p:tav>
                                            <p:tav tm="100000">
                                              <p:val>
                                                <p:strVal val="#ppt_y"/>
                                              </p:val>
                                            </p:tav>
                                          </p:tavLst>
                                        </p:anim>
                                      </p:childTnLst>
                                    </p:cTn>
                                  </p:par>
                                  <p:par>
                                    <p:cTn id="43" presetID="55" presetClass="entr" presetSubtype="0" fill="hold" grpId="0" nodeType="withEffect">
                                      <p:stCondLst>
                                        <p:cond delay="200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strVal val="#ppt_w*0.70"/>
                                              </p:val>
                                            </p:tav>
                                            <p:tav tm="100000">
                                              <p:val>
                                                <p:strVal val="#ppt_w"/>
                                              </p:val>
                                            </p:tav>
                                          </p:tavLst>
                                        </p:anim>
                                        <p:anim calcmode="lin" valueType="num">
                                          <p:cBhvr>
                                            <p:cTn id="46" dur="500" fill="hold"/>
                                            <p:tgtEl>
                                              <p:spTgt spid="108"/>
                                            </p:tgtEl>
                                            <p:attrNameLst>
                                              <p:attrName>ppt_h</p:attrName>
                                            </p:attrNameLst>
                                          </p:cBhvr>
                                          <p:tavLst>
                                            <p:tav tm="0">
                                              <p:val>
                                                <p:strVal val="#ppt_h"/>
                                              </p:val>
                                            </p:tav>
                                            <p:tav tm="100000">
                                              <p:val>
                                                <p:strVal val="#ppt_h"/>
                                              </p:val>
                                            </p:tav>
                                          </p:tavLst>
                                        </p:anim>
                                        <p:animEffect transition="in" filter="fade">
                                          <p:cBhvr>
                                            <p:cTn id="47" dur="500"/>
                                            <p:tgtEl>
                                              <p:spTgt spid="108"/>
                                            </p:tgtEl>
                                          </p:cBhvr>
                                        </p:animEffect>
                                      </p:childTnLst>
                                    </p:cTn>
                                  </p:par>
                                  <p:par>
                                    <p:cTn id="48" presetID="22" presetClass="entr" presetSubtype="2" fill="hold" grpId="0" nodeType="withEffect">
                                      <p:stCondLst>
                                        <p:cond delay="1100"/>
                                      </p:stCondLst>
                                      <p:childTnLst>
                                        <p:set>
                                          <p:cBhvr>
                                            <p:cTn id="49" dur="1" fill="hold">
                                              <p:stCondLst>
                                                <p:cond delay="0"/>
                                              </p:stCondLst>
                                            </p:cTn>
                                            <p:tgtEl>
                                              <p:spTgt spid="101"/>
                                            </p:tgtEl>
                                            <p:attrNameLst>
                                              <p:attrName>style.visibility</p:attrName>
                                            </p:attrNameLst>
                                          </p:cBhvr>
                                          <p:to>
                                            <p:strVal val="visible"/>
                                          </p:to>
                                        </p:set>
                                        <p:animEffect transition="in" filter="wipe(right)">
                                          <p:cBhvr>
                                            <p:cTn id="50" dur="500"/>
                                            <p:tgtEl>
                                              <p:spTgt spid="101"/>
                                            </p:tgtEl>
                                          </p:cBhvr>
                                        </p:animEffect>
                                      </p:childTnLst>
                                    </p:cTn>
                                  </p:par>
                                  <p:par>
                                    <p:cTn id="51" presetID="2" presetClass="entr" presetSubtype="8" fill="hold" grpId="0" nodeType="withEffect" p14:presetBounceEnd="60000">
                                      <p:stCondLst>
                                        <p:cond delay="1600"/>
                                      </p:stCondLst>
                                      <p:childTnLst>
                                        <p:set>
                                          <p:cBhvr>
                                            <p:cTn id="52" dur="1" fill="hold">
                                              <p:stCondLst>
                                                <p:cond delay="0"/>
                                              </p:stCondLst>
                                            </p:cTn>
                                            <p:tgtEl>
                                              <p:spTgt spid="103"/>
                                            </p:tgtEl>
                                            <p:attrNameLst>
                                              <p:attrName>style.visibility</p:attrName>
                                            </p:attrNameLst>
                                          </p:cBhvr>
                                          <p:to>
                                            <p:strVal val="visible"/>
                                          </p:to>
                                        </p:set>
                                        <p:anim calcmode="lin" valueType="num" p14:bounceEnd="60000">
                                          <p:cBhvr additive="base">
                                            <p:cTn id="53" dur="500" fill="hold"/>
                                            <p:tgtEl>
                                              <p:spTgt spid="103"/>
                                            </p:tgtEl>
                                            <p:attrNameLst>
                                              <p:attrName>ppt_x</p:attrName>
                                            </p:attrNameLst>
                                          </p:cBhvr>
                                          <p:tavLst>
                                            <p:tav tm="0">
                                              <p:val>
                                                <p:strVal val="0-#ppt_w/2"/>
                                              </p:val>
                                            </p:tav>
                                            <p:tav tm="100000">
                                              <p:val>
                                                <p:strVal val="#ppt_x"/>
                                              </p:val>
                                            </p:tav>
                                          </p:tavLst>
                                        </p:anim>
                                        <p:anim calcmode="lin" valueType="num" p14:bounceEnd="60000">
                                          <p:cBhvr additive="base">
                                            <p:cTn id="54" dur="500" fill="hold"/>
                                            <p:tgtEl>
                                              <p:spTgt spid="103"/>
                                            </p:tgtEl>
                                            <p:attrNameLst>
                                              <p:attrName>ppt_y</p:attrName>
                                            </p:attrNameLst>
                                          </p:cBhvr>
                                          <p:tavLst>
                                            <p:tav tm="0">
                                              <p:val>
                                                <p:strVal val="#ppt_y"/>
                                              </p:val>
                                            </p:tav>
                                            <p:tav tm="100000">
                                              <p:val>
                                                <p:strVal val="#ppt_y"/>
                                              </p:val>
                                            </p:tav>
                                          </p:tavLst>
                                        </p:anim>
                                      </p:childTnLst>
                                    </p:cTn>
                                  </p:par>
                                  <p:par>
                                    <p:cTn id="55" presetID="55" presetClass="entr" presetSubtype="0" fill="hold" grpId="0" nodeType="withEffect">
                                      <p:stCondLst>
                                        <p:cond delay="2000"/>
                                      </p:stCondLst>
                                      <p:childTnLst>
                                        <p:set>
                                          <p:cBhvr>
                                            <p:cTn id="56" dur="1" fill="hold">
                                              <p:stCondLst>
                                                <p:cond delay="0"/>
                                              </p:stCondLst>
                                            </p:cTn>
                                            <p:tgtEl>
                                              <p:spTgt spid="102"/>
                                            </p:tgtEl>
                                            <p:attrNameLst>
                                              <p:attrName>style.visibility</p:attrName>
                                            </p:attrNameLst>
                                          </p:cBhvr>
                                          <p:to>
                                            <p:strVal val="visible"/>
                                          </p:to>
                                        </p:set>
                                        <p:anim calcmode="lin" valueType="num">
                                          <p:cBhvr>
                                            <p:cTn id="57" dur="500" fill="hold"/>
                                            <p:tgtEl>
                                              <p:spTgt spid="102"/>
                                            </p:tgtEl>
                                            <p:attrNameLst>
                                              <p:attrName>ppt_w</p:attrName>
                                            </p:attrNameLst>
                                          </p:cBhvr>
                                          <p:tavLst>
                                            <p:tav tm="0">
                                              <p:val>
                                                <p:strVal val="#ppt_w*0.70"/>
                                              </p:val>
                                            </p:tav>
                                            <p:tav tm="100000">
                                              <p:val>
                                                <p:strVal val="#ppt_w"/>
                                              </p:val>
                                            </p:tav>
                                          </p:tavLst>
                                        </p:anim>
                                        <p:anim calcmode="lin" valueType="num">
                                          <p:cBhvr>
                                            <p:cTn id="58" dur="500" fill="hold"/>
                                            <p:tgtEl>
                                              <p:spTgt spid="102"/>
                                            </p:tgtEl>
                                            <p:attrNameLst>
                                              <p:attrName>ppt_h</p:attrName>
                                            </p:attrNameLst>
                                          </p:cBhvr>
                                          <p:tavLst>
                                            <p:tav tm="0">
                                              <p:val>
                                                <p:strVal val="#ppt_h"/>
                                              </p:val>
                                            </p:tav>
                                            <p:tav tm="100000">
                                              <p:val>
                                                <p:strVal val="#ppt_h"/>
                                              </p:val>
                                            </p:tav>
                                          </p:tavLst>
                                        </p:anim>
                                        <p:animEffect transition="in" filter="fade">
                                          <p:cBhvr>
                                            <p:cTn id="59" dur="500"/>
                                            <p:tgtEl>
                                              <p:spTgt spid="102"/>
                                            </p:tgtEl>
                                          </p:cBhvr>
                                        </p:animEffect>
                                      </p:childTnLst>
                                    </p:cTn>
                                  </p:par>
                                  <p:par>
                                    <p:cTn id="60" presetID="22" presetClass="entr" presetSubtype="2" fill="hold" grpId="0" nodeType="withEffect">
                                      <p:stCondLst>
                                        <p:cond delay="1100"/>
                                      </p:stCondLst>
                                      <p:childTnLst>
                                        <p:set>
                                          <p:cBhvr>
                                            <p:cTn id="61" dur="1" fill="hold">
                                              <p:stCondLst>
                                                <p:cond delay="0"/>
                                              </p:stCondLst>
                                            </p:cTn>
                                            <p:tgtEl>
                                              <p:spTgt spid="104"/>
                                            </p:tgtEl>
                                            <p:attrNameLst>
                                              <p:attrName>style.visibility</p:attrName>
                                            </p:attrNameLst>
                                          </p:cBhvr>
                                          <p:to>
                                            <p:strVal val="visible"/>
                                          </p:to>
                                        </p:set>
                                        <p:animEffect transition="in" filter="wipe(right)">
                                          <p:cBhvr>
                                            <p:cTn id="62" dur="500"/>
                                            <p:tgtEl>
                                              <p:spTgt spid="104"/>
                                            </p:tgtEl>
                                          </p:cBhvr>
                                        </p:animEffect>
                                      </p:childTnLst>
                                    </p:cTn>
                                  </p:par>
                                  <p:par>
                                    <p:cTn id="63" presetID="2" presetClass="entr" presetSubtype="8" fill="hold" grpId="0" nodeType="withEffect" p14:presetBounceEnd="60000">
                                      <p:stCondLst>
                                        <p:cond delay="1600"/>
                                      </p:stCondLst>
                                      <p:childTnLst>
                                        <p:set>
                                          <p:cBhvr>
                                            <p:cTn id="64" dur="1" fill="hold">
                                              <p:stCondLst>
                                                <p:cond delay="0"/>
                                              </p:stCondLst>
                                            </p:cTn>
                                            <p:tgtEl>
                                              <p:spTgt spid="106"/>
                                            </p:tgtEl>
                                            <p:attrNameLst>
                                              <p:attrName>style.visibility</p:attrName>
                                            </p:attrNameLst>
                                          </p:cBhvr>
                                          <p:to>
                                            <p:strVal val="visible"/>
                                          </p:to>
                                        </p:set>
                                        <p:anim calcmode="lin" valueType="num" p14:bounceEnd="60000">
                                          <p:cBhvr additive="base">
                                            <p:cTn id="65" dur="500" fill="hold"/>
                                            <p:tgtEl>
                                              <p:spTgt spid="106"/>
                                            </p:tgtEl>
                                            <p:attrNameLst>
                                              <p:attrName>ppt_x</p:attrName>
                                            </p:attrNameLst>
                                          </p:cBhvr>
                                          <p:tavLst>
                                            <p:tav tm="0">
                                              <p:val>
                                                <p:strVal val="0-#ppt_w/2"/>
                                              </p:val>
                                            </p:tav>
                                            <p:tav tm="100000">
                                              <p:val>
                                                <p:strVal val="#ppt_x"/>
                                              </p:val>
                                            </p:tav>
                                          </p:tavLst>
                                        </p:anim>
                                        <p:anim calcmode="lin" valueType="num" p14:bounceEnd="60000">
                                          <p:cBhvr additive="base">
                                            <p:cTn id="66" dur="500" fill="hold"/>
                                            <p:tgtEl>
                                              <p:spTgt spid="106"/>
                                            </p:tgtEl>
                                            <p:attrNameLst>
                                              <p:attrName>ppt_y</p:attrName>
                                            </p:attrNameLst>
                                          </p:cBhvr>
                                          <p:tavLst>
                                            <p:tav tm="0">
                                              <p:val>
                                                <p:strVal val="#ppt_y"/>
                                              </p:val>
                                            </p:tav>
                                            <p:tav tm="100000">
                                              <p:val>
                                                <p:strVal val="#ppt_y"/>
                                              </p:val>
                                            </p:tav>
                                          </p:tavLst>
                                        </p:anim>
                                      </p:childTnLst>
                                    </p:cTn>
                                  </p:par>
                                  <p:par>
                                    <p:cTn id="67" presetID="55" presetClass="entr" presetSubtype="0" fill="hold" grpId="0" nodeType="withEffect">
                                      <p:stCondLst>
                                        <p:cond delay="2000"/>
                                      </p:stCondLst>
                                      <p:childTnLst>
                                        <p:set>
                                          <p:cBhvr>
                                            <p:cTn id="68" dur="1" fill="hold">
                                              <p:stCondLst>
                                                <p:cond delay="0"/>
                                              </p:stCondLst>
                                            </p:cTn>
                                            <p:tgtEl>
                                              <p:spTgt spid="105"/>
                                            </p:tgtEl>
                                            <p:attrNameLst>
                                              <p:attrName>style.visibility</p:attrName>
                                            </p:attrNameLst>
                                          </p:cBhvr>
                                          <p:to>
                                            <p:strVal val="visible"/>
                                          </p:to>
                                        </p:set>
                                        <p:anim calcmode="lin" valueType="num">
                                          <p:cBhvr>
                                            <p:cTn id="69" dur="500" fill="hold"/>
                                            <p:tgtEl>
                                              <p:spTgt spid="105"/>
                                            </p:tgtEl>
                                            <p:attrNameLst>
                                              <p:attrName>ppt_w</p:attrName>
                                            </p:attrNameLst>
                                          </p:cBhvr>
                                          <p:tavLst>
                                            <p:tav tm="0">
                                              <p:val>
                                                <p:strVal val="#ppt_w*0.70"/>
                                              </p:val>
                                            </p:tav>
                                            <p:tav tm="100000">
                                              <p:val>
                                                <p:strVal val="#ppt_w"/>
                                              </p:val>
                                            </p:tav>
                                          </p:tavLst>
                                        </p:anim>
                                        <p:anim calcmode="lin" valueType="num">
                                          <p:cBhvr>
                                            <p:cTn id="70" dur="500" fill="hold"/>
                                            <p:tgtEl>
                                              <p:spTgt spid="105"/>
                                            </p:tgtEl>
                                            <p:attrNameLst>
                                              <p:attrName>ppt_h</p:attrName>
                                            </p:attrNameLst>
                                          </p:cBhvr>
                                          <p:tavLst>
                                            <p:tav tm="0">
                                              <p:val>
                                                <p:strVal val="#ppt_h"/>
                                              </p:val>
                                            </p:tav>
                                            <p:tav tm="100000">
                                              <p:val>
                                                <p:strVal val="#ppt_h"/>
                                              </p:val>
                                            </p:tav>
                                          </p:tavLst>
                                        </p:anim>
                                        <p:animEffect transition="in" filter="fade">
                                          <p:cBhvr>
                                            <p:cTn id="7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1" grpId="0" animBg="1"/>
          <p:bldP spid="102" grpId="0"/>
          <p:bldP spid="103" grpId="0" animBg="1"/>
          <p:bldP spid="104" grpId="0" animBg="1"/>
          <p:bldP spid="105" grpId="0"/>
          <p:bldP spid="106" grpId="0" animBg="1"/>
          <p:bldP spid="107" grpId="0" animBg="1"/>
          <p:bldP spid="108" grpId="0"/>
          <p:bldP spid="10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53" presetClass="entr" presetSubtype="16"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anim calcmode="lin" valueType="num">
                                          <p:cBhvr>
                                            <p:cTn id="23" dur="300" fill="hold"/>
                                            <p:tgtEl>
                                              <p:spTgt spid="89"/>
                                            </p:tgtEl>
                                            <p:attrNameLst>
                                              <p:attrName>ppt_w</p:attrName>
                                            </p:attrNameLst>
                                          </p:cBhvr>
                                          <p:tavLst>
                                            <p:tav tm="0">
                                              <p:val>
                                                <p:fltVal val="0"/>
                                              </p:val>
                                            </p:tav>
                                            <p:tav tm="100000">
                                              <p:val>
                                                <p:strVal val="#ppt_w"/>
                                              </p:val>
                                            </p:tav>
                                          </p:tavLst>
                                        </p:anim>
                                        <p:anim calcmode="lin" valueType="num">
                                          <p:cBhvr>
                                            <p:cTn id="24" dur="300" fill="hold"/>
                                            <p:tgtEl>
                                              <p:spTgt spid="89"/>
                                            </p:tgtEl>
                                            <p:attrNameLst>
                                              <p:attrName>ppt_h</p:attrName>
                                            </p:attrNameLst>
                                          </p:cBhvr>
                                          <p:tavLst>
                                            <p:tav tm="0">
                                              <p:val>
                                                <p:fltVal val="0"/>
                                              </p:val>
                                            </p:tav>
                                            <p:tav tm="100000">
                                              <p:val>
                                                <p:strVal val="#ppt_h"/>
                                              </p:val>
                                            </p:tav>
                                          </p:tavLst>
                                        </p:anim>
                                        <p:animEffect transition="in" filter="fade">
                                          <p:cBhvr>
                                            <p:cTn id="25" dur="300"/>
                                            <p:tgtEl>
                                              <p:spTgt spid="89"/>
                                            </p:tgtEl>
                                          </p:cBhvr>
                                        </p:animEffect>
                                      </p:childTnLst>
                                    </p:cTn>
                                  </p:par>
                                  <p:par>
                                    <p:cTn id="26" presetID="6" presetClass="emph" presetSubtype="0" autoRev="1" fill="hold" nodeType="withEffect">
                                      <p:stCondLst>
                                        <p:cond delay="300"/>
                                      </p:stCondLst>
                                      <p:childTnLst>
                                        <p:animScale>
                                          <p:cBhvr>
                                            <p:cTn id="27" dur="150" fill="hold"/>
                                            <p:tgtEl>
                                              <p:spTgt spid="89"/>
                                            </p:tgtEl>
                                          </p:cBhvr>
                                          <p:by x="110000" y="110000"/>
                                        </p:animScale>
                                      </p:childTnLst>
                                    </p:cTn>
                                  </p:par>
                                  <p:par>
                                    <p:cTn id="28" presetID="10" presetClass="entr" presetSubtype="0" fill="hold" nodeType="withEffect">
                                      <p:stCondLst>
                                        <p:cond delay="3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childTnLst>
                                    </p:cTn>
                                  </p:par>
                                  <p:par>
                                    <p:cTn id="31" presetID="10" presetClass="entr" presetSubtype="0" fill="hold" nodeType="withEffect">
                                      <p:stCondLst>
                                        <p:cond delay="60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00"/>
                                            <p:tgtEl>
                                              <p:spTgt spid="95"/>
                                            </p:tgtEl>
                                          </p:cBhvr>
                                        </p:animEffect>
                                      </p:childTnLst>
                                    </p:cTn>
                                  </p:par>
                                  <p:par>
                                    <p:cTn id="34" presetID="0" presetClass="path" presetSubtype="0" accel="50000" decel="50000" fill="hold" nodeType="withEffect">
                                      <p:stCondLst>
                                        <p:cond delay="600"/>
                                      </p:stCondLst>
                                      <p:childTnLst>
                                        <p:animMotion origin="layout" path="M -3.75E-6 2.59259E-6 L 0.00326 0.0074 L -0.28541 -0.63727 " pathEditMode="relative" rAng="0" ptsTypes="AAA">
                                          <p:cBhvr>
                                            <p:cTn id="35" dur="500" spd="-100000" fill="hold"/>
                                            <p:tgtEl>
                                              <p:spTgt spid="95"/>
                                            </p:tgtEl>
                                            <p:attrNameLst>
                                              <p:attrName>ppt_x</p:attrName>
                                              <p:attrName>ppt_y</p:attrName>
                                            </p:attrNameLst>
                                          </p:cBhvr>
                                          <p:rCtr x="-14115" y="-31505"/>
                                        </p:animMotion>
                                      </p:childTnLst>
                                    </p:cTn>
                                  </p:par>
                                  <p:par>
                                    <p:cTn id="36" presetID="22" presetClass="entr" presetSubtype="8" fill="hold" grpId="0" nodeType="withEffect">
                                      <p:stCondLst>
                                        <p:cond delay="1100"/>
                                      </p:stCondLst>
                                      <p:childTnLst>
                                        <p:set>
                                          <p:cBhvr>
                                            <p:cTn id="37" dur="1" fill="hold">
                                              <p:stCondLst>
                                                <p:cond delay="0"/>
                                              </p:stCondLst>
                                            </p:cTn>
                                            <p:tgtEl>
                                              <p:spTgt spid="107"/>
                                            </p:tgtEl>
                                            <p:attrNameLst>
                                              <p:attrName>style.visibility</p:attrName>
                                            </p:attrNameLst>
                                          </p:cBhvr>
                                          <p:to>
                                            <p:strVal val="visible"/>
                                          </p:to>
                                        </p:set>
                                        <p:animEffect transition="in" filter="wipe(left)">
                                          <p:cBhvr>
                                            <p:cTn id="38" dur="500"/>
                                            <p:tgtEl>
                                              <p:spTgt spid="107"/>
                                            </p:tgtEl>
                                          </p:cBhvr>
                                        </p:animEffect>
                                      </p:childTnLst>
                                    </p:cTn>
                                  </p:par>
                                  <p:par>
                                    <p:cTn id="39" presetID="2" presetClass="entr" presetSubtype="2" fill="hold" grpId="0" nodeType="withEffect">
                                      <p:stCondLst>
                                        <p:cond delay="1600"/>
                                      </p:stCondLst>
                                      <p:childTnLst>
                                        <p:set>
                                          <p:cBhvr>
                                            <p:cTn id="40" dur="1" fill="hold">
                                              <p:stCondLst>
                                                <p:cond delay="0"/>
                                              </p:stCondLst>
                                            </p:cTn>
                                            <p:tgtEl>
                                              <p:spTgt spid="109"/>
                                            </p:tgtEl>
                                            <p:attrNameLst>
                                              <p:attrName>style.visibility</p:attrName>
                                            </p:attrNameLst>
                                          </p:cBhvr>
                                          <p:to>
                                            <p:strVal val="visible"/>
                                          </p:to>
                                        </p:set>
                                        <p:anim calcmode="lin" valueType="num">
                                          <p:cBhvr additive="base">
                                            <p:cTn id="41" dur="500" fill="hold"/>
                                            <p:tgtEl>
                                              <p:spTgt spid="109"/>
                                            </p:tgtEl>
                                            <p:attrNameLst>
                                              <p:attrName>ppt_x</p:attrName>
                                            </p:attrNameLst>
                                          </p:cBhvr>
                                          <p:tavLst>
                                            <p:tav tm="0">
                                              <p:val>
                                                <p:strVal val="1+#ppt_w/2"/>
                                              </p:val>
                                            </p:tav>
                                            <p:tav tm="100000">
                                              <p:val>
                                                <p:strVal val="#ppt_x"/>
                                              </p:val>
                                            </p:tav>
                                          </p:tavLst>
                                        </p:anim>
                                        <p:anim calcmode="lin" valueType="num">
                                          <p:cBhvr additive="base">
                                            <p:cTn id="42" dur="500" fill="hold"/>
                                            <p:tgtEl>
                                              <p:spTgt spid="109"/>
                                            </p:tgtEl>
                                            <p:attrNameLst>
                                              <p:attrName>ppt_y</p:attrName>
                                            </p:attrNameLst>
                                          </p:cBhvr>
                                          <p:tavLst>
                                            <p:tav tm="0">
                                              <p:val>
                                                <p:strVal val="#ppt_y"/>
                                              </p:val>
                                            </p:tav>
                                            <p:tav tm="100000">
                                              <p:val>
                                                <p:strVal val="#ppt_y"/>
                                              </p:val>
                                            </p:tav>
                                          </p:tavLst>
                                        </p:anim>
                                      </p:childTnLst>
                                    </p:cTn>
                                  </p:par>
                                  <p:par>
                                    <p:cTn id="43" presetID="55" presetClass="entr" presetSubtype="0" fill="hold" grpId="0" nodeType="withEffect">
                                      <p:stCondLst>
                                        <p:cond delay="200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strVal val="#ppt_w*0.70"/>
                                              </p:val>
                                            </p:tav>
                                            <p:tav tm="100000">
                                              <p:val>
                                                <p:strVal val="#ppt_w"/>
                                              </p:val>
                                            </p:tav>
                                          </p:tavLst>
                                        </p:anim>
                                        <p:anim calcmode="lin" valueType="num">
                                          <p:cBhvr>
                                            <p:cTn id="46" dur="500" fill="hold"/>
                                            <p:tgtEl>
                                              <p:spTgt spid="108"/>
                                            </p:tgtEl>
                                            <p:attrNameLst>
                                              <p:attrName>ppt_h</p:attrName>
                                            </p:attrNameLst>
                                          </p:cBhvr>
                                          <p:tavLst>
                                            <p:tav tm="0">
                                              <p:val>
                                                <p:strVal val="#ppt_h"/>
                                              </p:val>
                                            </p:tav>
                                            <p:tav tm="100000">
                                              <p:val>
                                                <p:strVal val="#ppt_h"/>
                                              </p:val>
                                            </p:tav>
                                          </p:tavLst>
                                        </p:anim>
                                        <p:animEffect transition="in" filter="fade">
                                          <p:cBhvr>
                                            <p:cTn id="47" dur="500"/>
                                            <p:tgtEl>
                                              <p:spTgt spid="108"/>
                                            </p:tgtEl>
                                          </p:cBhvr>
                                        </p:animEffect>
                                      </p:childTnLst>
                                    </p:cTn>
                                  </p:par>
                                  <p:par>
                                    <p:cTn id="48" presetID="22" presetClass="entr" presetSubtype="2" fill="hold" grpId="0" nodeType="withEffect">
                                      <p:stCondLst>
                                        <p:cond delay="1100"/>
                                      </p:stCondLst>
                                      <p:childTnLst>
                                        <p:set>
                                          <p:cBhvr>
                                            <p:cTn id="49" dur="1" fill="hold">
                                              <p:stCondLst>
                                                <p:cond delay="0"/>
                                              </p:stCondLst>
                                            </p:cTn>
                                            <p:tgtEl>
                                              <p:spTgt spid="101"/>
                                            </p:tgtEl>
                                            <p:attrNameLst>
                                              <p:attrName>style.visibility</p:attrName>
                                            </p:attrNameLst>
                                          </p:cBhvr>
                                          <p:to>
                                            <p:strVal val="visible"/>
                                          </p:to>
                                        </p:set>
                                        <p:animEffect transition="in" filter="wipe(right)">
                                          <p:cBhvr>
                                            <p:cTn id="50" dur="500"/>
                                            <p:tgtEl>
                                              <p:spTgt spid="101"/>
                                            </p:tgtEl>
                                          </p:cBhvr>
                                        </p:animEffect>
                                      </p:childTnLst>
                                    </p:cTn>
                                  </p:par>
                                  <p:par>
                                    <p:cTn id="51" presetID="2" presetClass="entr" presetSubtype="8" fill="hold" grpId="0" nodeType="withEffect">
                                      <p:stCondLst>
                                        <p:cond delay="1600"/>
                                      </p:stCondLst>
                                      <p:childTnLst>
                                        <p:set>
                                          <p:cBhvr>
                                            <p:cTn id="52" dur="1" fill="hold">
                                              <p:stCondLst>
                                                <p:cond delay="0"/>
                                              </p:stCondLst>
                                            </p:cTn>
                                            <p:tgtEl>
                                              <p:spTgt spid="103"/>
                                            </p:tgtEl>
                                            <p:attrNameLst>
                                              <p:attrName>style.visibility</p:attrName>
                                            </p:attrNameLst>
                                          </p:cBhvr>
                                          <p:to>
                                            <p:strVal val="visible"/>
                                          </p:to>
                                        </p:set>
                                        <p:anim calcmode="lin" valueType="num">
                                          <p:cBhvr additive="base">
                                            <p:cTn id="53" dur="500" fill="hold"/>
                                            <p:tgtEl>
                                              <p:spTgt spid="103"/>
                                            </p:tgtEl>
                                            <p:attrNameLst>
                                              <p:attrName>ppt_x</p:attrName>
                                            </p:attrNameLst>
                                          </p:cBhvr>
                                          <p:tavLst>
                                            <p:tav tm="0">
                                              <p:val>
                                                <p:strVal val="0-#ppt_w/2"/>
                                              </p:val>
                                            </p:tav>
                                            <p:tav tm="100000">
                                              <p:val>
                                                <p:strVal val="#ppt_x"/>
                                              </p:val>
                                            </p:tav>
                                          </p:tavLst>
                                        </p:anim>
                                        <p:anim calcmode="lin" valueType="num">
                                          <p:cBhvr additive="base">
                                            <p:cTn id="54" dur="500" fill="hold"/>
                                            <p:tgtEl>
                                              <p:spTgt spid="103"/>
                                            </p:tgtEl>
                                            <p:attrNameLst>
                                              <p:attrName>ppt_y</p:attrName>
                                            </p:attrNameLst>
                                          </p:cBhvr>
                                          <p:tavLst>
                                            <p:tav tm="0">
                                              <p:val>
                                                <p:strVal val="#ppt_y"/>
                                              </p:val>
                                            </p:tav>
                                            <p:tav tm="100000">
                                              <p:val>
                                                <p:strVal val="#ppt_y"/>
                                              </p:val>
                                            </p:tav>
                                          </p:tavLst>
                                        </p:anim>
                                      </p:childTnLst>
                                    </p:cTn>
                                  </p:par>
                                  <p:par>
                                    <p:cTn id="55" presetID="55" presetClass="entr" presetSubtype="0" fill="hold" grpId="0" nodeType="withEffect">
                                      <p:stCondLst>
                                        <p:cond delay="2000"/>
                                      </p:stCondLst>
                                      <p:childTnLst>
                                        <p:set>
                                          <p:cBhvr>
                                            <p:cTn id="56" dur="1" fill="hold">
                                              <p:stCondLst>
                                                <p:cond delay="0"/>
                                              </p:stCondLst>
                                            </p:cTn>
                                            <p:tgtEl>
                                              <p:spTgt spid="102"/>
                                            </p:tgtEl>
                                            <p:attrNameLst>
                                              <p:attrName>style.visibility</p:attrName>
                                            </p:attrNameLst>
                                          </p:cBhvr>
                                          <p:to>
                                            <p:strVal val="visible"/>
                                          </p:to>
                                        </p:set>
                                        <p:anim calcmode="lin" valueType="num">
                                          <p:cBhvr>
                                            <p:cTn id="57" dur="500" fill="hold"/>
                                            <p:tgtEl>
                                              <p:spTgt spid="102"/>
                                            </p:tgtEl>
                                            <p:attrNameLst>
                                              <p:attrName>ppt_w</p:attrName>
                                            </p:attrNameLst>
                                          </p:cBhvr>
                                          <p:tavLst>
                                            <p:tav tm="0">
                                              <p:val>
                                                <p:strVal val="#ppt_w*0.70"/>
                                              </p:val>
                                            </p:tav>
                                            <p:tav tm="100000">
                                              <p:val>
                                                <p:strVal val="#ppt_w"/>
                                              </p:val>
                                            </p:tav>
                                          </p:tavLst>
                                        </p:anim>
                                        <p:anim calcmode="lin" valueType="num">
                                          <p:cBhvr>
                                            <p:cTn id="58" dur="500" fill="hold"/>
                                            <p:tgtEl>
                                              <p:spTgt spid="102"/>
                                            </p:tgtEl>
                                            <p:attrNameLst>
                                              <p:attrName>ppt_h</p:attrName>
                                            </p:attrNameLst>
                                          </p:cBhvr>
                                          <p:tavLst>
                                            <p:tav tm="0">
                                              <p:val>
                                                <p:strVal val="#ppt_h"/>
                                              </p:val>
                                            </p:tav>
                                            <p:tav tm="100000">
                                              <p:val>
                                                <p:strVal val="#ppt_h"/>
                                              </p:val>
                                            </p:tav>
                                          </p:tavLst>
                                        </p:anim>
                                        <p:animEffect transition="in" filter="fade">
                                          <p:cBhvr>
                                            <p:cTn id="59" dur="500"/>
                                            <p:tgtEl>
                                              <p:spTgt spid="102"/>
                                            </p:tgtEl>
                                          </p:cBhvr>
                                        </p:animEffect>
                                      </p:childTnLst>
                                    </p:cTn>
                                  </p:par>
                                  <p:par>
                                    <p:cTn id="60" presetID="22" presetClass="entr" presetSubtype="2" fill="hold" grpId="0" nodeType="withEffect">
                                      <p:stCondLst>
                                        <p:cond delay="1100"/>
                                      </p:stCondLst>
                                      <p:childTnLst>
                                        <p:set>
                                          <p:cBhvr>
                                            <p:cTn id="61" dur="1" fill="hold">
                                              <p:stCondLst>
                                                <p:cond delay="0"/>
                                              </p:stCondLst>
                                            </p:cTn>
                                            <p:tgtEl>
                                              <p:spTgt spid="104"/>
                                            </p:tgtEl>
                                            <p:attrNameLst>
                                              <p:attrName>style.visibility</p:attrName>
                                            </p:attrNameLst>
                                          </p:cBhvr>
                                          <p:to>
                                            <p:strVal val="visible"/>
                                          </p:to>
                                        </p:set>
                                        <p:animEffect transition="in" filter="wipe(right)">
                                          <p:cBhvr>
                                            <p:cTn id="62" dur="500"/>
                                            <p:tgtEl>
                                              <p:spTgt spid="104"/>
                                            </p:tgtEl>
                                          </p:cBhvr>
                                        </p:animEffect>
                                      </p:childTnLst>
                                    </p:cTn>
                                  </p:par>
                                  <p:par>
                                    <p:cTn id="63" presetID="2" presetClass="entr" presetSubtype="8" fill="hold" grpId="0" nodeType="withEffect">
                                      <p:stCondLst>
                                        <p:cond delay="1600"/>
                                      </p:stCondLst>
                                      <p:childTnLst>
                                        <p:set>
                                          <p:cBhvr>
                                            <p:cTn id="64" dur="1" fill="hold">
                                              <p:stCondLst>
                                                <p:cond delay="0"/>
                                              </p:stCondLst>
                                            </p:cTn>
                                            <p:tgtEl>
                                              <p:spTgt spid="106"/>
                                            </p:tgtEl>
                                            <p:attrNameLst>
                                              <p:attrName>style.visibility</p:attrName>
                                            </p:attrNameLst>
                                          </p:cBhvr>
                                          <p:to>
                                            <p:strVal val="visible"/>
                                          </p:to>
                                        </p:set>
                                        <p:anim calcmode="lin" valueType="num">
                                          <p:cBhvr additive="base">
                                            <p:cTn id="65" dur="500" fill="hold"/>
                                            <p:tgtEl>
                                              <p:spTgt spid="106"/>
                                            </p:tgtEl>
                                            <p:attrNameLst>
                                              <p:attrName>ppt_x</p:attrName>
                                            </p:attrNameLst>
                                          </p:cBhvr>
                                          <p:tavLst>
                                            <p:tav tm="0">
                                              <p:val>
                                                <p:strVal val="0-#ppt_w/2"/>
                                              </p:val>
                                            </p:tav>
                                            <p:tav tm="100000">
                                              <p:val>
                                                <p:strVal val="#ppt_x"/>
                                              </p:val>
                                            </p:tav>
                                          </p:tavLst>
                                        </p:anim>
                                        <p:anim calcmode="lin" valueType="num">
                                          <p:cBhvr additive="base">
                                            <p:cTn id="66" dur="500" fill="hold"/>
                                            <p:tgtEl>
                                              <p:spTgt spid="106"/>
                                            </p:tgtEl>
                                            <p:attrNameLst>
                                              <p:attrName>ppt_y</p:attrName>
                                            </p:attrNameLst>
                                          </p:cBhvr>
                                          <p:tavLst>
                                            <p:tav tm="0">
                                              <p:val>
                                                <p:strVal val="#ppt_y"/>
                                              </p:val>
                                            </p:tav>
                                            <p:tav tm="100000">
                                              <p:val>
                                                <p:strVal val="#ppt_y"/>
                                              </p:val>
                                            </p:tav>
                                          </p:tavLst>
                                        </p:anim>
                                      </p:childTnLst>
                                    </p:cTn>
                                  </p:par>
                                  <p:par>
                                    <p:cTn id="67" presetID="55" presetClass="entr" presetSubtype="0" fill="hold" grpId="0" nodeType="withEffect">
                                      <p:stCondLst>
                                        <p:cond delay="2000"/>
                                      </p:stCondLst>
                                      <p:childTnLst>
                                        <p:set>
                                          <p:cBhvr>
                                            <p:cTn id="68" dur="1" fill="hold">
                                              <p:stCondLst>
                                                <p:cond delay="0"/>
                                              </p:stCondLst>
                                            </p:cTn>
                                            <p:tgtEl>
                                              <p:spTgt spid="105"/>
                                            </p:tgtEl>
                                            <p:attrNameLst>
                                              <p:attrName>style.visibility</p:attrName>
                                            </p:attrNameLst>
                                          </p:cBhvr>
                                          <p:to>
                                            <p:strVal val="visible"/>
                                          </p:to>
                                        </p:set>
                                        <p:anim calcmode="lin" valueType="num">
                                          <p:cBhvr>
                                            <p:cTn id="69" dur="500" fill="hold"/>
                                            <p:tgtEl>
                                              <p:spTgt spid="105"/>
                                            </p:tgtEl>
                                            <p:attrNameLst>
                                              <p:attrName>ppt_w</p:attrName>
                                            </p:attrNameLst>
                                          </p:cBhvr>
                                          <p:tavLst>
                                            <p:tav tm="0">
                                              <p:val>
                                                <p:strVal val="#ppt_w*0.70"/>
                                              </p:val>
                                            </p:tav>
                                            <p:tav tm="100000">
                                              <p:val>
                                                <p:strVal val="#ppt_w"/>
                                              </p:val>
                                            </p:tav>
                                          </p:tavLst>
                                        </p:anim>
                                        <p:anim calcmode="lin" valueType="num">
                                          <p:cBhvr>
                                            <p:cTn id="70" dur="500" fill="hold"/>
                                            <p:tgtEl>
                                              <p:spTgt spid="105"/>
                                            </p:tgtEl>
                                            <p:attrNameLst>
                                              <p:attrName>ppt_h</p:attrName>
                                            </p:attrNameLst>
                                          </p:cBhvr>
                                          <p:tavLst>
                                            <p:tav tm="0">
                                              <p:val>
                                                <p:strVal val="#ppt_h"/>
                                              </p:val>
                                            </p:tav>
                                            <p:tav tm="100000">
                                              <p:val>
                                                <p:strVal val="#ppt_h"/>
                                              </p:val>
                                            </p:tav>
                                          </p:tavLst>
                                        </p:anim>
                                        <p:animEffect transition="in" filter="fade">
                                          <p:cBhvr>
                                            <p:cTn id="7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1" grpId="0" animBg="1"/>
          <p:bldP spid="102" grpId="0"/>
          <p:bldP spid="103" grpId="0" animBg="1"/>
          <p:bldP spid="104" grpId="0" animBg="1"/>
          <p:bldP spid="105" grpId="0"/>
          <p:bldP spid="106" grpId="0" animBg="1"/>
          <p:bldP spid="107" grpId="0" animBg="1"/>
          <p:bldP spid="108" grpId="0"/>
          <p:bldP spid="109"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087979"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四、</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5" name="矩形 2"/>
          <p:cNvSpPr/>
          <p:nvPr/>
        </p:nvSpPr>
        <p:spPr>
          <a:xfrm rot="20223496">
            <a:off x="4197010" y="2782748"/>
            <a:ext cx="1231087" cy="1170503"/>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tx1">
              <a:lumMod val="75000"/>
              <a:lumOff val="25000"/>
            </a:schemeClr>
          </a:solidFill>
          <a:ln w="317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6" name="矩形 2"/>
          <p:cNvSpPr/>
          <p:nvPr/>
        </p:nvSpPr>
        <p:spPr>
          <a:xfrm rot="17512226">
            <a:off x="4951995" y="3574789"/>
            <a:ext cx="1231087" cy="1170503"/>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tx1">
              <a:lumMod val="75000"/>
              <a:lumOff val="25000"/>
            </a:schemeClr>
          </a:solidFill>
          <a:ln w="317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7" name="矩形 2"/>
          <p:cNvSpPr/>
          <p:nvPr/>
        </p:nvSpPr>
        <p:spPr>
          <a:xfrm rot="4087774" flipH="1">
            <a:off x="6040849" y="3594761"/>
            <a:ext cx="1231087" cy="1170503"/>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tx1">
              <a:lumMod val="75000"/>
              <a:lumOff val="25000"/>
            </a:schemeClr>
          </a:solidFill>
          <a:ln w="317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8" name="矩形 2"/>
          <p:cNvSpPr/>
          <p:nvPr/>
        </p:nvSpPr>
        <p:spPr>
          <a:xfrm rot="1376504" flipH="1">
            <a:off x="6764298" y="2781561"/>
            <a:ext cx="1231087" cy="1170503"/>
          </a:xfrm>
          <a:custGeom>
            <a:avLst/>
            <a:gdLst>
              <a:gd name="connsiteX0" fmla="*/ 0 w 1206853"/>
              <a:gd name="connsiteY0" fmla="*/ 0 h 950438"/>
              <a:gd name="connsiteX1" fmla="*/ 1206853 w 1206853"/>
              <a:gd name="connsiteY1" fmla="*/ 0 h 950438"/>
              <a:gd name="connsiteX2" fmla="*/ 1206853 w 1206853"/>
              <a:gd name="connsiteY2" fmla="*/ 950438 h 950438"/>
              <a:gd name="connsiteX3" fmla="*/ 0 w 1206853"/>
              <a:gd name="connsiteY3" fmla="*/ 950438 h 950438"/>
              <a:gd name="connsiteX4" fmla="*/ 0 w 1206853"/>
              <a:gd name="connsiteY4" fmla="*/ 0 h 950438"/>
              <a:gd name="connsiteX0-1" fmla="*/ 0 w 1206853"/>
              <a:gd name="connsiteY0-2" fmla="*/ 0 h 950438"/>
              <a:gd name="connsiteX1-3" fmla="*/ 1206853 w 1206853"/>
              <a:gd name="connsiteY1-4" fmla="*/ 0 h 950438"/>
              <a:gd name="connsiteX2-5" fmla="*/ 1206853 w 1206853"/>
              <a:gd name="connsiteY2-6" fmla="*/ 950438 h 950438"/>
              <a:gd name="connsiteX3-7" fmla="*/ 0 w 1206853"/>
              <a:gd name="connsiteY3-8" fmla="*/ 950438 h 950438"/>
              <a:gd name="connsiteX4-9" fmla="*/ 0 w 1206853"/>
              <a:gd name="connsiteY4-10" fmla="*/ 0 h 950438"/>
              <a:gd name="connsiteX0-11" fmla="*/ 0 w 1206853"/>
              <a:gd name="connsiteY0-12" fmla="*/ 0 h 950438"/>
              <a:gd name="connsiteX1-13" fmla="*/ 1206853 w 1206853"/>
              <a:gd name="connsiteY1-14" fmla="*/ 0 h 950438"/>
              <a:gd name="connsiteX2-15" fmla="*/ 1206853 w 1206853"/>
              <a:gd name="connsiteY2-16" fmla="*/ 950438 h 950438"/>
              <a:gd name="connsiteX3-17" fmla="*/ 0 w 1206853"/>
              <a:gd name="connsiteY3-18" fmla="*/ 950438 h 950438"/>
              <a:gd name="connsiteX4-19" fmla="*/ 0 w 1206853"/>
              <a:gd name="connsiteY4-20" fmla="*/ 0 h 950438"/>
              <a:gd name="connsiteX0-21" fmla="*/ 0 w 1206853"/>
              <a:gd name="connsiteY0-22" fmla="*/ 0 h 950438"/>
              <a:gd name="connsiteX1-23" fmla="*/ 1206853 w 1206853"/>
              <a:gd name="connsiteY1-24" fmla="*/ 0 h 950438"/>
              <a:gd name="connsiteX2-25" fmla="*/ 1206853 w 1206853"/>
              <a:gd name="connsiteY2-26" fmla="*/ 950438 h 950438"/>
              <a:gd name="connsiteX3-27" fmla="*/ 0 w 1206853"/>
              <a:gd name="connsiteY3-28" fmla="*/ 950438 h 950438"/>
              <a:gd name="connsiteX4-29" fmla="*/ 0 w 1206853"/>
              <a:gd name="connsiteY4-30" fmla="*/ 0 h 950438"/>
              <a:gd name="connsiteX0-31" fmla="*/ 0 w 1206853"/>
              <a:gd name="connsiteY0-32" fmla="*/ 0 h 950438"/>
              <a:gd name="connsiteX1-33" fmla="*/ 1206853 w 1206853"/>
              <a:gd name="connsiteY1-34" fmla="*/ 0 h 950438"/>
              <a:gd name="connsiteX2-35" fmla="*/ 1206853 w 1206853"/>
              <a:gd name="connsiteY2-36" fmla="*/ 950438 h 950438"/>
              <a:gd name="connsiteX3-37" fmla="*/ 0 w 1206853"/>
              <a:gd name="connsiteY3-38" fmla="*/ 950438 h 950438"/>
              <a:gd name="connsiteX4-39" fmla="*/ 0 w 1206853"/>
              <a:gd name="connsiteY4-40" fmla="*/ 0 h 950438"/>
              <a:gd name="connsiteX0-41" fmla="*/ 0 w 1206853"/>
              <a:gd name="connsiteY0-42" fmla="*/ 0 h 1069402"/>
              <a:gd name="connsiteX1-43" fmla="*/ 1206853 w 1206853"/>
              <a:gd name="connsiteY1-44" fmla="*/ 0 h 1069402"/>
              <a:gd name="connsiteX2-45" fmla="*/ 1202898 w 1206853"/>
              <a:gd name="connsiteY2-46" fmla="*/ 1069402 h 1069402"/>
              <a:gd name="connsiteX3-47" fmla="*/ 0 w 1206853"/>
              <a:gd name="connsiteY3-48" fmla="*/ 950438 h 1069402"/>
              <a:gd name="connsiteX4-49" fmla="*/ 0 w 1206853"/>
              <a:gd name="connsiteY4-50" fmla="*/ 0 h 1069402"/>
              <a:gd name="connsiteX0-51" fmla="*/ 0 w 1206853"/>
              <a:gd name="connsiteY0-52" fmla="*/ 0 h 1069402"/>
              <a:gd name="connsiteX1-53" fmla="*/ 1206853 w 1206853"/>
              <a:gd name="connsiteY1-54" fmla="*/ 0 h 1069402"/>
              <a:gd name="connsiteX2-55" fmla="*/ 1202898 w 1206853"/>
              <a:gd name="connsiteY2-56" fmla="*/ 1069402 h 1069402"/>
              <a:gd name="connsiteX3-57" fmla="*/ 0 w 1206853"/>
              <a:gd name="connsiteY3-58" fmla="*/ 950438 h 1069402"/>
              <a:gd name="connsiteX4-59" fmla="*/ 0 w 1206853"/>
              <a:gd name="connsiteY4-60" fmla="*/ 0 h 1069402"/>
              <a:gd name="connsiteX0-61" fmla="*/ 0 w 1206853"/>
              <a:gd name="connsiteY0-62" fmla="*/ 0 h 1069402"/>
              <a:gd name="connsiteX1-63" fmla="*/ 1206853 w 1206853"/>
              <a:gd name="connsiteY1-64" fmla="*/ 0 h 1069402"/>
              <a:gd name="connsiteX2-65" fmla="*/ 1202898 w 1206853"/>
              <a:gd name="connsiteY2-66" fmla="*/ 1069402 h 1069402"/>
              <a:gd name="connsiteX3-67" fmla="*/ 0 w 1206853"/>
              <a:gd name="connsiteY3-68" fmla="*/ 950438 h 1069402"/>
              <a:gd name="connsiteX4-69" fmla="*/ 0 w 1206853"/>
              <a:gd name="connsiteY4-70" fmla="*/ 0 h 1069402"/>
              <a:gd name="connsiteX0-71" fmla="*/ 0 w 1231087"/>
              <a:gd name="connsiteY0-72" fmla="*/ 101100 h 1170502"/>
              <a:gd name="connsiteX1-73" fmla="*/ 1231087 w 1231087"/>
              <a:gd name="connsiteY1-74" fmla="*/ 0 h 1170502"/>
              <a:gd name="connsiteX2-75" fmla="*/ 1202898 w 1231087"/>
              <a:gd name="connsiteY2-76" fmla="*/ 1170502 h 1170502"/>
              <a:gd name="connsiteX3-77" fmla="*/ 0 w 1231087"/>
              <a:gd name="connsiteY3-78" fmla="*/ 1051538 h 1170502"/>
              <a:gd name="connsiteX4-79" fmla="*/ 0 w 1231087"/>
              <a:gd name="connsiteY4-80" fmla="*/ 101100 h 1170502"/>
              <a:gd name="connsiteX0-81" fmla="*/ 0 w 1231087"/>
              <a:gd name="connsiteY0-82" fmla="*/ 101100 h 1170502"/>
              <a:gd name="connsiteX1-83" fmla="*/ 1231087 w 1231087"/>
              <a:gd name="connsiteY1-84" fmla="*/ 0 h 1170502"/>
              <a:gd name="connsiteX2-85" fmla="*/ 1202898 w 1231087"/>
              <a:gd name="connsiteY2-86" fmla="*/ 1170502 h 1170502"/>
              <a:gd name="connsiteX3-87" fmla="*/ 0 w 1231087"/>
              <a:gd name="connsiteY3-88" fmla="*/ 1051538 h 1170502"/>
              <a:gd name="connsiteX4-89" fmla="*/ 0 w 1231087"/>
              <a:gd name="connsiteY4-90" fmla="*/ 101100 h 11705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087" h="1170502">
                <a:moveTo>
                  <a:pt x="0" y="101100"/>
                </a:moveTo>
                <a:cubicBezTo>
                  <a:pt x="401328" y="388369"/>
                  <a:pt x="1007646" y="344814"/>
                  <a:pt x="1231087" y="0"/>
                </a:cubicBezTo>
                <a:cubicBezTo>
                  <a:pt x="1229769" y="356467"/>
                  <a:pt x="1204216" y="814035"/>
                  <a:pt x="1202898" y="1170502"/>
                </a:cubicBezTo>
                <a:cubicBezTo>
                  <a:pt x="932650" y="836637"/>
                  <a:pt x="434720" y="777593"/>
                  <a:pt x="0" y="1051538"/>
                </a:cubicBezTo>
                <a:lnTo>
                  <a:pt x="0" y="101100"/>
                </a:lnTo>
                <a:close/>
              </a:path>
            </a:pathLst>
          </a:custGeom>
          <a:solidFill>
            <a:schemeClr val="tx1">
              <a:lumMod val="75000"/>
              <a:lumOff val="25000"/>
            </a:schemeClr>
          </a:solidFill>
          <a:ln w="3175">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grpSp>
        <p:nvGrpSpPr>
          <p:cNvPr id="9" name="组合 8"/>
          <p:cNvGrpSpPr/>
          <p:nvPr/>
        </p:nvGrpSpPr>
        <p:grpSpPr>
          <a:xfrm>
            <a:off x="8936445" y="1907969"/>
            <a:ext cx="2486420" cy="1441117"/>
            <a:chOff x="8548025" y="1341210"/>
            <a:chExt cx="2486420" cy="1441116"/>
          </a:xfrm>
        </p:grpSpPr>
        <p:sp>
          <p:nvSpPr>
            <p:cNvPr id="10" name="矩形 9"/>
            <p:cNvSpPr/>
            <p:nvPr/>
          </p:nvSpPr>
          <p:spPr>
            <a:xfrm>
              <a:off x="8548025" y="1766855"/>
              <a:ext cx="2486420" cy="1015471"/>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等线" panose="02010600030101010101" pitchFamily="2" charset="-122"/>
                  <a:ea typeface="等线" panose="02010600030101010101" pitchFamily="2" charset="-122"/>
                </a:rPr>
                <a:t>您的内容打在这里，或者通过复制您的文本后，在此框中选择粘贴，并选择只保留文字；</a:t>
              </a:r>
              <a:endParaRPr lang="zh-CN" altLang="en-US" sz="1335" dirty="0">
                <a:solidFill>
                  <a:schemeClr val="tx1">
                    <a:lumMod val="75000"/>
                    <a:lumOff val="25000"/>
                  </a:schemeClr>
                </a:solidFill>
                <a:latin typeface="等线" panose="02010600030101010101" pitchFamily="2" charset="-122"/>
                <a:ea typeface="等线" panose="02010600030101010101" pitchFamily="2" charset="-122"/>
                <a:cs typeface="Segoe UI Semilight" panose="020B0402040204020203" pitchFamily="34" charset="0"/>
              </a:endParaRPr>
            </a:p>
          </p:txBody>
        </p:sp>
        <p:sp>
          <p:nvSpPr>
            <p:cNvPr id="11" name="矩形 10"/>
            <p:cNvSpPr/>
            <p:nvPr/>
          </p:nvSpPr>
          <p:spPr>
            <a:xfrm>
              <a:off x="8548025" y="1341210"/>
              <a:ext cx="1519900" cy="500778"/>
            </a:xfrm>
            <a:prstGeom prst="rect">
              <a:avLst/>
            </a:prstGeom>
          </p:spPr>
          <p:txBody>
            <a:bodyPr wrap="square">
              <a:spAutoFit/>
            </a:bodyPr>
            <a:lstStyle/>
            <a:p>
              <a:pPr>
                <a:lnSpc>
                  <a:spcPct val="150000"/>
                </a:lnSpc>
              </a:pPr>
              <a:r>
                <a:rPr lang="zh-CN" altLang="en-US" sz="2000" dirty="0">
                  <a:solidFill>
                    <a:srgbClr val="E72D18"/>
                  </a:solidFill>
                  <a:latin typeface="方正粗谭黑简体" panose="02000000000000000000" pitchFamily="2" charset="-122"/>
                  <a:ea typeface="方正粗谭黑简体" panose="02000000000000000000" pitchFamily="2" charset="-122"/>
                  <a:cs typeface="Segoe UI Semilight" panose="020B0402040204020203" pitchFamily="34" charset="0"/>
                </a:rPr>
                <a:t>添加标题</a:t>
              </a:r>
              <a:endParaRPr lang="zh-CN" altLang="en-US" sz="2000" dirty="0">
                <a:solidFill>
                  <a:srgbClr val="E72D18"/>
                </a:solidFill>
                <a:latin typeface="方正粗谭黑简体" panose="02000000000000000000" pitchFamily="2" charset="-122"/>
                <a:ea typeface="方正粗谭黑简体" panose="02000000000000000000" pitchFamily="2" charset="-122"/>
                <a:cs typeface="Segoe UI Semilight" panose="020B0402040204020203" pitchFamily="34" charset="0"/>
              </a:endParaRPr>
            </a:p>
          </p:txBody>
        </p:sp>
      </p:grpSp>
      <p:grpSp>
        <p:nvGrpSpPr>
          <p:cNvPr id="12" name="组合 11"/>
          <p:cNvGrpSpPr/>
          <p:nvPr/>
        </p:nvGrpSpPr>
        <p:grpSpPr>
          <a:xfrm>
            <a:off x="8299783" y="4633377"/>
            <a:ext cx="2486420" cy="1513273"/>
            <a:chOff x="8548025" y="1269053"/>
            <a:chExt cx="2486420" cy="1513272"/>
          </a:xfrm>
        </p:grpSpPr>
        <p:sp>
          <p:nvSpPr>
            <p:cNvPr id="13" name="矩形 12"/>
            <p:cNvSpPr/>
            <p:nvPr/>
          </p:nvSpPr>
          <p:spPr>
            <a:xfrm>
              <a:off x="8548025" y="1766855"/>
              <a:ext cx="2486420" cy="1015470"/>
            </a:xfrm>
            <a:prstGeom prst="rect">
              <a:avLst/>
            </a:prstGeom>
          </p:spPr>
          <p:txBody>
            <a:bodyPr wrap="square">
              <a:spAutoFit/>
            </a:bodyPr>
            <a:lstStyle/>
            <a:p>
              <a:pPr>
                <a:lnSpc>
                  <a:spcPct val="150000"/>
                </a:lnSpc>
              </a:pPr>
              <a:r>
                <a:rPr lang="zh-CN" altLang="en-US" sz="1335" dirty="0">
                  <a:solidFill>
                    <a:schemeClr val="tx1">
                      <a:lumMod val="75000"/>
                      <a:lumOff val="25000"/>
                    </a:schemeClr>
                  </a:solidFill>
                  <a:latin typeface="等线" panose="02010600030101010101" pitchFamily="2" charset="-122"/>
                  <a:ea typeface="等线" panose="02010600030101010101" pitchFamily="2" charset="-122"/>
                </a:rPr>
                <a:t>您的内容打在这里，或者通过复制您的文本后，在此框中选择粘贴，并选择只保留文字；</a:t>
              </a:r>
              <a:endParaRPr lang="zh-CN" altLang="en-US" sz="1335" dirty="0">
                <a:solidFill>
                  <a:schemeClr val="tx1">
                    <a:lumMod val="75000"/>
                    <a:lumOff val="25000"/>
                  </a:schemeClr>
                </a:solidFill>
                <a:latin typeface="等线" panose="02010600030101010101" pitchFamily="2" charset="-122"/>
                <a:ea typeface="等线" panose="02010600030101010101" pitchFamily="2" charset="-122"/>
                <a:cs typeface="Segoe UI Semilight" panose="020B0402040204020203" pitchFamily="34" charset="0"/>
              </a:endParaRPr>
            </a:p>
          </p:txBody>
        </p:sp>
        <p:sp>
          <p:nvSpPr>
            <p:cNvPr id="14" name="矩形 13"/>
            <p:cNvSpPr/>
            <p:nvPr/>
          </p:nvSpPr>
          <p:spPr>
            <a:xfrm>
              <a:off x="8564940" y="1269053"/>
              <a:ext cx="1665179" cy="500778"/>
            </a:xfrm>
            <a:prstGeom prst="rect">
              <a:avLst/>
            </a:prstGeom>
          </p:spPr>
          <p:txBody>
            <a:bodyPr wrap="square">
              <a:spAutoFit/>
            </a:bodyPr>
            <a:lstStyle/>
            <a:p>
              <a:pPr>
                <a:lnSpc>
                  <a:spcPct val="150000"/>
                </a:lnSpc>
              </a:pPr>
              <a:r>
                <a:rPr lang="zh-CN" altLang="en-US" sz="2000" dirty="0">
                  <a:solidFill>
                    <a:srgbClr val="E72D18"/>
                  </a:solidFill>
                  <a:latin typeface="方正粗谭黑简体" panose="02000000000000000000" pitchFamily="2" charset="-122"/>
                  <a:ea typeface="方正粗谭黑简体" panose="02000000000000000000" pitchFamily="2" charset="-122"/>
                  <a:cs typeface="Segoe UI Semilight" panose="020B0402040204020203" pitchFamily="34" charset="0"/>
                </a:rPr>
                <a:t>添加标题</a:t>
              </a:r>
              <a:endParaRPr lang="zh-CN" altLang="en-US" sz="2000" dirty="0">
                <a:solidFill>
                  <a:srgbClr val="E72D18"/>
                </a:solidFill>
                <a:latin typeface="方正粗谭黑简体" panose="02000000000000000000" pitchFamily="2" charset="-122"/>
                <a:ea typeface="方正粗谭黑简体" panose="02000000000000000000" pitchFamily="2" charset="-122"/>
                <a:cs typeface="Segoe UI Semilight" panose="020B0402040204020203" pitchFamily="34" charset="0"/>
              </a:endParaRPr>
            </a:p>
          </p:txBody>
        </p:sp>
      </p:grpSp>
      <p:grpSp>
        <p:nvGrpSpPr>
          <p:cNvPr id="15" name="组合 14"/>
          <p:cNvGrpSpPr/>
          <p:nvPr/>
        </p:nvGrpSpPr>
        <p:grpSpPr>
          <a:xfrm>
            <a:off x="986133" y="1915416"/>
            <a:ext cx="2486420" cy="1433670"/>
            <a:chOff x="8548024" y="1348657"/>
            <a:chExt cx="2486420" cy="1433668"/>
          </a:xfrm>
        </p:grpSpPr>
        <p:sp>
          <p:nvSpPr>
            <p:cNvPr id="16" name="矩形 15"/>
            <p:cNvSpPr/>
            <p:nvPr/>
          </p:nvSpPr>
          <p:spPr>
            <a:xfrm>
              <a:off x="8548024" y="1766855"/>
              <a:ext cx="2486420" cy="1015470"/>
            </a:xfrm>
            <a:prstGeom prst="rect">
              <a:avLst/>
            </a:prstGeom>
          </p:spPr>
          <p:txBody>
            <a:bodyPr wrap="square">
              <a:spAutoFit/>
            </a:bodyPr>
            <a:lstStyle/>
            <a:p>
              <a:pPr algn="r">
                <a:lnSpc>
                  <a:spcPct val="150000"/>
                </a:lnSpc>
              </a:pPr>
              <a:r>
                <a:rPr lang="zh-CN" altLang="en-US" sz="1335" dirty="0">
                  <a:solidFill>
                    <a:schemeClr val="tx1">
                      <a:lumMod val="75000"/>
                      <a:lumOff val="25000"/>
                    </a:schemeClr>
                  </a:solidFill>
                  <a:latin typeface="等线" panose="02010600030101010101" pitchFamily="2" charset="-122"/>
                  <a:ea typeface="等线" panose="02010600030101010101" pitchFamily="2" charset="-122"/>
                </a:rPr>
                <a:t>您的内容打在这里，或者通过复制您的文本后，在此框中选择粘贴，并选择只保留文字；</a:t>
              </a:r>
              <a:endParaRPr lang="zh-CN" altLang="en-US" sz="1335" dirty="0">
                <a:solidFill>
                  <a:schemeClr val="tx1">
                    <a:lumMod val="75000"/>
                    <a:lumOff val="25000"/>
                  </a:schemeClr>
                </a:solidFill>
                <a:latin typeface="等线" panose="02010600030101010101" pitchFamily="2" charset="-122"/>
                <a:ea typeface="等线" panose="02010600030101010101" pitchFamily="2" charset="-122"/>
                <a:cs typeface="Segoe UI Semilight" panose="020B0402040204020203" pitchFamily="34" charset="0"/>
              </a:endParaRPr>
            </a:p>
          </p:txBody>
        </p:sp>
        <p:sp>
          <p:nvSpPr>
            <p:cNvPr id="17" name="矩形 16"/>
            <p:cNvSpPr/>
            <p:nvPr/>
          </p:nvSpPr>
          <p:spPr>
            <a:xfrm>
              <a:off x="9529433" y="1348657"/>
              <a:ext cx="1502245" cy="500777"/>
            </a:xfrm>
            <a:prstGeom prst="rect">
              <a:avLst/>
            </a:prstGeom>
          </p:spPr>
          <p:txBody>
            <a:bodyPr wrap="square">
              <a:spAutoFit/>
            </a:bodyPr>
            <a:lstStyle/>
            <a:p>
              <a:pPr algn="r">
                <a:lnSpc>
                  <a:spcPct val="150000"/>
                </a:lnSpc>
              </a:pPr>
              <a:r>
                <a:rPr lang="zh-CN" altLang="en-US" sz="2000" dirty="0" smtClean="0">
                  <a:solidFill>
                    <a:srgbClr val="E72D18"/>
                  </a:solidFill>
                  <a:latin typeface="方正粗谭黑简体" panose="02000000000000000000" pitchFamily="2" charset="-122"/>
                  <a:ea typeface="方正粗谭黑简体" panose="02000000000000000000" pitchFamily="2" charset="-122"/>
                  <a:cs typeface="Segoe UI Semilight" panose="020B0402040204020203" pitchFamily="34" charset="0"/>
                </a:rPr>
                <a:t>添加标题</a:t>
              </a:r>
              <a:endParaRPr lang="zh-CN" altLang="en-US" sz="2000" dirty="0">
                <a:solidFill>
                  <a:srgbClr val="E72D18"/>
                </a:solidFill>
                <a:latin typeface="方正粗谭黑简体" panose="02000000000000000000" pitchFamily="2" charset="-122"/>
                <a:ea typeface="方正粗谭黑简体" panose="02000000000000000000" pitchFamily="2" charset="-122"/>
                <a:cs typeface="Segoe UI Semilight" panose="020B0402040204020203" pitchFamily="34" charset="0"/>
              </a:endParaRPr>
            </a:p>
          </p:txBody>
        </p:sp>
      </p:grpSp>
      <p:grpSp>
        <p:nvGrpSpPr>
          <p:cNvPr id="18" name="组合 17"/>
          <p:cNvGrpSpPr/>
          <p:nvPr/>
        </p:nvGrpSpPr>
        <p:grpSpPr>
          <a:xfrm>
            <a:off x="1567595" y="4684331"/>
            <a:ext cx="2486420" cy="1459785"/>
            <a:chOff x="8548025" y="1322542"/>
            <a:chExt cx="2486419" cy="1459784"/>
          </a:xfrm>
        </p:grpSpPr>
        <p:sp>
          <p:nvSpPr>
            <p:cNvPr id="19" name="矩形 18"/>
            <p:cNvSpPr/>
            <p:nvPr/>
          </p:nvSpPr>
          <p:spPr>
            <a:xfrm>
              <a:off x="8548025" y="1766855"/>
              <a:ext cx="2486419" cy="1015471"/>
            </a:xfrm>
            <a:prstGeom prst="rect">
              <a:avLst/>
            </a:prstGeom>
          </p:spPr>
          <p:txBody>
            <a:bodyPr wrap="square">
              <a:spAutoFit/>
            </a:bodyPr>
            <a:lstStyle/>
            <a:p>
              <a:pPr algn="r">
                <a:lnSpc>
                  <a:spcPct val="150000"/>
                </a:lnSpc>
              </a:pPr>
              <a:r>
                <a:rPr lang="zh-CN" altLang="en-US" sz="1335" dirty="0">
                  <a:solidFill>
                    <a:schemeClr val="tx1">
                      <a:lumMod val="75000"/>
                      <a:lumOff val="25000"/>
                    </a:schemeClr>
                  </a:solidFill>
                  <a:latin typeface="等线" panose="02010600030101010101" pitchFamily="2" charset="-122"/>
                  <a:ea typeface="等线" panose="02010600030101010101" pitchFamily="2" charset="-122"/>
                </a:rPr>
                <a:t>您的内容打在这里，或者通过复制您的文本后，在此框中选择粘贴，并选择只保留文字；</a:t>
              </a:r>
              <a:endParaRPr lang="zh-CN" altLang="en-US" sz="1335" dirty="0">
                <a:solidFill>
                  <a:schemeClr val="tx1">
                    <a:lumMod val="75000"/>
                    <a:lumOff val="25000"/>
                  </a:schemeClr>
                </a:solidFill>
                <a:latin typeface="等线" panose="02010600030101010101" pitchFamily="2" charset="-122"/>
                <a:ea typeface="等线" panose="02010600030101010101" pitchFamily="2" charset="-122"/>
                <a:cs typeface="Segoe UI Semilight" panose="020B0402040204020203" pitchFamily="34" charset="0"/>
              </a:endParaRPr>
            </a:p>
          </p:txBody>
        </p:sp>
        <p:sp>
          <p:nvSpPr>
            <p:cNvPr id="20" name="矩形 19"/>
            <p:cNvSpPr/>
            <p:nvPr/>
          </p:nvSpPr>
          <p:spPr>
            <a:xfrm>
              <a:off x="9446882" y="1322542"/>
              <a:ext cx="1587559" cy="500778"/>
            </a:xfrm>
            <a:prstGeom prst="rect">
              <a:avLst/>
            </a:prstGeom>
          </p:spPr>
          <p:txBody>
            <a:bodyPr wrap="square">
              <a:spAutoFit/>
            </a:bodyPr>
            <a:lstStyle/>
            <a:p>
              <a:pPr algn="r">
                <a:lnSpc>
                  <a:spcPct val="150000"/>
                </a:lnSpc>
              </a:pPr>
              <a:r>
                <a:rPr lang="zh-CN" altLang="en-US" sz="2000" dirty="0">
                  <a:solidFill>
                    <a:srgbClr val="E72D18"/>
                  </a:solidFill>
                  <a:latin typeface="方正粗谭黑简体" panose="02000000000000000000" pitchFamily="2" charset="-122"/>
                  <a:ea typeface="方正粗谭黑简体" panose="02000000000000000000" pitchFamily="2" charset="-122"/>
                  <a:cs typeface="Segoe UI Semilight" panose="020B0402040204020203" pitchFamily="34" charset="0"/>
                </a:rPr>
                <a:t>添加标题</a:t>
              </a:r>
              <a:endParaRPr lang="zh-CN" altLang="en-US" sz="2000" dirty="0">
                <a:solidFill>
                  <a:srgbClr val="E72D18"/>
                </a:solidFill>
                <a:latin typeface="方正粗谭黑简体" panose="02000000000000000000" pitchFamily="2" charset="-122"/>
                <a:ea typeface="方正粗谭黑简体" panose="02000000000000000000" pitchFamily="2" charset="-122"/>
                <a:cs typeface="Segoe UI Semilight" panose="020B0402040204020203" pitchFamily="34" charset="0"/>
              </a:endParaRPr>
            </a:p>
          </p:txBody>
        </p:sp>
      </p:grpSp>
      <p:grpSp>
        <p:nvGrpSpPr>
          <p:cNvPr id="21" name="组合 20"/>
          <p:cNvGrpSpPr/>
          <p:nvPr/>
        </p:nvGrpSpPr>
        <p:grpSpPr>
          <a:xfrm>
            <a:off x="3255948" y="3126163"/>
            <a:ext cx="1273323" cy="1273323"/>
            <a:chOff x="3255947" y="3145017"/>
            <a:chExt cx="1273323" cy="1273323"/>
          </a:xfrm>
          <a:effectLst>
            <a:outerShdw blurRad="127000" dist="63500" dir="18900000" algn="bl" rotWithShape="0">
              <a:prstClr val="black">
                <a:alpha val="40000"/>
              </a:prstClr>
            </a:outerShdw>
          </a:effectLst>
        </p:grpSpPr>
        <p:sp>
          <p:nvSpPr>
            <p:cNvPr id="22" name="椭圆 21"/>
            <p:cNvSpPr/>
            <p:nvPr/>
          </p:nvSpPr>
          <p:spPr>
            <a:xfrm>
              <a:off x="3255947" y="3145017"/>
              <a:ext cx="1273323" cy="1273323"/>
            </a:xfrm>
            <a:prstGeom prst="ellipse">
              <a:avLst/>
            </a:prstGeom>
            <a:solidFill>
              <a:srgbClr val="E72D18"/>
            </a:solidFill>
            <a:ln w="28575">
              <a:solidFill>
                <a:schemeClr val="bg1"/>
              </a:solidFill>
              <a:round/>
            </a:ln>
          </p:spPr>
          <p:txBody>
            <a:bodyPr vert="horz" wrap="square" lIns="91440" tIns="45720" rIns="91440" bIns="45720" numCol="1" anchor="t" anchorCtr="0" compatLnSpc="1"/>
            <a:lstStyle/>
            <a:p>
              <a:endParaRPr lang="zh-CN" altLang="en-US">
                <a:solidFill>
                  <a:schemeClr val="bg1"/>
                </a:solidFill>
              </a:endParaRPr>
            </a:p>
          </p:txBody>
        </p:sp>
        <p:grpSp>
          <p:nvGrpSpPr>
            <p:cNvPr id="23" name="组合 22"/>
            <p:cNvGrpSpPr/>
            <p:nvPr/>
          </p:nvGrpSpPr>
          <p:grpSpPr>
            <a:xfrm>
              <a:off x="3576595" y="3466731"/>
              <a:ext cx="623829" cy="627522"/>
              <a:chOff x="1725613" y="5727700"/>
              <a:chExt cx="268287" cy="269875"/>
            </a:xfrm>
            <a:solidFill>
              <a:srgbClr val="00516C"/>
            </a:solidFill>
          </p:grpSpPr>
          <p:sp>
            <p:nvSpPr>
              <p:cNvPr id="24" name="Freeform 10"/>
              <p:cNvSpPr/>
              <p:nvPr/>
            </p:nvSpPr>
            <p:spPr bwMode="auto">
              <a:xfrm>
                <a:off x="1766888" y="5757863"/>
                <a:ext cx="31750" cy="31750"/>
              </a:xfrm>
              <a:custGeom>
                <a:avLst/>
                <a:gdLst>
                  <a:gd name="T0" fmla="*/ 10 w 12"/>
                  <a:gd name="T1" fmla="*/ 6 h 12"/>
                  <a:gd name="T2" fmla="*/ 6 w 12"/>
                  <a:gd name="T3" fmla="*/ 2 h 12"/>
                  <a:gd name="T4" fmla="*/ 2 w 12"/>
                  <a:gd name="T5" fmla="*/ 2 h 12"/>
                  <a:gd name="T6" fmla="*/ 2 w 12"/>
                  <a:gd name="T7" fmla="*/ 6 h 12"/>
                  <a:gd name="T8" fmla="*/ 6 w 12"/>
                  <a:gd name="T9" fmla="*/ 10 h 12"/>
                  <a:gd name="T10" fmla="*/ 10 w 12"/>
                  <a:gd name="T11" fmla="*/ 10 h 12"/>
                  <a:gd name="T12" fmla="*/ 10 w 12"/>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0" y="6"/>
                    </a:moveTo>
                    <a:cubicBezTo>
                      <a:pt x="6" y="2"/>
                      <a:pt x="6" y="2"/>
                      <a:pt x="6" y="2"/>
                    </a:cubicBezTo>
                    <a:cubicBezTo>
                      <a:pt x="5" y="0"/>
                      <a:pt x="3" y="0"/>
                      <a:pt x="2" y="2"/>
                    </a:cubicBezTo>
                    <a:cubicBezTo>
                      <a:pt x="0" y="3"/>
                      <a:pt x="0" y="5"/>
                      <a:pt x="2" y="6"/>
                    </a:cubicBezTo>
                    <a:cubicBezTo>
                      <a:pt x="6" y="10"/>
                      <a:pt x="6" y="10"/>
                      <a:pt x="6" y="10"/>
                    </a:cubicBezTo>
                    <a:cubicBezTo>
                      <a:pt x="7" y="12"/>
                      <a:pt x="9" y="12"/>
                      <a:pt x="10" y="10"/>
                    </a:cubicBezTo>
                    <a:cubicBezTo>
                      <a:pt x="12" y="9"/>
                      <a:pt x="12" y="7"/>
                      <a:pt x="10" y="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5" name="Freeform 11"/>
              <p:cNvSpPr/>
              <p:nvPr/>
            </p:nvSpPr>
            <p:spPr bwMode="auto">
              <a:xfrm>
                <a:off x="1725613" y="5846763"/>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12"/>
              <p:cNvSpPr/>
              <p:nvPr/>
            </p:nvSpPr>
            <p:spPr bwMode="auto">
              <a:xfrm>
                <a:off x="1960563" y="5862638"/>
                <a:ext cx="33337" cy="15875"/>
              </a:xfrm>
              <a:custGeom>
                <a:avLst/>
                <a:gdLst>
                  <a:gd name="T0" fmla="*/ 9 w 12"/>
                  <a:gd name="T1" fmla="*/ 0 h 6"/>
                  <a:gd name="T2" fmla="*/ 3 w 12"/>
                  <a:gd name="T3" fmla="*/ 0 h 6"/>
                  <a:gd name="T4" fmla="*/ 0 w 12"/>
                  <a:gd name="T5" fmla="*/ 3 h 6"/>
                  <a:gd name="T6" fmla="*/ 3 w 12"/>
                  <a:gd name="T7" fmla="*/ 6 h 6"/>
                  <a:gd name="T8" fmla="*/ 9 w 12"/>
                  <a:gd name="T9" fmla="*/ 6 h 6"/>
                  <a:gd name="T10" fmla="*/ 12 w 12"/>
                  <a:gd name="T11" fmla="*/ 3 h 6"/>
                  <a:gd name="T12" fmla="*/ 9 w 1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2" h="6">
                    <a:moveTo>
                      <a:pt x="9" y="0"/>
                    </a:moveTo>
                    <a:cubicBezTo>
                      <a:pt x="3" y="0"/>
                      <a:pt x="3" y="0"/>
                      <a:pt x="3" y="0"/>
                    </a:cubicBezTo>
                    <a:cubicBezTo>
                      <a:pt x="1" y="0"/>
                      <a:pt x="0" y="1"/>
                      <a:pt x="0" y="3"/>
                    </a:cubicBezTo>
                    <a:cubicBezTo>
                      <a:pt x="0" y="5"/>
                      <a:pt x="1" y="6"/>
                      <a:pt x="3" y="6"/>
                    </a:cubicBezTo>
                    <a:cubicBezTo>
                      <a:pt x="9" y="6"/>
                      <a:pt x="9" y="6"/>
                      <a:pt x="9" y="6"/>
                    </a:cubicBezTo>
                    <a:cubicBezTo>
                      <a:pt x="11" y="6"/>
                      <a:pt x="12" y="5"/>
                      <a:pt x="12" y="3"/>
                    </a:cubicBezTo>
                    <a:cubicBezTo>
                      <a:pt x="12" y="1"/>
                      <a:pt x="11" y="0"/>
                      <a:pt x="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7" name="Freeform 13"/>
              <p:cNvSpPr/>
              <p:nvPr/>
            </p:nvSpPr>
            <p:spPr bwMode="auto">
              <a:xfrm>
                <a:off x="1933575" y="5770563"/>
                <a:ext cx="30162" cy="30162"/>
              </a:xfrm>
              <a:custGeom>
                <a:avLst/>
                <a:gdLst>
                  <a:gd name="T0" fmla="*/ 10 w 11"/>
                  <a:gd name="T1" fmla="*/ 1 h 11"/>
                  <a:gd name="T2" fmla="*/ 5 w 11"/>
                  <a:gd name="T3" fmla="*/ 1 h 11"/>
                  <a:gd name="T4" fmla="*/ 1 w 11"/>
                  <a:gd name="T5" fmla="*/ 5 h 11"/>
                  <a:gd name="T6" fmla="*/ 1 w 11"/>
                  <a:gd name="T7" fmla="*/ 10 h 11"/>
                  <a:gd name="T8" fmla="*/ 5 w 11"/>
                  <a:gd name="T9" fmla="*/ 10 h 11"/>
                  <a:gd name="T10" fmla="*/ 10 w 11"/>
                  <a:gd name="T11" fmla="*/ 5 h 11"/>
                  <a:gd name="T12" fmla="*/ 10 w 11"/>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10" y="1"/>
                    </a:moveTo>
                    <a:cubicBezTo>
                      <a:pt x="9" y="0"/>
                      <a:pt x="7" y="0"/>
                      <a:pt x="5" y="1"/>
                    </a:cubicBezTo>
                    <a:cubicBezTo>
                      <a:pt x="1" y="5"/>
                      <a:pt x="1" y="5"/>
                      <a:pt x="1" y="5"/>
                    </a:cubicBezTo>
                    <a:cubicBezTo>
                      <a:pt x="0" y="7"/>
                      <a:pt x="0" y="9"/>
                      <a:pt x="1" y="10"/>
                    </a:cubicBezTo>
                    <a:cubicBezTo>
                      <a:pt x="2" y="11"/>
                      <a:pt x="4" y="11"/>
                      <a:pt x="5" y="10"/>
                    </a:cubicBezTo>
                    <a:cubicBezTo>
                      <a:pt x="10" y="5"/>
                      <a:pt x="10" y="5"/>
                      <a:pt x="10" y="5"/>
                    </a:cubicBezTo>
                    <a:cubicBezTo>
                      <a:pt x="11" y="4"/>
                      <a:pt x="11" y="2"/>
                      <a:pt x="10"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8" name="Freeform 14"/>
              <p:cNvSpPr/>
              <p:nvPr/>
            </p:nvSpPr>
            <p:spPr bwMode="auto">
              <a:xfrm>
                <a:off x="1860550" y="5727700"/>
                <a:ext cx="17462" cy="34925"/>
              </a:xfrm>
              <a:custGeom>
                <a:avLst/>
                <a:gdLst>
                  <a:gd name="T0" fmla="*/ 3 w 6"/>
                  <a:gd name="T1" fmla="*/ 13 h 13"/>
                  <a:gd name="T2" fmla="*/ 5 w 6"/>
                  <a:gd name="T3" fmla="*/ 12 h 13"/>
                  <a:gd name="T4" fmla="*/ 6 w 6"/>
                  <a:gd name="T5" fmla="*/ 10 h 13"/>
                  <a:gd name="T6" fmla="*/ 6 w 6"/>
                  <a:gd name="T7" fmla="*/ 3 h 13"/>
                  <a:gd name="T8" fmla="*/ 3 w 6"/>
                  <a:gd name="T9" fmla="*/ 0 h 13"/>
                  <a:gd name="T10" fmla="*/ 0 w 6"/>
                  <a:gd name="T11" fmla="*/ 2 h 13"/>
                  <a:gd name="T12" fmla="*/ 0 w 6"/>
                  <a:gd name="T13" fmla="*/ 3 h 13"/>
                  <a:gd name="T14" fmla="*/ 0 w 6"/>
                  <a:gd name="T15" fmla="*/ 10 h 13"/>
                  <a:gd name="T16" fmla="*/ 3 w 6"/>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3" y="13"/>
                    </a:moveTo>
                    <a:cubicBezTo>
                      <a:pt x="3" y="13"/>
                      <a:pt x="4" y="12"/>
                      <a:pt x="5" y="12"/>
                    </a:cubicBezTo>
                    <a:cubicBezTo>
                      <a:pt x="5" y="11"/>
                      <a:pt x="6" y="11"/>
                      <a:pt x="6" y="10"/>
                    </a:cubicBezTo>
                    <a:cubicBezTo>
                      <a:pt x="6" y="3"/>
                      <a:pt x="6" y="3"/>
                      <a:pt x="6" y="3"/>
                    </a:cubicBezTo>
                    <a:cubicBezTo>
                      <a:pt x="6" y="2"/>
                      <a:pt x="4" y="0"/>
                      <a:pt x="3" y="0"/>
                    </a:cubicBezTo>
                    <a:cubicBezTo>
                      <a:pt x="1" y="0"/>
                      <a:pt x="0" y="1"/>
                      <a:pt x="0" y="2"/>
                    </a:cubicBezTo>
                    <a:cubicBezTo>
                      <a:pt x="0" y="3"/>
                      <a:pt x="0" y="3"/>
                      <a:pt x="0" y="3"/>
                    </a:cubicBezTo>
                    <a:cubicBezTo>
                      <a:pt x="0" y="10"/>
                      <a:pt x="0" y="10"/>
                      <a:pt x="0" y="10"/>
                    </a:cubicBezTo>
                    <a:cubicBezTo>
                      <a:pt x="0" y="11"/>
                      <a:pt x="1" y="13"/>
                      <a:pt x="3" y="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9" name="Freeform 15"/>
              <p:cNvSpPr/>
              <p:nvPr/>
            </p:nvSpPr>
            <p:spPr bwMode="auto">
              <a:xfrm>
                <a:off x="1793875" y="5794375"/>
                <a:ext cx="131762" cy="152400"/>
              </a:xfrm>
              <a:custGeom>
                <a:avLst/>
                <a:gdLst>
                  <a:gd name="T0" fmla="*/ 25 w 49"/>
                  <a:gd name="T1" fmla="*/ 0 h 56"/>
                  <a:gd name="T2" fmla="*/ 0 w 49"/>
                  <a:gd name="T3" fmla="*/ 25 h 56"/>
                  <a:gd name="T4" fmla="*/ 12 w 49"/>
                  <a:gd name="T5" fmla="*/ 46 h 56"/>
                  <a:gd name="T6" fmla="*/ 12 w 49"/>
                  <a:gd name="T7" fmla="*/ 56 h 56"/>
                  <a:gd name="T8" fmla="*/ 37 w 49"/>
                  <a:gd name="T9" fmla="*/ 56 h 56"/>
                  <a:gd name="T10" fmla="*/ 37 w 49"/>
                  <a:gd name="T11" fmla="*/ 46 h 56"/>
                  <a:gd name="T12" fmla="*/ 49 w 49"/>
                  <a:gd name="T13" fmla="*/ 25 h 56"/>
                  <a:gd name="T14" fmla="*/ 25 w 49"/>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6">
                    <a:moveTo>
                      <a:pt x="25" y="0"/>
                    </a:moveTo>
                    <a:cubicBezTo>
                      <a:pt x="11" y="0"/>
                      <a:pt x="0" y="11"/>
                      <a:pt x="0" y="25"/>
                    </a:cubicBezTo>
                    <a:cubicBezTo>
                      <a:pt x="0" y="34"/>
                      <a:pt x="5" y="42"/>
                      <a:pt x="12" y="46"/>
                    </a:cubicBezTo>
                    <a:cubicBezTo>
                      <a:pt x="12" y="56"/>
                      <a:pt x="12" y="56"/>
                      <a:pt x="12" y="56"/>
                    </a:cubicBezTo>
                    <a:cubicBezTo>
                      <a:pt x="37" y="56"/>
                      <a:pt x="37" y="56"/>
                      <a:pt x="37" y="56"/>
                    </a:cubicBezTo>
                    <a:cubicBezTo>
                      <a:pt x="37" y="46"/>
                      <a:pt x="37" y="46"/>
                      <a:pt x="37" y="46"/>
                    </a:cubicBezTo>
                    <a:cubicBezTo>
                      <a:pt x="44" y="42"/>
                      <a:pt x="49" y="34"/>
                      <a:pt x="49" y="25"/>
                    </a:cubicBezTo>
                    <a:cubicBezTo>
                      <a:pt x="49" y="11"/>
                      <a:pt x="38" y="0"/>
                      <a:pt x="2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0" name="Freeform 16"/>
              <p:cNvSpPr/>
              <p:nvPr/>
            </p:nvSpPr>
            <p:spPr bwMode="auto">
              <a:xfrm>
                <a:off x="1825625" y="5962650"/>
                <a:ext cx="68262" cy="34925"/>
              </a:xfrm>
              <a:custGeom>
                <a:avLst/>
                <a:gdLst>
                  <a:gd name="T0" fmla="*/ 0 w 25"/>
                  <a:gd name="T1" fmla="*/ 6 h 13"/>
                  <a:gd name="T2" fmla="*/ 7 w 25"/>
                  <a:gd name="T3" fmla="*/ 6 h 13"/>
                  <a:gd name="T4" fmla="*/ 6 w 25"/>
                  <a:gd name="T5" fmla="*/ 7 h 13"/>
                  <a:gd name="T6" fmla="*/ 13 w 25"/>
                  <a:gd name="T7" fmla="*/ 13 h 13"/>
                  <a:gd name="T8" fmla="*/ 19 w 25"/>
                  <a:gd name="T9" fmla="*/ 7 h 13"/>
                  <a:gd name="T10" fmla="*/ 19 w 25"/>
                  <a:gd name="T11" fmla="*/ 6 h 13"/>
                  <a:gd name="T12" fmla="*/ 25 w 25"/>
                  <a:gd name="T13" fmla="*/ 6 h 13"/>
                  <a:gd name="T14" fmla="*/ 25 w 25"/>
                  <a:gd name="T15" fmla="*/ 0 h 13"/>
                  <a:gd name="T16" fmla="*/ 0 w 25"/>
                  <a:gd name="T17" fmla="*/ 0 h 13"/>
                  <a:gd name="T18" fmla="*/ 0 w 25"/>
                  <a:gd name="T19"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3">
                    <a:moveTo>
                      <a:pt x="0" y="6"/>
                    </a:moveTo>
                    <a:cubicBezTo>
                      <a:pt x="7" y="6"/>
                      <a:pt x="7" y="6"/>
                      <a:pt x="7" y="6"/>
                    </a:cubicBezTo>
                    <a:cubicBezTo>
                      <a:pt x="6" y="7"/>
                      <a:pt x="6" y="7"/>
                      <a:pt x="6" y="7"/>
                    </a:cubicBezTo>
                    <a:cubicBezTo>
                      <a:pt x="6" y="10"/>
                      <a:pt x="9" y="13"/>
                      <a:pt x="13" y="13"/>
                    </a:cubicBezTo>
                    <a:cubicBezTo>
                      <a:pt x="16" y="13"/>
                      <a:pt x="19" y="10"/>
                      <a:pt x="19" y="7"/>
                    </a:cubicBezTo>
                    <a:cubicBezTo>
                      <a:pt x="19" y="6"/>
                      <a:pt x="19" y="6"/>
                      <a:pt x="19" y="6"/>
                    </a:cubicBezTo>
                    <a:cubicBezTo>
                      <a:pt x="25" y="6"/>
                      <a:pt x="25" y="6"/>
                      <a:pt x="25" y="6"/>
                    </a:cubicBezTo>
                    <a:cubicBezTo>
                      <a:pt x="25" y="0"/>
                      <a:pt x="25" y="0"/>
                      <a:pt x="25" y="0"/>
                    </a:cubicBezTo>
                    <a:cubicBezTo>
                      <a:pt x="0" y="0"/>
                      <a:pt x="0" y="0"/>
                      <a:pt x="0" y="0"/>
                    </a:cubicBezTo>
                    <a:lnTo>
                      <a:pt x="0" y="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31" name="组合 30"/>
          <p:cNvGrpSpPr/>
          <p:nvPr/>
        </p:nvGrpSpPr>
        <p:grpSpPr>
          <a:xfrm>
            <a:off x="5050561" y="1775927"/>
            <a:ext cx="2093723" cy="2093723"/>
            <a:chOff x="5050562" y="1794782"/>
            <a:chExt cx="2093722" cy="2093722"/>
          </a:xfrm>
          <a:effectLst>
            <a:outerShdw blurRad="127000" dist="63500" dir="5400000" algn="t" rotWithShape="0">
              <a:prstClr val="black">
                <a:alpha val="40000"/>
              </a:prstClr>
            </a:outerShdw>
          </a:effectLst>
        </p:grpSpPr>
        <p:sp>
          <p:nvSpPr>
            <p:cNvPr id="32" name="椭圆 31"/>
            <p:cNvSpPr/>
            <p:nvPr/>
          </p:nvSpPr>
          <p:spPr>
            <a:xfrm>
              <a:off x="5050562" y="1794782"/>
              <a:ext cx="2093722" cy="2093722"/>
            </a:xfrm>
            <a:prstGeom prst="ellipse">
              <a:avLst/>
            </a:prstGeom>
            <a:solidFill>
              <a:srgbClr val="E72D18"/>
            </a:solidFill>
            <a:ln w="28575">
              <a:solidFill>
                <a:schemeClr val="bg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33" name="矩形 32"/>
            <p:cNvSpPr/>
            <p:nvPr/>
          </p:nvSpPr>
          <p:spPr>
            <a:xfrm>
              <a:off x="5240467" y="2902468"/>
              <a:ext cx="1741327" cy="400110"/>
            </a:xfrm>
            <a:prstGeom prst="rect">
              <a:avLst/>
            </a:prstGeom>
          </p:spPr>
          <p:txBody>
            <a:bodyPr wrap="square">
              <a:spAutoFit/>
            </a:bodyPr>
            <a:lstStyle/>
            <a:p>
              <a:pPr algn="ctr"/>
              <a:r>
                <a:rPr lang="zh-CN" altLang="en-US" sz="2000" dirty="0" smtClean="0">
                  <a:solidFill>
                    <a:schemeClr val="bg1"/>
                  </a:solidFill>
                  <a:latin typeface="方正粗谭黑简体" panose="02000000000000000000" pitchFamily="2" charset="-122"/>
                  <a:ea typeface="方正粗谭黑简体" panose="02000000000000000000" pitchFamily="2" charset="-122"/>
                  <a:cs typeface="Segoe UI Semilight" panose="020B0402040204020203" pitchFamily="34" charset="0"/>
                </a:rPr>
                <a:t>此处添加标题</a:t>
              </a:r>
              <a:endParaRPr lang="zh-CN" altLang="en-US" sz="2000" dirty="0">
                <a:solidFill>
                  <a:schemeClr val="bg1"/>
                </a:solidFill>
                <a:latin typeface="方正粗谭黑简体" panose="02000000000000000000" pitchFamily="2" charset="-122"/>
                <a:ea typeface="方正粗谭黑简体" panose="02000000000000000000" pitchFamily="2" charset="-122"/>
                <a:cs typeface="Segoe UI Semilight" panose="020B0402040204020203" pitchFamily="34" charset="0"/>
              </a:endParaRPr>
            </a:p>
          </p:txBody>
        </p:sp>
        <p:grpSp>
          <p:nvGrpSpPr>
            <p:cNvPr id="34" name="组合 33"/>
            <p:cNvGrpSpPr/>
            <p:nvPr/>
          </p:nvGrpSpPr>
          <p:grpSpPr>
            <a:xfrm>
              <a:off x="5782605" y="2129109"/>
              <a:ext cx="541605" cy="541623"/>
              <a:chOff x="5153025" y="5637421"/>
              <a:chExt cx="231775" cy="231782"/>
            </a:xfrm>
            <a:solidFill>
              <a:srgbClr val="00516C"/>
            </a:solidFill>
          </p:grpSpPr>
          <p:sp>
            <p:nvSpPr>
              <p:cNvPr id="35" name="Freeform 22"/>
              <p:cNvSpPr>
                <a:spLocks noEditPoints="1"/>
              </p:cNvSpPr>
              <p:nvPr/>
            </p:nvSpPr>
            <p:spPr bwMode="auto">
              <a:xfrm>
                <a:off x="5214938" y="5637421"/>
                <a:ext cx="169862" cy="169862"/>
              </a:xfrm>
              <a:custGeom>
                <a:avLst/>
                <a:gdLst>
                  <a:gd name="T0" fmla="*/ 44 w 63"/>
                  <a:gd name="T1" fmla="*/ 7 h 63"/>
                  <a:gd name="T2" fmla="*/ 26 w 63"/>
                  <a:gd name="T3" fmla="*/ 18 h 63"/>
                  <a:gd name="T4" fmla="*/ 2 w 63"/>
                  <a:gd name="T5" fmla="*/ 41 h 63"/>
                  <a:gd name="T6" fmla="*/ 2 w 63"/>
                  <a:gd name="T7" fmla="*/ 49 h 63"/>
                  <a:gd name="T8" fmla="*/ 14 w 63"/>
                  <a:gd name="T9" fmla="*/ 61 h 63"/>
                  <a:gd name="T10" fmla="*/ 22 w 63"/>
                  <a:gd name="T11" fmla="*/ 61 h 63"/>
                  <a:gd name="T12" fmla="*/ 45 w 63"/>
                  <a:gd name="T13" fmla="*/ 37 h 63"/>
                  <a:gd name="T14" fmla="*/ 56 w 63"/>
                  <a:gd name="T15" fmla="*/ 19 h 63"/>
                  <a:gd name="T16" fmla="*/ 63 w 63"/>
                  <a:gd name="T17" fmla="*/ 0 h 63"/>
                  <a:gd name="T18" fmla="*/ 44 w 63"/>
                  <a:gd name="T19" fmla="*/ 7 h 63"/>
                  <a:gd name="T20" fmla="*/ 43 w 63"/>
                  <a:gd name="T21" fmla="*/ 31 h 63"/>
                  <a:gd name="T22" fmla="*/ 32 w 63"/>
                  <a:gd name="T23" fmla="*/ 31 h 63"/>
                  <a:gd name="T24" fmla="*/ 32 w 63"/>
                  <a:gd name="T25" fmla="*/ 20 h 63"/>
                  <a:gd name="T26" fmla="*/ 43 w 63"/>
                  <a:gd name="T27" fmla="*/ 20 h 63"/>
                  <a:gd name="T28" fmla="*/ 43 w 63"/>
                  <a:gd name="T29"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3">
                    <a:moveTo>
                      <a:pt x="44" y="7"/>
                    </a:moveTo>
                    <a:cubicBezTo>
                      <a:pt x="38" y="9"/>
                      <a:pt x="30" y="14"/>
                      <a:pt x="26" y="18"/>
                    </a:cubicBezTo>
                    <a:cubicBezTo>
                      <a:pt x="2" y="41"/>
                      <a:pt x="2" y="41"/>
                      <a:pt x="2" y="41"/>
                    </a:cubicBezTo>
                    <a:cubicBezTo>
                      <a:pt x="0" y="43"/>
                      <a:pt x="0" y="47"/>
                      <a:pt x="2" y="49"/>
                    </a:cubicBezTo>
                    <a:cubicBezTo>
                      <a:pt x="14" y="61"/>
                      <a:pt x="14" y="61"/>
                      <a:pt x="14" y="61"/>
                    </a:cubicBezTo>
                    <a:cubicBezTo>
                      <a:pt x="16" y="63"/>
                      <a:pt x="20" y="63"/>
                      <a:pt x="22" y="61"/>
                    </a:cubicBezTo>
                    <a:cubicBezTo>
                      <a:pt x="45" y="37"/>
                      <a:pt x="45" y="37"/>
                      <a:pt x="45" y="37"/>
                    </a:cubicBezTo>
                    <a:cubicBezTo>
                      <a:pt x="49" y="33"/>
                      <a:pt x="55" y="25"/>
                      <a:pt x="56" y="19"/>
                    </a:cubicBezTo>
                    <a:cubicBezTo>
                      <a:pt x="63" y="0"/>
                      <a:pt x="63" y="0"/>
                      <a:pt x="63" y="0"/>
                    </a:cubicBezTo>
                    <a:lnTo>
                      <a:pt x="44" y="7"/>
                    </a:lnTo>
                    <a:close/>
                    <a:moveTo>
                      <a:pt x="43" y="31"/>
                    </a:moveTo>
                    <a:cubicBezTo>
                      <a:pt x="40" y="35"/>
                      <a:pt x="35" y="35"/>
                      <a:pt x="32" y="31"/>
                    </a:cubicBezTo>
                    <a:cubicBezTo>
                      <a:pt x="28" y="28"/>
                      <a:pt x="28" y="23"/>
                      <a:pt x="32" y="20"/>
                    </a:cubicBezTo>
                    <a:cubicBezTo>
                      <a:pt x="35" y="17"/>
                      <a:pt x="40" y="17"/>
                      <a:pt x="43" y="20"/>
                    </a:cubicBezTo>
                    <a:cubicBezTo>
                      <a:pt x="47" y="23"/>
                      <a:pt x="47" y="28"/>
                      <a:pt x="43" y="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6" name="Freeform 23"/>
              <p:cNvSpPr/>
              <p:nvPr/>
            </p:nvSpPr>
            <p:spPr bwMode="auto">
              <a:xfrm>
                <a:off x="5153025" y="5704112"/>
                <a:ext cx="77787" cy="69850"/>
              </a:xfrm>
              <a:custGeom>
                <a:avLst/>
                <a:gdLst>
                  <a:gd name="T0" fmla="*/ 10 w 29"/>
                  <a:gd name="T1" fmla="*/ 24 h 26"/>
                  <a:gd name="T2" fmla="*/ 29 w 29"/>
                  <a:gd name="T3" fmla="*/ 5 h 26"/>
                  <a:gd name="T4" fmla="*/ 14 w 29"/>
                  <a:gd name="T5" fmla="*/ 5 h 26"/>
                  <a:gd name="T6" fmla="*/ 2 w 29"/>
                  <a:gd name="T7" fmla="*/ 16 h 26"/>
                  <a:gd name="T8" fmla="*/ 2 w 29"/>
                  <a:gd name="T9" fmla="*/ 24 h 26"/>
                  <a:gd name="T10" fmla="*/ 10 w 29"/>
                  <a:gd name="T11" fmla="*/ 24 h 26"/>
                </a:gdLst>
                <a:ahLst/>
                <a:cxnLst>
                  <a:cxn ang="0">
                    <a:pos x="T0" y="T1"/>
                  </a:cxn>
                  <a:cxn ang="0">
                    <a:pos x="T2" y="T3"/>
                  </a:cxn>
                  <a:cxn ang="0">
                    <a:pos x="T4" y="T5"/>
                  </a:cxn>
                  <a:cxn ang="0">
                    <a:pos x="T6" y="T7"/>
                  </a:cxn>
                  <a:cxn ang="0">
                    <a:pos x="T8" y="T9"/>
                  </a:cxn>
                  <a:cxn ang="0">
                    <a:pos x="T10" y="T11"/>
                  </a:cxn>
                </a:cxnLst>
                <a:rect l="0" t="0" r="r" b="b"/>
                <a:pathLst>
                  <a:path w="29" h="26">
                    <a:moveTo>
                      <a:pt x="10" y="24"/>
                    </a:moveTo>
                    <a:cubicBezTo>
                      <a:pt x="29" y="5"/>
                      <a:pt x="29" y="5"/>
                      <a:pt x="29" y="5"/>
                    </a:cubicBezTo>
                    <a:cubicBezTo>
                      <a:pt x="25" y="0"/>
                      <a:pt x="18" y="0"/>
                      <a:pt x="14" y="5"/>
                    </a:cubicBezTo>
                    <a:cubicBezTo>
                      <a:pt x="2" y="16"/>
                      <a:pt x="2" y="16"/>
                      <a:pt x="2" y="16"/>
                    </a:cubicBezTo>
                    <a:cubicBezTo>
                      <a:pt x="0" y="18"/>
                      <a:pt x="0" y="22"/>
                      <a:pt x="2" y="24"/>
                    </a:cubicBezTo>
                    <a:cubicBezTo>
                      <a:pt x="4" y="26"/>
                      <a:pt x="8" y="26"/>
                      <a:pt x="10" y="2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7" name="Freeform 24"/>
              <p:cNvSpPr/>
              <p:nvPr/>
            </p:nvSpPr>
            <p:spPr bwMode="auto">
              <a:xfrm>
                <a:off x="5246688" y="5791416"/>
                <a:ext cx="71437" cy="77787"/>
              </a:xfrm>
              <a:custGeom>
                <a:avLst/>
                <a:gdLst>
                  <a:gd name="T0" fmla="*/ 2 w 26"/>
                  <a:gd name="T1" fmla="*/ 19 h 29"/>
                  <a:gd name="T2" fmla="*/ 2 w 26"/>
                  <a:gd name="T3" fmla="*/ 27 h 29"/>
                  <a:gd name="T4" fmla="*/ 10 w 26"/>
                  <a:gd name="T5" fmla="*/ 27 h 29"/>
                  <a:gd name="T6" fmla="*/ 22 w 26"/>
                  <a:gd name="T7" fmla="*/ 15 h 29"/>
                  <a:gd name="T8" fmla="*/ 22 w 26"/>
                  <a:gd name="T9" fmla="*/ 0 h 29"/>
                  <a:gd name="T10" fmla="*/ 2 w 26"/>
                  <a:gd name="T11" fmla="*/ 19 h 29"/>
                </a:gdLst>
                <a:ahLst/>
                <a:cxnLst>
                  <a:cxn ang="0">
                    <a:pos x="T0" y="T1"/>
                  </a:cxn>
                  <a:cxn ang="0">
                    <a:pos x="T2" y="T3"/>
                  </a:cxn>
                  <a:cxn ang="0">
                    <a:pos x="T4" y="T5"/>
                  </a:cxn>
                  <a:cxn ang="0">
                    <a:pos x="T6" y="T7"/>
                  </a:cxn>
                  <a:cxn ang="0">
                    <a:pos x="T8" y="T9"/>
                  </a:cxn>
                  <a:cxn ang="0">
                    <a:pos x="T10" y="T11"/>
                  </a:cxn>
                </a:cxnLst>
                <a:rect l="0" t="0" r="r" b="b"/>
                <a:pathLst>
                  <a:path w="26" h="29">
                    <a:moveTo>
                      <a:pt x="2" y="19"/>
                    </a:moveTo>
                    <a:cubicBezTo>
                      <a:pt x="0" y="21"/>
                      <a:pt x="0" y="25"/>
                      <a:pt x="2" y="27"/>
                    </a:cubicBezTo>
                    <a:cubicBezTo>
                      <a:pt x="4" y="29"/>
                      <a:pt x="8" y="29"/>
                      <a:pt x="10" y="27"/>
                    </a:cubicBezTo>
                    <a:cubicBezTo>
                      <a:pt x="22" y="15"/>
                      <a:pt x="22" y="15"/>
                      <a:pt x="22" y="15"/>
                    </a:cubicBezTo>
                    <a:cubicBezTo>
                      <a:pt x="26" y="11"/>
                      <a:pt x="26" y="4"/>
                      <a:pt x="22" y="0"/>
                    </a:cubicBezTo>
                    <a:lnTo>
                      <a:pt x="2" y="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8" name="Freeform 25"/>
              <p:cNvSpPr/>
              <p:nvPr/>
            </p:nvSpPr>
            <p:spPr bwMode="auto">
              <a:xfrm>
                <a:off x="5214938" y="5769201"/>
                <a:ext cx="38100" cy="38100"/>
              </a:xfrm>
              <a:custGeom>
                <a:avLst/>
                <a:gdLst>
                  <a:gd name="T0" fmla="*/ 1 w 14"/>
                  <a:gd name="T1" fmla="*/ 2 h 14"/>
                  <a:gd name="T2" fmla="*/ 1 w 14"/>
                  <a:gd name="T3" fmla="*/ 6 h 14"/>
                  <a:gd name="T4" fmla="*/ 9 w 14"/>
                  <a:gd name="T5" fmla="*/ 13 h 14"/>
                  <a:gd name="T6" fmla="*/ 12 w 14"/>
                  <a:gd name="T7" fmla="*/ 13 h 14"/>
                  <a:gd name="T8" fmla="*/ 14 w 14"/>
                  <a:gd name="T9" fmla="*/ 11 h 14"/>
                  <a:gd name="T10" fmla="*/ 3 w 14"/>
                  <a:gd name="T11" fmla="*/ 0 h 14"/>
                  <a:gd name="T12" fmla="*/ 1 w 14"/>
                  <a:gd name="T13" fmla="*/ 2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 y="2"/>
                    </a:moveTo>
                    <a:cubicBezTo>
                      <a:pt x="0" y="3"/>
                      <a:pt x="0" y="4"/>
                      <a:pt x="1" y="6"/>
                    </a:cubicBezTo>
                    <a:cubicBezTo>
                      <a:pt x="9" y="13"/>
                      <a:pt x="9" y="13"/>
                      <a:pt x="9" y="13"/>
                    </a:cubicBezTo>
                    <a:cubicBezTo>
                      <a:pt x="10" y="14"/>
                      <a:pt x="11" y="14"/>
                      <a:pt x="12" y="13"/>
                    </a:cubicBezTo>
                    <a:cubicBezTo>
                      <a:pt x="14" y="11"/>
                      <a:pt x="14" y="11"/>
                      <a:pt x="14" y="11"/>
                    </a:cubicBezTo>
                    <a:cubicBezTo>
                      <a:pt x="3" y="0"/>
                      <a:pt x="3" y="0"/>
                      <a:pt x="3" y="0"/>
                    </a:cubicBezTo>
                    <a:lnTo>
                      <a:pt x="1" y="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39" name="Freeform 26"/>
              <p:cNvSpPr/>
              <p:nvPr/>
            </p:nvSpPr>
            <p:spPr bwMode="auto">
              <a:xfrm>
                <a:off x="5160963" y="5791419"/>
                <a:ext cx="76200" cy="74612"/>
              </a:xfrm>
              <a:custGeom>
                <a:avLst/>
                <a:gdLst>
                  <a:gd name="T0" fmla="*/ 0 w 28"/>
                  <a:gd name="T1" fmla="*/ 28 h 28"/>
                  <a:gd name="T2" fmla="*/ 22 w 28"/>
                  <a:gd name="T3" fmla="*/ 6 h 28"/>
                  <a:gd name="T4" fmla="*/ 0 w 28"/>
                  <a:gd name="T5" fmla="*/ 28 h 28"/>
                </a:gdLst>
                <a:ahLst/>
                <a:cxnLst>
                  <a:cxn ang="0">
                    <a:pos x="T0" y="T1"/>
                  </a:cxn>
                  <a:cxn ang="0">
                    <a:pos x="T2" y="T3"/>
                  </a:cxn>
                  <a:cxn ang="0">
                    <a:pos x="T4" y="T5"/>
                  </a:cxn>
                </a:cxnLst>
                <a:rect l="0" t="0" r="r" b="b"/>
                <a:pathLst>
                  <a:path w="28" h="28">
                    <a:moveTo>
                      <a:pt x="0" y="28"/>
                    </a:moveTo>
                    <a:cubicBezTo>
                      <a:pt x="11" y="22"/>
                      <a:pt x="28" y="11"/>
                      <a:pt x="22" y="6"/>
                    </a:cubicBezTo>
                    <a:cubicBezTo>
                      <a:pt x="17" y="0"/>
                      <a:pt x="6" y="17"/>
                      <a:pt x="0" y="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40" name="组合 39"/>
          <p:cNvGrpSpPr/>
          <p:nvPr/>
        </p:nvGrpSpPr>
        <p:grpSpPr>
          <a:xfrm>
            <a:off x="7663121" y="3124978"/>
            <a:ext cx="1273323" cy="1273323"/>
            <a:chOff x="7663121" y="3143831"/>
            <a:chExt cx="1273323" cy="1273323"/>
          </a:xfrm>
          <a:effectLst>
            <a:outerShdw blurRad="127000" dist="63500" dir="13500000" algn="br" rotWithShape="0">
              <a:prstClr val="black">
                <a:alpha val="40000"/>
              </a:prstClr>
            </a:outerShdw>
          </a:effectLst>
        </p:grpSpPr>
        <p:sp>
          <p:nvSpPr>
            <p:cNvPr id="41" name="椭圆 40"/>
            <p:cNvSpPr/>
            <p:nvPr/>
          </p:nvSpPr>
          <p:spPr>
            <a:xfrm flipH="1">
              <a:off x="7663121" y="3143831"/>
              <a:ext cx="1273323" cy="1273323"/>
            </a:xfrm>
            <a:prstGeom prst="ellipse">
              <a:avLst/>
            </a:prstGeom>
            <a:solidFill>
              <a:srgbClr val="E72D18"/>
            </a:solidFill>
            <a:ln w="28575">
              <a:solidFill>
                <a:schemeClr val="bg1"/>
              </a:solidFill>
              <a:round/>
            </a:ln>
          </p:spPr>
          <p:txBody>
            <a:bodyPr vert="horz" wrap="square" lIns="91440" tIns="45720" rIns="91440" bIns="45720" numCol="1" anchor="t" anchorCtr="0" compatLnSpc="1"/>
            <a:lstStyle/>
            <a:p>
              <a:endParaRPr lang="zh-CN" altLang="en-US">
                <a:solidFill>
                  <a:schemeClr val="bg1"/>
                </a:solidFill>
              </a:endParaRPr>
            </a:p>
          </p:txBody>
        </p:sp>
        <p:grpSp>
          <p:nvGrpSpPr>
            <p:cNvPr id="42" name="组合 41"/>
            <p:cNvGrpSpPr/>
            <p:nvPr/>
          </p:nvGrpSpPr>
          <p:grpSpPr>
            <a:xfrm>
              <a:off x="8038570" y="3526684"/>
              <a:ext cx="509455" cy="507616"/>
              <a:chOff x="5287964" y="2994026"/>
              <a:chExt cx="879475" cy="876300"/>
            </a:xfrm>
            <a:solidFill>
              <a:srgbClr val="00516C"/>
            </a:solidFill>
          </p:grpSpPr>
          <p:sp>
            <p:nvSpPr>
              <p:cNvPr id="43" name="Freeform 75"/>
              <p:cNvSpPr>
                <a:spLocks noEditPoints="1"/>
              </p:cNvSpPr>
              <p:nvPr/>
            </p:nvSpPr>
            <p:spPr bwMode="auto">
              <a:xfrm>
                <a:off x="5287964" y="3076576"/>
                <a:ext cx="796925" cy="793750"/>
              </a:xfrm>
              <a:custGeom>
                <a:avLst/>
                <a:gdLst>
                  <a:gd name="T0" fmla="*/ 105 w 211"/>
                  <a:gd name="T1" fmla="*/ 211 h 211"/>
                  <a:gd name="T2" fmla="*/ 211 w 211"/>
                  <a:gd name="T3" fmla="*/ 106 h 211"/>
                  <a:gd name="T4" fmla="*/ 198 w 211"/>
                  <a:gd name="T5" fmla="*/ 56 h 211"/>
                  <a:gd name="T6" fmla="*/ 196 w 211"/>
                  <a:gd name="T7" fmla="*/ 56 h 211"/>
                  <a:gd name="T8" fmla="*/ 194 w 211"/>
                  <a:gd name="T9" fmla="*/ 56 h 211"/>
                  <a:gd name="T10" fmla="*/ 181 w 211"/>
                  <a:gd name="T11" fmla="*/ 55 h 211"/>
                  <a:gd name="T12" fmla="*/ 171 w 211"/>
                  <a:gd name="T13" fmla="*/ 65 h 211"/>
                  <a:gd name="T14" fmla="*/ 183 w 211"/>
                  <a:gd name="T15" fmla="*/ 106 h 211"/>
                  <a:gd name="T16" fmla="*/ 105 w 211"/>
                  <a:gd name="T17" fmla="*/ 183 h 211"/>
                  <a:gd name="T18" fmla="*/ 28 w 211"/>
                  <a:gd name="T19" fmla="*/ 106 h 211"/>
                  <a:gd name="T20" fmla="*/ 105 w 211"/>
                  <a:gd name="T21" fmla="*/ 28 h 211"/>
                  <a:gd name="T22" fmla="*/ 146 w 211"/>
                  <a:gd name="T23" fmla="*/ 40 h 211"/>
                  <a:gd name="T24" fmla="*/ 155 w 211"/>
                  <a:gd name="T25" fmla="*/ 31 h 211"/>
                  <a:gd name="T26" fmla="*/ 154 w 211"/>
                  <a:gd name="T27" fmla="*/ 16 h 211"/>
                  <a:gd name="T28" fmla="*/ 154 w 211"/>
                  <a:gd name="T29" fmla="*/ 12 h 211"/>
                  <a:gd name="T30" fmla="*/ 105 w 211"/>
                  <a:gd name="T31" fmla="*/ 0 h 211"/>
                  <a:gd name="T32" fmla="*/ 0 w 211"/>
                  <a:gd name="T33" fmla="*/ 106 h 211"/>
                  <a:gd name="T34" fmla="*/ 105 w 211"/>
                  <a:gd name="T35" fmla="*/ 211 h 211"/>
                  <a:gd name="T36" fmla="*/ 105 w 211"/>
                  <a:gd name="T37" fmla="*/ 211 h 211"/>
                  <a:gd name="T38" fmla="*/ 105 w 211"/>
                  <a:gd name="T3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211">
                    <a:moveTo>
                      <a:pt x="105" y="211"/>
                    </a:moveTo>
                    <a:cubicBezTo>
                      <a:pt x="164" y="211"/>
                      <a:pt x="211" y="164"/>
                      <a:pt x="211" y="106"/>
                    </a:cubicBezTo>
                    <a:cubicBezTo>
                      <a:pt x="211" y="88"/>
                      <a:pt x="206" y="71"/>
                      <a:pt x="198" y="56"/>
                    </a:cubicBezTo>
                    <a:cubicBezTo>
                      <a:pt x="198" y="56"/>
                      <a:pt x="197" y="56"/>
                      <a:pt x="196" y="56"/>
                    </a:cubicBezTo>
                    <a:cubicBezTo>
                      <a:pt x="195" y="56"/>
                      <a:pt x="195" y="56"/>
                      <a:pt x="194" y="56"/>
                    </a:cubicBezTo>
                    <a:cubicBezTo>
                      <a:pt x="181" y="55"/>
                      <a:pt x="181" y="55"/>
                      <a:pt x="181" y="55"/>
                    </a:cubicBezTo>
                    <a:cubicBezTo>
                      <a:pt x="171" y="65"/>
                      <a:pt x="171" y="65"/>
                      <a:pt x="171" y="65"/>
                    </a:cubicBezTo>
                    <a:cubicBezTo>
                      <a:pt x="179" y="77"/>
                      <a:pt x="183" y="91"/>
                      <a:pt x="183" y="106"/>
                    </a:cubicBezTo>
                    <a:cubicBezTo>
                      <a:pt x="183" y="149"/>
                      <a:pt x="148" y="183"/>
                      <a:pt x="105" y="183"/>
                    </a:cubicBezTo>
                    <a:cubicBezTo>
                      <a:pt x="62" y="183"/>
                      <a:pt x="28" y="149"/>
                      <a:pt x="28" y="106"/>
                    </a:cubicBezTo>
                    <a:cubicBezTo>
                      <a:pt x="28" y="63"/>
                      <a:pt x="62" y="28"/>
                      <a:pt x="105" y="28"/>
                    </a:cubicBezTo>
                    <a:cubicBezTo>
                      <a:pt x="120" y="28"/>
                      <a:pt x="134" y="32"/>
                      <a:pt x="146" y="40"/>
                    </a:cubicBezTo>
                    <a:cubicBezTo>
                      <a:pt x="155" y="31"/>
                      <a:pt x="155" y="31"/>
                      <a:pt x="155" y="31"/>
                    </a:cubicBezTo>
                    <a:cubicBezTo>
                      <a:pt x="154" y="16"/>
                      <a:pt x="154" y="16"/>
                      <a:pt x="154" y="16"/>
                    </a:cubicBezTo>
                    <a:cubicBezTo>
                      <a:pt x="154" y="14"/>
                      <a:pt x="154" y="13"/>
                      <a:pt x="154" y="12"/>
                    </a:cubicBezTo>
                    <a:cubicBezTo>
                      <a:pt x="139" y="5"/>
                      <a:pt x="123" y="0"/>
                      <a:pt x="105" y="0"/>
                    </a:cubicBezTo>
                    <a:cubicBezTo>
                      <a:pt x="47" y="0"/>
                      <a:pt x="0" y="48"/>
                      <a:pt x="0" y="106"/>
                    </a:cubicBezTo>
                    <a:cubicBezTo>
                      <a:pt x="0" y="164"/>
                      <a:pt x="47" y="211"/>
                      <a:pt x="105" y="211"/>
                    </a:cubicBezTo>
                    <a:close/>
                    <a:moveTo>
                      <a:pt x="105" y="211"/>
                    </a:moveTo>
                    <a:cubicBezTo>
                      <a:pt x="105" y="211"/>
                      <a:pt x="105" y="211"/>
                      <a:pt x="105" y="21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4" name="Freeform 76"/>
              <p:cNvSpPr>
                <a:spLocks noEditPoints="1"/>
              </p:cNvSpPr>
              <p:nvPr/>
            </p:nvSpPr>
            <p:spPr bwMode="auto">
              <a:xfrm>
                <a:off x="5487989" y="3279776"/>
                <a:ext cx="392113" cy="392113"/>
              </a:xfrm>
              <a:custGeom>
                <a:avLst/>
                <a:gdLst>
                  <a:gd name="T0" fmla="*/ 52 w 104"/>
                  <a:gd name="T1" fmla="*/ 25 h 104"/>
                  <a:gd name="T2" fmla="*/ 54 w 104"/>
                  <a:gd name="T3" fmla="*/ 25 h 104"/>
                  <a:gd name="T4" fmla="*/ 74 w 104"/>
                  <a:gd name="T5" fmla="*/ 5 h 104"/>
                  <a:gd name="T6" fmla="*/ 74 w 104"/>
                  <a:gd name="T7" fmla="*/ 5 h 104"/>
                  <a:gd name="T8" fmla="*/ 52 w 104"/>
                  <a:gd name="T9" fmla="*/ 0 h 104"/>
                  <a:gd name="T10" fmla="*/ 0 w 104"/>
                  <a:gd name="T11" fmla="*/ 52 h 104"/>
                  <a:gd name="T12" fmla="*/ 52 w 104"/>
                  <a:gd name="T13" fmla="*/ 104 h 104"/>
                  <a:gd name="T14" fmla="*/ 104 w 104"/>
                  <a:gd name="T15" fmla="*/ 52 h 104"/>
                  <a:gd name="T16" fmla="*/ 99 w 104"/>
                  <a:gd name="T17" fmla="*/ 30 h 104"/>
                  <a:gd name="T18" fmla="*/ 99 w 104"/>
                  <a:gd name="T19" fmla="*/ 30 h 104"/>
                  <a:gd name="T20" fmla="*/ 79 w 104"/>
                  <a:gd name="T21" fmla="*/ 50 h 104"/>
                  <a:gd name="T22" fmla="*/ 79 w 104"/>
                  <a:gd name="T23" fmla="*/ 52 h 104"/>
                  <a:gd name="T24" fmla="*/ 52 w 104"/>
                  <a:gd name="T25" fmla="*/ 79 h 104"/>
                  <a:gd name="T26" fmla="*/ 25 w 104"/>
                  <a:gd name="T27" fmla="*/ 52 h 104"/>
                  <a:gd name="T28" fmla="*/ 52 w 104"/>
                  <a:gd name="T29" fmla="*/ 25 h 104"/>
                  <a:gd name="T30" fmla="*/ 52 w 104"/>
                  <a:gd name="T31" fmla="*/ 25 h 104"/>
                  <a:gd name="T32" fmla="*/ 52 w 104"/>
                  <a:gd name="T33" fmla="*/ 2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4">
                    <a:moveTo>
                      <a:pt x="52" y="25"/>
                    </a:moveTo>
                    <a:cubicBezTo>
                      <a:pt x="53" y="25"/>
                      <a:pt x="54" y="25"/>
                      <a:pt x="54" y="25"/>
                    </a:cubicBezTo>
                    <a:cubicBezTo>
                      <a:pt x="74" y="5"/>
                      <a:pt x="74" y="5"/>
                      <a:pt x="74" y="5"/>
                    </a:cubicBezTo>
                    <a:cubicBezTo>
                      <a:pt x="74" y="5"/>
                      <a:pt x="74" y="5"/>
                      <a:pt x="74" y="5"/>
                    </a:cubicBezTo>
                    <a:cubicBezTo>
                      <a:pt x="68" y="2"/>
                      <a:pt x="60" y="0"/>
                      <a:pt x="52" y="0"/>
                    </a:cubicBezTo>
                    <a:cubicBezTo>
                      <a:pt x="24" y="0"/>
                      <a:pt x="0" y="23"/>
                      <a:pt x="0" y="52"/>
                    </a:cubicBezTo>
                    <a:cubicBezTo>
                      <a:pt x="0" y="81"/>
                      <a:pt x="24" y="104"/>
                      <a:pt x="52" y="104"/>
                    </a:cubicBezTo>
                    <a:cubicBezTo>
                      <a:pt x="81" y="104"/>
                      <a:pt x="104" y="81"/>
                      <a:pt x="104" y="52"/>
                    </a:cubicBezTo>
                    <a:cubicBezTo>
                      <a:pt x="104" y="44"/>
                      <a:pt x="102" y="37"/>
                      <a:pt x="99" y="30"/>
                    </a:cubicBezTo>
                    <a:cubicBezTo>
                      <a:pt x="99" y="30"/>
                      <a:pt x="99" y="30"/>
                      <a:pt x="99" y="30"/>
                    </a:cubicBezTo>
                    <a:cubicBezTo>
                      <a:pt x="79" y="50"/>
                      <a:pt x="79" y="50"/>
                      <a:pt x="79" y="50"/>
                    </a:cubicBezTo>
                    <a:cubicBezTo>
                      <a:pt x="79" y="50"/>
                      <a:pt x="79" y="51"/>
                      <a:pt x="79" y="52"/>
                    </a:cubicBezTo>
                    <a:cubicBezTo>
                      <a:pt x="79" y="67"/>
                      <a:pt x="67" y="79"/>
                      <a:pt x="52" y="79"/>
                    </a:cubicBezTo>
                    <a:cubicBezTo>
                      <a:pt x="37" y="79"/>
                      <a:pt x="25" y="67"/>
                      <a:pt x="25" y="52"/>
                    </a:cubicBezTo>
                    <a:cubicBezTo>
                      <a:pt x="25" y="37"/>
                      <a:pt x="37" y="25"/>
                      <a:pt x="52" y="25"/>
                    </a:cubicBezTo>
                    <a:close/>
                    <a:moveTo>
                      <a:pt x="52" y="25"/>
                    </a:moveTo>
                    <a:cubicBezTo>
                      <a:pt x="52" y="25"/>
                      <a:pt x="52" y="25"/>
                      <a:pt x="52" y="2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45" name="Freeform 77"/>
              <p:cNvSpPr>
                <a:spLocks noEditPoints="1"/>
              </p:cNvSpPr>
              <p:nvPr/>
            </p:nvSpPr>
            <p:spPr bwMode="auto">
              <a:xfrm>
                <a:off x="5722939" y="2994026"/>
                <a:ext cx="444500" cy="441325"/>
              </a:xfrm>
              <a:custGeom>
                <a:avLst/>
                <a:gdLst>
                  <a:gd name="T0" fmla="*/ 99 w 118"/>
                  <a:gd name="T1" fmla="*/ 32 h 117"/>
                  <a:gd name="T2" fmla="*/ 105 w 118"/>
                  <a:gd name="T3" fmla="*/ 26 h 117"/>
                  <a:gd name="T4" fmla="*/ 105 w 118"/>
                  <a:gd name="T5" fmla="*/ 17 h 117"/>
                  <a:gd name="T6" fmla="*/ 101 w 118"/>
                  <a:gd name="T7" fmla="*/ 13 h 117"/>
                  <a:gd name="T8" fmla="*/ 96 w 118"/>
                  <a:gd name="T9" fmla="*/ 11 h 117"/>
                  <a:gd name="T10" fmla="*/ 92 w 118"/>
                  <a:gd name="T11" fmla="*/ 13 h 117"/>
                  <a:gd name="T12" fmla="*/ 85 w 118"/>
                  <a:gd name="T13" fmla="*/ 19 h 117"/>
                  <a:gd name="T14" fmla="*/ 84 w 118"/>
                  <a:gd name="T15" fmla="*/ 2 h 117"/>
                  <a:gd name="T16" fmla="*/ 82 w 118"/>
                  <a:gd name="T17" fmla="*/ 0 h 117"/>
                  <a:gd name="T18" fmla="*/ 80 w 118"/>
                  <a:gd name="T19" fmla="*/ 1 h 117"/>
                  <a:gd name="T20" fmla="*/ 54 w 118"/>
                  <a:gd name="T21" fmla="*/ 26 h 117"/>
                  <a:gd name="T22" fmla="*/ 51 w 118"/>
                  <a:gd name="T23" fmla="*/ 35 h 117"/>
                  <a:gd name="T24" fmla="*/ 51 w 118"/>
                  <a:gd name="T25" fmla="*/ 36 h 117"/>
                  <a:gd name="T26" fmla="*/ 52 w 118"/>
                  <a:gd name="T27" fmla="*/ 52 h 117"/>
                  <a:gd name="T28" fmla="*/ 43 w 118"/>
                  <a:gd name="T29" fmla="*/ 62 h 117"/>
                  <a:gd name="T30" fmla="*/ 26 w 118"/>
                  <a:gd name="T31" fmla="*/ 78 h 117"/>
                  <a:gd name="T32" fmla="*/ 26 w 118"/>
                  <a:gd name="T33" fmla="*/ 79 h 117"/>
                  <a:gd name="T34" fmla="*/ 10 w 118"/>
                  <a:gd name="T35" fmla="*/ 95 h 117"/>
                  <a:gd name="T36" fmla="*/ 2 w 118"/>
                  <a:gd name="T37" fmla="*/ 102 h 117"/>
                  <a:gd name="T38" fmla="*/ 1 w 118"/>
                  <a:gd name="T39" fmla="*/ 106 h 117"/>
                  <a:gd name="T40" fmla="*/ 0 w 118"/>
                  <a:gd name="T41" fmla="*/ 111 h 117"/>
                  <a:gd name="T42" fmla="*/ 6 w 118"/>
                  <a:gd name="T43" fmla="*/ 117 h 117"/>
                  <a:gd name="T44" fmla="*/ 6 w 118"/>
                  <a:gd name="T45" fmla="*/ 117 h 117"/>
                  <a:gd name="T46" fmla="*/ 12 w 118"/>
                  <a:gd name="T47" fmla="*/ 117 h 117"/>
                  <a:gd name="T48" fmla="*/ 16 w 118"/>
                  <a:gd name="T49" fmla="*/ 115 h 117"/>
                  <a:gd name="T50" fmla="*/ 66 w 118"/>
                  <a:gd name="T51" fmla="*/ 65 h 117"/>
                  <a:gd name="T52" fmla="*/ 81 w 118"/>
                  <a:gd name="T53" fmla="*/ 66 h 117"/>
                  <a:gd name="T54" fmla="*/ 82 w 118"/>
                  <a:gd name="T55" fmla="*/ 66 h 117"/>
                  <a:gd name="T56" fmla="*/ 83 w 118"/>
                  <a:gd name="T57" fmla="*/ 66 h 117"/>
                  <a:gd name="T58" fmla="*/ 91 w 118"/>
                  <a:gd name="T59" fmla="*/ 63 h 117"/>
                  <a:gd name="T60" fmla="*/ 116 w 118"/>
                  <a:gd name="T61" fmla="*/ 37 h 117"/>
                  <a:gd name="T62" fmla="*/ 115 w 118"/>
                  <a:gd name="T63" fmla="*/ 33 h 117"/>
                  <a:gd name="T64" fmla="*/ 99 w 118"/>
                  <a:gd name="T65" fmla="*/ 32 h 117"/>
                  <a:gd name="T66" fmla="*/ 99 w 118"/>
                  <a:gd name="T67" fmla="*/ 32 h 117"/>
                  <a:gd name="T68" fmla="*/ 99 w 118"/>
                  <a:gd name="T69"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8" h="117">
                    <a:moveTo>
                      <a:pt x="99" y="32"/>
                    </a:moveTo>
                    <a:cubicBezTo>
                      <a:pt x="105" y="26"/>
                      <a:pt x="105" y="26"/>
                      <a:pt x="105" y="26"/>
                    </a:cubicBezTo>
                    <a:cubicBezTo>
                      <a:pt x="108" y="24"/>
                      <a:pt x="108" y="20"/>
                      <a:pt x="105" y="17"/>
                    </a:cubicBezTo>
                    <a:cubicBezTo>
                      <a:pt x="101" y="13"/>
                      <a:pt x="101" y="13"/>
                      <a:pt x="101" y="13"/>
                    </a:cubicBezTo>
                    <a:cubicBezTo>
                      <a:pt x="100" y="12"/>
                      <a:pt x="98" y="11"/>
                      <a:pt x="96" y="11"/>
                    </a:cubicBezTo>
                    <a:cubicBezTo>
                      <a:pt x="95" y="11"/>
                      <a:pt x="93" y="12"/>
                      <a:pt x="92" y="13"/>
                    </a:cubicBezTo>
                    <a:cubicBezTo>
                      <a:pt x="85" y="19"/>
                      <a:pt x="85" y="19"/>
                      <a:pt x="85" y="19"/>
                    </a:cubicBezTo>
                    <a:cubicBezTo>
                      <a:pt x="84" y="2"/>
                      <a:pt x="84" y="2"/>
                      <a:pt x="84" y="2"/>
                    </a:cubicBezTo>
                    <a:cubicBezTo>
                      <a:pt x="84" y="1"/>
                      <a:pt x="83" y="0"/>
                      <a:pt x="82" y="0"/>
                    </a:cubicBezTo>
                    <a:cubicBezTo>
                      <a:pt x="81" y="0"/>
                      <a:pt x="80" y="0"/>
                      <a:pt x="80" y="1"/>
                    </a:cubicBezTo>
                    <a:cubicBezTo>
                      <a:pt x="54" y="26"/>
                      <a:pt x="54" y="26"/>
                      <a:pt x="54" y="26"/>
                    </a:cubicBezTo>
                    <a:cubicBezTo>
                      <a:pt x="52" y="29"/>
                      <a:pt x="51" y="32"/>
                      <a:pt x="51" y="35"/>
                    </a:cubicBezTo>
                    <a:cubicBezTo>
                      <a:pt x="51" y="36"/>
                      <a:pt x="51" y="36"/>
                      <a:pt x="51" y="36"/>
                    </a:cubicBezTo>
                    <a:cubicBezTo>
                      <a:pt x="52" y="52"/>
                      <a:pt x="52" y="52"/>
                      <a:pt x="52" y="52"/>
                    </a:cubicBezTo>
                    <a:cubicBezTo>
                      <a:pt x="43" y="62"/>
                      <a:pt x="43" y="62"/>
                      <a:pt x="43" y="62"/>
                    </a:cubicBezTo>
                    <a:cubicBezTo>
                      <a:pt x="26" y="78"/>
                      <a:pt x="26" y="78"/>
                      <a:pt x="26" y="78"/>
                    </a:cubicBezTo>
                    <a:cubicBezTo>
                      <a:pt x="26" y="79"/>
                      <a:pt x="26" y="79"/>
                      <a:pt x="26" y="79"/>
                    </a:cubicBezTo>
                    <a:cubicBezTo>
                      <a:pt x="10" y="95"/>
                      <a:pt x="10" y="95"/>
                      <a:pt x="10" y="95"/>
                    </a:cubicBezTo>
                    <a:cubicBezTo>
                      <a:pt x="2" y="102"/>
                      <a:pt x="2" y="102"/>
                      <a:pt x="2" y="102"/>
                    </a:cubicBezTo>
                    <a:cubicBezTo>
                      <a:pt x="1" y="103"/>
                      <a:pt x="1" y="104"/>
                      <a:pt x="1" y="106"/>
                    </a:cubicBezTo>
                    <a:cubicBezTo>
                      <a:pt x="0" y="111"/>
                      <a:pt x="0" y="111"/>
                      <a:pt x="0" y="111"/>
                    </a:cubicBezTo>
                    <a:cubicBezTo>
                      <a:pt x="0" y="115"/>
                      <a:pt x="3" y="117"/>
                      <a:pt x="6" y="117"/>
                    </a:cubicBezTo>
                    <a:cubicBezTo>
                      <a:pt x="6" y="117"/>
                      <a:pt x="6" y="117"/>
                      <a:pt x="6" y="117"/>
                    </a:cubicBezTo>
                    <a:cubicBezTo>
                      <a:pt x="12" y="117"/>
                      <a:pt x="12" y="117"/>
                      <a:pt x="12" y="117"/>
                    </a:cubicBezTo>
                    <a:cubicBezTo>
                      <a:pt x="14" y="117"/>
                      <a:pt x="15" y="116"/>
                      <a:pt x="16" y="115"/>
                    </a:cubicBezTo>
                    <a:cubicBezTo>
                      <a:pt x="66" y="65"/>
                      <a:pt x="66" y="65"/>
                      <a:pt x="66" y="65"/>
                    </a:cubicBezTo>
                    <a:cubicBezTo>
                      <a:pt x="81" y="66"/>
                      <a:pt x="81" y="66"/>
                      <a:pt x="81" y="66"/>
                    </a:cubicBezTo>
                    <a:cubicBezTo>
                      <a:pt x="82" y="66"/>
                      <a:pt x="82" y="66"/>
                      <a:pt x="82" y="66"/>
                    </a:cubicBezTo>
                    <a:cubicBezTo>
                      <a:pt x="82" y="66"/>
                      <a:pt x="82" y="66"/>
                      <a:pt x="83" y="66"/>
                    </a:cubicBezTo>
                    <a:cubicBezTo>
                      <a:pt x="86" y="66"/>
                      <a:pt x="89" y="65"/>
                      <a:pt x="91" y="63"/>
                    </a:cubicBezTo>
                    <a:cubicBezTo>
                      <a:pt x="116" y="37"/>
                      <a:pt x="116" y="37"/>
                      <a:pt x="116" y="37"/>
                    </a:cubicBezTo>
                    <a:cubicBezTo>
                      <a:pt x="118" y="36"/>
                      <a:pt x="117" y="33"/>
                      <a:pt x="115" y="33"/>
                    </a:cubicBezTo>
                    <a:lnTo>
                      <a:pt x="99" y="32"/>
                    </a:lnTo>
                    <a:close/>
                    <a:moveTo>
                      <a:pt x="99" y="32"/>
                    </a:moveTo>
                    <a:cubicBezTo>
                      <a:pt x="99" y="32"/>
                      <a:pt x="99" y="32"/>
                      <a:pt x="99" y="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46" name="组合 45"/>
          <p:cNvGrpSpPr/>
          <p:nvPr/>
        </p:nvGrpSpPr>
        <p:grpSpPr>
          <a:xfrm>
            <a:off x="6387993" y="4474246"/>
            <a:ext cx="1273323" cy="1273323"/>
            <a:chOff x="6387992" y="4493099"/>
            <a:chExt cx="1273323" cy="1273323"/>
          </a:xfrm>
          <a:effectLst>
            <a:outerShdw blurRad="127000" dist="63500" dir="16200000" rotWithShape="0">
              <a:prstClr val="black">
                <a:alpha val="40000"/>
              </a:prstClr>
            </a:outerShdw>
          </a:effectLst>
        </p:grpSpPr>
        <p:sp>
          <p:nvSpPr>
            <p:cNvPr id="47" name="椭圆 46"/>
            <p:cNvSpPr/>
            <p:nvPr/>
          </p:nvSpPr>
          <p:spPr>
            <a:xfrm rot="2711270" flipH="1">
              <a:off x="6387992" y="4493099"/>
              <a:ext cx="1273323" cy="1273323"/>
            </a:xfrm>
            <a:prstGeom prst="ellipse">
              <a:avLst/>
            </a:prstGeom>
            <a:solidFill>
              <a:srgbClr val="E72D18"/>
            </a:solidFill>
            <a:ln w="28575">
              <a:solidFill>
                <a:schemeClr val="bg1"/>
              </a:solidFill>
              <a:round/>
            </a:ln>
          </p:spPr>
          <p:txBody>
            <a:bodyPr vert="horz" wrap="square" lIns="91440" tIns="45720" rIns="91440" bIns="45720" numCol="1" anchor="t" anchorCtr="0" compatLnSpc="1"/>
            <a:lstStyle/>
            <a:p>
              <a:endParaRPr lang="zh-CN" altLang="en-US">
                <a:solidFill>
                  <a:schemeClr val="bg1"/>
                </a:solidFill>
              </a:endParaRPr>
            </a:p>
          </p:txBody>
        </p:sp>
        <p:grpSp>
          <p:nvGrpSpPr>
            <p:cNvPr id="48" name="组合 47"/>
            <p:cNvGrpSpPr/>
            <p:nvPr/>
          </p:nvGrpSpPr>
          <p:grpSpPr>
            <a:xfrm>
              <a:off x="6731635" y="4845110"/>
              <a:ext cx="589201" cy="560529"/>
              <a:chOff x="6323014" y="4870451"/>
              <a:chExt cx="652463" cy="620713"/>
            </a:xfrm>
            <a:solidFill>
              <a:srgbClr val="00516C"/>
            </a:solidFill>
          </p:grpSpPr>
          <p:sp>
            <p:nvSpPr>
              <p:cNvPr id="49" name="Freeform 81"/>
              <p:cNvSpPr/>
              <p:nvPr/>
            </p:nvSpPr>
            <p:spPr bwMode="auto">
              <a:xfrm>
                <a:off x="6789739" y="4870451"/>
                <a:ext cx="185738" cy="185738"/>
              </a:xfrm>
              <a:custGeom>
                <a:avLst/>
                <a:gdLst>
                  <a:gd name="T0" fmla="*/ 38 w 49"/>
                  <a:gd name="T1" fmla="*/ 11 h 49"/>
                  <a:gd name="T2" fmla="*/ 3 w 49"/>
                  <a:gd name="T3" fmla="*/ 7 h 49"/>
                  <a:gd name="T4" fmla="*/ 2 w 49"/>
                  <a:gd name="T5" fmla="*/ 15 h 49"/>
                  <a:gd name="T6" fmla="*/ 34 w 49"/>
                  <a:gd name="T7" fmla="*/ 47 h 49"/>
                  <a:gd name="T8" fmla="*/ 42 w 49"/>
                  <a:gd name="T9" fmla="*/ 46 h 49"/>
                  <a:gd name="T10" fmla="*/ 38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38" y="11"/>
                    </a:moveTo>
                    <a:cubicBezTo>
                      <a:pt x="28" y="2"/>
                      <a:pt x="14" y="0"/>
                      <a:pt x="3" y="7"/>
                    </a:cubicBezTo>
                    <a:cubicBezTo>
                      <a:pt x="0" y="9"/>
                      <a:pt x="0" y="13"/>
                      <a:pt x="2" y="15"/>
                    </a:cubicBezTo>
                    <a:cubicBezTo>
                      <a:pt x="34" y="47"/>
                      <a:pt x="34" y="47"/>
                      <a:pt x="34" y="47"/>
                    </a:cubicBezTo>
                    <a:cubicBezTo>
                      <a:pt x="36" y="49"/>
                      <a:pt x="40" y="49"/>
                      <a:pt x="42" y="46"/>
                    </a:cubicBezTo>
                    <a:cubicBezTo>
                      <a:pt x="49" y="35"/>
                      <a:pt x="47" y="21"/>
                      <a:pt x="38"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0" name="Freeform 82"/>
              <p:cNvSpPr>
                <a:spLocks noEditPoints="1"/>
              </p:cNvSpPr>
              <p:nvPr/>
            </p:nvSpPr>
            <p:spPr bwMode="auto">
              <a:xfrm>
                <a:off x="6364289" y="4924426"/>
                <a:ext cx="554038" cy="566738"/>
              </a:xfrm>
              <a:custGeom>
                <a:avLst/>
                <a:gdLst>
                  <a:gd name="T0" fmla="*/ 134 w 147"/>
                  <a:gd name="T1" fmla="*/ 115 h 151"/>
                  <a:gd name="T2" fmla="*/ 147 w 147"/>
                  <a:gd name="T3" fmla="*/ 72 h 151"/>
                  <a:gd name="T4" fmla="*/ 75 w 147"/>
                  <a:gd name="T5" fmla="*/ 0 h 151"/>
                  <a:gd name="T6" fmla="*/ 74 w 147"/>
                  <a:gd name="T7" fmla="*/ 0 h 151"/>
                  <a:gd name="T8" fmla="*/ 3 w 147"/>
                  <a:gd name="T9" fmla="*/ 72 h 151"/>
                  <a:gd name="T10" fmla="*/ 15 w 147"/>
                  <a:gd name="T11" fmla="*/ 112 h 151"/>
                  <a:gd name="T12" fmla="*/ 2 w 147"/>
                  <a:gd name="T13" fmla="*/ 137 h 151"/>
                  <a:gd name="T14" fmla="*/ 6 w 147"/>
                  <a:gd name="T15" fmla="*/ 150 h 151"/>
                  <a:gd name="T16" fmla="*/ 11 w 147"/>
                  <a:gd name="T17" fmla="*/ 151 h 151"/>
                  <a:gd name="T18" fmla="*/ 20 w 147"/>
                  <a:gd name="T19" fmla="*/ 146 h 151"/>
                  <a:gd name="T20" fmla="*/ 29 w 147"/>
                  <a:gd name="T21" fmla="*/ 128 h 151"/>
                  <a:gd name="T22" fmla="*/ 74 w 147"/>
                  <a:gd name="T23" fmla="*/ 145 h 151"/>
                  <a:gd name="T24" fmla="*/ 75 w 147"/>
                  <a:gd name="T25" fmla="*/ 145 h 151"/>
                  <a:gd name="T26" fmla="*/ 119 w 147"/>
                  <a:gd name="T27" fmla="*/ 129 h 151"/>
                  <a:gd name="T28" fmla="*/ 127 w 147"/>
                  <a:gd name="T29" fmla="*/ 146 h 151"/>
                  <a:gd name="T30" fmla="*/ 136 w 147"/>
                  <a:gd name="T31" fmla="*/ 151 h 151"/>
                  <a:gd name="T32" fmla="*/ 141 w 147"/>
                  <a:gd name="T33" fmla="*/ 150 h 151"/>
                  <a:gd name="T34" fmla="*/ 145 w 147"/>
                  <a:gd name="T35" fmla="*/ 137 h 151"/>
                  <a:gd name="T36" fmla="*/ 134 w 147"/>
                  <a:gd name="T37" fmla="*/ 115 h 151"/>
                  <a:gd name="T38" fmla="*/ 75 w 147"/>
                  <a:gd name="T39" fmla="*/ 125 h 151"/>
                  <a:gd name="T40" fmla="*/ 74 w 147"/>
                  <a:gd name="T41" fmla="*/ 125 h 151"/>
                  <a:gd name="T42" fmla="*/ 22 w 147"/>
                  <a:gd name="T43" fmla="*/ 72 h 151"/>
                  <a:gd name="T44" fmla="*/ 74 w 147"/>
                  <a:gd name="T45" fmla="*/ 20 h 151"/>
                  <a:gd name="T46" fmla="*/ 75 w 147"/>
                  <a:gd name="T47" fmla="*/ 19 h 151"/>
                  <a:gd name="T48" fmla="*/ 128 w 147"/>
                  <a:gd name="T49" fmla="*/ 72 h 151"/>
                  <a:gd name="T50" fmla="*/ 75 w 147"/>
                  <a:gd name="T51"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7" h="151">
                    <a:moveTo>
                      <a:pt x="134" y="115"/>
                    </a:moveTo>
                    <a:cubicBezTo>
                      <a:pt x="142" y="103"/>
                      <a:pt x="147" y="88"/>
                      <a:pt x="147" y="72"/>
                    </a:cubicBezTo>
                    <a:cubicBezTo>
                      <a:pt x="147" y="32"/>
                      <a:pt x="115" y="0"/>
                      <a:pt x="75" y="0"/>
                    </a:cubicBezTo>
                    <a:cubicBezTo>
                      <a:pt x="75" y="0"/>
                      <a:pt x="74" y="0"/>
                      <a:pt x="74" y="0"/>
                    </a:cubicBezTo>
                    <a:cubicBezTo>
                      <a:pt x="35" y="0"/>
                      <a:pt x="3" y="33"/>
                      <a:pt x="3" y="72"/>
                    </a:cubicBezTo>
                    <a:cubicBezTo>
                      <a:pt x="3" y="87"/>
                      <a:pt x="7" y="101"/>
                      <a:pt x="15" y="112"/>
                    </a:cubicBezTo>
                    <a:cubicBezTo>
                      <a:pt x="2" y="137"/>
                      <a:pt x="2" y="137"/>
                      <a:pt x="2" y="137"/>
                    </a:cubicBezTo>
                    <a:cubicBezTo>
                      <a:pt x="0" y="142"/>
                      <a:pt x="2" y="148"/>
                      <a:pt x="6" y="150"/>
                    </a:cubicBezTo>
                    <a:cubicBezTo>
                      <a:pt x="8" y="151"/>
                      <a:pt x="9" y="151"/>
                      <a:pt x="11" y="151"/>
                    </a:cubicBezTo>
                    <a:cubicBezTo>
                      <a:pt x="14" y="151"/>
                      <a:pt x="18" y="149"/>
                      <a:pt x="20" y="146"/>
                    </a:cubicBezTo>
                    <a:cubicBezTo>
                      <a:pt x="29" y="128"/>
                      <a:pt x="29" y="128"/>
                      <a:pt x="29" y="128"/>
                    </a:cubicBezTo>
                    <a:cubicBezTo>
                      <a:pt x="41" y="138"/>
                      <a:pt x="57" y="145"/>
                      <a:pt x="74" y="145"/>
                    </a:cubicBezTo>
                    <a:cubicBezTo>
                      <a:pt x="74" y="145"/>
                      <a:pt x="75" y="145"/>
                      <a:pt x="75" y="145"/>
                    </a:cubicBezTo>
                    <a:cubicBezTo>
                      <a:pt x="92" y="145"/>
                      <a:pt x="107" y="139"/>
                      <a:pt x="119" y="129"/>
                    </a:cubicBezTo>
                    <a:cubicBezTo>
                      <a:pt x="127" y="146"/>
                      <a:pt x="127" y="146"/>
                      <a:pt x="127" y="146"/>
                    </a:cubicBezTo>
                    <a:cubicBezTo>
                      <a:pt x="129" y="149"/>
                      <a:pt x="133" y="151"/>
                      <a:pt x="136" y="151"/>
                    </a:cubicBezTo>
                    <a:cubicBezTo>
                      <a:pt x="138" y="151"/>
                      <a:pt x="139" y="151"/>
                      <a:pt x="141" y="150"/>
                    </a:cubicBezTo>
                    <a:cubicBezTo>
                      <a:pt x="145" y="148"/>
                      <a:pt x="147" y="142"/>
                      <a:pt x="145" y="137"/>
                    </a:cubicBezTo>
                    <a:lnTo>
                      <a:pt x="134" y="115"/>
                    </a:lnTo>
                    <a:close/>
                    <a:moveTo>
                      <a:pt x="75" y="125"/>
                    </a:moveTo>
                    <a:cubicBezTo>
                      <a:pt x="75" y="125"/>
                      <a:pt x="74" y="125"/>
                      <a:pt x="74" y="125"/>
                    </a:cubicBezTo>
                    <a:cubicBezTo>
                      <a:pt x="45" y="125"/>
                      <a:pt x="22" y="101"/>
                      <a:pt x="22" y="72"/>
                    </a:cubicBezTo>
                    <a:cubicBezTo>
                      <a:pt x="22" y="43"/>
                      <a:pt x="45" y="20"/>
                      <a:pt x="74" y="20"/>
                    </a:cubicBezTo>
                    <a:cubicBezTo>
                      <a:pt x="74" y="20"/>
                      <a:pt x="75" y="19"/>
                      <a:pt x="75" y="19"/>
                    </a:cubicBezTo>
                    <a:cubicBezTo>
                      <a:pt x="104" y="19"/>
                      <a:pt x="128" y="43"/>
                      <a:pt x="128" y="72"/>
                    </a:cubicBezTo>
                    <a:cubicBezTo>
                      <a:pt x="128" y="102"/>
                      <a:pt x="104" y="125"/>
                      <a:pt x="75" y="12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1" name="Freeform 83"/>
              <p:cNvSpPr/>
              <p:nvPr/>
            </p:nvSpPr>
            <p:spPr bwMode="auto">
              <a:xfrm>
                <a:off x="6534151" y="5092701"/>
                <a:ext cx="131763" cy="236538"/>
              </a:xfrm>
              <a:custGeom>
                <a:avLst/>
                <a:gdLst>
                  <a:gd name="T0" fmla="*/ 30 w 35"/>
                  <a:gd name="T1" fmla="*/ 0 h 63"/>
                  <a:gd name="T2" fmla="*/ 29 w 35"/>
                  <a:gd name="T3" fmla="*/ 0 h 63"/>
                  <a:gd name="T4" fmla="*/ 24 w 35"/>
                  <a:gd name="T5" fmla="*/ 6 h 63"/>
                  <a:gd name="T6" fmla="*/ 24 w 35"/>
                  <a:gd name="T7" fmla="*/ 27 h 63"/>
                  <a:gd name="T8" fmla="*/ 2 w 35"/>
                  <a:gd name="T9" fmla="*/ 54 h 63"/>
                  <a:gd name="T10" fmla="*/ 3 w 35"/>
                  <a:gd name="T11" fmla="*/ 61 h 63"/>
                  <a:gd name="T12" fmla="*/ 6 w 35"/>
                  <a:gd name="T13" fmla="*/ 63 h 63"/>
                  <a:gd name="T14" fmla="*/ 10 w 35"/>
                  <a:gd name="T15" fmla="*/ 61 h 63"/>
                  <a:gd name="T16" fmla="*/ 29 w 35"/>
                  <a:gd name="T17" fmla="*/ 39 h 63"/>
                  <a:gd name="T18" fmla="*/ 33 w 35"/>
                  <a:gd name="T19" fmla="*/ 34 h 63"/>
                  <a:gd name="T20" fmla="*/ 35 w 35"/>
                  <a:gd name="T21" fmla="*/ 29 h 63"/>
                  <a:gd name="T22" fmla="*/ 35 w 35"/>
                  <a:gd name="T23" fmla="*/ 6 h 63"/>
                  <a:gd name="T24" fmla="*/ 30 w 35"/>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63">
                    <a:moveTo>
                      <a:pt x="30" y="0"/>
                    </a:moveTo>
                    <a:cubicBezTo>
                      <a:pt x="30" y="0"/>
                      <a:pt x="29" y="0"/>
                      <a:pt x="29" y="0"/>
                    </a:cubicBezTo>
                    <a:cubicBezTo>
                      <a:pt x="26" y="1"/>
                      <a:pt x="24" y="3"/>
                      <a:pt x="24" y="6"/>
                    </a:cubicBezTo>
                    <a:cubicBezTo>
                      <a:pt x="24" y="27"/>
                      <a:pt x="24" y="27"/>
                      <a:pt x="24" y="27"/>
                    </a:cubicBezTo>
                    <a:cubicBezTo>
                      <a:pt x="2" y="54"/>
                      <a:pt x="2" y="54"/>
                      <a:pt x="2" y="54"/>
                    </a:cubicBezTo>
                    <a:cubicBezTo>
                      <a:pt x="0" y="56"/>
                      <a:pt x="0" y="59"/>
                      <a:pt x="3" y="61"/>
                    </a:cubicBezTo>
                    <a:cubicBezTo>
                      <a:pt x="4" y="62"/>
                      <a:pt x="5" y="63"/>
                      <a:pt x="6" y="63"/>
                    </a:cubicBezTo>
                    <a:cubicBezTo>
                      <a:pt x="8" y="63"/>
                      <a:pt x="9" y="62"/>
                      <a:pt x="10" y="61"/>
                    </a:cubicBezTo>
                    <a:cubicBezTo>
                      <a:pt x="29" y="39"/>
                      <a:pt x="29" y="39"/>
                      <a:pt x="29" y="39"/>
                    </a:cubicBezTo>
                    <a:cubicBezTo>
                      <a:pt x="33" y="34"/>
                      <a:pt x="33" y="34"/>
                      <a:pt x="33" y="34"/>
                    </a:cubicBezTo>
                    <a:cubicBezTo>
                      <a:pt x="35" y="33"/>
                      <a:pt x="35" y="31"/>
                      <a:pt x="35" y="29"/>
                    </a:cubicBezTo>
                    <a:cubicBezTo>
                      <a:pt x="35" y="6"/>
                      <a:pt x="35" y="6"/>
                      <a:pt x="35" y="6"/>
                    </a:cubicBezTo>
                    <a:cubicBezTo>
                      <a:pt x="35" y="3"/>
                      <a:pt x="33" y="0"/>
                      <a:pt x="3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2" name="Freeform 84"/>
              <p:cNvSpPr/>
              <p:nvPr/>
            </p:nvSpPr>
            <p:spPr bwMode="auto">
              <a:xfrm>
                <a:off x="6323014" y="4870451"/>
                <a:ext cx="184150" cy="185738"/>
              </a:xfrm>
              <a:custGeom>
                <a:avLst/>
                <a:gdLst>
                  <a:gd name="T0" fmla="*/ 11 w 49"/>
                  <a:gd name="T1" fmla="*/ 11 h 49"/>
                  <a:gd name="T2" fmla="*/ 7 w 49"/>
                  <a:gd name="T3" fmla="*/ 46 h 49"/>
                  <a:gd name="T4" fmla="*/ 14 w 49"/>
                  <a:gd name="T5" fmla="*/ 47 h 49"/>
                  <a:gd name="T6" fmla="*/ 46 w 49"/>
                  <a:gd name="T7" fmla="*/ 15 h 49"/>
                  <a:gd name="T8" fmla="*/ 45 w 49"/>
                  <a:gd name="T9" fmla="*/ 7 h 49"/>
                  <a:gd name="T10" fmla="*/ 11 w 49"/>
                  <a:gd name="T11" fmla="*/ 11 h 49"/>
                </a:gdLst>
                <a:ahLst/>
                <a:cxnLst>
                  <a:cxn ang="0">
                    <a:pos x="T0" y="T1"/>
                  </a:cxn>
                  <a:cxn ang="0">
                    <a:pos x="T2" y="T3"/>
                  </a:cxn>
                  <a:cxn ang="0">
                    <a:pos x="T4" y="T5"/>
                  </a:cxn>
                  <a:cxn ang="0">
                    <a:pos x="T6" y="T7"/>
                  </a:cxn>
                  <a:cxn ang="0">
                    <a:pos x="T8" y="T9"/>
                  </a:cxn>
                  <a:cxn ang="0">
                    <a:pos x="T10" y="T11"/>
                  </a:cxn>
                </a:cxnLst>
                <a:rect l="0" t="0" r="r" b="b"/>
                <a:pathLst>
                  <a:path w="49" h="49">
                    <a:moveTo>
                      <a:pt x="11" y="11"/>
                    </a:moveTo>
                    <a:cubicBezTo>
                      <a:pt x="1" y="21"/>
                      <a:pt x="0" y="35"/>
                      <a:pt x="7" y="46"/>
                    </a:cubicBezTo>
                    <a:cubicBezTo>
                      <a:pt x="9" y="49"/>
                      <a:pt x="12" y="49"/>
                      <a:pt x="14" y="47"/>
                    </a:cubicBezTo>
                    <a:cubicBezTo>
                      <a:pt x="46" y="15"/>
                      <a:pt x="46" y="15"/>
                      <a:pt x="46" y="15"/>
                    </a:cubicBezTo>
                    <a:cubicBezTo>
                      <a:pt x="49" y="13"/>
                      <a:pt x="48" y="9"/>
                      <a:pt x="45" y="7"/>
                    </a:cubicBezTo>
                    <a:cubicBezTo>
                      <a:pt x="35" y="0"/>
                      <a:pt x="20" y="2"/>
                      <a:pt x="11"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53" name="组合 52"/>
          <p:cNvGrpSpPr/>
          <p:nvPr/>
        </p:nvGrpSpPr>
        <p:grpSpPr>
          <a:xfrm>
            <a:off x="4562613" y="4454274"/>
            <a:ext cx="1273323" cy="1273323"/>
            <a:chOff x="4562613" y="4473127"/>
            <a:chExt cx="1273323" cy="1273323"/>
          </a:xfrm>
          <a:effectLst>
            <a:outerShdw blurRad="127000" dist="63500" dir="16200000" rotWithShape="0">
              <a:prstClr val="black">
                <a:alpha val="40000"/>
              </a:prstClr>
            </a:outerShdw>
          </a:effectLst>
        </p:grpSpPr>
        <p:sp>
          <p:nvSpPr>
            <p:cNvPr id="54" name="椭圆 53"/>
            <p:cNvSpPr/>
            <p:nvPr/>
          </p:nvSpPr>
          <p:spPr>
            <a:xfrm rot="18888730">
              <a:off x="4562613" y="4473127"/>
              <a:ext cx="1273323" cy="1273323"/>
            </a:xfrm>
            <a:prstGeom prst="ellipse">
              <a:avLst/>
            </a:prstGeom>
            <a:solidFill>
              <a:srgbClr val="E72D18"/>
            </a:solidFill>
            <a:ln w="28575">
              <a:solidFill>
                <a:schemeClr val="bg1"/>
              </a:solidFill>
              <a:round/>
            </a:ln>
          </p:spPr>
          <p:txBody>
            <a:bodyPr vert="horz" wrap="square" lIns="91440" tIns="45720" rIns="91440" bIns="45720" numCol="1" anchor="t" anchorCtr="0" compatLnSpc="1"/>
            <a:lstStyle/>
            <a:p>
              <a:endParaRPr lang="zh-CN" altLang="en-US">
                <a:solidFill>
                  <a:schemeClr val="bg1"/>
                </a:solidFill>
              </a:endParaRPr>
            </a:p>
          </p:txBody>
        </p:sp>
        <p:grpSp>
          <p:nvGrpSpPr>
            <p:cNvPr id="55" name="Group 4"/>
            <p:cNvGrpSpPr>
              <a:grpSpLocks noChangeAspect="1"/>
            </p:cNvGrpSpPr>
            <p:nvPr/>
          </p:nvGrpSpPr>
          <p:grpSpPr bwMode="auto">
            <a:xfrm>
              <a:off x="4906230" y="4848677"/>
              <a:ext cx="518937" cy="510141"/>
              <a:chOff x="3722" y="2043"/>
              <a:chExt cx="236" cy="232"/>
            </a:xfrm>
            <a:solidFill>
              <a:srgbClr val="00516C"/>
            </a:solidFill>
          </p:grpSpPr>
          <p:sp>
            <p:nvSpPr>
              <p:cNvPr id="56" name="Freeform 5"/>
              <p:cNvSpPr>
                <a:spLocks noEditPoints="1"/>
              </p:cNvSpPr>
              <p:nvPr/>
            </p:nvSpPr>
            <p:spPr bwMode="auto">
              <a:xfrm>
                <a:off x="3810" y="2089"/>
                <a:ext cx="14" cy="32"/>
              </a:xfrm>
              <a:custGeom>
                <a:avLst/>
                <a:gdLst>
                  <a:gd name="T0" fmla="*/ 4 w 6"/>
                  <a:gd name="T1" fmla="*/ 0 h 13"/>
                  <a:gd name="T2" fmla="*/ 2 w 6"/>
                  <a:gd name="T3" fmla="*/ 0 h 13"/>
                  <a:gd name="T4" fmla="*/ 0 w 6"/>
                  <a:gd name="T5" fmla="*/ 2 h 13"/>
                  <a:gd name="T6" fmla="*/ 0 w 6"/>
                  <a:gd name="T7" fmla="*/ 13 h 13"/>
                  <a:gd name="T8" fmla="*/ 6 w 6"/>
                  <a:gd name="T9" fmla="*/ 13 h 13"/>
                  <a:gd name="T10" fmla="*/ 6 w 6"/>
                  <a:gd name="T11" fmla="*/ 2 h 13"/>
                  <a:gd name="T12" fmla="*/ 4 w 6"/>
                  <a:gd name="T13" fmla="*/ 0 h 13"/>
                  <a:gd name="T14" fmla="*/ 4 w 6"/>
                  <a:gd name="T15" fmla="*/ 0 h 13"/>
                  <a:gd name="T16" fmla="*/ 4 w 6"/>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3">
                    <a:moveTo>
                      <a:pt x="4" y="0"/>
                    </a:moveTo>
                    <a:cubicBezTo>
                      <a:pt x="2" y="0"/>
                      <a:pt x="2" y="0"/>
                      <a:pt x="2" y="0"/>
                    </a:cubicBezTo>
                    <a:cubicBezTo>
                      <a:pt x="1" y="0"/>
                      <a:pt x="0" y="1"/>
                      <a:pt x="0" y="2"/>
                    </a:cubicBezTo>
                    <a:cubicBezTo>
                      <a:pt x="0" y="13"/>
                      <a:pt x="0" y="13"/>
                      <a:pt x="0" y="13"/>
                    </a:cubicBezTo>
                    <a:cubicBezTo>
                      <a:pt x="6" y="13"/>
                      <a:pt x="6" y="13"/>
                      <a:pt x="6" y="13"/>
                    </a:cubicBezTo>
                    <a:cubicBezTo>
                      <a:pt x="6" y="2"/>
                      <a:pt x="6" y="2"/>
                      <a:pt x="6" y="2"/>
                    </a:cubicBezTo>
                    <a:cubicBezTo>
                      <a:pt x="6" y="1"/>
                      <a:pt x="5" y="0"/>
                      <a:pt x="4" y="0"/>
                    </a:cubicBezTo>
                    <a:close/>
                    <a:moveTo>
                      <a:pt x="4" y="0"/>
                    </a:moveTo>
                    <a:cubicBezTo>
                      <a:pt x="4" y="0"/>
                      <a:pt x="4" y="0"/>
                      <a:pt x="4"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7" name="Freeform 6"/>
              <p:cNvSpPr>
                <a:spLocks noEditPoints="1"/>
              </p:cNvSpPr>
              <p:nvPr/>
            </p:nvSpPr>
            <p:spPr bwMode="auto">
              <a:xfrm>
                <a:off x="3853" y="2089"/>
                <a:ext cx="17" cy="32"/>
              </a:xfrm>
              <a:custGeom>
                <a:avLst/>
                <a:gdLst>
                  <a:gd name="T0" fmla="*/ 4 w 7"/>
                  <a:gd name="T1" fmla="*/ 0 h 13"/>
                  <a:gd name="T2" fmla="*/ 3 w 7"/>
                  <a:gd name="T3" fmla="*/ 0 h 13"/>
                  <a:gd name="T4" fmla="*/ 0 w 7"/>
                  <a:gd name="T5" fmla="*/ 2 h 13"/>
                  <a:gd name="T6" fmla="*/ 0 w 7"/>
                  <a:gd name="T7" fmla="*/ 13 h 13"/>
                  <a:gd name="T8" fmla="*/ 7 w 7"/>
                  <a:gd name="T9" fmla="*/ 13 h 13"/>
                  <a:gd name="T10" fmla="*/ 7 w 7"/>
                  <a:gd name="T11" fmla="*/ 2 h 13"/>
                  <a:gd name="T12" fmla="*/ 4 w 7"/>
                  <a:gd name="T13" fmla="*/ 0 h 13"/>
                  <a:gd name="T14" fmla="*/ 4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3" y="0"/>
                      <a:pt x="3" y="0"/>
                    </a:cubicBezTo>
                    <a:cubicBezTo>
                      <a:pt x="1" y="0"/>
                      <a:pt x="0" y="1"/>
                      <a:pt x="0" y="2"/>
                    </a:cubicBezTo>
                    <a:cubicBezTo>
                      <a:pt x="0" y="13"/>
                      <a:pt x="0" y="13"/>
                      <a:pt x="0" y="13"/>
                    </a:cubicBezTo>
                    <a:cubicBezTo>
                      <a:pt x="7" y="13"/>
                      <a:pt x="7" y="13"/>
                      <a:pt x="7" y="13"/>
                    </a:cubicBezTo>
                    <a:cubicBezTo>
                      <a:pt x="7" y="2"/>
                      <a:pt x="7" y="2"/>
                      <a:pt x="7" y="2"/>
                    </a:cubicBezTo>
                    <a:cubicBezTo>
                      <a:pt x="7" y="1"/>
                      <a:pt x="6" y="0"/>
                      <a:pt x="4" y="0"/>
                    </a:cubicBezTo>
                    <a:close/>
                    <a:moveTo>
                      <a:pt x="4" y="0"/>
                    </a:moveTo>
                    <a:cubicBezTo>
                      <a:pt x="4" y="0"/>
                      <a:pt x="4" y="0"/>
                      <a:pt x="4"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58" name="Freeform 7"/>
              <p:cNvSpPr>
                <a:spLocks noEditPoints="1"/>
              </p:cNvSpPr>
              <p:nvPr/>
            </p:nvSpPr>
            <p:spPr bwMode="auto">
              <a:xfrm>
                <a:off x="3722" y="2043"/>
                <a:ext cx="236" cy="232"/>
              </a:xfrm>
              <a:custGeom>
                <a:avLst/>
                <a:gdLst>
                  <a:gd name="T0" fmla="*/ 48 w 97"/>
                  <a:gd name="T1" fmla="*/ 0 h 95"/>
                  <a:gd name="T2" fmla="*/ 0 w 97"/>
                  <a:gd name="T3" fmla="*/ 49 h 95"/>
                  <a:gd name="T4" fmla="*/ 14 w 97"/>
                  <a:gd name="T5" fmla="*/ 83 h 95"/>
                  <a:gd name="T6" fmla="*/ 33 w 97"/>
                  <a:gd name="T7" fmla="*/ 95 h 95"/>
                  <a:gd name="T8" fmla="*/ 35 w 97"/>
                  <a:gd name="T9" fmla="*/ 95 h 95"/>
                  <a:gd name="T10" fmla="*/ 39 w 97"/>
                  <a:gd name="T11" fmla="*/ 92 h 95"/>
                  <a:gd name="T12" fmla="*/ 36 w 97"/>
                  <a:gd name="T13" fmla="*/ 86 h 95"/>
                  <a:gd name="T14" fmla="*/ 20 w 97"/>
                  <a:gd name="T15" fmla="*/ 76 h 95"/>
                  <a:gd name="T16" fmla="*/ 9 w 97"/>
                  <a:gd name="T17" fmla="*/ 49 h 95"/>
                  <a:gd name="T18" fmla="*/ 48 w 97"/>
                  <a:gd name="T19" fmla="*/ 9 h 95"/>
                  <a:gd name="T20" fmla="*/ 87 w 97"/>
                  <a:gd name="T21" fmla="*/ 49 h 95"/>
                  <a:gd name="T22" fmla="*/ 76 w 97"/>
                  <a:gd name="T23" fmla="*/ 76 h 95"/>
                  <a:gd name="T24" fmla="*/ 62 w 97"/>
                  <a:gd name="T25" fmla="*/ 84 h 95"/>
                  <a:gd name="T26" fmla="*/ 57 w 97"/>
                  <a:gd name="T27" fmla="*/ 82 h 95"/>
                  <a:gd name="T28" fmla="*/ 53 w 97"/>
                  <a:gd name="T29" fmla="*/ 65 h 95"/>
                  <a:gd name="T30" fmla="*/ 67 w 97"/>
                  <a:gd name="T31" fmla="*/ 50 h 95"/>
                  <a:gd name="T32" fmla="*/ 67 w 97"/>
                  <a:gd name="T33" fmla="*/ 35 h 95"/>
                  <a:gd name="T34" fmla="*/ 29 w 97"/>
                  <a:gd name="T35" fmla="*/ 35 h 95"/>
                  <a:gd name="T36" fmla="*/ 29 w 97"/>
                  <a:gd name="T37" fmla="*/ 50 h 95"/>
                  <a:gd name="T38" fmla="*/ 43 w 97"/>
                  <a:gd name="T39" fmla="*/ 65 h 95"/>
                  <a:gd name="T40" fmla="*/ 50 w 97"/>
                  <a:gd name="T41" fmla="*/ 88 h 95"/>
                  <a:gd name="T42" fmla="*/ 62 w 97"/>
                  <a:gd name="T43" fmla="*/ 93 h 95"/>
                  <a:gd name="T44" fmla="*/ 82 w 97"/>
                  <a:gd name="T45" fmla="*/ 83 h 95"/>
                  <a:gd name="T46" fmla="*/ 83 w 97"/>
                  <a:gd name="T47" fmla="*/ 83 h 95"/>
                  <a:gd name="T48" fmla="*/ 97 w 97"/>
                  <a:gd name="T49" fmla="*/ 49 h 95"/>
                  <a:gd name="T50" fmla="*/ 48 w 97"/>
                  <a:gd name="T51" fmla="*/ 0 h 95"/>
                  <a:gd name="T52" fmla="*/ 48 w 97"/>
                  <a:gd name="T53" fmla="*/ 0 h 95"/>
                  <a:gd name="T54" fmla="*/ 48 w 97"/>
                  <a:gd name="T5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7" h="95">
                    <a:moveTo>
                      <a:pt x="48" y="0"/>
                    </a:moveTo>
                    <a:cubicBezTo>
                      <a:pt x="21" y="0"/>
                      <a:pt x="0" y="22"/>
                      <a:pt x="0" y="49"/>
                    </a:cubicBezTo>
                    <a:cubicBezTo>
                      <a:pt x="0" y="61"/>
                      <a:pt x="5" y="74"/>
                      <a:pt x="14" y="83"/>
                    </a:cubicBezTo>
                    <a:cubicBezTo>
                      <a:pt x="19" y="88"/>
                      <a:pt x="26" y="92"/>
                      <a:pt x="33" y="95"/>
                    </a:cubicBezTo>
                    <a:cubicBezTo>
                      <a:pt x="34" y="95"/>
                      <a:pt x="34" y="95"/>
                      <a:pt x="35" y="95"/>
                    </a:cubicBezTo>
                    <a:cubicBezTo>
                      <a:pt x="37" y="95"/>
                      <a:pt x="38" y="94"/>
                      <a:pt x="39" y="92"/>
                    </a:cubicBezTo>
                    <a:cubicBezTo>
                      <a:pt x="40" y="89"/>
                      <a:pt x="39" y="87"/>
                      <a:pt x="36" y="86"/>
                    </a:cubicBezTo>
                    <a:cubicBezTo>
                      <a:pt x="30" y="84"/>
                      <a:pt x="25" y="81"/>
                      <a:pt x="20" y="76"/>
                    </a:cubicBezTo>
                    <a:cubicBezTo>
                      <a:pt x="13" y="69"/>
                      <a:pt x="9" y="59"/>
                      <a:pt x="9" y="49"/>
                    </a:cubicBezTo>
                    <a:cubicBezTo>
                      <a:pt x="9" y="27"/>
                      <a:pt x="27" y="9"/>
                      <a:pt x="48" y="9"/>
                    </a:cubicBezTo>
                    <a:cubicBezTo>
                      <a:pt x="70" y="9"/>
                      <a:pt x="87" y="27"/>
                      <a:pt x="87" y="49"/>
                    </a:cubicBezTo>
                    <a:cubicBezTo>
                      <a:pt x="87" y="59"/>
                      <a:pt x="83" y="69"/>
                      <a:pt x="76" y="76"/>
                    </a:cubicBezTo>
                    <a:cubicBezTo>
                      <a:pt x="73" y="79"/>
                      <a:pt x="66" y="84"/>
                      <a:pt x="62" y="84"/>
                    </a:cubicBezTo>
                    <a:cubicBezTo>
                      <a:pt x="60" y="84"/>
                      <a:pt x="58" y="83"/>
                      <a:pt x="57" y="82"/>
                    </a:cubicBezTo>
                    <a:cubicBezTo>
                      <a:pt x="53" y="78"/>
                      <a:pt x="53" y="70"/>
                      <a:pt x="53" y="65"/>
                    </a:cubicBezTo>
                    <a:cubicBezTo>
                      <a:pt x="61" y="65"/>
                      <a:pt x="67" y="58"/>
                      <a:pt x="67" y="50"/>
                    </a:cubicBezTo>
                    <a:cubicBezTo>
                      <a:pt x="67" y="35"/>
                      <a:pt x="67" y="35"/>
                      <a:pt x="67" y="35"/>
                    </a:cubicBezTo>
                    <a:cubicBezTo>
                      <a:pt x="29" y="35"/>
                      <a:pt x="29" y="35"/>
                      <a:pt x="29" y="35"/>
                    </a:cubicBezTo>
                    <a:cubicBezTo>
                      <a:pt x="29" y="50"/>
                      <a:pt x="29" y="50"/>
                      <a:pt x="29" y="50"/>
                    </a:cubicBezTo>
                    <a:cubicBezTo>
                      <a:pt x="29" y="58"/>
                      <a:pt x="35" y="65"/>
                      <a:pt x="43" y="65"/>
                    </a:cubicBezTo>
                    <a:cubicBezTo>
                      <a:pt x="43" y="71"/>
                      <a:pt x="44" y="82"/>
                      <a:pt x="50" y="88"/>
                    </a:cubicBezTo>
                    <a:cubicBezTo>
                      <a:pt x="53" y="91"/>
                      <a:pt x="57" y="93"/>
                      <a:pt x="62" y="93"/>
                    </a:cubicBezTo>
                    <a:cubicBezTo>
                      <a:pt x="71" y="93"/>
                      <a:pt x="81" y="84"/>
                      <a:pt x="82" y="83"/>
                    </a:cubicBezTo>
                    <a:cubicBezTo>
                      <a:pt x="83" y="83"/>
                      <a:pt x="83" y="83"/>
                      <a:pt x="83" y="83"/>
                    </a:cubicBezTo>
                    <a:cubicBezTo>
                      <a:pt x="92" y="74"/>
                      <a:pt x="97" y="62"/>
                      <a:pt x="97" y="49"/>
                    </a:cubicBezTo>
                    <a:cubicBezTo>
                      <a:pt x="97" y="22"/>
                      <a:pt x="75" y="0"/>
                      <a:pt x="48" y="0"/>
                    </a:cubicBezTo>
                    <a:close/>
                    <a:moveTo>
                      <a:pt x="48" y="0"/>
                    </a:moveTo>
                    <a:cubicBezTo>
                      <a:pt x="48" y="0"/>
                      <a:pt x="48" y="0"/>
                      <a:pt x="48"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53" presetClass="entr" presetSubtype="16" fill="hold" nodeType="withEffect">
                                  <p:stCondLst>
                                    <p:cond delay="800"/>
                                  </p:stCondLst>
                                  <p:childTnLst>
                                    <p:set>
                                      <p:cBhvr>
                                        <p:cTn id="22" dur="1" fill="hold">
                                          <p:stCondLst>
                                            <p:cond delay="0"/>
                                          </p:stCondLst>
                                        </p:cTn>
                                        <p:tgtEl>
                                          <p:spTgt spid="31"/>
                                        </p:tgtEl>
                                        <p:attrNameLst>
                                          <p:attrName>style.visibility</p:attrName>
                                        </p:attrNameLst>
                                      </p:cBhvr>
                                      <p:to>
                                        <p:strVal val="visible"/>
                                      </p:to>
                                    </p:set>
                                    <p:anim calcmode="lin" valueType="num">
                                      <p:cBhvr>
                                        <p:cTn id="23" dur="300" fill="hold"/>
                                        <p:tgtEl>
                                          <p:spTgt spid="31"/>
                                        </p:tgtEl>
                                        <p:attrNameLst>
                                          <p:attrName>ppt_w</p:attrName>
                                        </p:attrNameLst>
                                      </p:cBhvr>
                                      <p:tavLst>
                                        <p:tav tm="0">
                                          <p:val>
                                            <p:fltVal val="0"/>
                                          </p:val>
                                        </p:tav>
                                        <p:tav tm="100000">
                                          <p:val>
                                            <p:strVal val="#ppt_w"/>
                                          </p:val>
                                        </p:tav>
                                      </p:tavLst>
                                    </p:anim>
                                    <p:anim calcmode="lin" valueType="num">
                                      <p:cBhvr>
                                        <p:cTn id="24" dur="300" fill="hold"/>
                                        <p:tgtEl>
                                          <p:spTgt spid="31"/>
                                        </p:tgtEl>
                                        <p:attrNameLst>
                                          <p:attrName>ppt_h</p:attrName>
                                        </p:attrNameLst>
                                      </p:cBhvr>
                                      <p:tavLst>
                                        <p:tav tm="0">
                                          <p:val>
                                            <p:fltVal val="0"/>
                                          </p:val>
                                        </p:tav>
                                        <p:tav tm="100000">
                                          <p:val>
                                            <p:strVal val="#ppt_h"/>
                                          </p:val>
                                        </p:tav>
                                      </p:tavLst>
                                    </p:anim>
                                    <p:animEffect transition="in" filter="fade">
                                      <p:cBhvr>
                                        <p:cTn id="25" dur="300"/>
                                        <p:tgtEl>
                                          <p:spTgt spid="31"/>
                                        </p:tgtEl>
                                      </p:cBhvr>
                                    </p:animEffect>
                                  </p:childTnLst>
                                </p:cTn>
                              </p:par>
                              <p:par>
                                <p:cTn id="26" presetID="6" presetClass="emph" presetSubtype="0" autoRev="1" fill="hold" nodeType="withEffect">
                                  <p:stCondLst>
                                    <p:cond delay="1100"/>
                                  </p:stCondLst>
                                  <p:childTnLst>
                                    <p:animScale>
                                      <p:cBhvr>
                                        <p:cTn id="27" dur="150" fill="hold"/>
                                        <p:tgtEl>
                                          <p:spTgt spid="31"/>
                                        </p:tgtEl>
                                      </p:cBhvr>
                                      <p:by x="110000" y="110000"/>
                                    </p:animScale>
                                  </p:childTnLst>
                                </p:cTn>
                              </p:par>
                              <p:par>
                                <p:cTn id="28" presetID="53" presetClass="entr" presetSubtype="16" fill="hold" nodeType="withEffect">
                                  <p:stCondLst>
                                    <p:cond delay="1100"/>
                                  </p:stCondLst>
                                  <p:childTnLst>
                                    <p:set>
                                      <p:cBhvr>
                                        <p:cTn id="29" dur="1" fill="hold">
                                          <p:stCondLst>
                                            <p:cond delay="0"/>
                                          </p:stCondLst>
                                        </p:cTn>
                                        <p:tgtEl>
                                          <p:spTgt spid="46"/>
                                        </p:tgtEl>
                                        <p:attrNameLst>
                                          <p:attrName>style.visibility</p:attrName>
                                        </p:attrNameLst>
                                      </p:cBhvr>
                                      <p:to>
                                        <p:strVal val="visible"/>
                                      </p:to>
                                    </p:set>
                                    <p:anim calcmode="lin" valueType="num">
                                      <p:cBhvr>
                                        <p:cTn id="30" dur="300" fill="hold"/>
                                        <p:tgtEl>
                                          <p:spTgt spid="46"/>
                                        </p:tgtEl>
                                        <p:attrNameLst>
                                          <p:attrName>ppt_w</p:attrName>
                                        </p:attrNameLst>
                                      </p:cBhvr>
                                      <p:tavLst>
                                        <p:tav tm="0">
                                          <p:val>
                                            <p:fltVal val="0"/>
                                          </p:val>
                                        </p:tav>
                                        <p:tav tm="100000">
                                          <p:val>
                                            <p:strVal val="#ppt_w"/>
                                          </p:val>
                                        </p:tav>
                                      </p:tavLst>
                                    </p:anim>
                                    <p:anim calcmode="lin" valueType="num">
                                      <p:cBhvr>
                                        <p:cTn id="31" dur="300" fill="hold"/>
                                        <p:tgtEl>
                                          <p:spTgt spid="46"/>
                                        </p:tgtEl>
                                        <p:attrNameLst>
                                          <p:attrName>ppt_h</p:attrName>
                                        </p:attrNameLst>
                                      </p:cBhvr>
                                      <p:tavLst>
                                        <p:tav tm="0">
                                          <p:val>
                                            <p:fltVal val="0"/>
                                          </p:val>
                                        </p:tav>
                                        <p:tav tm="100000">
                                          <p:val>
                                            <p:strVal val="#ppt_h"/>
                                          </p:val>
                                        </p:tav>
                                      </p:tavLst>
                                    </p:anim>
                                    <p:animEffect transition="in" filter="fade">
                                      <p:cBhvr>
                                        <p:cTn id="32" dur="300"/>
                                        <p:tgtEl>
                                          <p:spTgt spid="46"/>
                                        </p:tgtEl>
                                      </p:cBhvr>
                                    </p:animEffect>
                                  </p:childTnLst>
                                </p:cTn>
                              </p:par>
                              <p:par>
                                <p:cTn id="33" presetID="6" presetClass="emph" presetSubtype="0" autoRev="1" fill="hold" nodeType="withEffect">
                                  <p:stCondLst>
                                    <p:cond delay="1400"/>
                                  </p:stCondLst>
                                  <p:childTnLst>
                                    <p:animScale>
                                      <p:cBhvr>
                                        <p:cTn id="34" dur="150" fill="hold"/>
                                        <p:tgtEl>
                                          <p:spTgt spid="46"/>
                                        </p:tgtEl>
                                      </p:cBhvr>
                                      <p:by x="110000" y="110000"/>
                                    </p:animScale>
                                  </p:childTnLst>
                                </p:cTn>
                              </p:par>
                              <p:par>
                                <p:cTn id="35" presetID="53" presetClass="entr" presetSubtype="16" fill="hold" nodeType="withEffect">
                                  <p:stCondLst>
                                    <p:cond delay="10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300" fill="hold"/>
                                        <p:tgtEl>
                                          <p:spTgt spid="21"/>
                                        </p:tgtEl>
                                        <p:attrNameLst>
                                          <p:attrName>ppt_w</p:attrName>
                                        </p:attrNameLst>
                                      </p:cBhvr>
                                      <p:tavLst>
                                        <p:tav tm="0">
                                          <p:val>
                                            <p:fltVal val="0"/>
                                          </p:val>
                                        </p:tav>
                                        <p:tav tm="100000">
                                          <p:val>
                                            <p:strVal val="#ppt_w"/>
                                          </p:val>
                                        </p:tav>
                                      </p:tavLst>
                                    </p:anim>
                                    <p:anim calcmode="lin" valueType="num">
                                      <p:cBhvr>
                                        <p:cTn id="38" dur="300" fill="hold"/>
                                        <p:tgtEl>
                                          <p:spTgt spid="21"/>
                                        </p:tgtEl>
                                        <p:attrNameLst>
                                          <p:attrName>ppt_h</p:attrName>
                                        </p:attrNameLst>
                                      </p:cBhvr>
                                      <p:tavLst>
                                        <p:tav tm="0">
                                          <p:val>
                                            <p:fltVal val="0"/>
                                          </p:val>
                                        </p:tav>
                                        <p:tav tm="100000">
                                          <p:val>
                                            <p:strVal val="#ppt_h"/>
                                          </p:val>
                                        </p:tav>
                                      </p:tavLst>
                                    </p:anim>
                                    <p:animEffect transition="in" filter="fade">
                                      <p:cBhvr>
                                        <p:cTn id="39" dur="300"/>
                                        <p:tgtEl>
                                          <p:spTgt spid="21"/>
                                        </p:tgtEl>
                                      </p:cBhvr>
                                    </p:animEffect>
                                  </p:childTnLst>
                                </p:cTn>
                              </p:par>
                              <p:par>
                                <p:cTn id="40" presetID="6" presetClass="emph" presetSubtype="0" autoRev="1" fill="hold" nodeType="withEffect">
                                  <p:stCondLst>
                                    <p:cond delay="1300"/>
                                  </p:stCondLst>
                                  <p:childTnLst>
                                    <p:animScale>
                                      <p:cBhvr>
                                        <p:cTn id="41" dur="150" fill="hold"/>
                                        <p:tgtEl>
                                          <p:spTgt spid="21"/>
                                        </p:tgtEl>
                                      </p:cBhvr>
                                      <p:by x="110000" y="110000"/>
                                    </p:animScale>
                                  </p:childTnLst>
                                </p:cTn>
                              </p:par>
                              <p:par>
                                <p:cTn id="42" presetID="53" presetClass="entr" presetSubtype="16" fill="hold" nodeType="withEffect">
                                  <p:stCondLst>
                                    <p:cond delay="900"/>
                                  </p:stCondLst>
                                  <p:childTnLst>
                                    <p:set>
                                      <p:cBhvr>
                                        <p:cTn id="43" dur="1" fill="hold">
                                          <p:stCondLst>
                                            <p:cond delay="0"/>
                                          </p:stCondLst>
                                        </p:cTn>
                                        <p:tgtEl>
                                          <p:spTgt spid="53"/>
                                        </p:tgtEl>
                                        <p:attrNameLst>
                                          <p:attrName>style.visibility</p:attrName>
                                        </p:attrNameLst>
                                      </p:cBhvr>
                                      <p:to>
                                        <p:strVal val="visible"/>
                                      </p:to>
                                    </p:set>
                                    <p:anim calcmode="lin" valueType="num">
                                      <p:cBhvr>
                                        <p:cTn id="44" dur="300" fill="hold"/>
                                        <p:tgtEl>
                                          <p:spTgt spid="53"/>
                                        </p:tgtEl>
                                        <p:attrNameLst>
                                          <p:attrName>ppt_w</p:attrName>
                                        </p:attrNameLst>
                                      </p:cBhvr>
                                      <p:tavLst>
                                        <p:tav tm="0">
                                          <p:val>
                                            <p:fltVal val="0"/>
                                          </p:val>
                                        </p:tav>
                                        <p:tav tm="100000">
                                          <p:val>
                                            <p:strVal val="#ppt_w"/>
                                          </p:val>
                                        </p:tav>
                                      </p:tavLst>
                                    </p:anim>
                                    <p:anim calcmode="lin" valueType="num">
                                      <p:cBhvr>
                                        <p:cTn id="45" dur="300" fill="hold"/>
                                        <p:tgtEl>
                                          <p:spTgt spid="53"/>
                                        </p:tgtEl>
                                        <p:attrNameLst>
                                          <p:attrName>ppt_h</p:attrName>
                                        </p:attrNameLst>
                                      </p:cBhvr>
                                      <p:tavLst>
                                        <p:tav tm="0">
                                          <p:val>
                                            <p:fltVal val="0"/>
                                          </p:val>
                                        </p:tav>
                                        <p:tav tm="100000">
                                          <p:val>
                                            <p:strVal val="#ppt_h"/>
                                          </p:val>
                                        </p:tav>
                                      </p:tavLst>
                                    </p:anim>
                                    <p:animEffect transition="in" filter="fade">
                                      <p:cBhvr>
                                        <p:cTn id="46" dur="300"/>
                                        <p:tgtEl>
                                          <p:spTgt spid="53"/>
                                        </p:tgtEl>
                                      </p:cBhvr>
                                    </p:animEffect>
                                  </p:childTnLst>
                                </p:cTn>
                              </p:par>
                              <p:par>
                                <p:cTn id="47" presetID="6" presetClass="emph" presetSubtype="0" autoRev="1" fill="hold" nodeType="withEffect">
                                  <p:stCondLst>
                                    <p:cond delay="1200"/>
                                  </p:stCondLst>
                                  <p:childTnLst>
                                    <p:animScale>
                                      <p:cBhvr>
                                        <p:cTn id="48" dur="150" fill="hold"/>
                                        <p:tgtEl>
                                          <p:spTgt spid="53"/>
                                        </p:tgtEl>
                                      </p:cBhvr>
                                      <p:by x="110000" y="110000"/>
                                    </p:animScale>
                                  </p:childTnLst>
                                </p:cTn>
                              </p:par>
                              <p:par>
                                <p:cTn id="49" presetID="53" presetClass="entr" presetSubtype="16" fill="hold" nodeType="withEffect">
                                  <p:stCondLst>
                                    <p:cond delay="900"/>
                                  </p:stCondLst>
                                  <p:childTnLst>
                                    <p:set>
                                      <p:cBhvr>
                                        <p:cTn id="50" dur="1" fill="hold">
                                          <p:stCondLst>
                                            <p:cond delay="0"/>
                                          </p:stCondLst>
                                        </p:cTn>
                                        <p:tgtEl>
                                          <p:spTgt spid="40"/>
                                        </p:tgtEl>
                                        <p:attrNameLst>
                                          <p:attrName>style.visibility</p:attrName>
                                        </p:attrNameLst>
                                      </p:cBhvr>
                                      <p:to>
                                        <p:strVal val="visible"/>
                                      </p:to>
                                    </p:set>
                                    <p:anim calcmode="lin" valueType="num">
                                      <p:cBhvr>
                                        <p:cTn id="51" dur="300" fill="hold"/>
                                        <p:tgtEl>
                                          <p:spTgt spid="40"/>
                                        </p:tgtEl>
                                        <p:attrNameLst>
                                          <p:attrName>ppt_w</p:attrName>
                                        </p:attrNameLst>
                                      </p:cBhvr>
                                      <p:tavLst>
                                        <p:tav tm="0">
                                          <p:val>
                                            <p:fltVal val="0"/>
                                          </p:val>
                                        </p:tav>
                                        <p:tav tm="100000">
                                          <p:val>
                                            <p:strVal val="#ppt_w"/>
                                          </p:val>
                                        </p:tav>
                                      </p:tavLst>
                                    </p:anim>
                                    <p:anim calcmode="lin" valueType="num">
                                      <p:cBhvr>
                                        <p:cTn id="52" dur="300" fill="hold"/>
                                        <p:tgtEl>
                                          <p:spTgt spid="40"/>
                                        </p:tgtEl>
                                        <p:attrNameLst>
                                          <p:attrName>ppt_h</p:attrName>
                                        </p:attrNameLst>
                                      </p:cBhvr>
                                      <p:tavLst>
                                        <p:tav tm="0">
                                          <p:val>
                                            <p:fltVal val="0"/>
                                          </p:val>
                                        </p:tav>
                                        <p:tav tm="100000">
                                          <p:val>
                                            <p:strVal val="#ppt_h"/>
                                          </p:val>
                                        </p:tav>
                                      </p:tavLst>
                                    </p:anim>
                                    <p:animEffect transition="in" filter="fade">
                                      <p:cBhvr>
                                        <p:cTn id="53" dur="300"/>
                                        <p:tgtEl>
                                          <p:spTgt spid="40"/>
                                        </p:tgtEl>
                                      </p:cBhvr>
                                    </p:animEffect>
                                  </p:childTnLst>
                                </p:cTn>
                              </p:par>
                              <p:par>
                                <p:cTn id="54" presetID="6" presetClass="emph" presetSubtype="0" autoRev="1" fill="hold" nodeType="withEffect">
                                  <p:stCondLst>
                                    <p:cond delay="1200"/>
                                  </p:stCondLst>
                                  <p:childTnLst>
                                    <p:animScale>
                                      <p:cBhvr>
                                        <p:cTn id="55" dur="150" fill="hold"/>
                                        <p:tgtEl>
                                          <p:spTgt spid="40"/>
                                        </p:tgtEl>
                                      </p:cBhvr>
                                      <p:by x="110000" y="110000"/>
                                    </p:animScale>
                                  </p:childTnLst>
                                </p:cTn>
                              </p:par>
                              <p:par>
                                <p:cTn id="56" presetID="22" presetClass="entr" presetSubtype="1" fill="hold" grpId="0" nodeType="withEffect">
                                  <p:stCondLst>
                                    <p:cond delay="1500"/>
                                  </p:stCondLst>
                                  <p:childTnLst>
                                    <p:set>
                                      <p:cBhvr>
                                        <p:cTn id="57" dur="1" fill="hold">
                                          <p:stCondLst>
                                            <p:cond delay="0"/>
                                          </p:stCondLst>
                                        </p:cTn>
                                        <p:tgtEl>
                                          <p:spTgt spid="5"/>
                                        </p:tgtEl>
                                        <p:attrNameLst>
                                          <p:attrName>style.visibility</p:attrName>
                                        </p:attrNameLst>
                                      </p:cBhvr>
                                      <p:to>
                                        <p:strVal val="visible"/>
                                      </p:to>
                                    </p:set>
                                    <p:animEffect transition="in" filter="wipe(up)">
                                      <p:cBhvr>
                                        <p:cTn id="58" dur="500"/>
                                        <p:tgtEl>
                                          <p:spTgt spid="5"/>
                                        </p:tgtEl>
                                      </p:cBhvr>
                                    </p:animEffect>
                                  </p:childTnLst>
                                </p:cTn>
                              </p:par>
                              <p:par>
                                <p:cTn id="59" presetID="22" presetClass="entr" presetSubtype="1" fill="hold" grpId="0" nodeType="withEffect">
                                  <p:stCondLst>
                                    <p:cond delay="150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cTn>
                              </p:par>
                              <p:par>
                                <p:cTn id="62" presetID="22" presetClass="entr" presetSubtype="1" fill="hold" grpId="0" nodeType="withEffect">
                                  <p:stCondLst>
                                    <p:cond delay="150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par>
                                <p:cTn id="65" presetID="22" presetClass="entr" presetSubtype="1" fill="hold" grpId="0" nodeType="withEffect">
                                  <p:stCondLst>
                                    <p:cond delay="150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cTn>
                              </p:par>
                              <p:par>
                                <p:cTn id="68" presetID="53" presetClass="entr" presetSubtype="16" fill="hold" nodeType="withEffect">
                                  <p:stCondLst>
                                    <p:cond delay="2000"/>
                                  </p:stCondLst>
                                  <p:childTnLst>
                                    <p:set>
                                      <p:cBhvr>
                                        <p:cTn id="69" dur="1" fill="hold">
                                          <p:stCondLst>
                                            <p:cond delay="0"/>
                                          </p:stCondLst>
                                        </p:cTn>
                                        <p:tgtEl>
                                          <p:spTgt spid="15"/>
                                        </p:tgtEl>
                                        <p:attrNameLst>
                                          <p:attrName>style.visibility</p:attrName>
                                        </p:attrNameLst>
                                      </p:cBhvr>
                                      <p:to>
                                        <p:strVal val="visible"/>
                                      </p:to>
                                    </p:set>
                                    <p:anim calcmode="lin" valueType="num">
                                      <p:cBhvr>
                                        <p:cTn id="70" dur="500" fill="hold"/>
                                        <p:tgtEl>
                                          <p:spTgt spid="15"/>
                                        </p:tgtEl>
                                        <p:attrNameLst>
                                          <p:attrName>ppt_w</p:attrName>
                                        </p:attrNameLst>
                                      </p:cBhvr>
                                      <p:tavLst>
                                        <p:tav tm="0">
                                          <p:val>
                                            <p:fltVal val="0"/>
                                          </p:val>
                                        </p:tav>
                                        <p:tav tm="100000">
                                          <p:val>
                                            <p:strVal val="#ppt_w"/>
                                          </p:val>
                                        </p:tav>
                                      </p:tavLst>
                                    </p:anim>
                                    <p:anim calcmode="lin" valueType="num">
                                      <p:cBhvr>
                                        <p:cTn id="71" dur="500" fill="hold"/>
                                        <p:tgtEl>
                                          <p:spTgt spid="15"/>
                                        </p:tgtEl>
                                        <p:attrNameLst>
                                          <p:attrName>ppt_h</p:attrName>
                                        </p:attrNameLst>
                                      </p:cBhvr>
                                      <p:tavLst>
                                        <p:tav tm="0">
                                          <p:val>
                                            <p:fltVal val="0"/>
                                          </p:val>
                                        </p:tav>
                                        <p:tav tm="100000">
                                          <p:val>
                                            <p:strVal val="#ppt_h"/>
                                          </p:val>
                                        </p:tav>
                                      </p:tavLst>
                                    </p:anim>
                                    <p:animEffect transition="in" filter="fade">
                                      <p:cBhvr>
                                        <p:cTn id="72" dur="500"/>
                                        <p:tgtEl>
                                          <p:spTgt spid="15"/>
                                        </p:tgtEl>
                                      </p:cBhvr>
                                    </p:animEffect>
                                  </p:childTnLst>
                                </p:cTn>
                              </p:par>
                              <p:par>
                                <p:cTn id="73" presetID="53" presetClass="entr" presetSubtype="16" fill="hold" nodeType="withEffect">
                                  <p:stCondLst>
                                    <p:cond delay="200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par>
                                <p:cTn id="78" presetID="53" presetClass="entr" presetSubtype="16" fill="hold" nodeType="withEffect">
                                  <p:stCondLst>
                                    <p:cond delay="2000"/>
                                  </p:stCondLst>
                                  <p:childTnLst>
                                    <p:set>
                                      <p:cBhvr>
                                        <p:cTn id="79" dur="1" fill="hold">
                                          <p:stCondLst>
                                            <p:cond delay="0"/>
                                          </p:stCondLst>
                                        </p:cTn>
                                        <p:tgtEl>
                                          <p:spTgt spid="12"/>
                                        </p:tgtEl>
                                        <p:attrNameLst>
                                          <p:attrName>style.visibility</p:attrName>
                                        </p:attrNameLst>
                                      </p:cBhvr>
                                      <p:to>
                                        <p:strVal val="visible"/>
                                      </p:to>
                                    </p:set>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fltVal val="0"/>
                                          </p:val>
                                        </p:tav>
                                        <p:tav tm="100000">
                                          <p:val>
                                            <p:strVal val="#ppt_h"/>
                                          </p:val>
                                        </p:tav>
                                      </p:tavLst>
                                    </p:anim>
                                    <p:animEffect transition="in" filter="fade">
                                      <p:cBhvr>
                                        <p:cTn id="82" dur="500"/>
                                        <p:tgtEl>
                                          <p:spTgt spid="12"/>
                                        </p:tgtEl>
                                      </p:cBhvr>
                                    </p:animEffect>
                                  </p:childTnLst>
                                </p:cTn>
                              </p:par>
                              <p:par>
                                <p:cTn id="83" presetID="53" presetClass="entr" presetSubtype="16" fill="hold" nodeType="withEffect">
                                  <p:stCondLst>
                                    <p:cond delay="2000"/>
                                  </p:stCondLst>
                                  <p:childTnLst>
                                    <p:set>
                                      <p:cBhvr>
                                        <p:cTn id="84" dur="1" fill="hold">
                                          <p:stCondLst>
                                            <p:cond delay="0"/>
                                          </p:stCondLst>
                                        </p:cTn>
                                        <p:tgtEl>
                                          <p:spTgt spid="9"/>
                                        </p:tgtEl>
                                        <p:attrNameLst>
                                          <p:attrName>style.visibility</p:attrName>
                                        </p:attrNameLst>
                                      </p:cBhvr>
                                      <p:to>
                                        <p:strVal val="visible"/>
                                      </p:to>
                                    </p:set>
                                    <p:anim calcmode="lin" valueType="num">
                                      <p:cBhvr>
                                        <p:cTn id="85" dur="500" fill="hold"/>
                                        <p:tgtEl>
                                          <p:spTgt spid="9"/>
                                        </p:tgtEl>
                                        <p:attrNameLst>
                                          <p:attrName>ppt_w</p:attrName>
                                        </p:attrNameLst>
                                      </p:cBhvr>
                                      <p:tavLst>
                                        <p:tav tm="0">
                                          <p:val>
                                            <p:fltVal val="0"/>
                                          </p:val>
                                        </p:tav>
                                        <p:tav tm="100000">
                                          <p:val>
                                            <p:strVal val="#ppt_w"/>
                                          </p:val>
                                        </p:tav>
                                      </p:tavLst>
                                    </p:anim>
                                    <p:anim calcmode="lin" valueType="num">
                                      <p:cBhvr>
                                        <p:cTn id="86" dur="500" fill="hold"/>
                                        <p:tgtEl>
                                          <p:spTgt spid="9"/>
                                        </p:tgtEl>
                                        <p:attrNameLst>
                                          <p:attrName>ppt_h</p:attrName>
                                        </p:attrNameLst>
                                      </p:cBhvr>
                                      <p:tavLst>
                                        <p:tav tm="0">
                                          <p:val>
                                            <p:fltVal val="0"/>
                                          </p:val>
                                        </p:tav>
                                        <p:tav tm="100000">
                                          <p:val>
                                            <p:strVal val="#ppt_h"/>
                                          </p:val>
                                        </p:tav>
                                      </p:tavLst>
                                    </p:anim>
                                    <p:animEffect transition="in" filter="fade">
                                      <p:cBhvr>
                                        <p:cTn id="8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0464" t="23282" b="5109"/>
          <a:stretch>
            <a:fillRect/>
          </a:stretch>
        </p:blipFill>
        <p:spPr>
          <a:xfrm>
            <a:off x="7371761" y="2146955"/>
            <a:ext cx="4820239" cy="436461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634" t="43543" r="89021" b="26917"/>
          <a:stretch>
            <a:fillRect/>
          </a:stretch>
        </p:blipFill>
        <p:spPr>
          <a:xfrm>
            <a:off x="184550" y="4133475"/>
            <a:ext cx="895546" cy="180052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8995" t="3022" r="14949" b="62798"/>
          <a:stretch>
            <a:fillRect/>
          </a:stretch>
        </p:blipFill>
        <p:spPr>
          <a:xfrm>
            <a:off x="7230359" y="563428"/>
            <a:ext cx="3176833" cy="208332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2036" t="54679" r="34974" b="24442"/>
          <a:stretch>
            <a:fillRect/>
          </a:stretch>
        </p:blipFill>
        <p:spPr>
          <a:xfrm>
            <a:off x="6759019" y="4329260"/>
            <a:ext cx="1583704" cy="127261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9681"/>
          <a:stretch>
            <a:fillRect/>
          </a:stretch>
        </p:blipFill>
        <p:spPr>
          <a:xfrm>
            <a:off x="0" y="5009991"/>
            <a:ext cx="12192000" cy="1848009"/>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4613" b="71305"/>
          <a:stretch>
            <a:fillRect/>
          </a:stretch>
        </p:blipFill>
        <p:spPr>
          <a:xfrm>
            <a:off x="9096866" y="0"/>
            <a:ext cx="3095134" cy="1749028"/>
          </a:xfrm>
          <a:prstGeom prst="rect">
            <a:avLst/>
          </a:prstGeom>
        </p:spPr>
      </p:pic>
      <p:grpSp>
        <p:nvGrpSpPr>
          <p:cNvPr id="32" name="组合 31"/>
          <p:cNvGrpSpPr/>
          <p:nvPr/>
        </p:nvGrpSpPr>
        <p:grpSpPr>
          <a:xfrm>
            <a:off x="2916026" y="563428"/>
            <a:ext cx="1398312" cy="1592638"/>
            <a:chOff x="5247596" y="1075611"/>
            <a:chExt cx="1752811" cy="1996402"/>
          </a:xfrm>
        </p:grpSpPr>
        <p:sp>
          <p:nvSpPr>
            <p:cNvPr id="33" name="任意多边形 32"/>
            <p:cNvSpPr/>
            <p:nvPr/>
          </p:nvSpPr>
          <p:spPr>
            <a:xfrm rot="5400000">
              <a:off x="5125801" y="1197406"/>
              <a:ext cx="1996402" cy="1752811"/>
            </a:xfrm>
            <a:custGeom>
              <a:avLst/>
              <a:gdLst>
                <a:gd name="connsiteX0" fmla="*/ 1411636 w 5008128"/>
                <a:gd name="connsiteY0" fmla="*/ 0 h 4397062"/>
                <a:gd name="connsiteX1" fmla="*/ 3549924 w 5008128"/>
                <a:gd name="connsiteY1" fmla="*/ 0 h 4397062"/>
                <a:gd name="connsiteX2" fmla="*/ 3618304 w 5008128"/>
                <a:gd name="connsiteY2" fmla="*/ 6893 h 4397062"/>
                <a:gd name="connsiteX3" fmla="*/ 3619112 w 5008128"/>
                <a:gd name="connsiteY3" fmla="*/ 6872 h 4397062"/>
                <a:gd name="connsiteX4" fmla="*/ 3893609 w 5008128"/>
                <a:gd name="connsiteY4" fmla="*/ 178401 h 4397062"/>
                <a:gd name="connsiteX5" fmla="*/ 4934760 w 5008128"/>
                <a:gd name="connsiteY5" fmla="*/ 1981727 h 4397062"/>
                <a:gd name="connsiteX6" fmla="*/ 4939239 w 5008128"/>
                <a:gd name="connsiteY6" fmla="*/ 1986571 h 4397062"/>
                <a:gd name="connsiteX7" fmla="*/ 4997184 w 5008128"/>
                <a:gd name="connsiteY7" fmla="*/ 2105316 h 4397062"/>
                <a:gd name="connsiteX8" fmla="*/ 5006274 w 5008128"/>
                <a:gd name="connsiteY8" fmla="*/ 2159492 h 4397062"/>
                <a:gd name="connsiteX9" fmla="*/ 5006375 w 5008128"/>
                <a:gd name="connsiteY9" fmla="*/ 2159938 h 4397062"/>
                <a:gd name="connsiteX10" fmla="*/ 5006380 w 5008128"/>
                <a:gd name="connsiteY10" fmla="*/ 2160123 h 4397062"/>
                <a:gd name="connsiteX11" fmla="*/ 5008127 w 5008128"/>
                <a:gd name="connsiteY11" fmla="*/ 2170534 h 4397062"/>
                <a:gd name="connsiteX12" fmla="*/ 5007390 w 5008128"/>
                <a:gd name="connsiteY12" fmla="*/ 2198513 h 4397062"/>
                <a:gd name="connsiteX13" fmla="*/ 5008128 w 5008128"/>
                <a:gd name="connsiteY13" fmla="*/ 2226529 h 4397062"/>
                <a:gd name="connsiteX14" fmla="*/ 5006379 w 5008128"/>
                <a:gd name="connsiteY14" fmla="*/ 2236953 h 4397062"/>
                <a:gd name="connsiteX15" fmla="*/ 5006374 w 5008128"/>
                <a:gd name="connsiteY15" fmla="*/ 2237124 h 4397062"/>
                <a:gd name="connsiteX16" fmla="*/ 5006281 w 5008128"/>
                <a:gd name="connsiteY16" fmla="*/ 2237537 h 4397062"/>
                <a:gd name="connsiteX17" fmla="*/ 4997185 w 5008128"/>
                <a:gd name="connsiteY17" fmla="*/ 2291746 h 4397062"/>
                <a:gd name="connsiteX18" fmla="*/ 4939240 w 5008128"/>
                <a:gd name="connsiteY18" fmla="*/ 2410491 h 4397062"/>
                <a:gd name="connsiteX19" fmla="*/ 4934756 w 5008128"/>
                <a:gd name="connsiteY19" fmla="*/ 2415341 h 4397062"/>
                <a:gd name="connsiteX20" fmla="*/ 3893608 w 5008128"/>
                <a:gd name="connsiteY20" fmla="*/ 4218660 h 4397062"/>
                <a:gd name="connsiteX21" fmla="*/ 3619111 w 5008128"/>
                <a:gd name="connsiteY21" fmla="*/ 4390189 h 4397062"/>
                <a:gd name="connsiteX22" fmla="*/ 3618312 w 5008128"/>
                <a:gd name="connsiteY22" fmla="*/ 4390168 h 4397062"/>
                <a:gd name="connsiteX23" fmla="*/ 3549922 w 5008128"/>
                <a:gd name="connsiteY23" fmla="*/ 4397062 h 4397062"/>
                <a:gd name="connsiteX24" fmla="*/ 1411635 w 5008128"/>
                <a:gd name="connsiteY24" fmla="*/ 4397061 h 4397062"/>
                <a:gd name="connsiteX25" fmla="*/ 1090883 w 5008128"/>
                <a:gd name="connsiteY25" fmla="*/ 4178780 h 4397062"/>
                <a:gd name="connsiteX26" fmla="*/ 1090236 w 5008128"/>
                <a:gd name="connsiteY26" fmla="*/ 4176602 h 4397062"/>
                <a:gd name="connsiteX27" fmla="*/ 73371 w 5008128"/>
                <a:gd name="connsiteY27" fmla="*/ 2415339 h 4397062"/>
                <a:gd name="connsiteX28" fmla="*/ 68888 w 5008128"/>
                <a:gd name="connsiteY28" fmla="*/ 2410490 h 4397062"/>
                <a:gd name="connsiteX29" fmla="*/ 10943 w 5008128"/>
                <a:gd name="connsiteY29" fmla="*/ 2291745 h 4397062"/>
                <a:gd name="connsiteX30" fmla="*/ 1847 w 5008128"/>
                <a:gd name="connsiteY30" fmla="*/ 2237537 h 4397062"/>
                <a:gd name="connsiteX31" fmla="*/ 1753 w 5008128"/>
                <a:gd name="connsiteY31" fmla="*/ 2237123 h 4397062"/>
                <a:gd name="connsiteX32" fmla="*/ 1749 w 5008128"/>
                <a:gd name="connsiteY32" fmla="*/ 2236952 h 4397062"/>
                <a:gd name="connsiteX33" fmla="*/ 0 w 5008128"/>
                <a:gd name="connsiteY33" fmla="*/ 2226528 h 4397062"/>
                <a:gd name="connsiteX34" fmla="*/ 737 w 5008128"/>
                <a:gd name="connsiteY34" fmla="*/ 2198511 h 4397062"/>
                <a:gd name="connsiteX35" fmla="*/ 1 w 5008128"/>
                <a:gd name="connsiteY35" fmla="*/ 2170533 h 4397062"/>
                <a:gd name="connsiteX36" fmla="*/ 1748 w 5008128"/>
                <a:gd name="connsiteY36" fmla="*/ 2160123 h 4397062"/>
                <a:gd name="connsiteX37" fmla="*/ 1752 w 5008128"/>
                <a:gd name="connsiteY37" fmla="*/ 2159937 h 4397062"/>
                <a:gd name="connsiteX38" fmla="*/ 1854 w 5008128"/>
                <a:gd name="connsiteY38" fmla="*/ 2159489 h 4397062"/>
                <a:gd name="connsiteX39" fmla="*/ 10944 w 5008128"/>
                <a:gd name="connsiteY39" fmla="*/ 2105315 h 4397062"/>
                <a:gd name="connsiteX40" fmla="*/ 68889 w 5008128"/>
                <a:gd name="connsiteY40" fmla="*/ 1986571 h 4397062"/>
                <a:gd name="connsiteX41" fmla="*/ 73367 w 5008128"/>
                <a:gd name="connsiteY41" fmla="*/ 1981727 h 4397062"/>
                <a:gd name="connsiteX42" fmla="*/ 1090239 w 5008128"/>
                <a:gd name="connsiteY42" fmla="*/ 220454 h 4397062"/>
                <a:gd name="connsiteX43" fmla="*/ 1090884 w 5008128"/>
                <a:gd name="connsiteY43" fmla="*/ 218281 h 4397062"/>
                <a:gd name="connsiteX44" fmla="*/ 1411636 w 5008128"/>
                <a:gd name="connsiteY44" fmla="*/ 0 h 439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08128" h="4397062">
                  <a:moveTo>
                    <a:pt x="1411636" y="0"/>
                  </a:moveTo>
                  <a:lnTo>
                    <a:pt x="3549924" y="0"/>
                  </a:lnTo>
                  <a:lnTo>
                    <a:pt x="3618304" y="6893"/>
                  </a:lnTo>
                  <a:lnTo>
                    <a:pt x="3619112" y="6872"/>
                  </a:lnTo>
                  <a:cubicBezTo>
                    <a:pt x="3729478" y="14672"/>
                    <a:pt x="3834125" y="75371"/>
                    <a:pt x="3893609" y="178401"/>
                  </a:cubicBezTo>
                  <a:lnTo>
                    <a:pt x="4934760" y="1981727"/>
                  </a:lnTo>
                  <a:lnTo>
                    <a:pt x="4939239" y="1986571"/>
                  </a:lnTo>
                  <a:cubicBezTo>
                    <a:pt x="4966229" y="2022293"/>
                    <a:pt x="4985769" y="2062716"/>
                    <a:pt x="4997184" y="2105316"/>
                  </a:cubicBezTo>
                  <a:lnTo>
                    <a:pt x="5006274" y="2159492"/>
                  </a:lnTo>
                  <a:lnTo>
                    <a:pt x="5006375" y="2159938"/>
                  </a:lnTo>
                  <a:lnTo>
                    <a:pt x="5006380" y="2160123"/>
                  </a:lnTo>
                  <a:lnTo>
                    <a:pt x="5008127" y="2170534"/>
                  </a:lnTo>
                  <a:lnTo>
                    <a:pt x="5007390" y="2198513"/>
                  </a:lnTo>
                  <a:lnTo>
                    <a:pt x="5008128" y="2226529"/>
                  </a:lnTo>
                  <a:lnTo>
                    <a:pt x="5006379" y="2236953"/>
                  </a:lnTo>
                  <a:lnTo>
                    <a:pt x="5006374" y="2237124"/>
                  </a:lnTo>
                  <a:lnTo>
                    <a:pt x="5006281" y="2237537"/>
                  </a:lnTo>
                  <a:lnTo>
                    <a:pt x="4997185" y="2291746"/>
                  </a:lnTo>
                  <a:cubicBezTo>
                    <a:pt x="4985770" y="2334346"/>
                    <a:pt x="4966230" y="2374769"/>
                    <a:pt x="4939240" y="2410491"/>
                  </a:cubicBezTo>
                  <a:lnTo>
                    <a:pt x="4934756" y="2415341"/>
                  </a:lnTo>
                  <a:lnTo>
                    <a:pt x="3893608" y="4218660"/>
                  </a:lnTo>
                  <a:cubicBezTo>
                    <a:pt x="3834124" y="4321690"/>
                    <a:pt x="3729477" y="4382389"/>
                    <a:pt x="3619111" y="4390189"/>
                  </a:cubicBezTo>
                  <a:lnTo>
                    <a:pt x="3618312" y="4390168"/>
                  </a:lnTo>
                  <a:lnTo>
                    <a:pt x="3549922" y="4397062"/>
                  </a:lnTo>
                  <a:lnTo>
                    <a:pt x="1411635" y="4397061"/>
                  </a:lnTo>
                  <a:cubicBezTo>
                    <a:pt x="1265899" y="4397061"/>
                    <a:pt x="1141289" y="4306608"/>
                    <a:pt x="1090883" y="4178780"/>
                  </a:cubicBezTo>
                  <a:lnTo>
                    <a:pt x="1090236" y="4176602"/>
                  </a:lnTo>
                  <a:lnTo>
                    <a:pt x="73371" y="2415339"/>
                  </a:lnTo>
                  <a:lnTo>
                    <a:pt x="68888" y="2410490"/>
                  </a:lnTo>
                  <a:cubicBezTo>
                    <a:pt x="41898" y="2374768"/>
                    <a:pt x="22358" y="2334346"/>
                    <a:pt x="10943" y="2291745"/>
                  </a:cubicBezTo>
                  <a:lnTo>
                    <a:pt x="1847" y="2237537"/>
                  </a:lnTo>
                  <a:lnTo>
                    <a:pt x="1753" y="2237123"/>
                  </a:lnTo>
                  <a:lnTo>
                    <a:pt x="1749" y="2236952"/>
                  </a:lnTo>
                  <a:lnTo>
                    <a:pt x="0" y="2226528"/>
                  </a:lnTo>
                  <a:lnTo>
                    <a:pt x="737" y="2198511"/>
                  </a:lnTo>
                  <a:lnTo>
                    <a:pt x="1" y="2170533"/>
                  </a:lnTo>
                  <a:lnTo>
                    <a:pt x="1748" y="2160123"/>
                  </a:lnTo>
                  <a:lnTo>
                    <a:pt x="1752" y="2159937"/>
                  </a:lnTo>
                  <a:lnTo>
                    <a:pt x="1854" y="2159489"/>
                  </a:lnTo>
                  <a:lnTo>
                    <a:pt x="10944" y="2105315"/>
                  </a:lnTo>
                  <a:cubicBezTo>
                    <a:pt x="22359" y="2062715"/>
                    <a:pt x="41899" y="2022292"/>
                    <a:pt x="68889" y="1986571"/>
                  </a:cubicBezTo>
                  <a:lnTo>
                    <a:pt x="73367" y="1981727"/>
                  </a:lnTo>
                  <a:lnTo>
                    <a:pt x="1090239" y="220454"/>
                  </a:lnTo>
                  <a:lnTo>
                    <a:pt x="1090884" y="218281"/>
                  </a:lnTo>
                  <a:cubicBezTo>
                    <a:pt x="1141290" y="90453"/>
                    <a:pt x="1265900" y="0"/>
                    <a:pt x="1411636" y="0"/>
                  </a:cubicBezTo>
                  <a:close/>
                </a:path>
              </a:pathLst>
            </a:custGeom>
            <a:solidFill>
              <a:srgbClr val="E72D18"/>
            </a:solidFill>
            <a:ln w="19050">
              <a:solidFill>
                <a:schemeClr val="bg1"/>
              </a:solidFill>
              <a:round/>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p>
          </p:txBody>
        </p:sp>
        <p:sp>
          <p:nvSpPr>
            <p:cNvPr id="34" name="文本框 33"/>
            <p:cNvSpPr txBox="1"/>
            <p:nvPr/>
          </p:nvSpPr>
          <p:spPr>
            <a:xfrm>
              <a:off x="5396975" y="1400967"/>
              <a:ext cx="1454047" cy="1273153"/>
            </a:xfrm>
            <a:prstGeom prst="rect">
              <a:avLst/>
            </a:prstGeom>
            <a:noFill/>
          </p:spPr>
          <p:txBody>
            <a:bodyPr wrap="square" rtlCol="0" anchor="ctr">
              <a:spAutoFit/>
            </a:bodyPr>
            <a:lstStyle/>
            <a:p>
              <a:pPr algn="ctr"/>
              <a:r>
                <a:rPr lang="en-US" altLang="zh-CN" sz="6000" b="1" dirty="0" smtClean="0">
                  <a:solidFill>
                    <a:schemeClr val="bg1"/>
                  </a:solidFill>
                  <a:latin typeface="Agency FB" panose="020B0503020202020204" pitchFamily="34" charset="0"/>
                  <a:ea typeface="★锐线体" panose="02000000000000000000" pitchFamily="2" charset="-122"/>
                </a:rPr>
                <a:t>05</a:t>
              </a:r>
              <a:endParaRPr lang="zh-CN" altLang="en-US" sz="6000" b="1" dirty="0">
                <a:solidFill>
                  <a:schemeClr val="bg1"/>
                </a:solidFill>
                <a:latin typeface="Agency FB" panose="020B0503020202020204" pitchFamily="34" charset="0"/>
                <a:ea typeface="★锐线体" panose="02000000000000000000" pitchFamily="2" charset="-122"/>
              </a:endParaRPr>
            </a:p>
          </p:txBody>
        </p:sp>
      </p:grpSp>
      <p:sp>
        <p:nvSpPr>
          <p:cNvPr id="35" name="文本框 34"/>
          <p:cNvSpPr txBox="1"/>
          <p:nvPr/>
        </p:nvSpPr>
        <p:spPr>
          <a:xfrm>
            <a:off x="1158536" y="2320068"/>
            <a:ext cx="4913292" cy="702885"/>
          </a:xfrm>
          <a:prstGeom prst="rect">
            <a:avLst/>
          </a:prstGeom>
          <a:noFill/>
        </p:spPr>
        <p:txBody>
          <a:bodyPr wrap="square" rtlCol="0">
            <a:spAutoFit/>
          </a:bodyPr>
          <a:lstStyle/>
          <a:p>
            <a:pPr algn="ctr">
              <a:lnSpc>
                <a:spcPct val="120000"/>
              </a:lnSpc>
            </a:pPr>
            <a:r>
              <a:rPr lang="zh-CN" altLang="en-US" sz="3600" spc="300" dirty="0" smtClean="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36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sp>
        <p:nvSpPr>
          <p:cNvPr id="36" name="矩形 35"/>
          <p:cNvSpPr/>
          <p:nvPr/>
        </p:nvSpPr>
        <p:spPr>
          <a:xfrm>
            <a:off x="532262" y="3288028"/>
            <a:ext cx="6165835" cy="626646"/>
          </a:xfrm>
          <a:prstGeom prst="rect">
            <a:avLst/>
          </a:prstGeom>
        </p:spPr>
        <p:txBody>
          <a:bodyPr wrap="square">
            <a:spAutoFit/>
          </a:bodyPr>
          <a:lstStyle/>
          <a:p>
            <a:pPr algn="ctr">
              <a:lnSpc>
                <a:spcPct val="130000"/>
              </a:lnSpc>
            </a:pPr>
            <a:r>
              <a:rPr lang="zh-CN" altLang="en-US" sz="1400" dirty="0">
                <a:solidFill>
                  <a:srgbClr val="E72D18"/>
                </a:solidFill>
                <a:latin typeface="微软雅黑 Light" panose="020B0502040204020203" pitchFamily="34" charset="-122"/>
                <a:ea typeface="微软雅黑 Light" panose="020B0502040204020203" pitchFamily="34" charset="-122"/>
              </a:rPr>
              <a:t>此处添加详细文本描述，建议与标题相关并符合整体语言风格，语言描述</a:t>
            </a:r>
            <a:r>
              <a:rPr lang="zh-CN" altLang="en-US" sz="1400" dirty="0" smtClean="0">
                <a:solidFill>
                  <a:srgbClr val="E72D18"/>
                </a:solidFill>
                <a:latin typeface="微软雅黑 Light" panose="020B0502040204020203" pitchFamily="34" charset="-122"/>
                <a:ea typeface="微软雅黑 Light" panose="020B0502040204020203" pitchFamily="34" charset="-122"/>
              </a:rPr>
              <a:t>尽量</a:t>
            </a:r>
            <a:r>
              <a:rPr lang="zh-CN" altLang="en-US" sz="1400" dirty="0">
                <a:solidFill>
                  <a:srgbClr val="E72D18"/>
                </a:solidFill>
                <a:latin typeface="微软雅黑 Light" panose="020B0502040204020203" pitchFamily="34" charset="-122"/>
                <a:ea typeface="微软雅黑 Light" panose="020B0502040204020203" pitchFamily="34" charset="-122"/>
              </a:rPr>
              <a:t>，建议与标题相关并符合整体语言风格，语言描述尽量</a:t>
            </a:r>
            <a:r>
              <a:rPr lang="en-US" altLang="zh-CN" sz="1400" dirty="0" smtClean="0">
                <a:solidFill>
                  <a:srgbClr val="E72D18"/>
                </a:solidFill>
                <a:latin typeface="微软雅黑 Light" panose="020B0502040204020203" pitchFamily="34" charset="-122"/>
                <a:ea typeface="微软雅黑 Light" panose="020B0502040204020203" pitchFamily="34" charset="-122"/>
              </a:rPr>
              <a:t>……</a:t>
            </a:r>
            <a:endParaRPr lang="en-US" altLang="zh-CN" sz="1400" dirty="0">
              <a:solidFill>
                <a:srgbClr val="E72D18"/>
              </a:solidFill>
              <a:latin typeface="微软雅黑 Light" panose="020B0502040204020203" pitchFamily="34" charset="-122"/>
              <a:ea typeface="微软雅黑 Light" panose="020B0502040204020203" pitchFamily="34" charset="-122"/>
            </a:endParaRPr>
          </a:p>
        </p:txBody>
      </p:sp>
      <p:cxnSp>
        <p:nvCxnSpPr>
          <p:cNvPr id="37" name="直接连接符 36"/>
          <p:cNvCxnSpPr/>
          <p:nvPr/>
        </p:nvCxnSpPr>
        <p:spPr>
          <a:xfrm>
            <a:off x="3361962" y="3110797"/>
            <a:ext cx="506437" cy="0"/>
          </a:xfrm>
          <a:prstGeom prst="line">
            <a:avLst/>
          </a:prstGeom>
          <a:ln w="28575">
            <a:solidFill>
              <a:srgbClr val="E72D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anim calcmode="lin" valueType="num">
                                      <p:cBhvr>
                                        <p:cTn id="19" dur="750" fill="hold"/>
                                        <p:tgtEl>
                                          <p:spTgt spid="8"/>
                                        </p:tgtEl>
                                        <p:attrNameLst>
                                          <p:attrName>ppt_x</p:attrName>
                                        </p:attrNameLst>
                                      </p:cBhvr>
                                      <p:tavLst>
                                        <p:tav tm="0">
                                          <p:val>
                                            <p:strVal val="#ppt_x"/>
                                          </p:val>
                                        </p:tav>
                                        <p:tav tm="100000">
                                          <p:val>
                                            <p:strVal val="#ppt_x"/>
                                          </p:val>
                                        </p:tav>
                                      </p:tavLst>
                                    </p:anim>
                                    <p:anim calcmode="lin" valueType="num">
                                      <p:cBhvr>
                                        <p:cTn id="20" dur="7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Effect transition="in" filter="fade">
                                      <p:cBhvr>
                                        <p:cTn id="26" dur="75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750" fill="hold"/>
                                        <p:tgtEl>
                                          <p:spTgt spid="3"/>
                                        </p:tgtEl>
                                        <p:attrNameLst>
                                          <p:attrName>ppt_w</p:attrName>
                                        </p:attrNameLst>
                                      </p:cBhvr>
                                      <p:tavLst>
                                        <p:tav tm="0">
                                          <p:val>
                                            <p:fltVal val="0"/>
                                          </p:val>
                                        </p:tav>
                                        <p:tav tm="100000">
                                          <p:val>
                                            <p:strVal val="#ppt_w"/>
                                          </p:val>
                                        </p:tav>
                                      </p:tavLst>
                                    </p:anim>
                                    <p:anim calcmode="lin" valueType="num">
                                      <p:cBhvr>
                                        <p:cTn id="30" dur="750" fill="hold"/>
                                        <p:tgtEl>
                                          <p:spTgt spid="3"/>
                                        </p:tgtEl>
                                        <p:attrNameLst>
                                          <p:attrName>ppt_h</p:attrName>
                                        </p:attrNameLst>
                                      </p:cBhvr>
                                      <p:tavLst>
                                        <p:tav tm="0">
                                          <p:val>
                                            <p:fltVal val="0"/>
                                          </p:val>
                                        </p:tav>
                                        <p:tav tm="100000">
                                          <p:val>
                                            <p:strVal val="#ppt_h"/>
                                          </p:val>
                                        </p:tav>
                                      </p:tavLst>
                                    </p:anim>
                                    <p:animEffect transition="in" filter="fade">
                                      <p:cBhvr>
                                        <p:cTn id="31" dur="75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53" presetClass="entr" presetSubtype="52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par>
                                <p:cTn id="44" presetID="8" presetClass="emph" presetSubtype="0" fill="hold" nodeType="withEffect">
                                  <p:stCondLst>
                                    <p:cond delay="0"/>
                                  </p:stCondLst>
                                  <p:childTnLst>
                                    <p:animRot by="21600000">
                                      <p:cBhvr>
                                        <p:cTn id="45" dur="500" fill="hold"/>
                                        <p:tgtEl>
                                          <p:spTgt spid="32"/>
                                        </p:tgtEl>
                                        <p:attrNameLst>
                                          <p:attrName>r</p:attrName>
                                        </p:attrNameLst>
                                      </p:cBhvr>
                                    </p:animRot>
                                  </p:childTnLst>
                                </p:cTn>
                              </p:par>
                            </p:childTnLst>
                          </p:cTn>
                        </p:par>
                        <p:par>
                          <p:cTn id="46" fill="hold">
                            <p:stCondLst>
                              <p:cond delay="4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849"/>
                            </p:stCondLst>
                            <p:childTnLst>
                              <p:par>
                                <p:cTn id="53" presetID="16" presetClass="entr" presetSubtype="37"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outVertical)">
                                      <p:cBhvr>
                                        <p:cTn id="55" dur="500"/>
                                        <p:tgtEl>
                                          <p:spTgt spid="37"/>
                                        </p:tgtEl>
                                      </p:cBhvr>
                                    </p:animEffect>
                                  </p:childTnLst>
                                </p:cTn>
                              </p:par>
                            </p:childTnLst>
                          </p:cTn>
                        </p:par>
                        <p:par>
                          <p:cTn id="56" fill="hold">
                            <p:stCondLst>
                              <p:cond delay="5349"/>
                            </p:stCondLst>
                            <p:childTnLst>
                              <p:par>
                                <p:cTn id="57" presetID="2" presetClass="entr" presetSubtype="4" decel="100000" fill="hold" grpId="0" nodeType="afterEffect">
                                  <p:stCondLst>
                                    <p:cond delay="0"/>
                                  </p:stCondLst>
                                  <p:iterate type="lt">
                                    <p:tmPct val="10000"/>
                                  </p:iterate>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五、</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9" name="组合 58"/>
          <p:cNvGrpSpPr/>
          <p:nvPr/>
        </p:nvGrpSpPr>
        <p:grpSpPr>
          <a:xfrm>
            <a:off x="4203090" y="2444096"/>
            <a:ext cx="3549650" cy="3835399"/>
            <a:chOff x="4321176" y="2076451"/>
            <a:chExt cx="3549650" cy="3835399"/>
          </a:xfrm>
          <a:solidFill>
            <a:srgbClr val="E72D18"/>
          </a:solidFill>
        </p:grpSpPr>
        <p:grpSp>
          <p:nvGrpSpPr>
            <p:cNvPr id="60" name="Group 27"/>
            <p:cNvGrpSpPr/>
            <p:nvPr/>
          </p:nvGrpSpPr>
          <p:grpSpPr>
            <a:xfrm>
              <a:off x="5575302" y="2870200"/>
              <a:ext cx="1508125" cy="3041650"/>
              <a:chOff x="4051301" y="2870200"/>
              <a:chExt cx="1508125" cy="3041650"/>
            </a:xfrm>
            <a:grpFill/>
          </p:grpSpPr>
          <p:grpSp>
            <p:nvGrpSpPr>
              <p:cNvPr id="110" name="Group 24"/>
              <p:cNvGrpSpPr/>
              <p:nvPr/>
            </p:nvGrpSpPr>
            <p:grpSpPr>
              <a:xfrm>
                <a:off x="4391026" y="2870200"/>
                <a:ext cx="1168400" cy="1546225"/>
                <a:chOff x="4391026" y="2870200"/>
                <a:chExt cx="1168400" cy="1546225"/>
              </a:xfrm>
              <a:grpFill/>
            </p:grpSpPr>
            <p:sp>
              <p:nvSpPr>
                <p:cNvPr id="115" name="Freeform 190"/>
                <p:cNvSpPr/>
                <p:nvPr/>
              </p:nvSpPr>
              <p:spPr bwMode="auto">
                <a:xfrm>
                  <a:off x="4537076" y="2870200"/>
                  <a:ext cx="1022350" cy="1511300"/>
                </a:xfrm>
                <a:custGeom>
                  <a:avLst/>
                  <a:gdLst>
                    <a:gd name="T0" fmla="*/ 124 w 322"/>
                    <a:gd name="T1" fmla="*/ 0 h 476"/>
                    <a:gd name="T2" fmla="*/ 94 w 322"/>
                    <a:gd name="T3" fmla="*/ 17 h 476"/>
                    <a:gd name="T4" fmla="*/ 106 w 322"/>
                    <a:gd name="T5" fmla="*/ 65 h 476"/>
                    <a:gd name="T6" fmla="*/ 216 w 322"/>
                    <a:gd name="T7" fmla="*/ 326 h 476"/>
                    <a:gd name="T8" fmla="*/ 215 w 322"/>
                    <a:gd name="T9" fmla="*/ 328 h 476"/>
                    <a:gd name="T10" fmla="*/ 212 w 322"/>
                    <a:gd name="T11" fmla="*/ 330 h 476"/>
                    <a:gd name="T12" fmla="*/ 212 w 322"/>
                    <a:gd name="T13" fmla="*/ 330 h 476"/>
                    <a:gd name="T14" fmla="*/ 209 w 322"/>
                    <a:gd name="T15" fmla="*/ 327 h 476"/>
                    <a:gd name="T16" fmla="*/ 59 w 322"/>
                    <a:gd name="T17" fmla="*/ 64 h 476"/>
                    <a:gd name="T18" fmla="*/ 39 w 322"/>
                    <a:gd name="T19" fmla="*/ 59 h 476"/>
                    <a:gd name="T20" fmla="*/ 10 w 322"/>
                    <a:gd name="T21" fmla="*/ 74 h 476"/>
                    <a:gd name="T22" fmla="*/ 20 w 322"/>
                    <a:gd name="T23" fmla="*/ 123 h 476"/>
                    <a:gd name="T24" fmla="*/ 137 w 322"/>
                    <a:gd name="T25" fmla="*/ 436 h 476"/>
                    <a:gd name="T26" fmla="*/ 166 w 322"/>
                    <a:gd name="T27" fmla="*/ 476 h 476"/>
                    <a:gd name="T28" fmla="*/ 172 w 322"/>
                    <a:gd name="T29" fmla="*/ 476 h 476"/>
                    <a:gd name="T30" fmla="*/ 205 w 322"/>
                    <a:gd name="T31" fmla="*/ 451 h 476"/>
                    <a:gd name="T32" fmla="*/ 223 w 322"/>
                    <a:gd name="T33" fmla="*/ 439 h 476"/>
                    <a:gd name="T34" fmla="*/ 240 w 322"/>
                    <a:gd name="T35" fmla="*/ 447 h 476"/>
                    <a:gd name="T36" fmla="*/ 245 w 322"/>
                    <a:gd name="T37" fmla="*/ 447 h 476"/>
                    <a:gd name="T38" fmla="*/ 280 w 322"/>
                    <a:gd name="T39" fmla="*/ 417 h 476"/>
                    <a:gd name="T40" fmla="*/ 142 w 322"/>
                    <a:gd name="T41" fmla="*/ 5 h 476"/>
                    <a:gd name="T42" fmla="*/ 124 w 322"/>
                    <a:gd name="T43"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76">
                      <a:moveTo>
                        <a:pt x="124" y="0"/>
                      </a:moveTo>
                      <a:cubicBezTo>
                        <a:pt x="112" y="0"/>
                        <a:pt x="100" y="6"/>
                        <a:pt x="94" y="17"/>
                      </a:cubicBezTo>
                      <a:cubicBezTo>
                        <a:pt x="84" y="33"/>
                        <a:pt x="89" y="55"/>
                        <a:pt x="106" y="65"/>
                      </a:cubicBezTo>
                      <a:cubicBezTo>
                        <a:pt x="107" y="65"/>
                        <a:pt x="216" y="133"/>
                        <a:pt x="216" y="326"/>
                      </a:cubicBezTo>
                      <a:cubicBezTo>
                        <a:pt x="216" y="327"/>
                        <a:pt x="216" y="328"/>
                        <a:pt x="215" y="328"/>
                      </a:cubicBezTo>
                      <a:cubicBezTo>
                        <a:pt x="214" y="329"/>
                        <a:pt x="213" y="330"/>
                        <a:pt x="212" y="330"/>
                      </a:cubicBezTo>
                      <a:cubicBezTo>
                        <a:pt x="212" y="330"/>
                        <a:pt x="212" y="330"/>
                        <a:pt x="212" y="330"/>
                      </a:cubicBezTo>
                      <a:cubicBezTo>
                        <a:pt x="210" y="330"/>
                        <a:pt x="209" y="328"/>
                        <a:pt x="209" y="327"/>
                      </a:cubicBezTo>
                      <a:cubicBezTo>
                        <a:pt x="188" y="152"/>
                        <a:pt x="65" y="69"/>
                        <a:pt x="59" y="64"/>
                      </a:cubicBezTo>
                      <a:cubicBezTo>
                        <a:pt x="53" y="61"/>
                        <a:pt x="46" y="59"/>
                        <a:pt x="39" y="59"/>
                      </a:cubicBezTo>
                      <a:cubicBezTo>
                        <a:pt x="28" y="59"/>
                        <a:pt x="17" y="64"/>
                        <a:pt x="10" y="74"/>
                      </a:cubicBezTo>
                      <a:cubicBezTo>
                        <a:pt x="0" y="91"/>
                        <a:pt x="4" y="112"/>
                        <a:pt x="20" y="123"/>
                      </a:cubicBezTo>
                      <a:cubicBezTo>
                        <a:pt x="22" y="124"/>
                        <a:pt x="168" y="223"/>
                        <a:pt x="137" y="436"/>
                      </a:cubicBezTo>
                      <a:cubicBezTo>
                        <a:pt x="134" y="455"/>
                        <a:pt x="147" y="473"/>
                        <a:pt x="166" y="476"/>
                      </a:cubicBezTo>
                      <a:cubicBezTo>
                        <a:pt x="168" y="476"/>
                        <a:pt x="170" y="476"/>
                        <a:pt x="172" y="476"/>
                      </a:cubicBezTo>
                      <a:cubicBezTo>
                        <a:pt x="187" y="476"/>
                        <a:pt x="201" y="466"/>
                        <a:pt x="205" y="451"/>
                      </a:cubicBezTo>
                      <a:cubicBezTo>
                        <a:pt x="223" y="439"/>
                        <a:pt x="223" y="439"/>
                        <a:pt x="223" y="439"/>
                      </a:cubicBezTo>
                      <a:cubicBezTo>
                        <a:pt x="228" y="443"/>
                        <a:pt x="234" y="446"/>
                        <a:pt x="240" y="447"/>
                      </a:cubicBezTo>
                      <a:cubicBezTo>
                        <a:pt x="242" y="447"/>
                        <a:pt x="244" y="447"/>
                        <a:pt x="245" y="447"/>
                      </a:cubicBezTo>
                      <a:cubicBezTo>
                        <a:pt x="262" y="447"/>
                        <a:pt x="277" y="434"/>
                        <a:pt x="280" y="417"/>
                      </a:cubicBezTo>
                      <a:cubicBezTo>
                        <a:pt x="322" y="116"/>
                        <a:pt x="149" y="9"/>
                        <a:pt x="142" y="5"/>
                      </a:cubicBezTo>
                      <a:cubicBezTo>
                        <a:pt x="136" y="1"/>
                        <a:pt x="130" y="0"/>
                        <a:pt x="124" y="0"/>
                      </a:cubicBezTo>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16" name="Freeform 191"/>
                <p:cNvSpPr/>
                <p:nvPr/>
              </p:nvSpPr>
              <p:spPr bwMode="auto">
                <a:xfrm>
                  <a:off x="4391026" y="3352800"/>
                  <a:ext cx="520700" cy="1063625"/>
                </a:xfrm>
                <a:custGeom>
                  <a:avLst/>
                  <a:gdLst>
                    <a:gd name="T0" fmla="*/ 40 w 164"/>
                    <a:gd name="T1" fmla="*/ 0 h 335"/>
                    <a:gd name="T2" fmla="*/ 12 w 164"/>
                    <a:gd name="T3" fmla="*/ 14 h 335"/>
                    <a:gd name="T4" fmla="*/ 18 w 164"/>
                    <a:gd name="T5" fmla="*/ 63 h 335"/>
                    <a:gd name="T6" fmla="*/ 39 w 164"/>
                    <a:gd name="T7" fmla="*/ 280 h 335"/>
                    <a:gd name="T8" fmla="*/ 47 w 164"/>
                    <a:gd name="T9" fmla="*/ 328 h 335"/>
                    <a:gd name="T10" fmla="*/ 68 w 164"/>
                    <a:gd name="T11" fmla="*/ 335 h 335"/>
                    <a:gd name="T12" fmla="*/ 96 w 164"/>
                    <a:gd name="T13" fmla="*/ 321 h 335"/>
                    <a:gd name="T14" fmla="*/ 128 w 164"/>
                    <a:gd name="T15" fmla="*/ 95 h 335"/>
                    <a:gd name="T16" fmla="*/ 61 w 164"/>
                    <a:gd name="T17" fmla="*/ 8 h 335"/>
                    <a:gd name="T18" fmla="*/ 40 w 164"/>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335">
                      <a:moveTo>
                        <a:pt x="40" y="0"/>
                      </a:moveTo>
                      <a:cubicBezTo>
                        <a:pt x="29" y="0"/>
                        <a:pt x="19" y="5"/>
                        <a:pt x="12" y="14"/>
                      </a:cubicBezTo>
                      <a:cubicBezTo>
                        <a:pt x="0" y="29"/>
                        <a:pt x="3" y="51"/>
                        <a:pt x="18" y="63"/>
                      </a:cubicBezTo>
                      <a:cubicBezTo>
                        <a:pt x="23" y="67"/>
                        <a:pt x="131" y="153"/>
                        <a:pt x="39" y="280"/>
                      </a:cubicBezTo>
                      <a:cubicBezTo>
                        <a:pt x="28" y="295"/>
                        <a:pt x="31" y="317"/>
                        <a:pt x="47" y="328"/>
                      </a:cubicBezTo>
                      <a:cubicBezTo>
                        <a:pt x="53" y="333"/>
                        <a:pt x="60" y="335"/>
                        <a:pt x="68" y="335"/>
                      </a:cubicBezTo>
                      <a:cubicBezTo>
                        <a:pt x="78" y="335"/>
                        <a:pt x="89" y="330"/>
                        <a:pt x="96" y="321"/>
                      </a:cubicBezTo>
                      <a:cubicBezTo>
                        <a:pt x="164" y="227"/>
                        <a:pt x="151" y="146"/>
                        <a:pt x="128" y="95"/>
                      </a:cubicBezTo>
                      <a:cubicBezTo>
                        <a:pt x="103" y="41"/>
                        <a:pt x="63" y="9"/>
                        <a:pt x="61" y="8"/>
                      </a:cubicBezTo>
                      <a:cubicBezTo>
                        <a:pt x="55" y="3"/>
                        <a:pt x="47" y="0"/>
                        <a:pt x="40" y="0"/>
                      </a:cubicBezTo>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grpSp>
            <p:nvGrpSpPr>
              <p:cNvPr id="111" name="Group 25"/>
              <p:cNvGrpSpPr/>
              <p:nvPr/>
            </p:nvGrpSpPr>
            <p:grpSpPr>
              <a:xfrm>
                <a:off x="4051301" y="5267325"/>
                <a:ext cx="1041400" cy="644525"/>
                <a:chOff x="4051301" y="5267325"/>
                <a:chExt cx="1041400" cy="644525"/>
              </a:xfrm>
              <a:grpFill/>
            </p:grpSpPr>
            <p:sp>
              <p:nvSpPr>
                <p:cNvPr id="112" name="Freeform 193"/>
                <p:cNvSpPr/>
                <p:nvPr/>
              </p:nvSpPr>
              <p:spPr bwMode="auto">
                <a:xfrm>
                  <a:off x="4051301" y="5267325"/>
                  <a:ext cx="1041400" cy="149225"/>
                </a:xfrm>
                <a:custGeom>
                  <a:avLst/>
                  <a:gdLst>
                    <a:gd name="T0" fmla="*/ 305 w 328"/>
                    <a:gd name="T1" fmla="*/ 0 h 47"/>
                    <a:gd name="T2" fmla="*/ 23 w 328"/>
                    <a:gd name="T3" fmla="*/ 0 h 47"/>
                    <a:gd name="T4" fmla="*/ 0 w 328"/>
                    <a:gd name="T5" fmla="*/ 23 h 47"/>
                    <a:gd name="T6" fmla="*/ 23 w 328"/>
                    <a:gd name="T7" fmla="*/ 47 h 47"/>
                    <a:gd name="T8" fmla="*/ 305 w 328"/>
                    <a:gd name="T9" fmla="*/ 47 h 47"/>
                    <a:gd name="T10" fmla="*/ 328 w 328"/>
                    <a:gd name="T11" fmla="*/ 23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3"/>
                      </a:cubicBezTo>
                      <a:cubicBezTo>
                        <a:pt x="0" y="36"/>
                        <a:pt x="10" y="47"/>
                        <a:pt x="23" y="47"/>
                      </a:cubicBezTo>
                      <a:cubicBezTo>
                        <a:pt x="305" y="47"/>
                        <a:pt x="305" y="47"/>
                        <a:pt x="305" y="47"/>
                      </a:cubicBezTo>
                      <a:cubicBezTo>
                        <a:pt x="318" y="47"/>
                        <a:pt x="328" y="36"/>
                        <a:pt x="328" y="23"/>
                      </a:cubicBezTo>
                      <a:cubicBezTo>
                        <a:pt x="328" y="11"/>
                        <a:pt x="318" y="0"/>
                        <a:pt x="305" y="0"/>
                      </a:cubicBezTo>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13" name="Freeform 194"/>
                <p:cNvSpPr/>
                <p:nvPr/>
              </p:nvSpPr>
              <p:spPr bwMode="auto">
                <a:xfrm>
                  <a:off x="4051301" y="5514975"/>
                  <a:ext cx="1041400" cy="149225"/>
                </a:xfrm>
                <a:custGeom>
                  <a:avLst/>
                  <a:gdLst>
                    <a:gd name="T0" fmla="*/ 305 w 328"/>
                    <a:gd name="T1" fmla="*/ 0 h 47"/>
                    <a:gd name="T2" fmla="*/ 23 w 328"/>
                    <a:gd name="T3" fmla="*/ 0 h 47"/>
                    <a:gd name="T4" fmla="*/ 0 w 328"/>
                    <a:gd name="T5" fmla="*/ 24 h 47"/>
                    <a:gd name="T6" fmla="*/ 23 w 328"/>
                    <a:gd name="T7" fmla="*/ 47 h 47"/>
                    <a:gd name="T8" fmla="*/ 305 w 328"/>
                    <a:gd name="T9" fmla="*/ 47 h 47"/>
                    <a:gd name="T10" fmla="*/ 328 w 328"/>
                    <a:gd name="T11" fmla="*/ 24 h 47"/>
                    <a:gd name="T12" fmla="*/ 305 w 32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28" h="47">
                      <a:moveTo>
                        <a:pt x="305" y="0"/>
                      </a:moveTo>
                      <a:cubicBezTo>
                        <a:pt x="23" y="0"/>
                        <a:pt x="23" y="0"/>
                        <a:pt x="23" y="0"/>
                      </a:cubicBezTo>
                      <a:cubicBezTo>
                        <a:pt x="10" y="0"/>
                        <a:pt x="0" y="11"/>
                        <a:pt x="0" y="24"/>
                      </a:cubicBezTo>
                      <a:cubicBezTo>
                        <a:pt x="0" y="37"/>
                        <a:pt x="10" y="47"/>
                        <a:pt x="23" y="47"/>
                      </a:cubicBezTo>
                      <a:cubicBezTo>
                        <a:pt x="305" y="47"/>
                        <a:pt x="305" y="47"/>
                        <a:pt x="305" y="47"/>
                      </a:cubicBezTo>
                      <a:cubicBezTo>
                        <a:pt x="318" y="47"/>
                        <a:pt x="328" y="37"/>
                        <a:pt x="328" y="24"/>
                      </a:cubicBezTo>
                      <a:cubicBezTo>
                        <a:pt x="328" y="11"/>
                        <a:pt x="318" y="0"/>
                        <a:pt x="305" y="0"/>
                      </a:cubicBezTo>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14" name="Freeform 195"/>
                <p:cNvSpPr/>
                <p:nvPr/>
              </p:nvSpPr>
              <p:spPr bwMode="auto">
                <a:xfrm>
                  <a:off x="4289426" y="5765800"/>
                  <a:ext cx="565150" cy="146050"/>
                </a:xfrm>
                <a:custGeom>
                  <a:avLst/>
                  <a:gdLst>
                    <a:gd name="T0" fmla="*/ 155 w 178"/>
                    <a:gd name="T1" fmla="*/ 0 h 46"/>
                    <a:gd name="T2" fmla="*/ 23 w 178"/>
                    <a:gd name="T3" fmla="*/ 0 h 46"/>
                    <a:gd name="T4" fmla="*/ 0 w 178"/>
                    <a:gd name="T5" fmla="*/ 23 h 46"/>
                    <a:gd name="T6" fmla="*/ 23 w 178"/>
                    <a:gd name="T7" fmla="*/ 46 h 46"/>
                    <a:gd name="T8" fmla="*/ 155 w 178"/>
                    <a:gd name="T9" fmla="*/ 46 h 46"/>
                    <a:gd name="T10" fmla="*/ 178 w 178"/>
                    <a:gd name="T11" fmla="*/ 23 h 46"/>
                    <a:gd name="T12" fmla="*/ 155 w 178"/>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178" h="46">
                      <a:moveTo>
                        <a:pt x="155" y="0"/>
                      </a:moveTo>
                      <a:cubicBezTo>
                        <a:pt x="23" y="0"/>
                        <a:pt x="23" y="0"/>
                        <a:pt x="23" y="0"/>
                      </a:cubicBezTo>
                      <a:cubicBezTo>
                        <a:pt x="10" y="0"/>
                        <a:pt x="0" y="10"/>
                        <a:pt x="0" y="23"/>
                      </a:cubicBezTo>
                      <a:cubicBezTo>
                        <a:pt x="0" y="36"/>
                        <a:pt x="10" y="46"/>
                        <a:pt x="23" y="46"/>
                      </a:cubicBezTo>
                      <a:cubicBezTo>
                        <a:pt x="155" y="46"/>
                        <a:pt x="155" y="46"/>
                        <a:pt x="155" y="46"/>
                      </a:cubicBezTo>
                      <a:cubicBezTo>
                        <a:pt x="168" y="46"/>
                        <a:pt x="178" y="36"/>
                        <a:pt x="178" y="23"/>
                      </a:cubicBezTo>
                      <a:cubicBezTo>
                        <a:pt x="178" y="10"/>
                        <a:pt x="168" y="0"/>
                        <a:pt x="155" y="0"/>
                      </a:cubicBezTo>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grpSp>
        <p:sp>
          <p:nvSpPr>
            <p:cNvPr id="61" name="Freeform 189"/>
            <p:cNvSpPr/>
            <p:nvPr/>
          </p:nvSpPr>
          <p:spPr bwMode="auto">
            <a:xfrm>
              <a:off x="4924426" y="2368550"/>
              <a:ext cx="1866900" cy="2241550"/>
            </a:xfrm>
            <a:custGeom>
              <a:avLst/>
              <a:gdLst>
                <a:gd name="T0" fmla="*/ 183 w 588"/>
                <a:gd name="T1" fmla="*/ 706 h 706"/>
                <a:gd name="T2" fmla="*/ 166 w 588"/>
                <a:gd name="T3" fmla="*/ 701 h 706"/>
                <a:gd name="T4" fmla="*/ 18 w 588"/>
                <a:gd name="T5" fmla="*/ 472 h 706"/>
                <a:gd name="T6" fmla="*/ 74 w 588"/>
                <a:gd name="T7" fmla="*/ 204 h 706"/>
                <a:gd name="T8" fmla="*/ 571 w 588"/>
                <a:gd name="T9" fmla="*/ 112 h 706"/>
                <a:gd name="T10" fmla="*/ 579 w 588"/>
                <a:gd name="T11" fmla="*/ 152 h 706"/>
                <a:gd name="T12" fmla="*/ 539 w 588"/>
                <a:gd name="T13" fmla="*/ 159 h 706"/>
                <a:gd name="T14" fmla="*/ 121 w 588"/>
                <a:gd name="T15" fmla="*/ 236 h 706"/>
                <a:gd name="T16" fmla="*/ 74 w 588"/>
                <a:gd name="T17" fmla="*/ 461 h 706"/>
                <a:gd name="T18" fmla="*/ 199 w 588"/>
                <a:gd name="T19" fmla="*/ 654 h 706"/>
                <a:gd name="T20" fmla="*/ 206 w 588"/>
                <a:gd name="T21" fmla="*/ 694 h 706"/>
                <a:gd name="T22" fmla="*/ 183 w 588"/>
                <a:gd name="T23" fmla="*/ 706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8" h="706">
                  <a:moveTo>
                    <a:pt x="183" y="706"/>
                  </a:moveTo>
                  <a:cubicBezTo>
                    <a:pt x="177" y="706"/>
                    <a:pt x="171" y="704"/>
                    <a:pt x="166" y="701"/>
                  </a:cubicBezTo>
                  <a:cubicBezTo>
                    <a:pt x="88" y="647"/>
                    <a:pt x="35" y="565"/>
                    <a:pt x="18" y="472"/>
                  </a:cubicBezTo>
                  <a:cubicBezTo>
                    <a:pt x="0" y="378"/>
                    <a:pt x="20" y="283"/>
                    <a:pt x="74" y="204"/>
                  </a:cubicBezTo>
                  <a:cubicBezTo>
                    <a:pt x="186" y="42"/>
                    <a:pt x="409" y="0"/>
                    <a:pt x="571" y="112"/>
                  </a:cubicBezTo>
                  <a:cubicBezTo>
                    <a:pt x="584" y="121"/>
                    <a:pt x="588" y="139"/>
                    <a:pt x="579" y="152"/>
                  </a:cubicBezTo>
                  <a:cubicBezTo>
                    <a:pt x="570" y="165"/>
                    <a:pt x="552" y="168"/>
                    <a:pt x="539" y="159"/>
                  </a:cubicBezTo>
                  <a:cubicBezTo>
                    <a:pt x="403" y="65"/>
                    <a:pt x="215" y="100"/>
                    <a:pt x="121" y="236"/>
                  </a:cubicBezTo>
                  <a:cubicBezTo>
                    <a:pt x="76" y="302"/>
                    <a:pt x="59" y="382"/>
                    <a:pt x="74" y="461"/>
                  </a:cubicBezTo>
                  <a:cubicBezTo>
                    <a:pt x="88" y="540"/>
                    <a:pt x="133" y="609"/>
                    <a:pt x="199" y="654"/>
                  </a:cubicBezTo>
                  <a:cubicBezTo>
                    <a:pt x="212" y="663"/>
                    <a:pt x="215" y="681"/>
                    <a:pt x="206" y="694"/>
                  </a:cubicBezTo>
                  <a:cubicBezTo>
                    <a:pt x="201" y="702"/>
                    <a:pt x="192" y="706"/>
                    <a:pt x="183" y="706"/>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62" name="Freeform 192"/>
            <p:cNvSpPr/>
            <p:nvPr/>
          </p:nvSpPr>
          <p:spPr bwMode="auto">
            <a:xfrm>
              <a:off x="5622926" y="2870201"/>
              <a:ext cx="1606550" cy="2295525"/>
            </a:xfrm>
            <a:custGeom>
              <a:avLst/>
              <a:gdLst>
                <a:gd name="T0" fmla="*/ 298 w 506"/>
                <a:gd name="T1" fmla="*/ 723 h 723"/>
                <a:gd name="T2" fmla="*/ 298 w 506"/>
                <a:gd name="T3" fmla="*/ 673 h 723"/>
                <a:gd name="T4" fmla="*/ 391 w 506"/>
                <a:gd name="T5" fmla="*/ 512 h 723"/>
                <a:gd name="T6" fmla="*/ 455 w 506"/>
                <a:gd name="T7" fmla="*/ 434 h 723"/>
                <a:gd name="T8" fmla="*/ 506 w 506"/>
                <a:gd name="T9" fmla="*/ 248 h 723"/>
                <a:gd name="T10" fmla="*/ 434 w 506"/>
                <a:gd name="T11" fmla="*/ 32 h 723"/>
                <a:gd name="T12" fmla="*/ 379 w 506"/>
                <a:gd name="T13" fmla="*/ 23 h 723"/>
                <a:gd name="T14" fmla="*/ 376 w 506"/>
                <a:gd name="T15" fmla="*/ 75 h 723"/>
                <a:gd name="T16" fmla="*/ 385 w 506"/>
                <a:gd name="T17" fmla="*/ 362 h 723"/>
                <a:gd name="T18" fmla="*/ 292 w 506"/>
                <a:gd name="T19" fmla="*/ 307 h 723"/>
                <a:gd name="T20" fmla="*/ 327 w 506"/>
                <a:gd name="T21" fmla="*/ 194 h 723"/>
                <a:gd name="T22" fmla="*/ 313 w 506"/>
                <a:gd name="T23" fmla="*/ 144 h 723"/>
                <a:gd name="T24" fmla="*/ 262 w 506"/>
                <a:gd name="T25" fmla="*/ 151 h 723"/>
                <a:gd name="T26" fmla="*/ 203 w 506"/>
                <a:gd name="T27" fmla="*/ 307 h 723"/>
                <a:gd name="T28" fmla="*/ 62 w 506"/>
                <a:gd name="T29" fmla="*/ 476 h 723"/>
                <a:gd name="T30" fmla="*/ 0 w 506"/>
                <a:gd name="T31" fmla="*/ 673 h 723"/>
                <a:gd name="T32" fmla="*/ 0 w 506"/>
                <a:gd name="T33" fmla="*/ 723 h 723"/>
                <a:gd name="T34" fmla="*/ 298 w 506"/>
                <a:gd name="T35" fmla="*/ 723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6" h="723">
                  <a:moveTo>
                    <a:pt x="298" y="723"/>
                  </a:moveTo>
                  <a:cubicBezTo>
                    <a:pt x="298" y="673"/>
                    <a:pt x="298" y="673"/>
                    <a:pt x="298" y="673"/>
                  </a:cubicBezTo>
                  <a:cubicBezTo>
                    <a:pt x="298" y="597"/>
                    <a:pt x="356" y="547"/>
                    <a:pt x="391" y="512"/>
                  </a:cubicBezTo>
                  <a:cubicBezTo>
                    <a:pt x="426" y="476"/>
                    <a:pt x="455" y="434"/>
                    <a:pt x="455" y="434"/>
                  </a:cubicBezTo>
                  <a:cubicBezTo>
                    <a:pt x="487" y="380"/>
                    <a:pt x="506" y="316"/>
                    <a:pt x="506" y="248"/>
                  </a:cubicBezTo>
                  <a:cubicBezTo>
                    <a:pt x="506" y="167"/>
                    <a:pt x="479" y="92"/>
                    <a:pt x="434" y="32"/>
                  </a:cubicBezTo>
                  <a:cubicBezTo>
                    <a:pt x="434" y="32"/>
                    <a:pt x="405" y="0"/>
                    <a:pt x="379" y="23"/>
                  </a:cubicBezTo>
                  <a:cubicBezTo>
                    <a:pt x="352" y="49"/>
                    <a:pt x="376" y="75"/>
                    <a:pt x="376" y="75"/>
                  </a:cubicBezTo>
                  <a:cubicBezTo>
                    <a:pt x="425" y="139"/>
                    <a:pt x="461" y="277"/>
                    <a:pt x="385" y="362"/>
                  </a:cubicBezTo>
                  <a:cubicBezTo>
                    <a:pt x="309" y="446"/>
                    <a:pt x="275" y="413"/>
                    <a:pt x="292" y="307"/>
                  </a:cubicBezTo>
                  <a:cubicBezTo>
                    <a:pt x="300" y="262"/>
                    <a:pt x="314" y="223"/>
                    <a:pt x="327" y="194"/>
                  </a:cubicBezTo>
                  <a:cubicBezTo>
                    <a:pt x="336" y="177"/>
                    <a:pt x="330" y="155"/>
                    <a:pt x="313" y="144"/>
                  </a:cubicBezTo>
                  <a:cubicBezTo>
                    <a:pt x="297" y="134"/>
                    <a:pt x="275" y="136"/>
                    <a:pt x="262" y="151"/>
                  </a:cubicBezTo>
                  <a:cubicBezTo>
                    <a:pt x="232" y="185"/>
                    <a:pt x="218" y="247"/>
                    <a:pt x="203" y="307"/>
                  </a:cubicBezTo>
                  <a:cubicBezTo>
                    <a:pt x="176" y="411"/>
                    <a:pt x="123" y="428"/>
                    <a:pt x="62" y="476"/>
                  </a:cubicBezTo>
                  <a:cubicBezTo>
                    <a:pt x="1" y="524"/>
                    <a:pt x="0" y="636"/>
                    <a:pt x="0" y="673"/>
                  </a:cubicBezTo>
                  <a:cubicBezTo>
                    <a:pt x="0" y="711"/>
                    <a:pt x="0" y="723"/>
                    <a:pt x="0" y="723"/>
                  </a:cubicBezTo>
                  <a:lnTo>
                    <a:pt x="298" y="723"/>
                  </a:ln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nvGrpSpPr>
            <p:cNvPr id="63" name="Group 7"/>
            <p:cNvGrpSpPr/>
            <p:nvPr/>
          </p:nvGrpSpPr>
          <p:grpSpPr>
            <a:xfrm>
              <a:off x="4616451" y="2076451"/>
              <a:ext cx="1346200" cy="1108075"/>
              <a:chOff x="3092451" y="2076450"/>
              <a:chExt cx="1346200" cy="1108075"/>
            </a:xfrm>
            <a:grpFill/>
          </p:grpSpPr>
          <p:sp>
            <p:nvSpPr>
              <p:cNvPr id="105" name="Freeform 196"/>
              <p:cNvSpPr/>
              <p:nvPr/>
            </p:nvSpPr>
            <p:spPr bwMode="auto">
              <a:xfrm>
                <a:off x="4330701" y="2076450"/>
                <a:ext cx="107950" cy="295275"/>
              </a:xfrm>
              <a:custGeom>
                <a:avLst/>
                <a:gdLst>
                  <a:gd name="T0" fmla="*/ 21 w 34"/>
                  <a:gd name="T1" fmla="*/ 93 h 93"/>
                  <a:gd name="T2" fmla="*/ 10 w 34"/>
                  <a:gd name="T3" fmla="*/ 83 h 93"/>
                  <a:gd name="T4" fmla="*/ 0 w 34"/>
                  <a:gd name="T5" fmla="*/ 14 h 93"/>
                  <a:gd name="T6" fmla="*/ 10 w 34"/>
                  <a:gd name="T7" fmla="*/ 1 h 93"/>
                  <a:gd name="T8" fmla="*/ 24 w 34"/>
                  <a:gd name="T9" fmla="*/ 11 h 93"/>
                  <a:gd name="T10" fmla="*/ 33 w 34"/>
                  <a:gd name="T11" fmla="*/ 80 h 93"/>
                  <a:gd name="T12" fmla="*/ 23 w 34"/>
                  <a:gd name="T13" fmla="*/ 93 h 93"/>
                  <a:gd name="T14" fmla="*/ 21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21" y="93"/>
                    </a:moveTo>
                    <a:cubicBezTo>
                      <a:pt x="15" y="93"/>
                      <a:pt x="10" y="89"/>
                      <a:pt x="10" y="83"/>
                    </a:cubicBezTo>
                    <a:cubicBezTo>
                      <a:pt x="0" y="14"/>
                      <a:pt x="0" y="14"/>
                      <a:pt x="0" y="14"/>
                    </a:cubicBezTo>
                    <a:cubicBezTo>
                      <a:pt x="0" y="7"/>
                      <a:pt x="4" y="2"/>
                      <a:pt x="10" y="1"/>
                    </a:cubicBezTo>
                    <a:cubicBezTo>
                      <a:pt x="17" y="0"/>
                      <a:pt x="23" y="4"/>
                      <a:pt x="24" y="11"/>
                    </a:cubicBezTo>
                    <a:cubicBezTo>
                      <a:pt x="33" y="80"/>
                      <a:pt x="33" y="80"/>
                      <a:pt x="33" y="80"/>
                    </a:cubicBezTo>
                    <a:cubicBezTo>
                      <a:pt x="34" y="86"/>
                      <a:pt x="29" y="92"/>
                      <a:pt x="23" y="93"/>
                    </a:cubicBezTo>
                    <a:cubicBezTo>
                      <a:pt x="22" y="93"/>
                      <a:pt x="22" y="93"/>
                      <a:pt x="21" y="93"/>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6" name="Freeform 197"/>
              <p:cNvSpPr/>
              <p:nvPr/>
            </p:nvSpPr>
            <p:spPr bwMode="auto">
              <a:xfrm>
                <a:off x="3933826" y="2178050"/>
                <a:ext cx="168275" cy="285750"/>
              </a:xfrm>
              <a:custGeom>
                <a:avLst/>
                <a:gdLst>
                  <a:gd name="T0" fmla="*/ 40 w 53"/>
                  <a:gd name="T1" fmla="*/ 90 h 90"/>
                  <a:gd name="T2" fmla="*/ 29 w 53"/>
                  <a:gd name="T3" fmla="*/ 82 h 90"/>
                  <a:gd name="T4" fmla="*/ 3 w 53"/>
                  <a:gd name="T5" fmla="*/ 18 h 90"/>
                  <a:gd name="T6" fmla="*/ 9 w 53"/>
                  <a:gd name="T7" fmla="*/ 3 h 90"/>
                  <a:gd name="T8" fmla="*/ 24 w 53"/>
                  <a:gd name="T9" fmla="*/ 9 h 90"/>
                  <a:gd name="T10" fmla="*/ 51 w 53"/>
                  <a:gd name="T11" fmla="*/ 73 h 90"/>
                  <a:gd name="T12" fmla="*/ 45 w 53"/>
                  <a:gd name="T13" fmla="*/ 89 h 90"/>
                  <a:gd name="T14" fmla="*/ 40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40" y="90"/>
                    </a:moveTo>
                    <a:cubicBezTo>
                      <a:pt x="35" y="90"/>
                      <a:pt x="31" y="87"/>
                      <a:pt x="29" y="82"/>
                    </a:cubicBezTo>
                    <a:cubicBezTo>
                      <a:pt x="3" y="18"/>
                      <a:pt x="3" y="18"/>
                      <a:pt x="3" y="18"/>
                    </a:cubicBezTo>
                    <a:cubicBezTo>
                      <a:pt x="0" y="12"/>
                      <a:pt x="3" y="5"/>
                      <a:pt x="9" y="3"/>
                    </a:cubicBezTo>
                    <a:cubicBezTo>
                      <a:pt x="15" y="0"/>
                      <a:pt x="22" y="3"/>
                      <a:pt x="24" y="9"/>
                    </a:cubicBezTo>
                    <a:cubicBezTo>
                      <a:pt x="51" y="73"/>
                      <a:pt x="51" y="73"/>
                      <a:pt x="51" y="73"/>
                    </a:cubicBezTo>
                    <a:cubicBezTo>
                      <a:pt x="53" y="79"/>
                      <a:pt x="50" y="86"/>
                      <a:pt x="45" y="89"/>
                    </a:cubicBezTo>
                    <a:cubicBezTo>
                      <a:pt x="43" y="89"/>
                      <a:pt x="42" y="90"/>
                      <a:pt x="40" y="90"/>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7" name="Freeform 198"/>
              <p:cNvSpPr/>
              <p:nvPr/>
            </p:nvSpPr>
            <p:spPr bwMode="auto">
              <a:xfrm>
                <a:off x="3581401" y="2381250"/>
                <a:ext cx="219075" cy="254000"/>
              </a:xfrm>
              <a:custGeom>
                <a:avLst/>
                <a:gdLst>
                  <a:gd name="T0" fmla="*/ 56 w 69"/>
                  <a:gd name="T1" fmla="*/ 80 h 80"/>
                  <a:gd name="T2" fmla="*/ 47 w 69"/>
                  <a:gd name="T3" fmla="*/ 76 h 80"/>
                  <a:gd name="T4" fmla="*/ 4 w 69"/>
                  <a:gd name="T5" fmla="*/ 21 h 80"/>
                  <a:gd name="T6" fmla="*/ 6 w 69"/>
                  <a:gd name="T7" fmla="*/ 4 h 80"/>
                  <a:gd name="T8" fmla="*/ 23 w 69"/>
                  <a:gd name="T9" fmla="*/ 6 h 80"/>
                  <a:gd name="T10" fmla="*/ 65 w 69"/>
                  <a:gd name="T11" fmla="*/ 62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7" y="76"/>
                    </a:cubicBezTo>
                    <a:cubicBezTo>
                      <a:pt x="4" y="21"/>
                      <a:pt x="4" y="21"/>
                      <a:pt x="4" y="21"/>
                    </a:cubicBezTo>
                    <a:cubicBezTo>
                      <a:pt x="0" y="15"/>
                      <a:pt x="1" y="8"/>
                      <a:pt x="6" y="4"/>
                    </a:cubicBezTo>
                    <a:cubicBezTo>
                      <a:pt x="11" y="0"/>
                      <a:pt x="19" y="1"/>
                      <a:pt x="23" y="6"/>
                    </a:cubicBezTo>
                    <a:cubicBezTo>
                      <a:pt x="65" y="62"/>
                      <a:pt x="65" y="62"/>
                      <a:pt x="65" y="62"/>
                    </a:cubicBezTo>
                    <a:cubicBezTo>
                      <a:pt x="69" y="67"/>
                      <a:pt x="68" y="74"/>
                      <a:pt x="63" y="78"/>
                    </a:cubicBezTo>
                    <a:cubicBezTo>
                      <a:pt x="61" y="80"/>
                      <a:pt x="58" y="80"/>
                      <a:pt x="56" y="80"/>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8" name="Freeform 199"/>
              <p:cNvSpPr/>
              <p:nvPr/>
            </p:nvSpPr>
            <p:spPr bwMode="auto">
              <a:xfrm>
                <a:off x="3295651" y="2670175"/>
                <a:ext cx="257175" cy="212725"/>
              </a:xfrm>
              <a:custGeom>
                <a:avLst/>
                <a:gdLst>
                  <a:gd name="T0" fmla="*/ 68 w 81"/>
                  <a:gd name="T1" fmla="*/ 67 h 67"/>
                  <a:gd name="T2" fmla="*/ 61 w 81"/>
                  <a:gd name="T3" fmla="*/ 65 h 67"/>
                  <a:gd name="T4" fmla="*/ 6 w 81"/>
                  <a:gd name="T5" fmla="*/ 22 h 67"/>
                  <a:gd name="T6" fmla="*/ 4 w 81"/>
                  <a:gd name="T7" fmla="*/ 6 h 67"/>
                  <a:gd name="T8" fmla="*/ 20 w 81"/>
                  <a:gd name="T9" fmla="*/ 4 h 67"/>
                  <a:gd name="T10" fmla="*/ 75 w 81"/>
                  <a:gd name="T11" fmla="*/ 46 h 67"/>
                  <a:gd name="T12" fmla="*/ 78 w 81"/>
                  <a:gd name="T13" fmla="*/ 63 h 67"/>
                  <a:gd name="T14" fmla="*/ 68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68" y="67"/>
                    </a:moveTo>
                    <a:cubicBezTo>
                      <a:pt x="66" y="67"/>
                      <a:pt x="63" y="66"/>
                      <a:pt x="61" y="65"/>
                    </a:cubicBezTo>
                    <a:cubicBezTo>
                      <a:pt x="6" y="22"/>
                      <a:pt x="6" y="22"/>
                      <a:pt x="6" y="22"/>
                    </a:cubicBezTo>
                    <a:cubicBezTo>
                      <a:pt x="1" y="18"/>
                      <a:pt x="0" y="11"/>
                      <a:pt x="4" y="6"/>
                    </a:cubicBezTo>
                    <a:cubicBezTo>
                      <a:pt x="8" y="1"/>
                      <a:pt x="15" y="0"/>
                      <a:pt x="20" y="4"/>
                    </a:cubicBezTo>
                    <a:cubicBezTo>
                      <a:pt x="75" y="46"/>
                      <a:pt x="75" y="46"/>
                      <a:pt x="75" y="46"/>
                    </a:cubicBezTo>
                    <a:cubicBezTo>
                      <a:pt x="81" y="50"/>
                      <a:pt x="81" y="57"/>
                      <a:pt x="78" y="63"/>
                    </a:cubicBezTo>
                    <a:cubicBezTo>
                      <a:pt x="75" y="66"/>
                      <a:pt x="72" y="67"/>
                      <a:pt x="68" y="67"/>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9" name="Freeform 200"/>
              <p:cNvSpPr/>
              <p:nvPr/>
            </p:nvSpPr>
            <p:spPr bwMode="auto">
              <a:xfrm>
                <a:off x="3092451" y="3022600"/>
                <a:ext cx="288925" cy="161925"/>
              </a:xfrm>
              <a:custGeom>
                <a:avLst/>
                <a:gdLst>
                  <a:gd name="T0" fmla="*/ 77 w 91"/>
                  <a:gd name="T1" fmla="*/ 51 h 51"/>
                  <a:gd name="T2" fmla="*/ 73 w 91"/>
                  <a:gd name="T3" fmla="*/ 50 h 51"/>
                  <a:gd name="T4" fmla="*/ 8 w 91"/>
                  <a:gd name="T5" fmla="*/ 24 h 51"/>
                  <a:gd name="T6" fmla="*/ 2 w 91"/>
                  <a:gd name="T7" fmla="*/ 8 h 51"/>
                  <a:gd name="T8" fmla="*/ 17 w 91"/>
                  <a:gd name="T9" fmla="*/ 2 h 51"/>
                  <a:gd name="T10" fmla="*/ 82 w 91"/>
                  <a:gd name="T11" fmla="*/ 29 h 51"/>
                  <a:gd name="T12" fmla="*/ 88 w 91"/>
                  <a:gd name="T13" fmla="*/ 44 h 51"/>
                  <a:gd name="T14" fmla="*/ 77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77" y="51"/>
                    </a:moveTo>
                    <a:cubicBezTo>
                      <a:pt x="76" y="51"/>
                      <a:pt x="74" y="51"/>
                      <a:pt x="73" y="50"/>
                    </a:cubicBezTo>
                    <a:cubicBezTo>
                      <a:pt x="8" y="24"/>
                      <a:pt x="8" y="24"/>
                      <a:pt x="8" y="24"/>
                    </a:cubicBezTo>
                    <a:cubicBezTo>
                      <a:pt x="3" y="21"/>
                      <a:pt x="0" y="14"/>
                      <a:pt x="2" y="8"/>
                    </a:cubicBezTo>
                    <a:cubicBezTo>
                      <a:pt x="5" y="2"/>
                      <a:pt x="11" y="0"/>
                      <a:pt x="17" y="2"/>
                    </a:cubicBezTo>
                    <a:cubicBezTo>
                      <a:pt x="82" y="29"/>
                      <a:pt x="82" y="29"/>
                      <a:pt x="82" y="29"/>
                    </a:cubicBezTo>
                    <a:cubicBezTo>
                      <a:pt x="88" y="31"/>
                      <a:pt x="91" y="38"/>
                      <a:pt x="88" y="44"/>
                    </a:cubicBezTo>
                    <a:cubicBezTo>
                      <a:pt x="86" y="48"/>
                      <a:pt x="82" y="51"/>
                      <a:pt x="77" y="51"/>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grpSp>
          <p:nvGrpSpPr>
            <p:cNvPr id="64" name="Group 11"/>
            <p:cNvGrpSpPr/>
            <p:nvPr/>
          </p:nvGrpSpPr>
          <p:grpSpPr>
            <a:xfrm>
              <a:off x="4511676" y="3416301"/>
              <a:ext cx="812800" cy="1514475"/>
              <a:chOff x="2987676" y="3416300"/>
              <a:chExt cx="812800" cy="1514475"/>
            </a:xfrm>
            <a:grpFill/>
          </p:grpSpPr>
          <p:sp>
            <p:nvSpPr>
              <p:cNvPr id="100" name="Freeform 201"/>
              <p:cNvSpPr/>
              <p:nvPr/>
            </p:nvSpPr>
            <p:spPr bwMode="auto">
              <a:xfrm>
                <a:off x="2987676" y="3416300"/>
                <a:ext cx="298450" cy="104775"/>
              </a:xfrm>
              <a:custGeom>
                <a:avLst/>
                <a:gdLst>
                  <a:gd name="T0" fmla="*/ 82 w 94"/>
                  <a:gd name="T1" fmla="*/ 33 h 33"/>
                  <a:gd name="T2" fmla="*/ 80 w 94"/>
                  <a:gd name="T3" fmla="*/ 33 h 33"/>
                  <a:gd name="T4" fmla="*/ 11 w 94"/>
                  <a:gd name="T5" fmla="*/ 24 h 33"/>
                  <a:gd name="T6" fmla="*/ 1 w 94"/>
                  <a:gd name="T7" fmla="*/ 11 h 33"/>
                  <a:gd name="T8" fmla="*/ 14 w 94"/>
                  <a:gd name="T9" fmla="*/ 1 h 33"/>
                  <a:gd name="T10" fmla="*/ 84 w 94"/>
                  <a:gd name="T11" fmla="*/ 10 h 33"/>
                  <a:gd name="T12" fmla="*/ 94 w 94"/>
                  <a:gd name="T13" fmla="*/ 23 h 33"/>
                  <a:gd name="T14" fmla="*/ 8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2" y="33"/>
                    </a:moveTo>
                    <a:cubicBezTo>
                      <a:pt x="81" y="33"/>
                      <a:pt x="81" y="33"/>
                      <a:pt x="80" y="33"/>
                    </a:cubicBezTo>
                    <a:cubicBezTo>
                      <a:pt x="11" y="24"/>
                      <a:pt x="11" y="24"/>
                      <a:pt x="11" y="24"/>
                    </a:cubicBezTo>
                    <a:cubicBezTo>
                      <a:pt x="5" y="23"/>
                      <a:pt x="0" y="17"/>
                      <a:pt x="1" y="11"/>
                    </a:cubicBezTo>
                    <a:cubicBezTo>
                      <a:pt x="2" y="5"/>
                      <a:pt x="8" y="0"/>
                      <a:pt x="14" y="1"/>
                    </a:cubicBezTo>
                    <a:cubicBezTo>
                      <a:pt x="84" y="10"/>
                      <a:pt x="84" y="10"/>
                      <a:pt x="84" y="10"/>
                    </a:cubicBezTo>
                    <a:cubicBezTo>
                      <a:pt x="90" y="11"/>
                      <a:pt x="94" y="17"/>
                      <a:pt x="94" y="23"/>
                    </a:cubicBezTo>
                    <a:cubicBezTo>
                      <a:pt x="93" y="29"/>
                      <a:pt x="88" y="33"/>
                      <a:pt x="82" y="33"/>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1" name="Freeform 202"/>
              <p:cNvSpPr/>
              <p:nvPr/>
            </p:nvSpPr>
            <p:spPr bwMode="auto">
              <a:xfrm>
                <a:off x="2987676" y="3794125"/>
                <a:ext cx="298450" cy="104775"/>
              </a:xfrm>
              <a:custGeom>
                <a:avLst/>
                <a:gdLst>
                  <a:gd name="T0" fmla="*/ 13 w 94"/>
                  <a:gd name="T1" fmla="*/ 33 h 33"/>
                  <a:gd name="T2" fmla="*/ 1 w 94"/>
                  <a:gd name="T3" fmla="*/ 23 h 33"/>
                  <a:gd name="T4" fmla="*/ 11 w 94"/>
                  <a:gd name="T5" fmla="*/ 10 h 33"/>
                  <a:gd name="T6" fmla="*/ 80 w 94"/>
                  <a:gd name="T7" fmla="*/ 1 h 33"/>
                  <a:gd name="T8" fmla="*/ 94 w 94"/>
                  <a:gd name="T9" fmla="*/ 11 h 33"/>
                  <a:gd name="T10" fmla="*/ 84 w 94"/>
                  <a:gd name="T11" fmla="*/ 24 h 33"/>
                  <a:gd name="T12" fmla="*/ 14 w 94"/>
                  <a:gd name="T13" fmla="*/ 33 h 33"/>
                  <a:gd name="T14" fmla="*/ 13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3" y="33"/>
                    </a:moveTo>
                    <a:cubicBezTo>
                      <a:pt x="7" y="33"/>
                      <a:pt x="2" y="29"/>
                      <a:pt x="1" y="23"/>
                    </a:cubicBezTo>
                    <a:cubicBezTo>
                      <a:pt x="0" y="17"/>
                      <a:pt x="5" y="11"/>
                      <a:pt x="11" y="10"/>
                    </a:cubicBezTo>
                    <a:cubicBezTo>
                      <a:pt x="80" y="1"/>
                      <a:pt x="80" y="1"/>
                      <a:pt x="80" y="1"/>
                    </a:cubicBezTo>
                    <a:cubicBezTo>
                      <a:pt x="87" y="0"/>
                      <a:pt x="93" y="4"/>
                      <a:pt x="94" y="11"/>
                    </a:cubicBezTo>
                    <a:cubicBezTo>
                      <a:pt x="94" y="17"/>
                      <a:pt x="90" y="23"/>
                      <a:pt x="84" y="24"/>
                    </a:cubicBezTo>
                    <a:cubicBezTo>
                      <a:pt x="14" y="33"/>
                      <a:pt x="14" y="33"/>
                      <a:pt x="14" y="33"/>
                    </a:cubicBezTo>
                    <a:cubicBezTo>
                      <a:pt x="14" y="33"/>
                      <a:pt x="13" y="33"/>
                      <a:pt x="13" y="33"/>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2" name="Freeform 203"/>
              <p:cNvSpPr/>
              <p:nvPr/>
            </p:nvSpPr>
            <p:spPr bwMode="auto">
              <a:xfrm>
                <a:off x="3092451" y="4127500"/>
                <a:ext cx="288925" cy="165100"/>
              </a:xfrm>
              <a:custGeom>
                <a:avLst/>
                <a:gdLst>
                  <a:gd name="T0" fmla="*/ 13 w 91"/>
                  <a:gd name="T1" fmla="*/ 52 h 52"/>
                  <a:gd name="T2" fmla="*/ 2 w 91"/>
                  <a:gd name="T3" fmla="*/ 45 h 52"/>
                  <a:gd name="T4" fmla="*/ 8 w 91"/>
                  <a:gd name="T5" fmla="*/ 29 h 52"/>
                  <a:gd name="T6" fmla="*/ 73 w 91"/>
                  <a:gd name="T7" fmla="*/ 3 h 52"/>
                  <a:gd name="T8" fmla="*/ 88 w 91"/>
                  <a:gd name="T9" fmla="*/ 9 h 52"/>
                  <a:gd name="T10" fmla="*/ 82 w 91"/>
                  <a:gd name="T11" fmla="*/ 24 h 52"/>
                  <a:gd name="T12" fmla="*/ 17 w 91"/>
                  <a:gd name="T13" fmla="*/ 51 h 52"/>
                  <a:gd name="T14" fmla="*/ 13 w 9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2">
                    <a:moveTo>
                      <a:pt x="13" y="52"/>
                    </a:moveTo>
                    <a:cubicBezTo>
                      <a:pt x="8" y="52"/>
                      <a:pt x="4" y="49"/>
                      <a:pt x="2" y="45"/>
                    </a:cubicBezTo>
                    <a:cubicBezTo>
                      <a:pt x="0" y="39"/>
                      <a:pt x="3" y="32"/>
                      <a:pt x="8" y="29"/>
                    </a:cubicBezTo>
                    <a:cubicBezTo>
                      <a:pt x="73" y="3"/>
                      <a:pt x="73" y="3"/>
                      <a:pt x="73" y="3"/>
                    </a:cubicBezTo>
                    <a:cubicBezTo>
                      <a:pt x="79" y="0"/>
                      <a:pt x="86" y="3"/>
                      <a:pt x="88" y="9"/>
                    </a:cubicBezTo>
                    <a:cubicBezTo>
                      <a:pt x="91" y="15"/>
                      <a:pt x="88" y="22"/>
                      <a:pt x="82" y="24"/>
                    </a:cubicBezTo>
                    <a:cubicBezTo>
                      <a:pt x="17" y="51"/>
                      <a:pt x="17" y="51"/>
                      <a:pt x="17" y="51"/>
                    </a:cubicBezTo>
                    <a:cubicBezTo>
                      <a:pt x="16" y="52"/>
                      <a:pt x="14" y="52"/>
                      <a:pt x="13" y="52"/>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3" name="Freeform 204"/>
              <p:cNvSpPr/>
              <p:nvPr/>
            </p:nvSpPr>
            <p:spPr bwMode="auto">
              <a:xfrm>
                <a:off x="3295651" y="4429125"/>
                <a:ext cx="257175" cy="215900"/>
              </a:xfrm>
              <a:custGeom>
                <a:avLst/>
                <a:gdLst>
                  <a:gd name="T0" fmla="*/ 13 w 81"/>
                  <a:gd name="T1" fmla="*/ 68 h 68"/>
                  <a:gd name="T2" fmla="*/ 4 w 81"/>
                  <a:gd name="T3" fmla="*/ 63 h 68"/>
                  <a:gd name="T4" fmla="*/ 6 w 81"/>
                  <a:gd name="T5" fmla="*/ 47 h 68"/>
                  <a:gd name="T6" fmla="*/ 61 w 81"/>
                  <a:gd name="T7" fmla="*/ 4 h 68"/>
                  <a:gd name="T8" fmla="*/ 78 w 81"/>
                  <a:gd name="T9" fmla="*/ 6 h 68"/>
                  <a:gd name="T10" fmla="*/ 75 w 81"/>
                  <a:gd name="T11" fmla="*/ 23 h 68"/>
                  <a:gd name="T12" fmla="*/ 20 w 81"/>
                  <a:gd name="T13" fmla="*/ 65 h 68"/>
                  <a:gd name="T14" fmla="*/ 13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13" y="68"/>
                    </a:moveTo>
                    <a:cubicBezTo>
                      <a:pt x="9" y="68"/>
                      <a:pt x="6" y="66"/>
                      <a:pt x="4" y="63"/>
                    </a:cubicBezTo>
                    <a:cubicBezTo>
                      <a:pt x="0" y="58"/>
                      <a:pt x="1" y="51"/>
                      <a:pt x="6" y="47"/>
                    </a:cubicBezTo>
                    <a:cubicBezTo>
                      <a:pt x="61" y="4"/>
                      <a:pt x="61" y="4"/>
                      <a:pt x="61" y="4"/>
                    </a:cubicBezTo>
                    <a:cubicBezTo>
                      <a:pt x="66" y="0"/>
                      <a:pt x="74" y="1"/>
                      <a:pt x="78" y="6"/>
                    </a:cubicBezTo>
                    <a:cubicBezTo>
                      <a:pt x="81" y="12"/>
                      <a:pt x="81" y="19"/>
                      <a:pt x="75" y="23"/>
                    </a:cubicBezTo>
                    <a:cubicBezTo>
                      <a:pt x="20" y="65"/>
                      <a:pt x="20" y="65"/>
                      <a:pt x="20" y="65"/>
                    </a:cubicBezTo>
                    <a:cubicBezTo>
                      <a:pt x="18" y="67"/>
                      <a:pt x="15" y="68"/>
                      <a:pt x="13" y="68"/>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4" name="Freeform 205"/>
              <p:cNvSpPr/>
              <p:nvPr/>
            </p:nvSpPr>
            <p:spPr bwMode="auto">
              <a:xfrm>
                <a:off x="3581401" y="4676775"/>
                <a:ext cx="219075" cy="254000"/>
              </a:xfrm>
              <a:custGeom>
                <a:avLst/>
                <a:gdLst>
                  <a:gd name="T0" fmla="*/ 13 w 69"/>
                  <a:gd name="T1" fmla="*/ 80 h 80"/>
                  <a:gd name="T2" fmla="*/ 6 w 69"/>
                  <a:gd name="T3" fmla="*/ 78 h 80"/>
                  <a:gd name="T4" fmla="*/ 4 w 69"/>
                  <a:gd name="T5" fmla="*/ 61 h 80"/>
                  <a:gd name="T6" fmla="*/ 47 w 69"/>
                  <a:gd name="T7" fmla="*/ 6 h 80"/>
                  <a:gd name="T8" fmla="*/ 63 w 69"/>
                  <a:gd name="T9" fmla="*/ 4 h 80"/>
                  <a:gd name="T10" fmla="*/ 65 w 69"/>
                  <a:gd name="T11" fmla="*/ 20 h 80"/>
                  <a:gd name="T12" fmla="*/ 23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79"/>
                      <a:pt x="6" y="78"/>
                    </a:cubicBezTo>
                    <a:cubicBezTo>
                      <a:pt x="1" y="74"/>
                      <a:pt x="0" y="67"/>
                      <a:pt x="4" y="61"/>
                    </a:cubicBezTo>
                    <a:cubicBezTo>
                      <a:pt x="47" y="6"/>
                      <a:pt x="47" y="6"/>
                      <a:pt x="47" y="6"/>
                    </a:cubicBezTo>
                    <a:cubicBezTo>
                      <a:pt x="51" y="1"/>
                      <a:pt x="58" y="0"/>
                      <a:pt x="63" y="4"/>
                    </a:cubicBezTo>
                    <a:cubicBezTo>
                      <a:pt x="68" y="8"/>
                      <a:pt x="69" y="15"/>
                      <a:pt x="65" y="20"/>
                    </a:cubicBezTo>
                    <a:cubicBezTo>
                      <a:pt x="23" y="76"/>
                      <a:pt x="23" y="76"/>
                      <a:pt x="23" y="76"/>
                    </a:cubicBezTo>
                    <a:cubicBezTo>
                      <a:pt x="20" y="79"/>
                      <a:pt x="17" y="80"/>
                      <a:pt x="13" y="80"/>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grpSp>
          <p:nvGrpSpPr>
            <p:cNvPr id="65" name="Group 9"/>
            <p:cNvGrpSpPr/>
            <p:nvPr/>
          </p:nvGrpSpPr>
          <p:grpSpPr>
            <a:xfrm>
              <a:off x="6229351" y="2076451"/>
              <a:ext cx="1346200" cy="1108075"/>
              <a:chOff x="4705351" y="2076450"/>
              <a:chExt cx="1346200" cy="1108075"/>
            </a:xfrm>
            <a:grpFill/>
          </p:grpSpPr>
          <p:sp>
            <p:nvSpPr>
              <p:cNvPr id="95" name="Freeform 206"/>
              <p:cNvSpPr/>
              <p:nvPr/>
            </p:nvSpPr>
            <p:spPr bwMode="auto">
              <a:xfrm>
                <a:off x="4705351" y="2076450"/>
                <a:ext cx="107950" cy="295275"/>
              </a:xfrm>
              <a:custGeom>
                <a:avLst/>
                <a:gdLst>
                  <a:gd name="T0" fmla="*/ 13 w 34"/>
                  <a:gd name="T1" fmla="*/ 93 h 93"/>
                  <a:gd name="T2" fmla="*/ 11 w 34"/>
                  <a:gd name="T3" fmla="*/ 93 h 93"/>
                  <a:gd name="T4" fmla="*/ 1 w 34"/>
                  <a:gd name="T5" fmla="*/ 80 h 93"/>
                  <a:gd name="T6" fmla="*/ 10 w 34"/>
                  <a:gd name="T7" fmla="*/ 11 h 93"/>
                  <a:gd name="T8" fmla="*/ 24 w 34"/>
                  <a:gd name="T9" fmla="*/ 1 h 93"/>
                  <a:gd name="T10" fmla="*/ 34 w 34"/>
                  <a:gd name="T11" fmla="*/ 14 h 93"/>
                  <a:gd name="T12" fmla="*/ 24 w 34"/>
                  <a:gd name="T13" fmla="*/ 83 h 93"/>
                  <a:gd name="T14" fmla="*/ 13 w 3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93">
                    <a:moveTo>
                      <a:pt x="13" y="93"/>
                    </a:moveTo>
                    <a:cubicBezTo>
                      <a:pt x="12" y="93"/>
                      <a:pt x="12" y="93"/>
                      <a:pt x="11" y="93"/>
                    </a:cubicBezTo>
                    <a:cubicBezTo>
                      <a:pt x="5" y="92"/>
                      <a:pt x="0" y="86"/>
                      <a:pt x="1" y="80"/>
                    </a:cubicBezTo>
                    <a:cubicBezTo>
                      <a:pt x="10" y="11"/>
                      <a:pt x="10" y="11"/>
                      <a:pt x="10" y="11"/>
                    </a:cubicBezTo>
                    <a:cubicBezTo>
                      <a:pt x="11" y="4"/>
                      <a:pt x="17" y="0"/>
                      <a:pt x="24" y="1"/>
                    </a:cubicBezTo>
                    <a:cubicBezTo>
                      <a:pt x="30" y="2"/>
                      <a:pt x="34" y="7"/>
                      <a:pt x="34" y="14"/>
                    </a:cubicBezTo>
                    <a:cubicBezTo>
                      <a:pt x="24" y="83"/>
                      <a:pt x="24" y="83"/>
                      <a:pt x="24" y="83"/>
                    </a:cubicBezTo>
                    <a:cubicBezTo>
                      <a:pt x="24" y="89"/>
                      <a:pt x="19" y="93"/>
                      <a:pt x="13" y="93"/>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6" name="Freeform 207"/>
              <p:cNvSpPr/>
              <p:nvPr/>
            </p:nvSpPr>
            <p:spPr bwMode="auto">
              <a:xfrm>
                <a:off x="5041901" y="2178050"/>
                <a:ext cx="168275" cy="285750"/>
              </a:xfrm>
              <a:custGeom>
                <a:avLst/>
                <a:gdLst>
                  <a:gd name="T0" fmla="*/ 13 w 53"/>
                  <a:gd name="T1" fmla="*/ 90 h 90"/>
                  <a:gd name="T2" fmla="*/ 9 w 53"/>
                  <a:gd name="T3" fmla="*/ 89 h 90"/>
                  <a:gd name="T4" fmla="*/ 2 w 53"/>
                  <a:gd name="T5" fmla="*/ 73 h 90"/>
                  <a:gd name="T6" fmla="*/ 29 w 53"/>
                  <a:gd name="T7" fmla="*/ 9 h 90"/>
                  <a:gd name="T8" fmla="*/ 44 w 53"/>
                  <a:gd name="T9" fmla="*/ 3 h 90"/>
                  <a:gd name="T10" fmla="*/ 50 w 53"/>
                  <a:gd name="T11" fmla="*/ 18 h 90"/>
                  <a:gd name="T12" fmla="*/ 24 w 53"/>
                  <a:gd name="T13" fmla="*/ 82 h 90"/>
                  <a:gd name="T14" fmla="*/ 13 w 53"/>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90">
                    <a:moveTo>
                      <a:pt x="13" y="90"/>
                    </a:moveTo>
                    <a:cubicBezTo>
                      <a:pt x="11" y="90"/>
                      <a:pt x="10" y="89"/>
                      <a:pt x="9" y="89"/>
                    </a:cubicBezTo>
                    <a:cubicBezTo>
                      <a:pt x="3" y="86"/>
                      <a:pt x="0" y="79"/>
                      <a:pt x="2" y="73"/>
                    </a:cubicBezTo>
                    <a:cubicBezTo>
                      <a:pt x="29" y="9"/>
                      <a:pt x="29" y="9"/>
                      <a:pt x="29" y="9"/>
                    </a:cubicBezTo>
                    <a:cubicBezTo>
                      <a:pt x="31" y="3"/>
                      <a:pt x="38" y="0"/>
                      <a:pt x="44" y="3"/>
                    </a:cubicBezTo>
                    <a:cubicBezTo>
                      <a:pt x="50" y="5"/>
                      <a:pt x="53" y="12"/>
                      <a:pt x="50" y="18"/>
                    </a:cubicBezTo>
                    <a:cubicBezTo>
                      <a:pt x="24" y="82"/>
                      <a:pt x="24" y="82"/>
                      <a:pt x="24" y="82"/>
                    </a:cubicBezTo>
                    <a:cubicBezTo>
                      <a:pt x="22" y="87"/>
                      <a:pt x="18" y="90"/>
                      <a:pt x="13" y="90"/>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7" name="Freeform 208"/>
              <p:cNvSpPr/>
              <p:nvPr/>
            </p:nvSpPr>
            <p:spPr bwMode="auto">
              <a:xfrm>
                <a:off x="5343526" y="2381250"/>
                <a:ext cx="219075" cy="254000"/>
              </a:xfrm>
              <a:custGeom>
                <a:avLst/>
                <a:gdLst>
                  <a:gd name="T0" fmla="*/ 13 w 69"/>
                  <a:gd name="T1" fmla="*/ 80 h 80"/>
                  <a:gd name="T2" fmla="*/ 6 w 69"/>
                  <a:gd name="T3" fmla="*/ 78 h 80"/>
                  <a:gd name="T4" fmla="*/ 4 w 69"/>
                  <a:gd name="T5" fmla="*/ 62 h 80"/>
                  <a:gd name="T6" fmla="*/ 46 w 69"/>
                  <a:gd name="T7" fmla="*/ 6 h 80"/>
                  <a:gd name="T8" fmla="*/ 63 w 69"/>
                  <a:gd name="T9" fmla="*/ 4 h 80"/>
                  <a:gd name="T10" fmla="*/ 65 w 69"/>
                  <a:gd name="T11" fmla="*/ 21 h 80"/>
                  <a:gd name="T12" fmla="*/ 22 w 69"/>
                  <a:gd name="T13" fmla="*/ 76 h 80"/>
                  <a:gd name="T14" fmla="*/ 13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13" y="80"/>
                    </a:moveTo>
                    <a:cubicBezTo>
                      <a:pt x="11" y="80"/>
                      <a:pt x="8" y="80"/>
                      <a:pt x="6" y="78"/>
                    </a:cubicBezTo>
                    <a:cubicBezTo>
                      <a:pt x="1" y="74"/>
                      <a:pt x="0" y="67"/>
                      <a:pt x="4" y="62"/>
                    </a:cubicBezTo>
                    <a:cubicBezTo>
                      <a:pt x="46" y="6"/>
                      <a:pt x="46" y="6"/>
                      <a:pt x="46" y="6"/>
                    </a:cubicBezTo>
                    <a:cubicBezTo>
                      <a:pt x="50" y="1"/>
                      <a:pt x="58" y="0"/>
                      <a:pt x="63" y="4"/>
                    </a:cubicBezTo>
                    <a:cubicBezTo>
                      <a:pt x="68" y="8"/>
                      <a:pt x="69" y="15"/>
                      <a:pt x="65" y="21"/>
                    </a:cubicBezTo>
                    <a:cubicBezTo>
                      <a:pt x="22" y="76"/>
                      <a:pt x="22" y="76"/>
                      <a:pt x="22" y="76"/>
                    </a:cubicBezTo>
                    <a:cubicBezTo>
                      <a:pt x="20" y="79"/>
                      <a:pt x="17" y="80"/>
                      <a:pt x="13" y="80"/>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8" name="Freeform 209"/>
              <p:cNvSpPr/>
              <p:nvPr/>
            </p:nvSpPr>
            <p:spPr bwMode="auto">
              <a:xfrm>
                <a:off x="5591176" y="2670175"/>
                <a:ext cx="257175" cy="212725"/>
              </a:xfrm>
              <a:custGeom>
                <a:avLst/>
                <a:gdLst>
                  <a:gd name="T0" fmla="*/ 13 w 81"/>
                  <a:gd name="T1" fmla="*/ 67 h 67"/>
                  <a:gd name="T2" fmla="*/ 3 w 81"/>
                  <a:gd name="T3" fmla="*/ 63 h 67"/>
                  <a:gd name="T4" fmla="*/ 6 w 81"/>
                  <a:gd name="T5" fmla="*/ 46 h 67"/>
                  <a:gd name="T6" fmla="*/ 61 w 81"/>
                  <a:gd name="T7" fmla="*/ 4 h 67"/>
                  <a:gd name="T8" fmla="*/ 77 w 81"/>
                  <a:gd name="T9" fmla="*/ 6 h 67"/>
                  <a:gd name="T10" fmla="*/ 75 w 81"/>
                  <a:gd name="T11" fmla="*/ 22 h 67"/>
                  <a:gd name="T12" fmla="*/ 20 w 81"/>
                  <a:gd name="T13" fmla="*/ 65 h 67"/>
                  <a:gd name="T14" fmla="*/ 13 w 8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7">
                    <a:moveTo>
                      <a:pt x="13" y="67"/>
                    </a:moveTo>
                    <a:cubicBezTo>
                      <a:pt x="9" y="67"/>
                      <a:pt x="6" y="66"/>
                      <a:pt x="3" y="63"/>
                    </a:cubicBezTo>
                    <a:cubicBezTo>
                      <a:pt x="0" y="57"/>
                      <a:pt x="0" y="50"/>
                      <a:pt x="6" y="46"/>
                    </a:cubicBezTo>
                    <a:cubicBezTo>
                      <a:pt x="61" y="4"/>
                      <a:pt x="61" y="4"/>
                      <a:pt x="61" y="4"/>
                    </a:cubicBezTo>
                    <a:cubicBezTo>
                      <a:pt x="66" y="0"/>
                      <a:pt x="73" y="1"/>
                      <a:pt x="77" y="6"/>
                    </a:cubicBezTo>
                    <a:cubicBezTo>
                      <a:pt x="81" y="11"/>
                      <a:pt x="80" y="18"/>
                      <a:pt x="75" y="22"/>
                    </a:cubicBezTo>
                    <a:cubicBezTo>
                      <a:pt x="20" y="65"/>
                      <a:pt x="20" y="65"/>
                      <a:pt x="20" y="65"/>
                    </a:cubicBezTo>
                    <a:cubicBezTo>
                      <a:pt x="18" y="66"/>
                      <a:pt x="15" y="67"/>
                      <a:pt x="13" y="67"/>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9" name="Freeform 210"/>
              <p:cNvSpPr/>
              <p:nvPr/>
            </p:nvSpPr>
            <p:spPr bwMode="auto">
              <a:xfrm>
                <a:off x="5762626" y="3022600"/>
                <a:ext cx="288925" cy="161925"/>
              </a:xfrm>
              <a:custGeom>
                <a:avLst/>
                <a:gdLst>
                  <a:gd name="T0" fmla="*/ 14 w 91"/>
                  <a:gd name="T1" fmla="*/ 51 h 51"/>
                  <a:gd name="T2" fmla="*/ 3 w 91"/>
                  <a:gd name="T3" fmla="*/ 44 h 51"/>
                  <a:gd name="T4" fmla="*/ 9 w 91"/>
                  <a:gd name="T5" fmla="*/ 29 h 51"/>
                  <a:gd name="T6" fmla="*/ 74 w 91"/>
                  <a:gd name="T7" fmla="*/ 2 h 51"/>
                  <a:gd name="T8" fmla="*/ 89 w 91"/>
                  <a:gd name="T9" fmla="*/ 8 h 51"/>
                  <a:gd name="T10" fmla="*/ 83 w 91"/>
                  <a:gd name="T11" fmla="*/ 24 h 51"/>
                  <a:gd name="T12" fmla="*/ 18 w 91"/>
                  <a:gd name="T13" fmla="*/ 50 h 51"/>
                  <a:gd name="T14" fmla="*/ 14 w 91"/>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1">
                    <a:moveTo>
                      <a:pt x="14" y="51"/>
                    </a:moveTo>
                    <a:cubicBezTo>
                      <a:pt x="9" y="51"/>
                      <a:pt x="5" y="48"/>
                      <a:pt x="3" y="44"/>
                    </a:cubicBezTo>
                    <a:cubicBezTo>
                      <a:pt x="0" y="38"/>
                      <a:pt x="3" y="31"/>
                      <a:pt x="9" y="29"/>
                    </a:cubicBezTo>
                    <a:cubicBezTo>
                      <a:pt x="74" y="2"/>
                      <a:pt x="74" y="2"/>
                      <a:pt x="74" y="2"/>
                    </a:cubicBezTo>
                    <a:cubicBezTo>
                      <a:pt x="80" y="0"/>
                      <a:pt x="86" y="2"/>
                      <a:pt x="89" y="8"/>
                    </a:cubicBezTo>
                    <a:cubicBezTo>
                      <a:pt x="91" y="14"/>
                      <a:pt x="88" y="21"/>
                      <a:pt x="83" y="24"/>
                    </a:cubicBezTo>
                    <a:cubicBezTo>
                      <a:pt x="18" y="50"/>
                      <a:pt x="18" y="50"/>
                      <a:pt x="18" y="50"/>
                    </a:cubicBezTo>
                    <a:cubicBezTo>
                      <a:pt x="17" y="51"/>
                      <a:pt x="15" y="51"/>
                      <a:pt x="14" y="51"/>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grpSp>
          <p:nvGrpSpPr>
            <p:cNvPr id="66" name="Group 10"/>
            <p:cNvGrpSpPr/>
            <p:nvPr/>
          </p:nvGrpSpPr>
          <p:grpSpPr>
            <a:xfrm>
              <a:off x="6867526" y="3416301"/>
              <a:ext cx="812800" cy="1514475"/>
              <a:chOff x="5343526" y="3416300"/>
              <a:chExt cx="812800" cy="1514475"/>
            </a:xfrm>
            <a:grpFill/>
          </p:grpSpPr>
          <p:sp>
            <p:nvSpPr>
              <p:cNvPr id="90" name="Freeform 211"/>
              <p:cNvSpPr/>
              <p:nvPr/>
            </p:nvSpPr>
            <p:spPr bwMode="auto">
              <a:xfrm>
                <a:off x="5857876" y="3416300"/>
                <a:ext cx="298450" cy="104775"/>
              </a:xfrm>
              <a:custGeom>
                <a:avLst/>
                <a:gdLst>
                  <a:gd name="T0" fmla="*/ 12 w 94"/>
                  <a:gd name="T1" fmla="*/ 33 h 33"/>
                  <a:gd name="T2" fmla="*/ 0 w 94"/>
                  <a:gd name="T3" fmla="*/ 23 h 33"/>
                  <a:gd name="T4" fmla="*/ 10 w 94"/>
                  <a:gd name="T5" fmla="*/ 10 h 33"/>
                  <a:gd name="T6" fmla="*/ 80 w 94"/>
                  <a:gd name="T7" fmla="*/ 1 h 33"/>
                  <a:gd name="T8" fmla="*/ 93 w 94"/>
                  <a:gd name="T9" fmla="*/ 11 h 33"/>
                  <a:gd name="T10" fmla="*/ 83 w 94"/>
                  <a:gd name="T11" fmla="*/ 24 h 33"/>
                  <a:gd name="T12" fmla="*/ 14 w 94"/>
                  <a:gd name="T13" fmla="*/ 33 h 33"/>
                  <a:gd name="T14" fmla="*/ 12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12" y="33"/>
                    </a:moveTo>
                    <a:cubicBezTo>
                      <a:pt x="6" y="33"/>
                      <a:pt x="1" y="29"/>
                      <a:pt x="0" y="23"/>
                    </a:cubicBezTo>
                    <a:cubicBezTo>
                      <a:pt x="0" y="17"/>
                      <a:pt x="4" y="11"/>
                      <a:pt x="10" y="10"/>
                    </a:cubicBezTo>
                    <a:cubicBezTo>
                      <a:pt x="80" y="1"/>
                      <a:pt x="80" y="1"/>
                      <a:pt x="80" y="1"/>
                    </a:cubicBezTo>
                    <a:cubicBezTo>
                      <a:pt x="86" y="0"/>
                      <a:pt x="92" y="5"/>
                      <a:pt x="93" y="11"/>
                    </a:cubicBezTo>
                    <a:cubicBezTo>
                      <a:pt x="94" y="17"/>
                      <a:pt x="89" y="23"/>
                      <a:pt x="83" y="24"/>
                    </a:cubicBezTo>
                    <a:cubicBezTo>
                      <a:pt x="14" y="33"/>
                      <a:pt x="14" y="33"/>
                      <a:pt x="14" y="33"/>
                    </a:cubicBezTo>
                    <a:cubicBezTo>
                      <a:pt x="13" y="33"/>
                      <a:pt x="13" y="33"/>
                      <a:pt x="12" y="33"/>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1" name="Freeform 212"/>
              <p:cNvSpPr/>
              <p:nvPr/>
            </p:nvSpPr>
            <p:spPr bwMode="auto">
              <a:xfrm>
                <a:off x="5857876" y="3794125"/>
                <a:ext cx="298450" cy="104775"/>
              </a:xfrm>
              <a:custGeom>
                <a:avLst/>
                <a:gdLst>
                  <a:gd name="T0" fmla="*/ 81 w 94"/>
                  <a:gd name="T1" fmla="*/ 33 h 33"/>
                  <a:gd name="T2" fmla="*/ 80 w 94"/>
                  <a:gd name="T3" fmla="*/ 33 h 33"/>
                  <a:gd name="T4" fmla="*/ 10 w 94"/>
                  <a:gd name="T5" fmla="*/ 24 h 33"/>
                  <a:gd name="T6" fmla="*/ 0 w 94"/>
                  <a:gd name="T7" fmla="*/ 11 h 33"/>
                  <a:gd name="T8" fmla="*/ 14 w 94"/>
                  <a:gd name="T9" fmla="*/ 1 h 33"/>
                  <a:gd name="T10" fmla="*/ 83 w 94"/>
                  <a:gd name="T11" fmla="*/ 10 h 33"/>
                  <a:gd name="T12" fmla="*/ 93 w 94"/>
                  <a:gd name="T13" fmla="*/ 23 h 33"/>
                  <a:gd name="T14" fmla="*/ 81 w 9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
                    <a:moveTo>
                      <a:pt x="81" y="33"/>
                    </a:moveTo>
                    <a:cubicBezTo>
                      <a:pt x="81" y="33"/>
                      <a:pt x="80" y="33"/>
                      <a:pt x="80" y="33"/>
                    </a:cubicBezTo>
                    <a:cubicBezTo>
                      <a:pt x="10" y="24"/>
                      <a:pt x="10" y="24"/>
                      <a:pt x="10" y="24"/>
                    </a:cubicBezTo>
                    <a:cubicBezTo>
                      <a:pt x="4" y="23"/>
                      <a:pt x="0" y="17"/>
                      <a:pt x="0" y="11"/>
                    </a:cubicBezTo>
                    <a:cubicBezTo>
                      <a:pt x="1" y="4"/>
                      <a:pt x="7" y="0"/>
                      <a:pt x="14" y="1"/>
                    </a:cubicBezTo>
                    <a:cubicBezTo>
                      <a:pt x="83" y="10"/>
                      <a:pt x="83" y="10"/>
                      <a:pt x="83" y="10"/>
                    </a:cubicBezTo>
                    <a:cubicBezTo>
                      <a:pt x="89" y="11"/>
                      <a:pt x="94" y="17"/>
                      <a:pt x="93" y="23"/>
                    </a:cubicBezTo>
                    <a:cubicBezTo>
                      <a:pt x="92" y="29"/>
                      <a:pt x="87" y="33"/>
                      <a:pt x="81" y="33"/>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2" name="Freeform 213"/>
              <p:cNvSpPr/>
              <p:nvPr/>
            </p:nvSpPr>
            <p:spPr bwMode="auto">
              <a:xfrm>
                <a:off x="5762626" y="4127500"/>
                <a:ext cx="288925" cy="165100"/>
              </a:xfrm>
              <a:custGeom>
                <a:avLst/>
                <a:gdLst>
                  <a:gd name="T0" fmla="*/ 78 w 91"/>
                  <a:gd name="T1" fmla="*/ 52 h 52"/>
                  <a:gd name="T2" fmla="*/ 74 w 91"/>
                  <a:gd name="T3" fmla="*/ 51 h 52"/>
                  <a:gd name="T4" fmla="*/ 9 w 91"/>
                  <a:gd name="T5" fmla="*/ 24 h 52"/>
                  <a:gd name="T6" fmla="*/ 3 w 91"/>
                  <a:gd name="T7" fmla="*/ 9 h 52"/>
                  <a:gd name="T8" fmla="*/ 18 w 91"/>
                  <a:gd name="T9" fmla="*/ 3 h 52"/>
                  <a:gd name="T10" fmla="*/ 83 w 91"/>
                  <a:gd name="T11" fmla="*/ 29 h 52"/>
                  <a:gd name="T12" fmla="*/ 89 w 91"/>
                  <a:gd name="T13" fmla="*/ 45 h 52"/>
                  <a:gd name="T14" fmla="*/ 78 w 9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52">
                    <a:moveTo>
                      <a:pt x="78" y="52"/>
                    </a:moveTo>
                    <a:cubicBezTo>
                      <a:pt x="77" y="52"/>
                      <a:pt x="75" y="52"/>
                      <a:pt x="74" y="51"/>
                    </a:cubicBezTo>
                    <a:cubicBezTo>
                      <a:pt x="9" y="24"/>
                      <a:pt x="9" y="24"/>
                      <a:pt x="9" y="24"/>
                    </a:cubicBezTo>
                    <a:cubicBezTo>
                      <a:pt x="3" y="22"/>
                      <a:pt x="0" y="15"/>
                      <a:pt x="3" y="9"/>
                    </a:cubicBezTo>
                    <a:cubicBezTo>
                      <a:pt x="5" y="3"/>
                      <a:pt x="12" y="0"/>
                      <a:pt x="18" y="3"/>
                    </a:cubicBezTo>
                    <a:cubicBezTo>
                      <a:pt x="83" y="29"/>
                      <a:pt x="83" y="29"/>
                      <a:pt x="83" y="29"/>
                    </a:cubicBezTo>
                    <a:cubicBezTo>
                      <a:pt x="88" y="32"/>
                      <a:pt x="91" y="39"/>
                      <a:pt x="89" y="45"/>
                    </a:cubicBezTo>
                    <a:cubicBezTo>
                      <a:pt x="87" y="49"/>
                      <a:pt x="83" y="52"/>
                      <a:pt x="78" y="52"/>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3" name="Freeform 214"/>
              <p:cNvSpPr/>
              <p:nvPr/>
            </p:nvSpPr>
            <p:spPr bwMode="auto">
              <a:xfrm>
                <a:off x="5591176" y="4429125"/>
                <a:ext cx="257175" cy="215900"/>
              </a:xfrm>
              <a:custGeom>
                <a:avLst/>
                <a:gdLst>
                  <a:gd name="T0" fmla="*/ 68 w 81"/>
                  <a:gd name="T1" fmla="*/ 68 h 68"/>
                  <a:gd name="T2" fmla="*/ 61 w 81"/>
                  <a:gd name="T3" fmla="*/ 65 h 68"/>
                  <a:gd name="T4" fmla="*/ 6 w 81"/>
                  <a:gd name="T5" fmla="*/ 23 h 68"/>
                  <a:gd name="T6" fmla="*/ 3 w 81"/>
                  <a:gd name="T7" fmla="*/ 6 h 68"/>
                  <a:gd name="T8" fmla="*/ 20 w 81"/>
                  <a:gd name="T9" fmla="*/ 4 h 68"/>
                  <a:gd name="T10" fmla="*/ 75 w 81"/>
                  <a:gd name="T11" fmla="*/ 47 h 68"/>
                  <a:gd name="T12" fmla="*/ 77 w 81"/>
                  <a:gd name="T13" fmla="*/ 63 h 68"/>
                  <a:gd name="T14" fmla="*/ 68 w 81"/>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8">
                    <a:moveTo>
                      <a:pt x="68" y="68"/>
                    </a:moveTo>
                    <a:cubicBezTo>
                      <a:pt x="66" y="68"/>
                      <a:pt x="63" y="67"/>
                      <a:pt x="61" y="65"/>
                    </a:cubicBezTo>
                    <a:cubicBezTo>
                      <a:pt x="6" y="23"/>
                      <a:pt x="6" y="23"/>
                      <a:pt x="6" y="23"/>
                    </a:cubicBezTo>
                    <a:cubicBezTo>
                      <a:pt x="0" y="19"/>
                      <a:pt x="0" y="12"/>
                      <a:pt x="3" y="6"/>
                    </a:cubicBezTo>
                    <a:cubicBezTo>
                      <a:pt x="7" y="1"/>
                      <a:pt x="15" y="0"/>
                      <a:pt x="20" y="4"/>
                    </a:cubicBezTo>
                    <a:cubicBezTo>
                      <a:pt x="75" y="47"/>
                      <a:pt x="75" y="47"/>
                      <a:pt x="75" y="47"/>
                    </a:cubicBezTo>
                    <a:cubicBezTo>
                      <a:pt x="80" y="51"/>
                      <a:pt x="81" y="58"/>
                      <a:pt x="77" y="63"/>
                    </a:cubicBezTo>
                    <a:cubicBezTo>
                      <a:pt x="75" y="66"/>
                      <a:pt x="72" y="68"/>
                      <a:pt x="68" y="68"/>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4" name="Freeform 215"/>
              <p:cNvSpPr/>
              <p:nvPr/>
            </p:nvSpPr>
            <p:spPr bwMode="auto">
              <a:xfrm>
                <a:off x="5343526" y="4676775"/>
                <a:ext cx="219075" cy="254000"/>
              </a:xfrm>
              <a:custGeom>
                <a:avLst/>
                <a:gdLst>
                  <a:gd name="T0" fmla="*/ 56 w 69"/>
                  <a:gd name="T1" fmla="*/ 80 h 80"/>
                  <a:gd name="T2" fmla="*/ 46 w 69"/>
                  <a:gd name="T3" fmla="*/ 76 h 80"/>
                  <a:gd name="T4" fmla="*/ 4 w 69"/>
                  <a:gd name="T5" fmla="*/ 20 h 80"/>
                  <a:gd name="T6" fmla="*/ 6 w 69"/>
                  <a:gd name="T7" fmla="*/ 4 h 80"/>
                  <a:gd name="T8" fmla="*/ 22 w 69"/>
                  <a:gd name="T9" fmla="*/ 6 h 80"/>
                  <a:gd name="T10" fmla="*/ 65 w 69"/>
                  <a:gd name="T11" fmla="*/ 61 h 80"/>
                  <a:gd name="T12" fmla="*/ 63 w 69"/>
                  <a:gd name="T13" fmla="*/ 78 h 80"/>
                  <a:gd name="T14" fmla="*/ 56 w 6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80">
                    <a:moveTo>
                      <a:pt x="56" y="80"/>
                    </a:moveTo>
                    <a:cubicBezTo>
                      <a:pt x="52" y="80"/>
                      <a:pt x="49" y="79"/>
                      <a:pt x="46" y="76"/>
                    </a:cubicBezTo>
                    <a:cubicBezTo>
                      <a:pt x="4" y="20"/>
                      <a:pt x="4" y="20"/>
                      <a:pt x="4" y="20"/>
                    </a:cubicBezTo>
                    <a:cubicBezTo>
                      <a:pt x="0" y="15"/>
                      <a:pt x="1" y="8"/>
                      <a:pt x="6" y="4"/>
                    </a:cubicBezTo>
                    <a:cubicBezTo>
                      <a:pt x="11" y="0"/>
                      <a:pt x="18" y="1"/>
                      <a:pt x="22" y="6"/>
                    </a:cubicBezTo>
                    <a:cubicBezTo>
                      <a:pt x="65" y="61"/>
                      <a:pt x="65" y="61"/>
                      <a:pt x="65" y="61"/>
                    </a:cubicBezTo>
                    <a:cubicBezTo>
                      <a:pt x="69" y="67"/>
                      <a:pt x="68" y="74"/>
                      <a:pt x="63" y="78"/>
                    </a:cubicBezTo>
                    <a:cubicBezTo>
                      <a:pt x="61" y="79"/>
                      <a:pt x="58" y="80"/>
                      <a:pt x="56" y="80"/>
                    </a:cubicBezTo>
                    <a:close/>
                  </a:path>
                </a:pathLst>
              </a:cu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grpSp>
          <p:nvGrpSpPr>
            <p:cNvPr id="67" name="Group 21"/>
            <p:cNvGrpSpPr/>
            <p:nvPr/>
          </p:nvGrpSpPr>
          <p:grpSpPr>
            <a:xfrm>
              <a:off x="4826002" y="2092325"/>
              <a:ext cx="600075" cy="603250"/>
              <a:chOff x="3302001" y="2092325"/>
              <a:chExt cx="600075" cy="603250"/>
            </a:xfrm>
            <a:grpFill/>
          </p:grpSpPr>
          <p:sp>
            <p:nvSpPr>
              <p:cNvPr id="85" name="Oval 218"/>
              <p:cNvSpPr>
                <a:spLocks noChangeArrowheads="1"/>
              </p:cNvSpPr>
              <p:nvPr/>
            </p:nvSpPr>
            <p:spPr bwMode="auto">
              <a:xfrm>
                <a:off x="3314701" y="2105025"/>
                <a:ext cx="574675" cy="577850"/>
              </a:xfrm>
              <a:prstGeom prst="ellipse">
                <a:avLst/>
              </a:pr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nvGrpSpPr>
              <p:cNvPr id="86" name="Group 16"/>
              <p:cNvGrpSpPr/>
              <p:nvPr/>
            </p:nvGrpSpPr>
            <p:grpSpPr>
              <a:xfrm>
                <a:off x="3302001" y="2092325"/>
                <a:ext cx="600075" cy="603250"/>
                <a:chOff x="3302001" y="2092325"/>
                <a:chExt cx="600075" cy="603250"/>
              </a:xfrm>
              <a:grpFill/>
            </p:grpSpPr>
            <p:sp>
              <p:nvSpPr>
                <p:cNvPr id="87" name="Freeform 219"/>
                <p:cNvSpPr/>
                <p:nvPr/>
              </p:nvSpPr>
              <p:spPr bwMode="auto">
                <a:xfrm>
                  <a:off x="3302001" y="2092325"/>
                  <a:ext cx="600075" cy="603250"/>
                </a:xfrm>
                <a:custGeom>
                  <a:avLst/>
                  <a:gdLst>
                    <a:gd name="T0" fmla="*/ 94 w 189"/>
                    <a:gd name="T1" fmla="*/ 186 h 190"/>
                    <a:gd name="T2" fmla="*/ 94 w 189"/>
                    <a:gd name="T3" fmla="*/ 190 h 190"/>
                    <a:gd name="T4" fmla="*/ 189 w 189"/>
                    <a:gd name="T5" fmla="*/ 95 h 190"/>
                    <a:gd name="T6" fmla="*/ 94 w 189"/>
                    <a:gd name="T7" fmla="*/ 0 h 190"/>
                    <a:gd name="T8" fmla="*/ 0 w 189"/>
                    <a:gd name="T9" fmla="*/ 95 h 190"/>
                    <a:gd name="T10" fmla="*/ 94 w 189"/>
                    <a:gd name="T11" fmla="*/ 190 h 190"/>
                    <a:gd name="T12" fmla="*/ 94 w 189"/>
                    <a:gd name="T13" fmla="*/ 186 h 190"/>
                    <a:gd name="T14" fmla="*/ 94 w 189"/>
                    <a:gd name="T15" fmla="*/ 182 h 190"/>
                    <a:gd name="T16" fmla="*/ 33 w 189"/>
                    <a:gd name="T17" fmla="*/ 156 h 190"/>
                    <a:gd name="T18" fmla="*/ 8 w 189"/>
                    <a:gd name="T19" fmla="*/ 95 h 190"/>
                    <a:gd name="T20" fmla="*/ 33 w 189"/>
                    <a:gd name="T21" fmla="*/ 34 h 190"/>
                    <a:gd name="T22" fmla="*/ 94 w 189"/>
                    <a:gd name="T23" fmla="*/ 8 h 190"/>
                    <a:gd name="T24" fmla="*/ 156 w 189"/>
                    <a:gd name="T25" fmla="*/ 34 h 190"/>
                    <a:gd name="T26" fmla="*/ 181 w 189"/>
                    <a:gd name="T27" fmla="*/ 95 h 190"/>
                    <a:gd name="T28" fmla="*/ 156 w 189"/>
                    <a:gd name="T29" fmla="*/ 156 h 190"/>
                    <a:gd name="T30" fmla="*/ 94 w 189"/>
                    <a:gd name="T31" fmla="*/ 182 h 190"/>
                    <a:gd name="T32" fmla="*/ 94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4" y="186"/>
                      </a:moveTo>
                      <a:cubicBezTo>
                        <a:pt x="94" y="190"/>
                        <a:pt x="94" y="190"/>
                        <a:pt x="94" y="190"/>
                      </a:cubicBezTo>
                      <a:cubicBezTo>
                        <a:pt x="147" y="190"/>
                        <a:pt x="189" y="147"/>
                        <a:pt x="189" y="95"/>
                      </a:cubicBezTo>
                      <a:cubicBezTo>
                        <a:pt x="189" y="43"/>
                        <a:pt x="147" y="0"/>
                        <a:pt x="94" y="0"/>
                      </a:cubicBezTo>
                      <a:cubicBezTo>
                        <a:pt x="42" y="0"/>
                        <a:pt x="0" y="43"/>
                        <a:pt x="0" y="95"/>
                      </a:cubicBezTo>
                      <a:cubicBezTo>
                        <a:pt x="0" y="147"/>
                        <a:pt x="42" y="190"/>
                        <a:pt x="94" y="190"/>
                      </a:cubicBezTo>
                      <a:cubicBezTo>
                        <a:pt x="94" y="186"/>
                        <a:pt x="94" y="186"/>
                        <a:pt x="94" y="186"/>
                      </a:cubicBezTo>
                      <a:cubicBezTo>
                        <a:pt x="94" y="182"/>
                        <a:pt x="94" y="182"/>
                        <a:pt x="94" y="182"/>
                      </a:cubicBezTo>
                      <a:cubicBezTo>
                        <a:pt x="70" y="182"/>
                        <a:pt x="49" y="172"/>
                        <a:pt x="33" y="156"/>
                      </a:cubicBezTo>
                      <a:cubicBezTo>
                        <a:pt x="17" y="141"/>
                        <a:pt x="8" y="119"/>
                        <a:pt x="8" y="95"/>
                      </a:cubicBezTo>
                      <a:cubicBezTo>
                        <a:pt x="8" y="71"/>
                        <a:pt x="17" y="50"/>
                        <a:pt x="33" y="34"/>
                      </a:cubicBezTo>
                      <a:cubicBezTo>
                        <a:pt x="49" y="18"/>
                        <a:pt x="70" y="8"/>
                        <a:pt x="94" y="8"/>
                      </a:cubicBezTo>
                      <a:cubicBezTo>
                        <a:pt x="118" y="8"/>
                        <a:pt x="140" y="18"/>
                        <a:pt x="156" y="34"/>
                      </a:cubicBezTo>
                      <a:cubicBezTo>
                        <a:pt x="171" y="50"/>
                        <a:pt x="181" y="71"/>
                        <a:pt x="181" y="95"/>
                      </a:cubicBezTo>
                      <a:cubicBezTo>
                        <a:pt x="181" y="119"/>
                        <a:pt x="171" y="141"/>
                        <a:pt x="156" y="156"/>
                      </a:cubicBezTo>
                      <a:cubicBezTo>
                        <a:pt x="140" y="172"/>
                        <a:pt x="118" y="182"/>
                        <a:pt x="94" y="182"/>
                      </a:cubicBezTo>
                      <a:lnTo>
                        <a:pt x="9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8" name="Freeform 220"/>
                <p:cNvSpPr>
                  <a:spLocks noEditPoints="1"/>
                </p:cNvSpPr>
                <p:nvPr/>
              </p:nvSpPr>
              <p:spPr bwMode="auto">
                <a:xfrm>
                  <a:off x="3473451" y="2219325"/>
                  <a:ext cx="254000" cy="368300"/>
                </a:xfrm>
                <a:custGeom>
                  <a:avLst/>
                  <a:gdLst>
                    <a:gd name="T0" fmla="*/ 23 w 80"/>
                    <a:gd name="T1" fmla="*/ 101 h 116"/>
                    <a:gd name="T2" fmla="*/ 24 w 80"/>
                    <a:gd name="T3" fmla="*/ 107 h 116"/>
                    <a:gd name="T4" fmla="*/ 30 w 80"/>
                    <a:gd name="T5" fmla="*/ 110 h 116"/>
                    <a:gd name="T6" fmla="*/ 30 w 80"/>
                    <a:gd name="T7" fmla="*/ 114 h 116"/>
                    <a:gd name="T8" fmla="*/ 40 w 80"/>
                    <a:gd name="T9" fmla="*/ 116 h 116"/>
                    <a:gd name="T10" fmla="*/ 51 w 80"/>
                    <a:gd name="T11" fmla="*/ 114 h 116"/>
                    <a:gd name="T12" fmla="*/ 51 w 80"/>
                    <a:gd name="T13" fmla="*/ 110 h 116"/>
                    <a:gd name="T14" fmla="*/ 56 w 80"/>
                    <a:gd name="T15" fmla="*/ 107 h 116"/>
                    <a:gd name="T16" fmla="*/ 57 w 80"/>
                    <a:gd name="T17" fmla="*/ 101 h 116"/>
                    <a:gd name="T18" fmla="*/ 40 w 80"/>
                    <a:gd name="T19" fmla="*/ 103 h 116"/>
                    <a:gd name="T20" fmla="*/ 23 w 80"/>
                    <a:gd name="T21" fmla="*/ 101 h 116"/>
                    <a:gd name="T22" fmla="*/ 22 w 80"/>
                    <a:gd name="T23" fmla="*/ 90 h 116"/>
                    <a:gd name="T24" fmla="*/ 23 w 80"/>
                    <a:gd name="T25" fmla="*/ 95 h 116"/>
                    <a:gd name="T26" fmla="*/ 40 w 80"/>
                    <a:gd name="T27" fmla="*/ 99 h 116"/>
                    <a:gd name="T28" fmla="*/ 58 w 80"/>
                    <a:gd name="T29" fmla="*/ 95 h 116"/>
                    <a:gd name="T30" fmla="*/ 59 w 80"/>
                    <a:gd name="T31" fmla="*/ 90 h 116"/>
                    <a:gd name="T32" fmla="*/ 40 w 80"/>
                    <a:gd name="T33" fmla="*/ 93 h 116"/>
                    <a:gd name="T34" fmla="*/ 22 w 80"/>
                    <a:gd name="T35" fmla="*/ 90 h 116"/>
                    <a:gd name="T36" fmla="*/ 40 w 80"/>
                    <a:gd name="T37" fmla="*/ 0 h 116"/>
                    <a:gd name="T38" fmla="*/ 0 w 80"/>
                    <a:gd name="T39" fmla="*/ 40 h 116"/>
                    <a:gd name="T40" fmla="*/ 20 w 80"/>
                    <a:gd name="T41" fmla="*/ 74 h 116"/>
                    <a:gd name="T42" fmla="*/ 21 w 80"/>
                    <a:gd name="T43" fmla="*/ 84 h 116"/>
                    <a:gd name="T44" fmla="*/ 40 w 80"/>
                    <a:gd name="T45" fmla="*/ 88 h 116"/>
                    <a:gd name="T46" fmla="*/ 60 w 80"/>
                    <a:gd name="T47" fmla="*/ 84 h 116"/>
                    <a:gd name="T48" fmla="*/ 61 w 80"/>
                    <a:gd name="T49" fmla="*/ 74 h 116"/>
                    <a:gd name="T50" fmla="*/ 80 w 80"/>
                    <a:gd name="T51" fmla="*/ 40 h 116"/>
                    <a:gd name="T52" fmla="*/ 40 w 80"/>
                    <a:gd name="T53" fmla="*/ 0 h 116"/>
                    <a:gd name="T54" fmla="*/ 55 w 80"/>
                    <a:gd name="T55" fmla="*/ 69 h 116"/>
                    <a:gd name="T56" fmla="*/ 54 w 80"/>
                    <a:gd name="T57" fmla="*/ 79 h 116"/>
                    <a:gd name="T58" fmla="*/ 40 w 80"/>
                    <a:gd name="T59" fmla="*/ 81 h 116"/>
                    <a:gd name="T60" fmla="*/ 27 w 80"/>
                    <a:gd name="T61" fmla="*/ 79 h 116"/>
                    <a:gd name="T62" fmla="*/ 26 w 80"/>
                    <a:gd name="T63" fmla="*/ 69 h 116"/>
                    <a:gd name="T64" fmla="*/ 7 w 80"/>
                    <a:gd name="T65" fmla="*/ 40 h 116"/>
                    <a:gd name="T66" fmla="*/ 40 w 80"/>
                    <a:gd name="T67" fmla="*/ 7 h 116"/>
                    <a:gd name="T68" fmla="*/ 73 w 80"/>
                    <a:gd name="T69" fmla="*/ 40 h 116"/>
                    <a:gd name="T70" fmla="*/ 55 w 80"/>
                    <a:gd name="T71" fmla="*/ 6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23" y="101"/>
                      </a:moveTo>
                      <a:cubicBezTo>
                        <a:pt x="24" y="107"/>
                        <a:pt x="24" y="107"/>
                        <a:pt x="24" y="107"/>
                      </a:cubicBezTo>
                      <a:cubicBezTo>
                        <a:pt x="24" y="107"/>
                        <a:pt x="26" y="109"/>
                        <a:pt x="30" y="110"/>
                      </a:cubicBezTo>
                      <a:cubicBezTo>
                        <a:pt x="30" y="114"/>
                        <a:pt x="30" y="114"/>
                        <a:pt x="30" y="114"/>
                      </a:cubicBezTo>
                      <a:cubicBezTo>
                        <a:pt x="30" y="114"/>
                        <a:pt x="32"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2"/>
                        <a:pt x="46" y="103"/>
                        <a:pt x="40" y="103"/>
                      </a:cubicBezTo>
                      <a:cubicBezTo>
                        <a:pt x="34" y="103"/>
                        <a:pt x="29" y="102"/>
                        <a:pt x="23" y="101"/>
                      </a:cubicBezTo>
                      <a:close/>
                      <a:moveTo>
                        <a:pt x="22" y="90"/>
                      </a:moveTo>
                      <a:cubicBezTo>
                        <a:pt x="23" y="95"/>
                        <a:pt x="23" y="95"/>
                        <a:pt x="23" y="95"/>
                      </a:cubicBezTo>
                      <a:cubicBezTo>
                        <a:pt x="28" y="98"/>
                        <a:pt x="34" y="99"/>
                        <a:pt x="40" y="99"/>
                      </a:cubicBezTo>
                      <a:cubicBezTo>
                        <a:pt x="47" y="99"/>
                        <a:pt x="53" y="98"/>
                        <a:pt x="58" y="95"/>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4"/>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4"/>
                        <a:pt x="80" y="40"/>
                      </a:cubicBezTo>
                      <a:cubicBezTo>
                        <a:pt x="80" y="18"/>
                        <a:pt x="62" y="0"/>
                        <a:pt x="40" y="0"/>
                      </a:cubicBezTo>
                      <a:close/>
                      <a:moveTo>
                        <a:pt x="55" y="69"/>
                      </a:moveTo>
                      <a:cubicBezTo>
                        <a:pt x="54" y="79"/>
                        <a:pt x="54" y="79"/>
                        <a:pt x="54" y="79"/>
                      </a:cubicBezTo>
                      <a:cubicBezTo>
                        <a:pt x="54" y="79"/>
                        <a:pt x="51" y="81"/>
                        <a:pt x="40" y="81"/>
                      </a:cubicBezTo>
                      <a:cubicBezTo>
                        <a:pt x="30" y="81"/>
                        <a:pt x="27" y="79"/>
                        <a:pt x="27" y="79"/>
                      </a:cubicBezTo>
                      <a:cubicBezTo>
                        <a:pt x="26" y="69"/>
                        <a:pt x="26" y="69"/>
                        <a:pt x="26" y="69"/>
                      </a:cubicBezTo>
                      <a:cubicBezTo>
                        <a:pt x="15" y="64"/>
                        <a:pt x="7" y="53"/>
                        <a:pt x="7" y="40"/>
                      </a:cubicBezTo>
                      <a:cubicBezTo>
                        <a:pt x="7" y="22"/>
                        <a:pt x="22" y="7"/>
                        <a:pt x="40" y="7"/>
                      </a:cubicBezTo>
                      <a:cubicBezTo>
                        <a:pt x="59" y="7"/>
                        <a:pt x="73" y="22"/>
                        <a:pt x="73" y="40"/>
                      </a:cubicBezTo>
                      <a:cubicBezTo>
                        <a:pt x="73" y="53"/>
                        <a:pt x="66" y="64"/>
                        <a:pt x="55" y="6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89" name="Freeform 221"/>
                <p:cNvSpPr>
                  <a:spLocks noEditPoints="1"/>
                </p:cNvSpPr>
                <p:nvPr/>
              </p:nvSpPr>
              <p:spPr bwMode="auto">
                <a:xfrm>
                  <a:off x="3514726" y="2257425"/>
                  <a:ext cx="146050" cy="180975"/>
                </a:xfrm>
                <a:custGeom>
                  <a:avLst/>
                  <a:gdLst>
                    <a:gd name="T0" fmla="*/ 27 w 46"/>
                    <a:gd name="T1" fmla="*/ 4 h 57"/>
                    <a:gd name="T2" fmla="*/ 29 w 46"/>
                    <a:gd name="T3" fmla="*/ 2 h 57"/>
                    <a:gd name="T4" fmla="*/ 27 w 46"/>
                    <a:gd name="T5" fmla="*/ 0 h 57"/>
                    <a:gd name="T6" fmla="*/ 0 w 46"/>
                    <a:gd name="T7" fmla="*/ 28 h 57"/>
                    <a:gd name="T8" fmla="*/ 2 w 46"/>
                    <a:gd name="T9" fmla="*/ 30 h 57"/>
                    <a:gd name="T10" fmla="*/ 4 w 46"/>
                    <a:gd name="T11" fmla="*/ 28 h 57"/>
                    <a:gd name="T12" fmla="*/ 27 w 46"/>
                    <a:gd name="T13" fmla="*/ 4 h 57"/>
                    <a:gd name="T14" fmla="*/ 40 w 46"/>
                    <a:gd name="T15" fmla="*/ 35 h 57"/>
                    <a:gd name="T16" fmla="*/ 36 w 46"/>
                    <a:gd name="T17" fmla="*/ 43 h 57"/>
                    <a:gd name="T18" fmla="*/ 27 w 46"/>
                    <a:gd name="T19" fmla="*/ 27 h 57"/>
                    <a:gd name="T20" fmla="*/ 18 w 46"/>
                    <a:gd name="T21" fmla="*/ 43 h 57"/>
                    <a:gd name="T22" fmla="*/ 15 w 46"/>
                    <a:gd name="T23" fmla="*/ 35 h 57"/>
                    <a:gd name="T24" fmla="*/ 9 w 46"/>
                    <a:gd name="T25" fmla="*/ 38 h 57"/>
                    <a:gd name="T26" fmla="*/ 18 w 46"/>
                    <a:gd name="T27" fmla="*/ 57 h 57"/>
                    <a:gd name="T28" fmla="*/ 27 w 46"/>
                    <a:gd name="T29" fmla="*/ 40 h 57"/>
                    <a:gd name="T30" fmla="*/ 37 w 46"/>
                    <a:gd name="T31" fmla="*/ 57 h 57"/>
                    <a:gd name="T32" fmla="*/ 46 w 46"/>
                    <a:gd name="T33" fmla="*/ 38 h 57"/>
                    <a:gd name="T34" fmla="*/ 40 w 46"/>
                    <a:gd name="T35"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7">
                      <a:moveTo>
                        <a:pt x="27" y="4"/>
                      </a:moveTo>
                      <a:cubicBezTo>
                        <a:pt x="29" y="4"/>
                        <a:pt x="29" y="4"/>
                        <a:pt x="29" y="2"/>
                      </a:cubicBezTo>
                      <a:cubicBezTo>
                        <a:pt x="29" y="1"/>
                        <a:pt x="29" y="0"/>
                        <a:pt x="27" y="0"/>
                      </a:cubicBezTo>
                      <a:cubicBezTo>
                        <a:pt x="12" y="0"/>
                        <a:pt x="0" y="13"/>
                        <a:pt x="0" y="28"/>
                      </a:cubicBezTo>
                      <a:cubicBezTo>
                        <a:pt x="0" y="29"/>
                        <a:pt x="1" y="30"/>
                        <a:pt x="2" y="30"/>
                      </a:cubicBezTo>
                      <a:cubicBezTo>
                        <a:pt x="3" y="30"/>
                        <a:pt x="4" y="29"/>
                        <a:pt x="4" y="28"/>
                      </a:cubicBezTo>
                      <a:cubicBezTo>
                        <a:pt x="4" y="15"/>
                        <a:pt x="14" y="4"/>
                        <a:pt x="27" y="4"/>
                      </a:cubicBezTo>
                      <a:close/>
                      <a:moveTo>
                        <a:pt x="40" y="35"/>
                      </a:moveTo>
                      <a:cubicBezTo>
                        <a:pt x="36" y="43"/>
                        <a:pt x="36" y="43"/>
                        <a:pt x="36" y="43"/>
                      </a:cubicBezTo>
                      <a:cubicBezTo>
                        <a:pt x="27" y="27"/>
                        <a:pt x="27" y="27"/>
                        <a:pt x="27" y="27"/>
                      </a:cubicBezTo>
                      <a:cubicBezTo>
                        <a:pt x="18" y="43"/>
                        <a:pt x="18" y="43"/>
                        <a:pt x="18" y="43"/>
                      </a:cubicBezTo>
                      <a:cubicBezTo>
                        <a:pt x="15" y="35"/>
                        <a:pt x="15" y="35"/>
                        <a:pt x="15" y="35"/>
                      </a:cubicBezTo>
                      <a:cubicBezTo>
                        <a:pt x="9" y="38"/>
                        <a:pt x="9" y="38"/>
                        <a:pt x="9" y="38"/>
                      </a:cubicBezTo>
                      <a:cubicBezTo>
                        <a:pt x="18" y="57"/>
                        <a:pt x="18" y="57"/>
                        <a:pt x="18" y="57"/>
                      </a:cubicBezTo>
                      <a:cubicBezTo>
                        <a:pt x="27" y="40"/>
                        <a:pt x="27" y="40"/>
                        <a:pt x="27" y="40"/>
                      </a:cubicBezTo>
                      <a:cubicBezTo>
                        <a:pt x="37" y="57"/>
                        <a:pt x="37" y="57"/>
                        <a:pt x="37" y="57"/>
                      </a:cubicBezTo>
                      <a:cubicBezTo>
                        <a:pt x="46" y="38"/>
                        <a:pt x="46" y="38"/>
                        <a:pt x="46" y="38"/>
                      </a:cubicBezTo>
                      <a:lnTo>
                        <a:pt x="40" y="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68" name="Group 20"/>
            <p:cNvGrpSpPr/>
            <p:nvPr/>
          </p:nvGrpSpPr>
          <p:grpSpPr>
            <a:xfrm>
              <a:off x="4321176" y="3968751"/>
              <a:ext cx="603250" cy="600075"/>
              <a:chOff x="2797176" y="3968750"/>
              <a:chExt cx="603250" cy="600075"/>
            </a:xfrm>
            <a:grpFill/>
          </p:grpSpPr>
          <p:sp>
            <p:nvSpPr>
              <p:cNvPr id="79" name="Oval 222"/>
              <p:cNvSpPr>
                <a:spLocks noChangeArrowheads="1"/>
              </p:cNvSpPr>
              <p:nvPr/>
            </p:nvSpPr>
            <p:spPr bwMode="auto">
              <a:xfrm>
                <a:off x="2809876" y="3981450"/>
                <a:ext cx="577850" cy="574675"/>
              </a:xfrm>
              <a:prstGeom prst="ellipse">
                <a:avLst/>
              </a:pr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nvGrpSpPr>
              <p:cNvPr id="80" name="Group 14"/>
              <p:cNvGrpSpPr/>
              <p:nvPr/>
            </p:nvGrpSpPr>
            <p:grpSpPr>
              <a:xfrm>
                <a:off x="2797176" y="3968750"/>
                <a:ext cx="603250" cy="600075"/>
                <a:chOff x="2797176" y="3968750"/>
                <a:chExt cx="603250" cy="600075"/>
              </a:xfrm>
              <a:grpFill/>
            </p:grpSpPr>
            <p:sp>
              <p:nvSpPr>
                <p:cNvPr id="81" name="Freeform 223"/>
                <p:cNvSpPr/>
                <p:nvPr/>
              </p:nvSpPr>
              <p:spPr bwMode="auto">
                <a:xfrm>
                  <a:off x="27971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50" y="172"/>
                        <a:pt x="34" y="156"/>
                      </a:cubicBezTo>
                      <a:cubicBezTo>
                        <a:pt x="18" y="140"/>
                        <a:pt x="8" y="119"/>
                        <a:pt x="8" y="95"/>
                      </a:cubicBezTo>
                      <a:cubicBezTo>
                        <a:pt x="8" y="71"/>
                        <a:pt x="18" y="49"/>
                        <a:pt x="34" y="33"/>
                      </a:cubicBezTo>
                      <a:cubicBezTo>
                        <a:pt x="50" y="18"/>
                        <a:pt x="71" y="8"/>
                        <a:pt x="95" y="8"/>
                      </a:cubicBezTo>
                      <a:cubicBezTo>
                        <a:pt x="119" y="8"/>
                        <a:pt x="141" y="18"/>
                        <a:pt x="156" y="33"/>
                      </a:cubicBezTo>
                      <a:cubicBezTo>
                        <a:pt x="172" y="49"/>
                        <a:pt x="182" y="71"/>
                        <a:pt x="182" y="95"/>
                      </a:cubicBezTo>
                      <a:cubicBezTo>
                        <a:pt x="182" y="119"/>
                        <a:pt x="172" y="140"/>
                        <a:pt x="156" y="156"/>
                      </a:cubicBezTo>
                      <a:cubicBezTo>
                        <a:pt x="141" y="172"/>
                        <a:pt x="119" y="181"/>
                        <a:pt x="95" y="181"/>
                      </a:cubicBezTo>
                      <a:lnTo>
                        <a:pt x="95" y="1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82" name="Group 13"/>
                <p:cNvGrpSpPr/>
                <p:nvPr/>
              </p:nvGrpSpPr>
              <p:grpSpPr>
                <a:xfrm>
                  <a:off x="2952751" y="4114800"/>
                  <a:ext cx="295275" cy="292100"/>
                  <a:chOff x="2952751" y="4114800"/>
                  <a:chExt cx="295275" cy="292100"/>
                </a:xfrm>
                <a:grpFill/>
              </p:grpSpPr>
              <p:sp>
                <p:nvSpPr>
                  <p:cNvPr id="83" name="Freeform 224"/>
                  <p:cNvSpPr>
                    <a:spLocks noEditPoints="1"/>
                  </p:cNvSpPr>
                  <p:nvPr/>
                </p:nvSpPr>
                <p:spPr bwMode="auto">
                  <a:xfrm>
                    <a:off x="2952751" y="4114800"/>
                    <a:ext cx="295275" cy="292100"/>
                  </a:xfrm>
                  <a:custGeom>
                    <a:avLst/>
                    <a:gdLst>
                      <a:gd name="T0" fmla="*/ 90 w 93"/>
                      <a:gd name="T1" fmla="*/ 29 h 92"/>
                      <a:gd name="T2" fmla="*/ 49 w 93"/>
                      <a:gd name="T3" fmla="*/ 2 h 92"/>
                      <a:gd name="T4" fmla="*/ 43 w 93"/>
                      <a:gd name="T5" fmla="*/ 2 h 92"/>
                      <a:gd name="T6" fmla="*/ 2 w 93"/>
                      <a:gd name="T7" fmla="*/ 29 h 92"/>
                      <a:gd name="T8" fmla="*/ 0 w 93"/>
                      <a:gd name="T9" fmla="*/ 34 h 92"/>
                      <a:gd name="T10" fmla="*/ 0 w 93"/>
                      <a:gd name="T11" fmla="*/ 86 h 92"/>
                      <a:gd name="T12" fmla="*/ 6 w 93"/>
                      <a:gd name="T13" fmla="*/ 92 h 92"/>
                      <a:gd name="T14" fmla="*/ 87 w 93"/>
                      <a:gd name="T15" fmla="*/ 92 h 92"/>
                      <a:gd name="T16" fmla="*/ 93 w 93"/>
                      <a:gd name="T17" fmla="*/ 86 h 92"/>
                      <a:gd name="T18" fmla="*/ 93 w 93"/>
                      <a:gd name="T19" fmla="*/ 34 h 92"/>
                      <a:gd name="T20" fmla="*/ 90 w 93"/>
                      <a:gd name="T21" fmla="*/ 29 h 92"/>
                      <a:gd name="T22" fmla="*/ 87 w 93"/>
                      <a:gd name="T23" fmla="*/ 42 h 92"/>
                      <a:gd name="T24" fmla="*/ 46 w 93"/>
                      <a:gd name="T25" fmla="*/ 69 h 92"/>
                      <a:gd name="T26" fmla="*/ 6 w 93"/>
                      <a:gd name="T27" fmla="*/ 42 h 92"/>
                      <a:gd name="T28" fmla="*/ 6 w 93"/>
                      <a:gd name="T29" fmla="*/ 37 h 92"/>
                      <a:gd name="T30" fmla="*/ 9 w 93"/>
                      <a:gd name="T31" fmla="*/ 34 h 92"/>
                      <a:gd name="T32" fmla="*/ 84 w 93"/>
                      <a:gd name="T33" fmla="*/ 34 h 92"/>
                      <a:gd name="T34" fmla="*/ 87 w 93"/>
                      <a:gd name="T35" fmla="*/ 37 h 92"/>
                      <a:gd name="T36" fmla="*/ 87 w 93"/>
                      <a:gd name="T37" fmla="*/ 4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92">
                        <a:moveTo>
                          <a:pt x="90" y="29"/>
                        </a:moveTo>
                        <a:cubicBezTo>
                          <a:pt x="49" y="2"/>
                          <a:pt x="49" y="2"/>
                          <a:pt x="49" y="2"/>
                        </a:cubicBezTo>
                        <a:cubicBezTo>
                          <a:pt x="47" y="0"/>
                          <a:pt x="45" y="0"/>
                          <a:pt x="43" y="2"/>
                        </a:cubicBezTo>
                        <a:cubicBezTo>
                          <a:pt x="2" y="29"/>
                          <a:pt x="2" y="29"/>
                          <a:pt x="2" y="29"/>
                        </a:cubicBezTo>
                        <a:cubicBezTo>
                          <a:pt x="1" y="30"/>
                          <a:pt x="0" y="32"/>
                          <a:pt x="0" y="34"/>
                        </a:cubicBezTo>
                        <a:cubicBezTo>
                          <a:pt x="0" y="86"/>
                          <a:pt x="0" y="86"/>
                          <a:pt x="0" y="86"/>
                        </a:cubicBezTo>
                        <a:cubicBezTo>
                          <a:pt x="0" y="89"/>
                          <a:pt x="2" y="92"/>
                          <a:pt x="6" y="92"/>
                        </a:cubicBezTo>
                        <a:cubicBezTo>
                          <a:pt x="87" y="92"/>
                          <a:pt x="87" y="92"/>
                          <a:pt x="87" y="92"/>
                        </a:cubicBezTo>
                        <a:cubicBezTo>
                          <a:pt x="90" y="92"/>
                          <a:pt x="93" y="89"/>
                          <a:pt x="93" y="86"/>
                        </a:cubicBezTo>
                        <a:cubicBezTo>
                          <a:pt x="93" y="34"/>
                          <a:pt x="93" y="34"/>
                          <a:pt x="93" y="34"/>
                        </a:cubicBezTo>
                        <a:cubicBezTo>
                          <a:pt x="93" y="32"/>
                          <a:pt x="92" y="30"/>
                          <a:pt x="90" y="29"/>
                        </a:cubicBezTo>
                        <a:close/>
                        <a:moveTo>
                          <a:pt x="87" y="42"/>
                        </a:moveTo>
                        <a:cubicBezTo>
                          <a:pt x="46" y="69"/>
                          <a:pt x="46" y="69"/>
                          <a:pt x="46" y="69"/>
                        </a:cubicBezTo>
                        <a:cubicBezTo>
                          <a:pt x="6" y="42"/>
                          <a:pt x="6" y="42"/>
                          <a:pt x="6" y="42"/>
                        </a:cubicBezTo>
                        <a:cubicBezTo>
                          <a:pt x="6" y="37"/>
                          <a:pt x="6" y="37"/>
                          <a:pt x="6" y="37"/>
                        </a:cubicBezTo>
                        <a:cubicBezTo>
                          <a:pt x="6" y="35"/>
                          <a:pt x="7" y="34"/>
                          <a:pt x="9" y="34"/>
                        </a:cubicBezTo>
                        <a:cubicBezTo>
                          <a:pt x="84" y="34"/>
                          <a:pt x="84" y="34"/>
                          <a:pt x="84" y="34"/>
                        </a:cubicBezTo>
                        <a:cubicBezTo>
                          <a:pt x="85" y="34"/>
                          <a:pt x="87" y="35"/>
                          <a:pt x="87" y="37"/>
                        </a:cubicBezTo>
                        <a:lnTo>
                          <a:pt x="87" y="42"/>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84" name="Freeform 225"/>
                  <p:cNvSpPr>
                    <a:spLocks noEditPoints="1"/>
                  </p:cNvSpPr>
                  <p:nvPr/>
                </p:nvSpPr>
                <p:spPr bwMode="auto">
                  <a:xfrm>
                    <a:off x="3013076" y="4248150"/>
                    <a:ext cx="174625" cy="69850"/>
                  </a:xfrm>
                  <a:custGeom>
                    <a:avLst/>
                    <a:gdLst>
                      <a:gd name="T0" fmla="*/ 26 w 110"/>
                      <a:gd name="T1" fmla="*/ 26 h 44"/>
                      <a:gd name="T2" fmla="*/ 82 w 110"/>
                      <a:gd name="T3" fmla="*/ 26 h 44"/>
                      <a:gd name="T4" fmla="*/ 94 w 110"/>
                      <a:gd name="T5" fmla="*/ 18 h 44"/>
                      <a:gd name="T6" fmla="*/ 14 w 110"/>
                      <a:gd name="T7" fmla="*/ 18 h 44"/>
                      <a:gd name="T8" fmla="*/ 26 w 110"/>
                      <a:gd name="T9" fmla="*/ 26 h 44"/>
                      <a:gd name="T10" fmla="*/ 52 w 110"/>
                      <a:gd name="T11" fmla="*/ 44 h 44"/>
                      <a:gd name="T12" fmla="*/ 56 w 110"/>
                      <a:gd name="T13" fmla="*/ 44 h 44"/>
                      <a:gd name="T14" fmla="*/ 68 w 110"/>
                      <a:gd name="T15" fmla="*/ 36 h 44"/>
                      <a:gd name="T16" fmla="*/ 40 w 110"/>
                      <a:gd name="T17" fmla="*/ 36 h 44"/>
                      <a:gd name="T18" fmla="*/ 52 w 110"/>
                      <a:gd name="T19" fmla="*/ 44 h 44"/>
                      <a:gd name="T20" fmla="*/ 0 w 110"/>
                      <a:gd name="T21" fmla="*/ 0 h 44"/>
                      <a:gd name="T22" fmla="*/ 0 w 110"/>
                      <a:gd name="T23" fmla="*/ 8 h 44"/>
                      <a:gd name="T24" fmla="*/ 0 w 110"/>
                      <a:gd name="T25" fmla="*/ 8 h 44"/>
                      <a:gd name="T26" fmla="*/ 108 w 110"/>
                      <a:gd name="T27" fmla="*/ 8 h 44"/>
                      <a:gd name="T28" fmla="*/ 110 w 110"/>
                      <a:gd name="T29" fmla="*/ 8 h 44"/>
                      <a:gd name="T30" fmla="*/ 110 w 110"/>
                      <a:gd name="T31" fmla="*/ 0 h 44"/>
                      <a:gd name="T32" fmla="*/ 0 w 110"/>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44">
                        <a:moveTo>
                          <a:pt x="26" y="26"/>
                        </a:moveTo>
                        <a:lnTo>
                          <a:pt x="82" y="26"/>
                        </a:lnTo>
                        <a:lnTo>
                          <a:pt x="94" y="18"/>
                        </a:lnTo>
                        <a:lnTo>
                          <a:pt x="14" y="18"/>
                        </a:lnTo>
                        <a:lnTo>
                          <a:pt x="26" y="26"/>
                        </a:lnTo>
                        <a:close/>
                        <a:moveTo>
                          <a:pt x="52" y="44"/>
                        </a:moveTo>
                        <a:lnTo>
                          <a:pt x="56" y="44"/>
                        </a:lnTo>
                        <a:lnTo>
                          <a:pt x="68" y="36"/>
                        </a:lnTo>
                        <a:lnTo>
                          <a:pt x="40" y="36"/>
                        </a:lnTo>
                        <a:lnTo>
                          <a:pt x="52" y="44"/>
                        </a:lnTo>
                        <a:close/>
                        <a:moveTo>
                          <a:pt x="0" y="0"/>
                        </a:moveTo>
                        <a:lnTo>
                          <a:pt x="0" y="8"/>
                        </a:lnTo>
                        <a:lnTo>
                          <a:pt x="0" y="8"/>
                        </a:lnTo>
                        <a:lnTo>
                          <a:pt x="108" y="8"/>
                        </a:lnTo>
                        <a:lnTo>
                          <a:pt x="110" y="8"/>
                        </a:lnTo>
                        <a:lnTo>
                          <a:pt x="110" y="0"/>
                        </a:lnTo>
                        <a:lnTo>
                          <a:pt x="0" y="0"/>
                        </a:lnTo>
                        <a:close/>
                      </a:path>
                    </a:pathLst>
                  </a:custGeom>
                  <a:grpFill/>
                  <a:ln>
                    <a:noFill/>
                  </a:ln>
                </p:spPr>
                <p:txBody>
                  <a:bodyPr vert="horz" wrap="square" lIns="91440" tIns="45720" rIns="91440" bIns="45720" numCol="1" anchor="t" anchorCtr="0" compatLnSpc="1"/>
                  <a:lstStyle/>
                  <a:p>
                    <a:endParaRPr lang="en-US"/>
                  </a:p>
                </p:txBody>
              </p:sp>
            </p:grpSp>
          </p:grpSp>
        </p:grpSp>
        <p:grpSp>
          <p:nvGrpSpPr>
            <p:cNvPr id="69" name="Group 23"/>
            <p:cNvGrpSpPr/>
            <p:nvPr/>
          </p:nvGrpSpPr>
          <p:grpSpPr>
            <a:xfrm>
              <a:off x="7267576" y="3968751"/>
              <a:ext cx="603250" cy="600075"/>
              <a:chOff x="5743576" y="3968750"/>
              <a:chExt cx="603250" cy="600075"/>
            </a:xfrm>
            <a:grpFill/>
          </p:grpSpPr>
          <p:sp>
            <p:nvSpPr>
              <p:cNvPr id="75" name="Oval 226"/>
              <p:cNvSpPr>
                <a:spLocks noChangeArrowheads="1"/>
              </p:cNvSpPr>
              <p:nvPr/>
            </p:nvSpPr>
            <p:spPr bwMode="auto">
              <a:xfrm>
                <a:off x="5756276" y="3981450"/>
                <a:ext cx="577850" cy="574675"/>
              </a:xfrm>
              <a:prstGeom prst="ellipse">
                <a:avLst/>
              </a:pr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nvGrpSpPr>
              <p:cNvPr id="76" name="Group 19"/>
              <p:cNvGrpSpPr/>
              <p:nvPr/>
            </p:nvGrpSpPr>
            <p:grpSpPr>
              <a:xfrm>
                <a:off x="5743576" y="3968750"/>
                <a:ext cx="603250" cy="600075"/>
                <a:chOff x="5743576" y="3968750"/>
                <a:chExt cx="603250" cy="600075"/>
              </a:xfrm>
              <a:grpFill/>
            </p:grpSpPr>
            <p:sp>
              <p:nvSpPr>
                <p:cNvPr id="77" name="Freeform 227"/>
                <p:cNvSpPr/>
                <p:nvPr/>
              </p:nvSpPr>
              <p:spPr bwMode="auto">
                <a:xfrm>
                  <a:off x="5743576" y="3968750"/>
                  <a:ext cx="603250" cy="600075"/>
                </a:xfrm>
                <a:custGeom>
                  <a:avLst/>
                  <a:gdLst>
                    <a:gd name="T0" fmla="*/ 95 w 190"/>
                    <a:gd name="T1" fmla="*/ 185 h 189"/>
                    <a:gd name="T2" fmla="*/ 95 w 190"/>
                    <a:gd name="T3" fmla="*/ 189 h 189"/>
                    <a:gd name="T4" fmla="*/ 190 w 190"/>
                    <a:gd name="T5" fmla="*/ 95 h 189"/>
                    <a:gd name="T6" fmla="*/ 95 w 190"/>
                    <a:gd name="T7" fmla="*/ 0 h 189"/>
                    <a:gd name="T8" fmla="*/ 0 w 190"/>
                    <a:gd name="T9" fmla="*/ 95 h 189"/>
                    <a:gd name="T10" fmla="*/ 95 w 190"/>
                    <a:gd name="T11" fmla="*/ 189 h 189"/>
                    <a:gd name="T12" fmla="*/ 95 w 190"/>
                    <a:gd name="T13" fmla="*/ 185 h 189"/>
                    <a:gd name="T14" fmla="*/ 95 w 190"/>
                    <a:gd name="T15" fmla="*/ 181 h 189"/>
                    <a:gd name="T16" fmla="*/ 34 w 190"/>
                    <a:gd name="T17" fmla="*/ 156 h 189"/>
                    <a:gd name="T18" fmla="*/ 8 w 190"/>
                    <a:gd name="T19" fmla="*/ 95 h 189"/>
                    <a:gd name="T20" fmla="*/ 34 w 190"/>
                    <a:gd name="T21" fmla="*/ 33 h 189"/>
                    <a:gd name="T22" fmla="*/ 95 w 190"/>
                    <a:gd name="T23" fmla="*/ 8 h 189"/>
                    <a:gd name="T24" fmla="*/ 156 w 190"/>
                    <a:gd name="T25" fmla="*/ 33 h 189"/>
                    <a:gd name="T26" fmla="*/ 182 w 190"/>
                    <a:gd name="T27" fmla="*/ 95 h 189"/>
                    <a:gd name="T28" fmla="*/ 156 w 190"/>
                    <a:gd name="T29" fmla="*/ 156 h 189"/>
                    <a:gd name="T30" fmla="*/ 95 w 190"/>
                    <a:gd name="T31" fmla="*/ 181 h 189"/>
                    <a:gd name="T32" fmla="*/ 95 w 190"/>
                    <a:gd name="T33" fmla="*/ 1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0" h="189">
                      <a:moveTo>
                        <a:pt x="95" y="185"/>
                      </a:moveTo>
                      <a:cubicBezTo>
                        <a:pt x="95" y="189"/>
                        <a:pt x="95" y="189"/>
                        <a:pt x="95" y="189"/>
                      </a:cubicBezTo>
                      <a:cubicBezTo>
                        <a:pt x="147" y="189"/>
                        <a:pt x="190" y="147"/>
                        <a:pt x="190" y="95"/>
                      </a:cubicBezTo>
                      <a:cubicBezTo>
                        <a:pt x="190" y="42"/>
                        <a:pt x="147" y="0"/>
                        <a:pt x="95" y="0"/>
                      </a:cubicBezTo>
                      <a:cubicBezTo>
                        <a:pt x="43" y="0"/>
                        <a:pt x="0" y="42"/>
                        <a:pt x="0" y="95"/>
                      </a:cubicBezTo>
                      <a:cubicBezTo>
                        <a:pt x="0" y="147"/>
                        <a:pt x="43" y="189"/>
                        <a:pt x="95" y="189"/>
                      </a:cubicBezTo>
                      <a:cubicBezTo>
                        <a:pt x="95" y="185"/>
                        <a:pt x="95" y="185"/>
                        <a:pt x="95" y="185"/>
                      </a:cubicBezTo>
                      <a:cubicBezTo>
                        <a:pt x="95" y="181"/>
                        <a:pt x="95" y="181"/>
                        <a:pt x="95" y="181"/>
                      </a:cubicBezTo>
                      <a:cubicBezTo>
                        <a:pt x="71" y="181"/>
                        <a:pt x="49" y="172"/>
                        <a:pt x="34" y="156"/>
                      </a:cubicBezTo>
                      <a:cubicBezTo>
                        <a:pt x="18" y="140"/>
                        <a:pt x="8" y="119"/>
                        <a:pt x="8" y="95"/>
                      </a:cubicBezTo>
                      <a:cubicBezTo>
                        <a:pt x="8" y="71"/>
                        <a:pt x="18" y="49"/>
                        <a:pt x="34" y="33"/>
                      </a:cubicBezTo>
                      <a:cubicBezTo>
                        <a:pt x="49" y="18"/>
                        <a:pt x="71" y="8"/>
                        <a:pt x="95" y="8"/>
                      </a:cubicBezTo>
                      <a:cubicBezTo>
                        <a:pt x="119" y="8"/>
                        <a:pt x="140" y="18"/>
                        <a:pt x="156" y="33"/>
                      </a:cubicBezTo>
                      <a:cubicBezTo>
                        <a:pt x="172" y="49"/>
                        <a:pt x="182" y="71"/>
                        <a:pt x="182" y="95"/>
                      </a:cubicBezTo>
                      <a:cubicBezTo>
                        <a:pt x="182" y="119"/>
                        <a:pt x="172" y="140"/>
                        <a:pt x="156" y="156"/>
                      </a:cubicBezTo>
                      <a:cubicBezTo>
                        <a:pt x="140" y="172"/>
                        <a:pt x="119" y="181"/>
                        <a:pt x="95" y="181"/>
                      </a:cubicBezTo>
                      <a:lnTo>
                        <a:pt x="95" y="1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8" name="Freeform 228"/>
                <p:cNvSpPr>
                  <a:spLocks noEditPoints="1"/>
                </p:cNvSpPr>
                <p:nvPr/>
              </p:nvSpPr>
              <p:spPr bwMode="auto">
                <a:xfrm>
                  <a:off x="5924551" y="4105275"/>
                  <a:ext cx="254000" cy="320675"/>
                </a:xfrm>
                <a:custGeom>
                  <a:avLst/>
                  <a:gdLst>
                    <a:gd name="T0" fmla="*/ 116 w 160"/>
                    <a:gd name="T1" fmla="*/ 58 h 202"/>
                    <a:gd name="T2" fmla="*/ 26 w 160"/>
                    <a:gd name="T3" fmla="*/ 58 h 202"/>
                    <a:gd name="T4" fmla="*/ 26 w 160"/>
                    <a:gd name="T5" fmla="*/ 70 h 202"/>
                    <a:gd name="T6" fmla="*/ 116 w 160"/>
                    <a:gd name="T7" fmla="*/ 70 h 202"/>
                    <a:gd name="T8" fmla="*/ 116 w 160"/>
                    <a:gd name="T9" fmla="*/ 58 h 202"/>
                    <a:gd name="T10" fmla="*/ 116 w 160"/>
                    <a:gd name="T11" fmla="*/ 82 h 202"/>
                    <a:gd name="T12" fmla="*/ 26 w 160"/>
                    <a:gd name="T13" fmla="*/ 82 h 202"/>
                    <a:gd name="T14" fmla="*/ 26 w 160"/>
                    <a:gd name="T15" fmla="*/ 96 h 202"/>
                    <a:gd name="T16" fmla="*/ 116 w 160"/>
                    <a:gd name="T17" fmla="*/ 96 h 202"/>
                    <a:gd name="T18" fmla="*/ 116 w 160"/>
                    <a:gd name="T19" fmla="*/ 82 h 202"/>
                    <a:gd name="T20" fmla="*/ 116 w 160"/>
                    <a:gd name="T21" fmla="*/ 34 h 202"/>
                    <a:gd name="T22" fmla="*/ 26 w 160"/>
                    <a:gd name="T23" fmla="*/ 34 h 202"/>
                    <a:gd name="T24" fmla="*/ 26 w 160"/>
                    <a:gd name="T25" fmla="*/ 46 h 202"/>
                    <a:gd name="T26" fmla="*/ 116 w 160"/>
                    <a:gd name="T27" fmla="*/ 46 h 202"/>
                    <a:gd name="T28" fmla="*/ 116 w 160"/>
                    <a:gd name="T29" fmla="*/ 34 h 202"/>
                    <a:gd name="T30" fmla="*/ 26 w 160"/>
                    <a:gd name="T31" fmla="*/ 120 h 202"/>
                    <a:gd name="T32" fmla="*/ 72 w 160"/>
                    <a:gd name="T33" fmla="*/ 120 h 202"/>
                    <a:gd name="T34" fmla="*/ 72 w 160"/>
                    <a:gd name="T35" fmla="*/ 108 h 202"/>
                    <a:gd name="T36" fmla="*/ 26 w 160"/>
                    <a:gd name="T37" fmla="*/ 108 h 202"/>
                    <a:gd name="T38" fmla="*/ 26 w 160"/>
                    <a:gd name="T39" fmla="*/ 120 h 202"/>
                    <a:gd name="T40" fmla="*/ 142 w 160"/>
                    <a:gd name="T41" fmla="*/ 18 h 202"/>
                    <a:gd name="T42" fmla="*/ 142 w 160"/>
                    <a:gd name="T43" fmla="*/ 0 h 202"/>
                    <a:gd name="T44" fmla="*/ 0 w 160"/>
                    <a:gd name="T45" fmla="*/ 0 h 202"/>
                    <a:gd name="T46" fmla="*/ 0 w 160"/>
                    <a:gd name="T47" fmla="*/ 184 h 202"/>
                    <a:gd name="T48" fmla="*/ 18 w 160"/>
                    <a:gd name="T49" fmla="*/ 184 h 202"/>
                    <a:gd name="T50" fmla="*/ 18 w 160"/>
                    <a:gd name="T51" fmla="*/ 202 h 202"/>
                    <a:gd name="T52" fmla="*/ 160 w 160"/>
                    <a:gd name="T53" fmla="*/ 202 h 202"/>
                    <a:gd name="T54" fmla="*/ 160 w 160"/>
                    <a:gd name="T55" fmla="*/ 18 h 202"/>
                    <a:gd name="T56" fmla="*/ 142 w 160"/>
                    <a:gd name="T57" fmla="*/ 18 h 202"/>
                    <a:gd name="T58" fmla="*/ 10 w 160"/>
                    <a:gd name="T59" fmla="*/ 174 h 202"/>
                    <a:gd name="T60" fmla="*/ 10 w 160"/>
                    <a:gd name="T61" fmla="*/ 10 h 202"/>
                    <a:gd name="T62" fmla="*/ 132 w 160"/>
                    <a:gd name="T63" fmla="*/ 10 h 202"/>
                    <a:gd name="T64" fmla="*/ 132 w 160"/>
                    <a:gd name="T65" fmla="*/ 132 h 202"/>
                    <a:gd name="T66" fmla="*/ 90 w 160"/>
                    <a:gd name="T67" fmla="*/ 132 h 202"/>
                    <a:gd name="T68" fmla="*/ 90 w 160"/>
                    <a:gd name="T69" fmla="*/ 174 h 202"/>
                    <a:gd name="T70" fmla="*/ 10 w 160"/>
                    <a:gd name="T71" fmla="*/ 174 h 202"/>
                    <a:gd name="T72" fmla="*/ 150 w 160"/>
                    <a:gd name="T73" fmla="*/ 192 h 202"/>
                    <a:gd name="T74" fmla="*/ 28 w 160"/>
                    <a:gd name="T75" fmla="*/ 192 h 202"/>
                    <a:gd name="T76" fmla="*/ 28 w 160"/>
                    <a:gd name="T77" fmla="*/ 184 h 202"/>
                    <a:gd name="T78" fmla="*/ 96 w 160"/>
                    <a:gd name="T79" fmla="*/ 184 h 202"/>
                    <a:gd name="T80" fmla="*/ 142 w 160"/>
                    <a:gd name="T81" fmla="*/ 138 h 202"/>
                    <a:gd name="T82" fmla="*/ 142 w 160"/>
                    <a:gd name="T83" fmla="*/ 28 h 202"/>
                    <a:gd name="T84" fmla="*/ 150 w 160"/>
                    <a:gd name="T85" fmla="*/ 28 h 202"/>
                    <a:gd name="T86" fmla="*/ 150 w 160"/>
                    <a:gd name="T87"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202">
                      <a:moveTo>
                        <a:pt x="116" y="58"/>
                      </a:moveTo>
                      <a:lnTo>
                        <a:pt x="26" y="58"/>
                      </a:lnTo>
                      <a:lnTo>
                        <a:pt x="26" y="70"/>
                      </a:lnTo>
                      <a:lnTo>
                        <a:pt x="116" y="70"/>
                      </a:lnTo>
                      <a:lnTo>
                        <a:pt x="116" y="58"/>
                      </a:lnTo>
                      <a:close/>
                      <a:moveTo>
                        <a:pt x="116" y="82"/>
                      </a:moveTo>
                      <a:lnTo>
                        <a:pt x="26" y="82"/>
                      </a:lnTo>
                      <a:lnTo>
                        <a:pt x="26" y="96"/>
                      </a:lnTo>
                      <a:lnTo>
                        <a:pt x="116" y="96"/>
                      </a:lnTo>
                      <a:lnTo>
                        <a:pt x="116" y="82"/>
                      </a:lnTo>
                      <a:close/>
                      <a:moveTo>
                        <a:pt x="116" y="34"/>
                      </a:moveTo>
                      <a:lnTo>
                        <a:pt x="26" y="34"/>
                      </a:lnTo>
                      <a:lnTo>
                        <a:pt x="26" y="46"/>
                      </a:lnTo>
                      <a:lnTo>
                        <a:pt x="116" y="46"/>
                      </a:lnTo>
                      <a:lnTo>
                        <a:pt x="116" y="34"/>
                      </a:lnTo>
                      <a:close/>
                      <a:moveTo>
                        <a:pt x="26" y="120"/>
                      </a:moveTo>
                      <a:lnTo>
                        <a:pt x="72" y="120"/>
                      </a:lnTo>
                      <a:lnTo>
                        <a:pt x="72" y="108"/>
                      </a:lnTo>
                      <a:lnTo>
                        <a:pt x="26" y="108"/>
                      </a:lnTo>
                      <a:lnTo>
                        <a:pt x="26" y="120"/>
                      </a:lnTo>
                      <a:close/>
                      <a:moveTo>
                        <a:pt x="142" y="18"/>
                      </a:moveTo>
                      <a:lnTo>
                        <a:pt x="142" y="0"/>
                      </a:lnTo>
                      <a:lnTo>
                        <a:pt x="0" y="0"/>
                      </a:lnTo>
                      <a:lnTo>
                        <a:pt x="0" y="184"/>
                      </a:lnTo>
                      <a:lnTo>
                        <a:pt x="18" y="184"/>
                      </a:lnTo>
                      <a:lnTo>
                        <a:pt x="18" y="202"/>
                      </a:lnTo>
                      <a:lnTo>
                        <a:pt x="160" y="202"/>
                      </a:lnTo>
                      <a:lnTo>
                        <a:pt x="160" y="18"/>
                      </a:lnTo>
                      <a:lnTo>
                        <a:pt x="142" y="18"/>
                      </a:lnTo>
                      <a:close/>
                      <a:moveTo>
                        <a:pt x="10" y="174"/>
                      </a:moveTo>
                      <a:lnTo>
                        <a:pt x="10" y="10"/>
                      </a:lnTo>
                      <a:lnTo>
                        <a:pt x="132" y="10"/>
                      </a:lnTo>
                      <a:lnTo>
                        <a:pt x="132" y="132"/>
                      </a:lnTo>
                      <a:lnTo>
                        <a:pt x="90" y="132"/>
                      </a:lnTo>
                      <a:lnTo>
                        <a:pt x="90" y="174"/>
                      </a:lnTo>
                      <a:lnTo>
                        <a:pt x="10" y="174"/>
                      </a:lnTo>
                      <a:close/>
                      <a:moveTo>
                        <a:pt x="150" y="192"/>
                      </a:moveTo>
                      <a:lnTo>
                        <a:pt x="28" y="192"/>
                      </a:lnTo>
                      <a:lnTo>
                        <a:pt x="28" y="184"/>
                      </a:lnTo>
                      <a:lnTo>
                        <a:pt x="96" y="184"/>
                      </a:lnTo>
                      <a:lnTo>
                        <a:pt x="142" y="138"/>
                      </a:lnTo>
                      <a:lnTo>
                        <a:pt x="142" y="28"/>
                      </a:lnTo>
                      <a:lnTo>
                        <a:pt x="150" y="28"/>
                      </a:lnTo>
                      <a:lnTo>
                        <a:pt x="150" y="1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70" name="Group 22"/>
            <p:cNvGrpSpPr/>
            <p:nvPr/>
          </p:nvGrpSpPr>
          <p:grpSpPr>
            <a:xfrm>
              <a:off x="6765927" y="2092325"/>
              <a:ext cx="600075" cy="603250"/>
              <a:chOff x="5241926" y="2092325"/>
              <a:chExt cx="600075" cy="603250"/>
            </a:xfrm>
            <a:grpFill/>
          </p:grpSpPr>
          <p:sp>
            <p:nvSpPr>
              <p:cNvPr id="71" name="Oval 229"/>
              <p:cNvSpPr>
                <a:spLocks noChangeArrowheads="1"/>
              </p:cNvSpPr>
              <p:nvPr/>
            </p:nvSpPr>
            <p:spPr bwMode="auto">
              <a:xfrm>
                <a:off x="5254626" y="2105025"/>
                <a:ext cx="574675" cy="577850"/>
              </a:xfrm>
              <a:prstGeom prst="ellipse">
                <a:avLst/>
              </a:prstGeom>
              <a:grp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grpSp>
            <p:nvGrpSpPr>
              <p:cNvPr id="72" name="Group 18"/>
              <p:cNvGrpSpPr/>
              <p:nvPr/>
            </p:nvGrpSpPr>
            <p:grpSpPr>
              <a:xfrm>
                <a:off x="5241926" y="2092325"/>
                <a:ext cx="600075" cy="603250"/>
                <a:chOff x="5241926" y="2092325"/>
                <a:chExt cx="600075" cy="603250"/>
              </a:xfrm>
              <a:grpFill/>
            </p:grpSpPr>
            <p:sp>
              <p:nvSpPr>
                <p:cNvPr id="73" name="Freeform 230"/>
                <p:cNvSpPr/>
                <p:nvPr/>
              </p:nvSpPr>
              <p:spPr bwMode="auto">
                <a:xfrm>
                  <a:off x="5241926" y="2092325"/>
                  <a:ext cx="600075" cy="603250"/>
                </a:xfrm>
                <a:custGeom>
                  <a:avLst/>
                  <a:gdLst>
                    <a:gd name="T0" fmla="*/ 95 w 189"/>
                    <a:gd name="T1" fmla="*/ 186 h 190"/>
                    <a:gd name="T2" fmla="*/ 95 w 189"/>
                    <a:gd name="T3" fmla="*/ 182 h 190"/>
                    <a:gd name="T4" fmla="*/ 33 w 189"/>
                    <a:gd name="T5" fmla="*/ 156 h 190"/>
                    <a:gd name="T6" fmla="*/ 8 w 189"/>
                    <a:gd name="T7" fmla="*/ 95 h 190"/>
                    <a:gd name="T8" fmla="*/ 33 w 189"/>
                    <a:gd name="T9" fmla="*/ 34 h 190"/>
                    <a:gd name="T10" fmla="*/ 95 w 189"/>
                    <a:gd name="T11" fmla="*/ 8 h 190"/>
                    <a:gd name="T12" fmla="*/ 156 w 189"/>
                    <a:gd name="T13" fmla="*/ 34 h 190"/>
                    <a:gd name="T14" fmla="*/ 181 w 189"/>
                    <a:gd name="T15" fmla="*/ 95 h 190"/>
                    <a:gd name="T16" fmla="*/ 156 w 189"/>
                    <a:gd name="T17" fmla="*/ 156 h 190"/>
                    <a:gd name="T18" fmla="*/ 95 w 189"/>
                    <a:gd name="T19" fmla="*/ 182 h 190"/>
                    <a:gd name="T20" fmla="*/ 95 w 189"/>
                    <a:gd name="T21" fmla="*/ 186 h 190"/>
                    <a:gd name="T22" fmla="*/ 95 w 189"/>
                    <a:gd name="T23" fmla="*/ 190 h 190"/>
                    <a:gd name="T24" fmla="*/ 189 w 189"/>
                    <a:gd name="T25" fmla="*/ 95 h 190"/>
                    <a:gd name="T26" fmla="*/ 95 w 189"/>
                    <a:gd name="T27" fmla="*/ 0 h 190"/>
                    <a:gd name="T28" fmla="*/ 0 w 189"/>
                    <a:gd name="T29" fmla="*/ 95 h 190"/>
                    <a:gd name="T30" fmla="*/ 95 w 189"/>
                    <a:gd name="T31" fmla="*/ 190 h 190"/>
                    <a:gd name="T32" fmla="*/ 95 w 189"/>
                    <a:gd name="T33"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190">
                      <a:moveTo>
                        <a:pt x="95" y="186"/>
                      </a:moveTo>
                      <a:cubicBezTo>
                        <a:pt x="95" y="182"/>
                        <a:pt x="95" y="182"/>
                        <a:pt x="95" y="182"/>
                      </a:cubicBezTo>
                      <a:cubicBezTo>
                        <a:pt x="71" y="182"/>
                        <a:pt x="49" y="172"/>
                        <a:pt x="33" y="156"/>
                      </a:cubicBezTo>
                      <a:cubicBezTo>
                        <a:pt x="18" y="141"/>
                        <a:pt x="8" y="119"/>
                        <a:pt x="8" y="95"/>
                      </a:cubicBezTo>
                      <a:cubicBezTo>
                        <a:pt x="8" y="71"/>
                        <a:pt x="18" y="50"/>
                        <a:pt x="33" y="34"/>
                      </a:cubicBezTo>
                      <a:cubicBezTo>
                        <a:pt x="49" y="18"/>
                        <a:pt x="71" y="8"/>
                        <a:pt x="95" y="8"/>
                      </a:cubicBezTo>
                      <a:cubicBezTo>
                        <a:pt x="119" y="8"/>
                        <a:pt x="140" y="18"/>
                        <a:pt x="156" y="34"/>
                      </a:cubicBezTo>
                      <a:cubicBezTo>
                        <a:pt x="172" y="50"/>
                        <a:pt x="181" y="71"/>
                        <a:pt x="181" y="95"/>
                      </a:cubicBezTo>
                      <a:cubicBezTo>
                        <a:pt x="181" y="119"/>
                        <a:pt x="172" y="141"/>
                        <a:pt x="156" y="156"/>
                      </a:cubicBezTo>
                      <a:cubicBezTo>
                        <a:pt x="140" y="172"/>
                        <a:pt x="119" y="182"/>
                        <a:pt x="95" y="182"/>
                      </a:cubicBezTo>
                      <a:cubicBezTo>
                        <a:pt x="95" y="186"/>
                        <a:pt x="95" y="186"/>
                        <a:pt x="95" y="186"/>
                      </a:cubicBezTo>
                      <a:cubicBezTo>
                        <a:pt x="95" y="190"/>
                        <a:pt x="95" y="190"/>
                        <a:pt x="95" y="190"/>
                      </a:cubicBezTo>
                      <a:cubicBezTo>
                        <a:pt x="147" y="190"/>
                        <a:pt x="189" y="147"/>
                        <a:pt x="189" y="95"/>
                      </a:cubicBezTo>
                      <a:cubicBezTo>
                        <a:pt x="189" y="43"/>
                        <a:pt x="147" y="0"/>
                        <a:pt x="95" y="0"/>
                      </a:cubicBezTo>
                      <a:cubicBezTo>
                        <a:pt x="42" y="0"/>
                        <a:pt x="0" y="43"/>
                        <a:pt x="0" y="95"/>
                      </a:cubicBezTo>
                      <a:cubicBezTo>
                        <a:pt x="0" y="147"/>
                        <a:pt x="42" y="190"/>
                        <a:pt x="95" y="190"/>
                      </a:cubicBezTo>
                      <a:lnTo>
                        <a:pt x="95"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4" name="Freeform 231"/>
                <p:cNvSpPr>
                  <a:spLocks noEditPoints="1"/>
                </p:cNvSpPr>
                <p:nvPr/>
              </p:nvSpPr>
              <p:spPr bwMode="auto">
                <a:xfrm>
                  <a:off x="5362576" y="2238375"/>
                  <a:ext cx="346075" cy="295275"/>
                </a:xfrm>
                <a:custGeom>
                  <a:avLst/>
                  <a:gdLst>
                    <a:gd name="T0" fmla="*/ 39 w 109"/>
                    <a:gd name="T1" fmla="*/ 60 h 93"/>
                    <a:gd name="T2" fmla="*/ 39 w 109"/>
                    <a:gd name="T3" fmla="*/ 93 h 93"/>
                    <a:gd name="T4" fmla="*/ 63 w 109"/>
                    <a:gd name="T5" fmla="*/ 93 h 93"/>
                    <a:gd name="T6" fmla="*/ 63 w 109"/>
                    <a:gd name="T7" fmla="*/ 64 h 93"/>
                    <a:gd name="T8" fmla="*/ 53 w 109"/>
                    <a:gd name="T9" fmla="*/ 74 h 93"/>
                    <a:gd name="T10" fmla="*/ 39 w 109"/>
                    <a:gd name="T11" fmla="*/ 60 h 93"/>
                    <a:gd name="T12" fmla="*/ 5 w 109"/>
                    <a:gd name="T13" fmla="*/ 88 h 93"/>
                    <a:gd name="T14" fmla="*/ 9 w 109"/>
                    <a:gd name="T15" fmla="*/ 93 h 93"/>
                    <a:gd name="T16" fmla="*/ 29 w 109"/>
                    <a:gd name="T17" fmla="*/ 93 h 93"/>
                    <a:gd name="T18" fmla="*/ 29 w 109"/>
                    <a:gd name="T19" fmla="*/ 50 h 93"/>
                    <a:gd name="T20" fmla="*/ 5 w 109"/>
                    <a:gd name="T21" fmla="*/ 75 h 93"/>
                    <a:gd name="T22" fmla="*/ 5 w 109"/>
                    <a:gd name="T23" fmla="*/ 88 h 93"/>
                    <a:gd name="T24" fmla="*/ 73 w 109"/>
                    <a:gd name="T25" fmla="*/ 54 h 93"/>
                    <a:gd name="T26" fmla="*/ 73 w 109"/>
                    <a:gd name="T27" fmla="*/ 93 h 93"/>
                    <a:gd name="T28" fmla="*/ 93 w 109"/>
                    <a:gd name="T29" fmla="*/ 93 h 93"/>
                    <a:gd name="T30" fmla="*/ 97 w 109"/>
                    <a:gd name="T31" fmla="*/ 89 h 93"/>
                    <a:gd name="T32" fmla="*/ 97 w 109"/>
                    <a:gd name="T33" fmla="*/ 30 h 93"/>
                    <a:gd name="T34" fmla="*/ 76 w 109"/>
                    <a:gd name="T35" fmla="*/ 50 h 93"/>
                    <a:gd name="T36" fmla="*/ 73 w 109"/>
                    <a:gd name="T37" fmla="*/ 54 h 93"/>
                    <a:gd name="T38" fmla="*/ 88 w 109"/>
                    <a:gd name="T39" fmla="*/ 2 h 93"/>
                    <a:gd name="T40" fmla="*/ 84 w 109"/>
                    <a:gd name="T41" fmla="*/ 7 h 93"/>
                    <a:gd name="T42" fmla="*/ 88 w 109"/>
                    <a:gd name="T43" fmla="*/ 11 h 93"/>
                    <a:gd name="T44" fmla="*/ 93 w 109"/>
                    <a:gd name="T45" fmla="*/ 10 h 93"/>
                    <a:gd name="T46" fmla="*/ 53 w 109"/>
                    <a:gd name="T47" fmla="*/ 50 h 93"/>
                    <a:gd name="T48" fmla="*/ 29 w 109"/>
                    <a:gd name="T49" fmla="*/ 27 h 93"/>
                    <a:gd name="T50" fmla="*/ 2 w 109"/>
                    <a:gd name="T51" fmla="*/ 54 h 93"/>
                    <a:gd name="T52" fmla="*/ 2 w 109"/>
                    <a:gd name="T53" fmla="*/ 60 h 93"/>
                    <a:gd name="T54" fmla="*/ 8 w 109"/>
                    <a:gd name="T55" fmla="*/ 60 h 93"/>
                    <a:gd name="T56" fmla="*/ 29 w 109"/>
                    <a:gd name="T57" fmla="*/ 39 h 93"/>
                    <a:gd name="T58" fmla="*/ 53 w 109"/>
                    <a:gd name="T59" fmla="*/ 63 h 93"/>
                    <a:gd name="T60" fmla="*/ 99 w 109"/>
                    <a:gd name="T61" fmla="*/ 16 h 93"/>
                    <a:gd name="T62" fmla="*/ 99 w 109"/>
                    <a:gd name="T63" fmla="*/ 21 h 93"/>
                    <a:gd name="T64" fmla="*/ 103 w 109"/>
                    <a:gd name="T65" fmla="*/ 26 h 93"/>
                    <a:gd name="T66" fmla="*/ 103 w 109"/>
                    <a:gd name="T67" fmla="*/ 26 h 93"/>
                    <a:gd name="T68" fmla="*/ 107 w 109"/>
                    <a:gd name="T69" fmla="*/ 22 h 93"/>
                    <a:gd name="T70" fmla="*/ 109 w 109"/>
                    <a:gd name="T71" fmla="*/ 0 h 93"/>
                    <a:gd name="T72" fmla="*/ 88 w 109"/>
                    <a:gd name="T73"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93">
                      <a:moveTo>
                        <a:pt x="39" y="60"/>
                      </a:moveTo>
                      <a:cubicBezTo>
                        <a:pt x="39" y="93"/>
                        <a:pt x="39" y="93"/>
                        <a:pt x="39" y="93"/>
                      </a:cubicBezTo>
                      <a:cubicBezTo>
                        <a:pt x="63" y="93"/>
                        <a:pt x="63" y="93"/>
                        <a:pt x="63" y="93"/>
                      </a:cubicBezTo>
                      <a:cubicBezTo>
                        <a:pt x="63" y="64"/>
                        <a:pt x="63" y="64"/>
                        <a:pt x="63" y="64"/>
                      </a:cubicBezTo>
                      <a:cubicBezTo>
                        <a:pt x="53" y="74"/>
                        <a:pt x="53" y="74"/>
                        <a:pt x="53" y="74"/>
                      </a:cubicBezTo>
                      <a:lnTo>
                        <a:pt x="39" y="60"/>
                      </a:lnTo>
                      <a:close/>
                      <a:moveTo>
                        <a:pt x="5" y="88"/>
                      </a:moveTo>
                      <a:cubicBezTo>
                        <a:pt x="5" y="91"/>
                        <a:pt x="7" y="93"/>
                        <a:pt x="9" y="93"/>
                      </a:cubicBezTo>
                      <a:cubicBezTo>
                        <a:pt x="29" y="93"/>
                        <a:pt x="29" y="93"/>
                        <a:pt x="29" y="93"/>
                      </a:cubicBezTo>
                      <a:cubicBezTo>
                        <a:pt x="29" y="50"/>
                        <a:pt x="29" y="50"/>
                        <a:pt x="29" y="50"/>
                      </a:cubicBezTo>
                      <a:cubicBezTo>
                        <a:pt x="5" y="75"/>
                        <a:pt x="5" y="75"/>
                        <a:pt x="5" y="75"/>
                      </a:cubicBezTo>
                      <a:lnTo>
                        <a:pt x="5" y="88"/>
                      </a:lnTo>
                      <a:close/>
                      <a:moveTo>
                        <a:pt x="73" y="54"/>
                      </a:moveTo>
                      <a:cubicBezTo>
                        <a:pt x="73" y="93"/>
                        <a:pt x="73" y="93"/>
                        <a:pt x="73" y="93"/>
                      </a:cubicBezTo>
                      <a:cubicBezTo>
                        <a:pt x="93" y="93"/>
                        <a:pt x="93" y="93"/>
                        <a:pt x="93" y="93"/>
                      </a:cubicBezTo>
                      <a:cubicBezTo>
                        <a:pt x="95" y="93"/>
                        <a:pt x="97" y="91"/>
                        <a:pt x="97" y="89"/>
                      </a:cubicBezTo>
                      <a:cubicBezTo>
                        <a:pt x="97" y="30"/>
                        <a:pt x="97" y="30"/>
                        <a:pt x="97" y="30"/>
                      </a:cubicBezTo>
                      <a:cubicBezTo>
                        <a:pt x="76" y="50"/>
                        <a:pt x="76" y="50"/>
                        <a:pt x="76" y="50"/>
                      </a:cubicBezTo>
                      <a:lnTo>
                        <a:pt x="73" y="54"/>
                      </a:lnTo>
                      <a:close/>
                      <a:moveTo>
                        <a:pt x="88" y="2"/>
                      </a:moveTo>
                      <a:cubicBezTo>
                        <a:pt x="85" y="2"/>
                        <a:pt x="83" y="4"/>
                        <a:pt x="84" y="7"/>
                      </a:cubicBezTo>
                      <a:cubicBezTo>
                        <a:pt x="84" y="9"/>
                        <a:pt x="86" y="11"/>
                        <a:pt x="88" y="11"/>
                      </a:cubicBezTo>
                      <a:cubicBezTo>
                        <a:pt x="93" y="10"/>
                        <a:pt x="93" y="10"/>
                        <a:pt x="93" y="10"/>
                      </a:cubicBezTo>
                      <a:cubicBezTo>
                        <a:pt x="53" y="50"/>
                        <a:pt x="53" y="50"/>
                        <a:pt x="53" y="50"/>
                      </a:cubicBezTo>
                      <a:cubicBezTo>
                        <a:pt x="29" y="27"/>
                        <a:pt x="29" y="27"/>
                        <a:pt x="29" y="27"/>
                      </a:cubicBezTo>
                      <a:cubicBezTo>
                        <a:pt x="2" y="54"/>
                        <a:pt x="2" y="54"/>
                        <a:pt x="2" y="54"/>
                      </a:cubicBezTo>
                      <a:cubicBezTo>
                        <a:pt x="0" y="56"/>
                        <a:pt x="0" y="59"/>
                        <a:pt x="2" y="60"/>
                      </a:cubicBezTo>
                      <a:cubicBezTo>
                        <a:pt x="4" y="62"/>
                        <a:pt x="6" y="62"/>
                        <a:pt x="8" y="60"/>
                      </a:cubicBezTo>
                      <a:cubicBezTo>
                        <a:pt x="29" y="39"/>
                        <a:pt x="29" y="39"/>
                        <a:pt x="29" y="39"/>
                      </a:cubicBezTo>
                      <a:cubicBezTo>
                        <a:pt x="53" y="63"/>
                        <a:pt x="53" y="63"/>
                        <a:pt x="53" y="63"/>
                      </a:cubicBezTo>
                      <a:cubicBezTo>
                        <a:pt x="99" y="16"/>
                        <a:pt x="99" y="16"/>
                        <a:pt x="99" y="16"/>
                      </a:cubicBezTo>
                      <a:cubicBezTo>
                        <a:pt x="99" y="21"/>
                        <a:pt x="99" y="21"/>
                        <a:pt x="99" y="21"/>
                      </a:cubicBezTo>
                      <a:cubicBezTo>
                        <a:pt x="99" y="23"/>
                        <a:pt x="100" y="26"/>
                        <a:pt x="103" y="26"/>
                      </a:cubicBezTo>
                      <a:cubicBezTo>
                        <a:pt x="103" y="26"/>
                        <a:pt x="103" y="26"/>
                        <a:pt x="103" y="26"/>
                      </a:cubicBezTo>
                      <a:cubicBezTo>
                        <a:pt x="105" y="26"/>
                        <a:pt x="107" y="24"/>
                        <a:pt x="107" y="22"/>
                      </a:cubicBezTo>
                      <a:cubicBezTo>
                        <a:pt x="109" y="0"/>
                        <a:pt x="109" y="0"/>
                        <a:pt x="109" y="0"/>
                      </a:cubicBezTo>
                      <a:lnTo>
                        <a:pt x="88" y="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grpSp>
        <p:nvGrpSpPr>
          <p:cNvPr id="117" name="组合 116"/>
          <p:cNvGrpSpPr/>
          <p:nvPr/>
        </p:nvGrpSpPr>
        <p:grpSpPr>
          <a:xfrm>
            <a:off x="1507556" y="1835402"/>
            <a:ext cx="3070184" cy="1195901"/>
            <a:chOff x="794697" y="1737429"/>
            <a:chExt cx="3070184" cy="1195901"/>
          </a:xfrm>
        </p:grpSpPr>
        <p:sp>
          <p:nvSpPr>
            <p:cNvPr id="118" name="Subtitle 2"/>
            <p:cNvSpPr txBox="1"/>
            <p:nvPr/>
          </p:nvSpPr>
          <p:spPr>
            <a:xfrm>
              <a:off x="794697" y="2054081"/>
              <a:ext cx="3070184" cy="87924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ts val="2020"/>
                </a:lnSpc>
              </a:pPr>
              <a:r>
                <a:rPr lang="zh-CN" altLang="en-US" sz="1200" dirty="0">
                  <a:solidFill>
                    <a:schemeClr val="tx1"/>
                  </a:solidFill>
                  <a:latin typeface="微软雅黑" panose="020B0503020204020204" pitchFamily="34" charset="-122"/>
                  <a:ea typeface="微软雅黑" panose="020B0503020204020204" pitchFamily="34" charset="-122"/>
                  <a:cs typeface="Poppins Light" charset="0"/>
                </a:rPr>
                <a:t>单击此处添加方法阐述，添加简短问题说明文字，方法与措施的具体说明文字添加此处。</a:t>
              </a:r>
              <a:endParaRPr lang="zh-CN" altLang="en-US" sz="1200" dirty="0">
                <a:solidFill>
                  <a:schemeClr val="tx1"/>
                </a:solidFill>
                <a:latin typeface="微软雅黑" panose="020B0503020204020204" pitchFamily="34" charset="-122"/>
                <a:ea typeface="微软雅黑" panose="020B0503020204020204" pitchFamily="34" charset="-122"/>
                <a:cs typeface="Poppins Light" charset="0"/>
              </a:endParaRPr>
            </a:p>
          </p:txBody>
        </p:sp>
        <p:sp>
          <p:nvSpPr>
            <p:cNvPr id="119" name="TextBox 76"/>
            <p:cNvSpPr txBox="1"/>
            <p:nvPr/>
          </p:nvSpPr>
          <p:spPr>
            <a:xfrm>
              <a:off x="2064387" y="1737429"/>
              <a:ext cx="1800494" cy="369332"/>
            </a:xfrm>
            <a:prstGeom prst="rect">
              <a:avLst/>
            </a:prstGeom>
            <a:noFill/>
          </p:spPr>
          <p:txBody>
            <a:bodyPr wrap="none" rtlCol="0" anchor="ctr" anchorCtr="0">
              <a:spAutoFit/>
            </a:bodyPr>
            <a:lstStyle/>
            <a:p>
              <a:pPr algn="r"/>
              <a:r>
                <a:rPr lang="zh-CN" altLang="en-US" dirty="0">
                  <a:solidFill>
                    <a:srgbClr val="E72D18"/>
                  </a:solidFill>
                  <a:latin typeface="方正粗谭黑简体" panose="02000000000000000000" pitchFamily="2" charset="-122"/>
                  <a:ea typeface="方正粗谭黑简体" panose="02000000000000000000" pitchFamily="2" charset="-122"/>
                </a:rPr>
                <a:t>请替换文字内容</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120" name="组合 119"/>
          <p:cNvGrpSpPr/>
          <p:nvPr/>
        </p:nvGrpSpPr>
        <p:grpSpPr>
          <a:xfrm>
            <a:off x="7561916" y="2131384"/>
            <a:ext cx="3070184" cy="1168346"/>
            <a:chOff x="794697" y="1764984"/>
            <a:chExt cx="3070184" cy="1168346"/>
          </a:xfrm>
        </p:grpSpPr>
        <p:sp>
          <p:nvSpPr>
            <p:cNvPr id="121" name="Subtitle 2"/>
            <p:cNvSpPr txBox="1"/>
            <p:nvPr/>
          </p:nvSpPr>
          <p:spPr>
            <a:xfrm>
              <a:off x="794697" y="2054081"/>
              <a:ext cx="3070184" cy="87924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020"/>
                </a:lnSpc>
              </a:pPr>
              <a:r>
                <a:rPr lang="zh-CN" altLang="en-US" sz="1200" dirty="0">
                  <a:solidFill>
                    <a:schemeClr val="tx1"/>
                  </a:solidFill>
                  <a:latin typeface="微软雅黑" panose="020B0503020204020204" pitchFamily="34" charset="-122"/>
                  <a:ea typeface="微软雅黑" panose="020B0503020204020204" pitchFamily="34" charset="-122"/>
                  <a:cs typeface="Poppins Light" charset="0"/>
                </a:rPr>
                <a:t>单击此处添加方法阐述，添加简短问题说明文字，方法与措施的具体说明文字添加此处。</a:t>
              </a:r>
              <a:endParaRPr lang="zh-CN" altLang="en-US" sz="1200" dirty="0">
                <a:solidFill>
                  <a:schemeClr val="tx1"/>
                </a:solidFill>
                <a:latin typeface="微软雅黑" panose="020B0503020204020204" pitchFamily="34" charset="-122"/>
                <a:ea typeface="微软雅黑" panose="020B0503020204020204" pitchFamily="34" charset="-122"/>
                <a:cs typeface="Poppins Light" charset="0"/>
              </a:endParaRPr>
            </a:p>
          </p:txBody>
        </p:sp>
        <p:sp>
          <p:nvSpPr>
            <p:cNvPr id="122" name="TextBox 76"/>
            <p:cNvSpPr txBox="1"/>
            <p:nvPr/>
          </p:nvSpPr>
          <p:spPr>
            <a:xfrm>
              <a:off x="850820" y="1764984"/>
              <a:ext cx="1800494" cy="369332"/>
            </a:xfrm>
            <a:prstGeom prst="rect">
              <a:avLst/>
            </a:prstGeom>
            <a:noFill/>
          </p:spPr>
          <p:txBody>
            <a:bodyPr wrap="none" rtlCol="0" anchor="ctr" anchorCtr="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请替换文字内容</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123" name="组合 122"/>
          <p:cNvGrpSpPr/>
          <p:nvPr/>
        </p:nvGrpSpPr>
        <p:grpSpPr>
          <a:xfrm>
            <a:off x="990031" y="4519739"/>
            <a:ext cx="3076534" cy="1189843"/>
            <a:chOff x="794697" y="1743487"/>
            <a:chExt cx="3076534" cy="1189843"/>
          </a:xfrm>
        </p:grpSpPr>
        <p:sp>
          <p:nvSpPr>
            <p:cNvPr id="124" name="Subtitle 2"/>
            <p:cNvSpPr txBox="1"/>
            <p:nvPr/>
          </p:nvSpPr>
          <p:spPr>
            <a:xfrm>
              <a:off x="794697" y="2054081"/>
              <a:ext cx="3070184" cy="87924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r">
                <a:lnSpc>
                  <a:spcPts val="2020"/>
                </a:lnSpc>
              </a:pPr>
              <a:r>
                <a:rPr lang="zh-CN" altLang="en-US" sz="1200" dirty="0">
                  <a:solidFill>
                    <a:schemeClr val="tx1"/>
                  </a:solidFill>
                  <a:latin typeface="微软雅黑" panose="020B0503020204020204" pitchFamily="34" charset="-122"/>
                  <a:ea typeface="微软雅黑" panose="020B0503020204020204" pitchFamily="34" charset="-122"/>
                  <a:cs typeface="Poppins Light" charset="0"/>
                </a:rPr>
                <a:t>单击此处添加方法阐述，添加简短问题说明文字，方法与措施的具体说明文字添加此处。</a:t>
              </a:r>
              <a:endParaRPr lang="zh-CN" altLang="en-US" sz="1200" dirty="0">
                <a:solidFill>
                  <a:schemeClr val="tx1"/>
                </a:solidFill>
                <a:latin typeface="微软雅黑" panose="020B0503020204020204" pitchFamily="34" charset="-122"/>
                <a:ea typeface="微软雅黑" panose="020B0503020204020204" pitchFamily="34" charset="-122"/>
                <a:cs typeface="Poppins Light" charset="0"/>
              </a:endParaRPr>
            </a:p>
          </p:txBody>
        </p:sp>
        <p:sp>
          <p:nvSpPr>
            <p:cNvPr id="125" name="TextBox 76"/>
            <p:cNvSpPr txBox="1"/>
            <p:nvPr/>
          </p:nvSpPr>
          <p:spPr>
            <a:xfrm>
              <a:off x="2070737" y="1743487"/>
              <a:ext cx="1800494" cy="369332"/>
            </a:xfrm>
            <a:prstGeom prst="rect">
              <a:avLst/>
            </a:prstGeom>
            <a:noFill/>
          </p:spPr>
          <p:txBody>
            <a:bodyPr wrap="none" rtlCol="0" anchor="ctr" anchorCtr="0">
              <a:spAutoFit/>
            </a:bodyPr>
            <a:lstStyle/>
            <a:p>
              <a:pPr algn="r"/>
              <a:r>
                <a:rPr lang="zh-CN" altLang="en-US" dirty="0">
                  <a:solidFill>
                    <a:srgbClr val="E72D18"/>
                  </a:solidFill>
                  <a:latin typeface="方正粗谭黑简体" panose="02000000000000000000" pitchFamily="2" charset="-122"/>
                  <a:ea typeface="方正粗谭黑简体" panose="02000000000000000000" pitchFamily="2" charset="-122"/>
                </a:rPr>
                <a:t>请替换文字内容</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126" name="组合 125"/>
          <p:cNvGrpSpPr/>
          <p:nvPr/>
        </p:nvGrpSpPr>
        <p:grpSpPr>
          <a:xfrm>
            <a:off x="7845013" y="4297780"/>
            <a:ext cx="3070184" cy="1183226"/>
            <a:chOff x="794697" y="1750104"/>
            <a:chExt cx="3070184" cy="1183226"/>
          </a:xfrm>
        </p:grpSpPr>
        <p:sp>
          <p:nvSpPr>
            <p:cNvPr id="127" name="Subtitle 2"/>
            <p:cNvSpPr txBox="1"/>
            <p:nvPr/>
          </p:nvSpPr>
          <p:spPr>
            <a:xfrm>
              <a:off x="794697" y="2054081"/>
              <a:ext cx="3070184" cy="879249"/>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2020"/>
                </a:lnSpc>
              </a:pPr>
              <a:r>
                <a:rPr lang="zh-CN" altLang="en-US" sz="1200" dirty="0">
                  <a:solidFill>
                    <a:schemeClr val="tx1"/>
                  </a:solidFill>
                  <a:latin typeface="微软雅黑" panose="020B0503020204020204" pitchFamily="34" charset="-122"/>
                  <a:ea typeface="微软雅黑" panose="020B0503020204020204" pitchFamily="34" charset="-122"/>
                  <a:cs typeface="Poppins Light" charset="0"/>
                </a:rPr>
                <a:t>单击此处添加方法阐述，添加简短问题说明文字，方法与措施的具体说明文字添加此处。</a:t>
              </a:r>
              <a:endParaRPr lang="zh-CN" altLang="en-US" sz="1200" dirty="0">
                <a:solidFill>
                  <a:schemeClr val="tx1"/>
                </a:solidFill>
                <a:latin typeface="微软雅黑" panose="020B0503020204020204" pitchFamily="34" charset="-122"/>
                <a:ea typeface="微软雅黑" panose="020B0503020204020204" pitchFamily="34" charset="-122"/>
                <a:cs typeface="Poppins Light" charset="0"/>
              </a:endParaRPr>
            </a:p>
          </p:txBody>
        </p:sp>
        <p:sp>
          <p:nvSpPr>
            <p:cNvPr id="128" name="TextBox 76"/>
            <p:cNvSpPr txBox="1"/>
            <p:nvPr/>
          </p:nvSpPr>
          <p:spPr>
            <a:xfrm>
              <a:off x="851649" y="1750104"/>
              <a:ext cx="1800494" cy="369332"/>
            </a:xfrm>
            <a:prstGeom prst="rect">
              <a:avLst/>
            </a:prstGeom>
            <a:noFill/>
          </p:spPr>
          <p:txBody>
            <a:bodyPr wrap="none" rtlCol="0" anchor="ctr" anchorCtr="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请替换文字内容</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42" presetClass="entr" presetSubtype="0" fill="hold"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anim calcmode="lin" valueType="num">
                                      <p:cBhvr>
                                        <p:cTn id="25" dur="500" fill="hold"/>
                                        <p:tgtEl>
                                          <p:spTgt spid="59"/>
                                        </p:tgtEl>
                                        <p:attrNameLst>
                                          <p:attrName>ppt_x</p:attrName>
                                        </p:attrNameLst>
                                      </p:cBhvr>
                                      <p:tavLst>
                                        <p:tav tm="0">
                                          <p:val>
                                            <p:strVal val="#ppt_x"/>
                                          </p:val>
                                        </p:tav>
                                        <p:tav tm="100000">
                                          <p:val>
                                            <p:strVal val="#ppt_x"/>
                                          </p:val>
                                        </p:tav>
                                      </p:tavLst>
                                    </p:anim>
                                    <p:anim calcmode="lin" valueType="num">
                                      <p:cBhvr>
                                        <p:cTn id="26" dur="500" fill="hold"/>
                                        <p:tgtEl>
                                          <p:spTgt spid="59"/>
                                        </p:tgtEl>
                                        <p:attrNameLst>
                                          <p:attrName>ppt_y</p:attrName>
                                        </p:attrNameLst>
                                      </p:cBhvr>
                                      <p:tavLst>
                                        <p:tav tm="0">
                                          <p:val>
                                            <p:strVal val="#ppt_y+.1"/>
                                          </p:val>
                                        </p:tav>
                                        <p:tav tm="100000">
                                          <p:val>
                                            <p:strVal val="#ppt_y"/>
                                          </p:val>
                                        </p:tav>
                                      </p:tavLst>
                                    </p:anim>
                                  </p:childTnLst>
                                </p:cTn>
                              </p:par>
                            </p:childTnLst>
                          </p:cTn>
                        </p:par>
                        <p:par>
                          <p:cTn id="27" fill="hold">
                            <p:stCondLst>
                              <p:cond delay="2424"/>
                            </p:stCondLst>
                            <p:childTnLst>
                              <p:par>
                                <p:cTn id="28" presetID="22" presetClass="entr" presetSubtype="2" fill="hold" nodeType="after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wipe(right)">
                                      <p:cBhvr>
                                        <p:cTn id="30" dur="500"/>
                                        <p:tgtEl>
                                          <p:spTgt spid="117"/>
                                        </p:tgtEl>
                                      </p:cBhvr>
                                    </p:animEffect>
                                  </p:childTnLst>
                                </p:cTn>
                              </p:par>
                              <p:par>
                                <p:cTn id="31" presetID="22" presetClass="entr" presetSubtype="8" fill="hold"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wipe(left)">
                                      <p:cBhvr>
                                        <p:cTn id="33" dur="500"/>
                                        <p:tgtEl>
                                          <p:spTgt spid="120"/>
                                        </p:tgtEl>
                                      </p:cBhvr>
                                    </p:animEffect>
                                  </p:childTnLst>
                                </p:cTn>
                              </p:par>
                              <p:par>
                                <p:cTn id="34" presetID="22" presetClass="entr" presetSubtype="2" fill="hold" nodeType="withEffect">
                                  <p:stCondLst>
                                    <p:cond delay="0"/>
                                  </p:stCondLst>
                                  <p:childTnLst>
                                    <p:set>
                                      <p:cBhvr>
                                        <p:cTn id="35" dur="1" fill="hold">
                                          <p:stCondLst>
                                            <p:cond delay="0"/>
                                          </p:stCondLst>
                                        </p:cTn>
                                        <p:tgtEl>
                                          <p:spTgt spid="123"/>
                                        </p:tgtEl>
                                        <p:attrNameLst>
                                          <p:attrName>style.visibility</p:attrName>
                                        </p:attrNameLst>
                                      </p:cBhvr>
                                      <p:to>
                                        <p:strVal val="visible"/>
                                      </p:to>
                                    </p:set>
                                    <p:animEffect transition="in" filter="wipe(right)">
                                      <p:cBhvr>
                                        <p:cTn id="36" dur="500"/>
                                        <p:tgtEl>
                                          <p:spTgt spid="123"/>
                                        </p:tgtEl>
                                      </p:cBhvr>
                                    </p:animEffect>
                                  </p:childTnLst>
                                </p:cTn>
                              </p:par>
                              <p:par>
                                <p:cTn id="37" presetID="22" presetClass="entr" presetSubtype="8" fill="hold" nodeType="with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wipe(left)">
                                      <p:cBhvr>
                                        <p:cTn id="3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五、</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469469" y="1174209"/>
            <a:ext cx="5107117" cy="5442662"/>
            <a:chOff x="469469" y="1174209"/>
            <a:chExt cx="5107117" cy="5442662"/>
          </a:xfrm>
        </p:grpSpPr>
        <p:grpSp>
          <p:nvGrpSpPr>
            <p:cNvPr id="6" name="Group 3"/>
            <p:cNvGrpSpPr/>
            <p:nvPr/>
          </p:nvGrpSpPr>
          <p:grpSpPr>
            <a:xfrm>
              <a:off x="469469" y="1174209"/>
              <a:ext cx="5107117" cy="5442662"/>
              <a:chOff x="1307691" y="1336006"/>
              <a:chExt cx="9789991" cy="10433209"/>
            </a:xfrm>
          </p:grpSpPr>
          <p:sp>
            <p:nvSpPr>
              <p:cNvPr id="9" name="Up Arrow 4"/>
              <p:cNvSpPr/>
              <p:nvPr/>
            </p:nvSpPr>
            <p:spPr>
              <a:xfrm>
                <a:off x="4870108" y="1336006"/>
                <a:ext cx="2684207" cy="2831691"/>
              </a:xfrm>
              <a:prstGeom prst="upArrow">
                <a:avLst>
                  <a:gd name="adj1" fmla="val 69780"/>
                  <a:gd name="adj2" fmla="val 48701"/>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sp>
            <p:nvSpPr>
              <p:cNvPr id="10" name="Up Arrow 5"/>
              <p:cNvSpPr/>
              <p:nvPr/>
            </p:nvSpPr>
            <p:spPr>
              <a:xfrm rot="3074249">
                <a:off x="7463577" y="2596869"/>
                <a:ext cx="2684207" cy="2831691"/>
              </a:xfrm>
              <a:prstGeom prst="upArrow">
                <a:avLst>
                  <a:gd name="adj1" fmla="val 69780"/>
                  <a:gd name="adj2" fmla="val 48701"/>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sp>
            <p:nvSpPr>
              <p:cNvPr id="11" name="Up Arrow 6"/>
              <p:cNvSpPr/>
              <p:nvPr/>
            </p:nvSpPr>
            <p:spPr>
              <a:xfrm rot="5400000">
                <a:off x="8339733" y="5118835"/>
                <a:ext cx="2684207" cy="2831691"/>
              </a:xfrm>
              <a:prstGeom prst="upArrow">
                <a:avLst>
                  <a:gd name="adj1" fmla="val 69780"/>
                  <a:gd name="adj2" fmla="val 48701"/>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sp>
            <p:nvSpPr>
              <p:cNvPr id="12" name="Up Arrow 7"/>
              <p:cNvSpPr/>
              <p:nvPr/>
            </p:nvSpPr>
            <p:spPr>
              <a:xfrm rot="7654796">
                <a:off x="7467294" y="7642641"/>
                <a:ext cx="2684207" cy="2831691"/>
              </a:xfrm>
              <a:prstGeom prst="upArrow">
                <a:avLst>
                  <a:gd name="adj1" fmla="val 69780"/>
                  <a:gd name="adj2" fmla="val 48701"/>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sp>
            <p:nvSpPr>
              <p:cNvPr id="13" name="Up Arrow 8"/>
              <p:cNvSpPr/>
              <p:nvPr/>
            </p:nvSpPr>
            <p:spPr>
              <a:xfrm rot="10800000">
                <a:off x="4860583" y="8937524"/>
                <a:ext cx="2684207" cy="2831691"/>
              </a:xfrm>
              <a:prstGeom prst="upArrow">
                <a:avLst>
                  <a:gd name="adj1" fmla="val 69780"/>
                  <a:gd name="adj2" fmla="val 48701"/>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sp>
            <p:nvSpPr>
              <p:cNvPr id="14" name="Up Arrow 9"/>
              <p:cNvSpPr/>
              <p:nvPr/>
            </p:nvSpPr>
            <p:spPr>
              <a:xfrm rot="18568551">
                <a:off x="2278962" y="2562761"/>
                <a:ext cx="2684207" cy="2831691"/>
              </a:xfrm>
              <a:prstGeom prst="upArrow">
                <a:avLst>
                  <a:gd name="adj1" fmla="val 69780"/>
                  <a:gd name="adj2" fmla="val 48701"/>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sp>
            <p:nvSpPr>
              <p:cNvPr id="15" name="Up Arrow 10"/>
              <p:cNvSpPr/>
              <p:nvPr/>
            </p:nvSpPr>
            <p:spPr>
              <a:xfrm rot="16200000">
                <a:off x="1381433" y="5097596"/>
                <a:ext cx="2684207" cy="2831691"/>
              </a:xfrm>
              <a:prstGeom prst="upArrow">
                <a:avLst>
                  <a:gd name="adj1" fmla="val 69780"/>
                  <a:gd name="adj2" fmla="val 48701"/>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sp>
            <p:nvSpPr>
              <p:cNvPr id="16" name="Up Arrow 11"/>
              <p:cNvSpPr/>
              <p:nvPr/>
            </p:nvSpPr>
            <p:spPr>
              <a:xfrm rot="13923067">
                <a:off x="2249530" y="7645579"/>
                <a:ext cx="2684207" cy="2831691"/>
              </a:xfrm>
              <a:prstGeom prst="upArrow">
                <a:avLst>
                  <a:gd name="adj1" fmla="val 69780"/>
                  <a:gd name="adj2" fmla="val 48701"/>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grpSp>
        <p:sp>
          <p:nvSpPr>
            <p:cNvPr id="7" name="AutoShape 11"/>
            <p:cNvSpPr/>
            <p:nvPr/>
          </p:nvSpPr>
          <p:spPr bwMode="auto">
            <a:xfrm>
              <a:off x="2112738" y="3019649"/>
              <a:ext cx="1724737" cy="1722575"/>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3600" b="1">
                <a:solidFill>
                  <a:prstClr val="white"/>
                </a:solidFill>
                <a:latin typeface="Agency FB" panose="020B0503020202020204" pitchFamily="34" charset="0"/>
                <a:ea typeface="腾祥澜黑简" panose="01010104010101010101" pitchFamily="2" charset="-122"/>
                <a:sym typeface="Calibri" panose="020F0502020204030204" charset="0"/>
              </a:endParaRPr>
            </a:p>
          </p:txBody>
        </p:sp>
        <p:pic>
          <p:nvPicPr>
            <p:cNvPr id="8"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43294" y="3562761"/>
              <a:ext cx="638792" cy="638792"/>
            </a:xfrm>
            <a:prstGeom prst="rect">
              <a:avLst/>
            </a:prstGeom>
          </p:spPr>
        </p:pic>
      </p:grpSp>
      <p:grpSp>
        <p:nvGrpSpPr>
          <p:cNvPr id="17" name="组合 16"/>
          <p:cNvGrpSpPr/>
          <p:nvPr/>
        </p:nvGrpSpPr>
        <p:grpSpPr>
          <a:xfrm>
            <a:off x="6774454" y="2653910"/>
            <a:ext cx="4923661" cy="884025"/>
            <a:chOff x="6774454" y="2653910"/>
            <a:chExt cx="4923661" cy="884025"/>
          </a:xfrm>
        </p:grpSpPr>
        <p:sp>
          <p:nvSpPr>
            <p:cNvPr id="18" name="Rectangle 22"/>
            <p:cNvSpPr/>
            <p:nvPr/>
          </p:nvSpPr>
          <p:spPr>
            <a:xfrm>
              <a:off x="6774454" y="2987656"/>
              <a:ext cx="4923661" cy="550279"/>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rPr>
                <a:t>……</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19" name="TextBox 23"/>
            <p:cNvSpPr txBox="1"/>
            <p:nvPr/>
          </p:nvSpPr>
          <p:spPr>
            <a:xfrm>
              <a:off x="6774455" y="2653910"/>
              <a:ext cx="4923659" cy="400110"/>
            </a:xfrm>
            <a:prstGeom prst="rect">
              <a:avLst/>
            </a:prstGeom>
            <a:noFill/>
          </p:spPr>
          <p:txBody>
            <a:bodyPr wrap="square" rtlCol="0">
              <a:spAutoFit/>
            </a:bodyPr>
            <a:lstStyle/>
            <a:p>
              <a:r>
                <a:rPr lang="zh-CN" altLang="en-US" sz="2000" dirty="0" smtClean="0">
                  <a:solidFill>
                    <a:srgbClr val="E72D18"/>
                  </a:solidFill>
                  <a:latin typeface="方正粗谭黑简体" panose="02000000000000000000" pitchFamily="2" charset="-122"/>
                  <a:ea typeface="方正粗谭黑简体" panose="02000000000000000000" pitchFamily="2" charset="-122"/>
                </a:rPr>
                <a:t>此处添加标题</a:t>
              </a:r>
              <a:endParaRPr lang="en-US" sz="2000"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20" name="组合 19"/>
          <p:cNvGrpSpPr/>
          <p:nvPr/>
        </p:nvGrpSpPr>
        <p:grpSpPr>
          <a:xfrm>
            <a:off x="5849178" y="2653909"/>
            <a:ext cx="731480" cy="731480"/>
            <a:chOff x="5849178" y="2653909"/>
            <a:chExt cx="731480" cy="731480"/>
          </a:xfrm>
        </p:grpSpPr>
        <p:sp>
          <p:nvSpPr>
            <p:cNvPr id="21" name="Oval 24"/>
            <p:cNvSpPr/>
            <p:nvPr/>
          </p:nvSpPr>
          <p:spPr>
            <a:xfrm>
              <a:off x="5849178" y="2653909"/>
              <a:ext cx="731480" cy="731480"/>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pic>
          <p:nvPicPr>
            <p:cNvPr id="22"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338" y="2867258"/>
              <a:ext cx="304783" cy="304783"/>
            </a:xfrm>
            <a:prstGeom prst="rect">
              <a:avLst/>
            </a:prstGeom>
          </p:spPr>
        </p:pic>
      </p:grpSp>
      <p:grpSp>
        <p:nvGrpSpPr>
          <p:cNvPr id="23" name="组合 22"/>
          <p:cNvGrpSpPr/>
          <p:nvPr/>
        </p:nvGrpSpPr>
        <p:grpSpPr>
          <a:xfrm>
            <a:off x="6774454" y="3641913"/>
            <a:ext cx="4923661" cy="884024"/>
            <a:chOff x="6774454" y="3641913"/>
            <a:chExt cx="4923661" cy="884024"/>
          </a:xfrm>
        </p:grpSpPr>
        <p:sp>
          <p:nvSpPr>
            <p:cNvPr id="24" name="Rectangle 26"/>
            <p:cNvSpPr/>
            <p:nvPr/>
          </p:nvSpPr>
          <p:spPr>
            <a:xfrm>
              <a:off x="6774454" y="3975658"/>
              <a:ext cx="4923661" cy="550279"/>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rPr>
                <a:t>……</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5" name="TextBox 27"/>
            <p:cNvSpPr txBox="1"/>
            <p:nvPr/>
          </p:nvSpPr>
          <p:spPr>
            <a:xfrm>
              <a:off x="6774455" y="3641913"/>
              <a:ext cx="4923659" cy="400110"/>
            </a:xfrm>
            <a:prstGeom prst="rect">
              <a:avLst/>
            </a:prstGeom>
            <a:noFill/>
          </p:spPr>
          <p:txBody>
            <a:bodyPr wrap="square" rtlCol="0">
              <a:spAutoFit/>
            </a:bodyPr>
            <a:lstStyle/>
            <a:p>
              <a:r>
                <a:rPr lang="zh-CN" altLang="en-US" sz="2000" dirty="0">
                  <a:solidFill>
                    <a:srgbClr val="E72D18"/>
                  </a:solidFill>
                  <a:latin typeface="方正粗谭黑简体" panose="02000000000000000000" pitchFamily="2" charset="-122"/>
                  <a:ea typeface="方正粗谭黑简体" panose="02000000000000000000" pitchFamily="2" charset="-122"/>
                </a:rPr>
                <a:t>此处添加标题</a:t>
              </a:r>
              <a:endParaRPr lang="en-US" altLang="zh-CN" sz="2000"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26" name="组合 25"/>
          <p:cNvGrpSpPr/>
          <p:nvPr/>
        </p:nvGrpSpPr>
        <p:grpSpPr>
          <a:xfrm>
            <a:off x="6774454" y="4630434"/>
            <a:ext cx="4923661" cy="886845"/>
            <a:chOff x="6774454" y="4630434"/>
            <a:chExt cx="4923661" cy="886845"/>
          </a:xfrm>
        </p:grpSpPr>
        <p:sp>
          <p:nvSpPr>
            <p:cNvPr id="27" name="Rectangle 29"/>
            <p:cNvSpPr/>
            <p:nvPr/>
          </p:nvSpPr>
          <p:spPr>
            <a:xfrm>
              <a:off x="6774454" y="4964179"/>
              <a:ext cx="4923661" cy="553100"/>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rPr>
                <a:t>……</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28" name="TextBox 30"/>
            <p:cNvSpPr txBox="1"/>
            <p:nvPr/>
          </p:nvSpPr>
          <p:spPr>
            <a:xfrm>
              <a:off x="6774455" y="4630434"/>
              <a:ext cx="4923659" cy="400110"/>
            </a:xfrm>
            <a:prstGeom prst="rect">
              <a:avLst/>
            </a:prstGeom>
            <a:noFill/>
          </p:spPr>
          <p:txBody>
            <a:bodyPr wrap="square" rtlCol="0">
              <a:spAutoFit/>
            </a:bodyPr>
            <a:lstStyle/>
            <a:p>
              <a:r>
                <a:rPr lang="zh-CN" altLang="en-US" sz="2000" dirty="0">
                  <a:solidFill>
                    <a:srgbClr val="E72D18"/>
                  </a:solidFill>
                  <a:latin typeface="方正粗谭黑简体" panose="02000000000000000000" pitchFamily="2" charset="-122"/>
                  <a:ea typeface="方正粗谭黑简体" panose="02000000000000000000" pitchFamily="2" charset="-122"/>
                </a:rPr>
                <a:t>此处添加标题</a:t>
              </a:r>
              <a:endParaRPr lang="en-US" altLang="zh-CN" sz="2000"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29" name="组合 28"/>
          <p:cNvGrpSpPr/>
          <p:nvPr/>
        </p:nvGrpSpPr>
        <p:grpSpPr>
          <a:xfrm>
            <a:off x="6774454" y="5615973"/>
            <a:ext cx="4923661" cy="884025"/>
            <a:chOff x="6774454" y="5615973"/>
            <a:chExt cx="4923661" cy="884025"/>
          </a:xfrm>
        </p:grpSpPr>
        <p:sp>
          <p:nvSpPr>
            <p:cNvPr id="30" name="Rectangle 32"/>
            <p:cNvSpPr/>
            <p:nvPr/>
          </p:nvSpPr>
          <p:spPr>
            <a:xfrm>
              <a:off x="6774454" y="5949719"/>
              <a:ext cx="4923661" cy="550279"/>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rPr>
                <a:t>此处添加详细文本描述，建议与标题相关并符合整体语言风格，语言描述尽量</a:t>
              </a: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rPr>
                <a:t>……</a:t>
              </a:r>
              <a:endPar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
          <p:nvSpPr>
            <p:cNvPr id="31" name="TextBox 33"/>
            <p:cNvSpPr txBox="1"/>
            <p:nvPr/>
          </p:nvSpPr>
          <p:spPr>
            <a:xfrm>
              <a:off x="6774455" y="5615973"/>
              <a:ext cx="4923659" cy="400110"/>
            </a:xfrm>
            <a:prstGeom prst="rect">
              <a:avLst/>
            </a:prstGeom>
            <a:noFill/>
          </p:spPr>
          <p:txBody>
            <a:bodyPr wrap="square" rtlCol="0">
              <a:spAutoFit/>
            </a:bodyPr>
            <a:lstStyle/>
            <a:p>
              <a:r>
                <a:rPr lang="zh-CN" altLang="en-US" sz="2000" dirty="0">
                  <a:solidFill>
                    <a:srgbClr val="E72D18"/>
                  </a:solidFill>
                  <a:latin typeface="方正粗谭黑简体" panose="02000000000000000000" pitchFamily="2" charset="-122"/>
                  <a:ea typeface="方正粗谭黑简体" panose="02000000000000000000" pitchFamily="2" charset="-122"/>
                </a:rPr>
                <a:t>此处添加标题</a:t>
              </a:r>
              <a:endParaRPr lang="en-US" altLang="zh-CN" sz="2000"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32" name="组合 31"/>
          <p:cNvGrpSpPr/>
          <p:nvPr/>
        </p:nvGrpSpPr>
        <p:grpSpPr>
          <a:xfrm>
            <a:off x="5849178" y="3641913"/>
            <a:ext cx="731480" cy="731480"/>
            <a:chOff x="5849178" y="3641913"/>
            <a:chExt cx="731480" cy="731480"/>
          </a:xfrm>
        </p:grpSpPr>
        <p:sp>
          <p:nvSpPr>
            <p:cNvPr id="33" name="Oval 28"/>
            <p:cNvSpPr/>
            <p:nvPr/>
          </p:nvSpPr>
          <p:spPr>
            <a:xfrm>
              <a:off x="5849178" y="3641913"/>
              <a:ext cx="731480" cy="731480"/>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pic>
          <p:nvPicPr>
            <p:cNvPr id="34"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338" y="3855262"/>
              <a:ext cx="304783" cy="304783"/>
            </a:xfrm>
            <a:prstGeom prst="rect">
              <a:avLst/>
            </a:prstGeom>
          </p:spPr>
        </p:pic>
      </p:grpSp>
      <p:grpSp>
        <p:nvGrpSpPr>
          <p:cNvPr id="35" name="组合 34"/>
          <p:cNvGrpSpPr/>
          <p:nvPr/>
        </p:nvGrpSpPr>
        <p:grpSpPr>
          <a:xfrm>
            <a:off x="5849178" y="4630434"/>
            <a:ext cx="731480" cy="731480"/>
            <a:chOff x="5849178" y="4630434"/>
            <a:chExt cx="731480" cy="731480"/>
          </a:xfrm>
        </p:grpSpPr>
        <p:sp>
          <p:nvSpPr>
            <p:cNvPr id="36" name="Oval 31"/>
            <p:cNvSpPr/>
            <p:nvPr/>
          </p:nvSpPr>
          <p:spPr>
            <a:xfrm>
              <a:off x="5849178" y="4630434"/>
              <a:ext cx="731480" cy="731480"/>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2527" y="4843783"/>
              <a:ext cx="304783" cy="304783"/>
            </a:xfrm>
            <a:prstGeom prst="rect">
              <a:avLst/>
            </a:prstGeom>
          </p:spPr>
        </p:pic>
      </p:grpSp>
      <p:grpSp>
        <p:nvGrpSpPr>
          <p:cNvPr id="38" name="组合 37"/>
          <p:cNvGrpSpPr/>
          <p:nvPr/>
        </p:nvGrpSpPr>
        <p:grpSpPr>
          <a:xfrm>
            <a:off x="5849178" y="5615974"/>
            <a:ext cx="731480" cy="731480"/>
            <a:chOff x="5849178" y="5615974"/>
            <a:chExt cx="731480" cy="731480"/>
          </a:xfrm>
        </p:grpSpPr>
        <p:sp>
          <p:nvSpPr>
            <p:cNvPr id="39" name="Oval 34"/>
            <p:cNvSpPr/>
            <p:nvPr/>
          </p:nvSpPr>
          <p:spPr>
            <a:xfrm>
              <a:off x="5849178" y="5615974"/>
              <a:ext cx="731480" cy="731480"/>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Agency FB" panose="020B0503020202020204" pitchFamily="34" charset="0"/>
                <a:ea typeface="腾祥澜黑简" panose="01010104010101010101" pitchFamily="2" charset="-122"/>
              </a:endParaRPr>
            </a:p>
          </p:txBody>
        </p:sp>
        <p:pic>
          <p:nvPicPr>
            <p:cNvPr id="40"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2527" y="5846793"/>
              <a:ext cx="304783" cy="304783"/>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3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 calcmode="lin" valueType="num">
                                      <p:cBhvr>
                                        <p:cTn id="26" dur="750" fill="hold"/>
                                        <p:tgtEl>
                                          <p:spTgt spid="5"/>
                                        </p:tgtEl>
                                        <p:attrNameLst>
                                          <p:attrName>style.rotation</p:attrName>
                                        </p:attrNameLst>
                                      </p:cBhvr>
                                      <p:tavLst>
                                        <p:tav tm="0">
                                          <p:val>
                                            <p:fltVal val="90"/>
                                          </p:val>
                                        </p:tav>
                                        <p:tav tm="100000">
                                          <p:val>
                                            <p:fltVal val="0"/>
                                          </p:val>
                                        </p:tav>
                                      </p:tavLst>
                                    </p:anim>
                                    <p:animEffect transition="in" filter="fade">
                                      <p:cBhvr>
                                        <p:cTn id="27" dur="750"/>
                                        <p:tgtEl>
                                          <p:spTgt spid="5"/>
                                        </p:tgtEl>
                                      </p:cBhvr>
                                    </p:animEffect>
                                  </p:childTnLst>
                                </p:cTn>
                              </p:par>
                            </p:childTnLst>
                          </p:cTn>
                        </p:par>
                        <p:par>
                          <p:cTn id="28" fill="hold">
                            <p:stCondLst>
                              <p:cond delay="2924"/>
                            </p:stCondLst>
                            <p:childTnLst>
                              <p:par>
                                <p:cTn id="29" presetID="49" presetClass="entr" presetSubtype="0" decel="10000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 calcmode="lin" valueType="num">
                                      <p:cBhvr>
                                        <p:cTn id="33" dur="500" fill="hold"/>
                                        <p:tgtEl>
                                          <p:spTgt spid="20"/>
                                        </p:tgtEl>
                                        <p:attrNameLst>
                                          <p:attrName>style.rotation</p:attrName>
                                        </p:attrNameLst>
                                      </p:cBhvr>
                                      <p:tavLst>
                                        <p:tav tm="0">
                                          <p:val>
                                            <p:fltVal val="360"/>
                                          </p:val>
                                        </p:tav>
                                        <p:tav tm="100000">
                                          <p:val>
                                            <p:fltVal val="0"/>
                                          </p:val>
                                        </p:tav>
                                      </p:tavLst>
                                    </p:anim>
                                    <p:animEffect transition="in" filter="fade">
                                      <p:cBhvr>
                                        <p:cTn id="34" dur="500"/>
                                        <p:tgtEl>
                                          <p:spTgt spid="20"/>
                                        </p:tgtEl>
                                      </p:cBhvr>
                                    </p:animEffect>
                                  </p:childTnLst>
                                </p:cTn>
                              </p:par>
                              <p:par>
                                <p:cTn id="35" presetID="22" presetClass="entr" presetSubtype="8" fill="hold" nodeType="withEffect">
                                  <p:stCondLst>
                                    <p:cond delay="25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424"/>
                            </p:stCondLst>
                            <p:childTnLst>
                              <p:par>
                                <p:cTn id="39" presetID="49" presetClass="entr" presetSubtype="0" decel="100000"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 calcmode="lin" valueType="num">
                                      <p:cBhvr>
                                        <p:cTn id="43" dur="500" fill="hold"/>
                                        <p:tgtEl>
                                          <p:spTgt spid="32"/>
                                        </p:tgtEl>
                                        <p:attrNameLst>
                                          <p:attrName>style.rotation</p:attrName>
                                        </p:attrNameLst>
                                      </p:cBhvr>
                                      <p:tavLst>
                                        <p:tav tm="0">
                                          <p:val>
                                            <p:fltVal val="360"/>
                                          </p:val>
                                        </p:tav>
                                        <p:tav tm="100000">
                                          <p:val>
                                            <p:fltVal val="0"/>
                                          </p:val>
                                        </p:tav>
                                      </p:tavLst>
                                    </p:anim>
                                    <p:animEffect transition="in" filter="fade">
                                      <p:cBhvr>
                                        <p:cTn id="44" dur="500"/>
                                        <p:tgtEl>
                                          <p:spTgt spid="32"/>
                                        </p:tgtEl>
                                      </p:cBhvr>
                                    </p:animEffect>
                                  </p:childTnLst>
                                </p:cTn>
                              </p:par>
                              <p:par>
                                <p:cTn id="45" presetID="22" presetClass="entr" presetSubtype="8" fill="hold" nodeType="withEffect">
                                  <p:stCondLst>
                                    <p:cond delay="25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500"/>
                                        <p:tgtEl>
                                          <p:spTgt spid="23"/>
                                        </p:tgtEl>
                                      </p:cBhvr>
                                    </p:animEffect>
                                  </p:childTnLst>
                                </p:cTn>
                              </p:par>
                            </p:childTnLst>
                          </p:cTn>
                        </p:par>
                        <p:par>
                          <p:cTn id="48" fill="hold">
                            <p:stCondLst>
                              <p:cond delay="3924"/>
                            </p:stCondLst>
                            <p:childTnLst>
                              <p:par>
                                <p:cTn id="49" presetID="49" presetClass="entr" presetSubtype="0" decel="100000"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 calcmode="lin" valueType="num">
                                      <p:cBhvr>
                                        <p:cTn id="53" dur="500" fill="hold"/>
                                        <p:tgtEl>
                                          <p:spTgt spid="35"/>
                                        </p:tgtEl>
                                        <p:attrNameLst>
                                          <p:attrName>style.rotation</p:attrName>
                                        </p:attrNameLst>
                                      </p:cBhvr>
                                      <p:tavLst>
                                        <p:tav tm="0">
                                          <p:val>
                                            <p:fltVal val="360"/>
                                          </p:val>
                                        </p:tav>
                                        <p:tav tm="100000">
                                          <p:val>
                                            <p:fltVal val="0"/>
                                          </p:val>
                                        </p:tav>
                                      </p:tavLst>
                                    </p:anim>
                                    <p:animEffect transition="in" filter="fade">
                                      <p:cBhvr>
                                        <p:cTn id="54" dur="500"/>
                                        <p:tgtEl>
                                          <p:spTgt spid="35"/>
                                        </p:tgtEl>
                                      </p:cBhvr>
                                    </p:animEffect>
                                  </p:childTnLst>
                                </p:cTn>
                              </p:par>
                              <p:par>
                                <p:cTn id="55" presetID="22" presetClass="entr" presetSubtype="8" fill="hold" nodeType="withEffect">
                                  <p:stCondLst>
                                    <p:cond delay="25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4424"/>
                            </p:stCondLst>
                            <p:childTnLst>
                              <p:par>
                                <p:cTn id="59" presetID="49" presetClass="entr" presetSubtype="0" decel="100000"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 calcmode="lin" valueType="num">
                                      <p:cBhvr>
                                        <p:cTn id="63" dur="500" fill="hold"/>
                                        <p:tgtEl>
                                          <p:spTgt spid="38"/>
                                        </p:tgtEl>
                                        <p:attrNameLst>
                                          <p:attrName>style.rotation</p:attrName>
                                        </p:attrNameLst>
                                      </p:cBhvr>
                                      <p:tavLst>
                                        <p:tav tm="0">
                                          <p:val>
                                            <p:fltVal val="360"/>
                                          </p:val>
                                        </p:tav>
                                        <p:tav tm="100000">
                                          <p:val>
                                            <p:fltVal val="0"/>
                                          </p:val>
                                        </p:tav>
                                      </p:tavLst>
                                    </p:anim>
                                    <p:animEffect transition="in" filter="fade">
                                      <p:cBhvr>
                                        <p:cTn id="64" dur="500"/>
                                        <p:tgtEl>
                                          <p:spTgt spid="38"/>
                                        </p:tgtEl>
                                      </p:cBhvr>
                                    </p:animEffect>
                                  </p:childTnLst>
                                </p:cTn>
                              </p:par>
                              <p:par>
                                <p:cTn id="65" presetID="22" presetClass="entr" presetSubtype="8" fill="hold" nodeType="withEffect">
                                  <p:stCondLst>
                                    <p:cond delay="25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五、</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4421027" y="1243399"/>
            <a:ext cx="4303872" cy="1404000"/>
            <a:chOff x="4421026" y="1243399"/>
            <a:chExt cx="4303872" cy="1404000"/>
          </a:xfrm>
        </p:grpSpPr>
        <p:grpSp>
          <p:nvGrpSpPr>
            <p:cNvPr id="6" name="组合 5"/>
            <p:cNvGrpSpPr/>
            <p:nvPr/>
          </p:nvGrpSpPr>
          <p:grpSpPr>
            <a:xfrm>
              <a:off x="4421026" y="1243399"/>
              <a:ext cx="4303872" cy="1404000"/>
              <a:chOff x="3602962" y="1243399"/>
              <a:chExt cx="5940000" cy="1404000"/>
            </a:xfrm>
            <a:effectLst>
              <a:outerShdw blurRad="190500" dist="76200" dir="8100000" algn="tr" rotWithShape="0">
                <a:prstClr val="black">
                  <a:alpha val="40000"/>
                </a:prstClr>
              </a:outerShdw>
            </a:effectLst>
          </p:grpSpPr>
          <p:sp>
            <p:nvSpPr>
              <p:cNvPr id="28" name="Freeform 9"/>
              <p:cNvSpPr/>
              <p:nvPr/>
            </p:nvSpPr>
            <p:spPr bwMode="auto">
              <a:xfrm>
                <a:off x="8423739" y="1566160"/>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p>
            </p:txBody>
          </p:sp>
          <p:sp>
            <p:nvSpPr>
              <p:cNvPr id="29" name="Freeform 10"/>
              <p:cNvSpPr/>
              <p:nvPr/>
            </p:nvSpPr>
            <p:spPr bwMode="auto">
              <a:xfrm>
                <a:off x="3602962" y="1243399"/>
                <a:ext cx="5940000"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p>
            </p:txBody>
          </p:sp>
        </p:grpSp>
        <p:grpSp>
          <p:nvGrpSpPr>
            <p:cNvPr id="7" name="组合 6"/>
            <p:cNvGrpSpPr/>
            <p:nvPr/>
          </p:nvGrpSpPr>
          <p:grpSpPr>
            <a:xfrm>
              <a:off x="7831287" y="1604537"/>
              <a:ext cx="555501" cy="599725"/>
              <a:chOff x="79836" y="1653714"/>
              <a:chExt cx="555501" cy="599725"/>
            </a:xfrm>
            <a:solidFill>
              <a:schemeClr val="bg1"/>
            </a:solidFill>
          </p:grpSpPr>
          <p:sp>
            <p:nvSpPr>
              <p:cNvPr id="8" name="Freeform 46"/>
              <p:cNvSpPr/>
              <p:nvPr/>
            </p:nvSpPr>
            <p:spPr bwMode="auto">
              <a:xfrm>
                <a:off x="199123" y="1924935"/>
                <a:ext cx="129812" cy="146132"/>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9" name="Freeform 47"/>
              <p:cNvSpPr/>
              <p:nvPr/>
            </p:nvSpPr>
            <p:spPr bwMode="auto">
              <a:xfrm>
                <a:off x="79836" y="1996247"/>
                <a:ext cx="320437" cy="257191"/>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p:spPr>
            <p:txBody>
              <a:bodyPr vert="horz" wrap="square" lIns="91440" tIns="45720" rIns="91440" bIns="45720" numCol="1" anchor="t" anchorCtr="0" compatLnSpc="1"/>
              <a:lstStyle/>
              <a:p>
                <a:endParaRPr lang="zh-CN" altLang="en-US" sz="1350"/>
              </a:p>
            </p:txBody>
          </p:sp>
          <p:sp>
            <p:nvSpPr>
              <p:cNvPr id="10" name="Freeform 48"/>
              <p:cNvSpPr/>
              <p:nvPr/>
            </p:nvSpPr>
            <p:spPr bwMode="auto">
              <a:xfrm>
                <a:off x="298528" y="2251101"/>
                <a:ext cx="0" cy="2338"/>
              </a:xfrm>
              <a:custGeom>
                <a:avLst/>
                <a:gdLst>
                  <a:gd name="T0" fmla="*/ 2 h 2"/>
                  <a:gd name="T1" fmla="*/ 0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sz="1350"/>
              </a:p>
            </p:txBody>
          </p:sp>
          <p:sp>
            <p:nvSpPr>
              <p:cNvPr id="11" name="Freeform 49"/>
              <p:cNvSpPr/>
              <p:nvPr/>
            </p:nvSpPr>
            <p:spPr bwMode="auto">
              <a:xfrm>
                <a:off x="276308" y="2074573"/>
                <a:ext cx="19882" cy="40917"/>
              </a:xfrm>
              <a:custGeom>
                <a:avLst/>
                <a:gdLst>
                  <a:gd name="T0" fmla="*/ 12 w 17"/>
                  <a:gd name="T1" fmla="*/ 0 h 35"/>
                  <a:gd name="T2" fmla="*/ 17 w 17"/>
                  <a:gd name="T3" fmla="*/ 21 h 35"/>
                  <a:gd name="T4" fmla="*/ 9 w 17"/>
                  <a:gd name="T5" fmla="*/ 35 h 35"/>
                  <a:gd name="T6" fmla="*/ 0 w 17"/>
                  <a:gd name="T7" fmla="*/ 21 h 35"/>
                  <a:gd name="T8" fmla="*/ 2 w 17"/>
                  <a:gd name="T9" fmla="*/ 0 h 35"/>
                  <a:gd name="T10" fmla="*/ 12 w 17"/>
                  <a:gd name="T11" fmla="*/ 0 h 35"/>
                </a:gdLst>
                <a:ahLst/>
                <a:cxnLst>
                  <a:cxn ang="0">
                    <a:pos x="T0" y="T1"/>
                  </a:cxn>
                  <a:cxn ang="0">
                    <a:pos x="T2" y="T3"/>
                  </a:cxn>
                  <a:cxn ang="0">
                    <a:pos x="T4" y="T5"/>
                  </a:cxn>
                  <a:cxn ang="0">
                    <a:pos x="T6" y="T7"/>
                  </a:cxn>
                  <a:cxn ang="0">
                    <a:pos x="T8" y="T9"/>
                  </a:cxn>
                  <a:cxn ang="0">
                    <a:pos x="T10" y="T11"/>
                  </a:cxn>
                </a:cxnLst>
                <a:rect l="0" t="0" r="r" b="b"/>
                <a:pathLst>
                  <a:path w="17" h="35">
                    <a:moveTo>
                      <a:pt x="12" y="0"/>
                    </a:moveTo>
                    <a:lnTo>
                      <a:pt x="17" y="21"/>
                    </a:lnTo>
                    <a:lnTo>
                      <a:pt x="9" y="35"/>
                    </a:lnTo>
                    <a:lnTo>
                      <a:pt x="0" y="21"/>
                    </a:lnTo>
                    <a:lnTo>
                      <a:pt x="2" y="0"/>
                    </a:lnTo>
                    <a:lnTo>
                      <a:pt x="12" y="0"/>
                    </a:lnTo>
                    <a:close/>
                  </a:path>
                </a:pathLst>
              </a:custGeom>
              <a:grpFill/>
              <a:ln>
                <a:noFill/>
              </a:ln>
            </p:spPr>
            <p:txBody>
              <a:bodyPr vert="horz" wrap="square" lIns="91440" tIns="45720" rIns="91440" bIns="45720" numCol="1" anchor="t" anchorCtr="0" compatLnSpc="1"/>
              <a:lstStyle/>
              <a:p>
                <a:endParaRPr lang="zh-CN" altLang="en-US" sz="1350"/>
              </a:p>
            </p:txBody>
          </p:sp>
          <p:sp>
            <p:nvSpPr>
              <p:cNvPr id="12" name="Freeform 50"/>
              <p:cNvSpPr/>
              <p:nvPr/>
            </p:nvSpPr>
            <p:spPr bwMode="auto">
              <a:xfrm>
                <a:off x="278647" y="2101462"/>
                <a:ext cx="30406" cy="151977"/>
              </a:xfrm>
              <a:custGeom>
                <a:avLst/>
                <a:gdLst>
                  <a:gd name="T0" fmla="*/ 12 w 26"/>
                  <a:gd name="T1" fmla="*/ 0 h 130"/>
                  <a:gd name="T2" fmla="*/ 26 w 26"/>
                  <a:gd name="T3" fmla="*/ 128 h 130"/>
                  <a:gd name="T4" fmla="*/ 17 w 26"/>
                  <a:gd name="T5" fmla="*/ 130 h 130"/>
                  <a:gd name="T6" fmla="*/ 7 w 26"/>
                  <a:gd name="T7" fmla="*/ 130 h 130"/>
                  <a:gd name="T8" fmla="*/ 0 w 26"/>
                  <a:gd name="T9" fmla="*/ 0 h 130"/>
                  <a:gd name="T10" fmla="*/ 12 w 26"/>
                  <a:gd name="T11" fmla="*/ 0 h 130"/>
                </a:gdLst>
                <a:ahLst/>
                <a:cxnLst>
                  <a:cxn ang="0">
                    <a:pos x="T0" y="T1"/>
                  </a:cxn>
                  <a:cxn ang="0">
                    <a:pos x="T2" y="T3"/>
                  </a:cxn>
                  <a:cxn ang="0">
                    <a:pos x="T4" y="T5"/>
                  </a:cxn>
                  <a:cxn ang="0">
                    <a:pos x="T6" y="T7"/>
                  </a:cxn>
                  <a:cxn ang="0">
                    <a:pos x="T8" y="T9"/>
                  </a:cxn>
                  <a:cxn ang="0">
                    <a:pos x="T10" y="T11"/>
                  </a:cxn>
                </a:cxnLst>
                <a:rect l="0" t="0" r="r" b="b"/>
                <a:pathLst>
                  <a:path w="26" h="130">
                    <a:moveTo>
                      <a:pt x="12" y="0"/>
                    </a:moveTo>
                    <a:lnTo>
                      <a:pt x="26" y="128"/>
                    </a:lnTo>
                    <a:lnTo>
                      <a:pt x="17" y="130"/>
                    </a:lnTo>
                    <a:lnTo>
                      <a:pt x="7" y="130"/>
                    </a:lnTo>
                    <a:lnTo>
                      <a:pt x="0" y="0"/>
                    </a:lnTo>
                    <a:lnTo>
                      <a:pt x="12" y="0"/>
                    </a:lnTo>
                    <a:close/>
                  </a:path>
                </a:pathLst>
              </a:custGeom>
              <a:grpFill/>
              <a:ln>
                <a:noFill/>
              </a:ln>
            </p:spPr>
            <p:txBody>
              <a:bodyPr vert="horz" wrap="square" lIns="91440" tIns="45720" rIns="91440" bIns="45720" numCol="1" anchor="t" anchorCtr="0" compatLnSpc="1"/>
              <a:lstStyle/>
              <a:p>
                <a:endParaRPr lang="zh-CN" altLang="en-US" sz="1350"/>
              </a:p>
            </p:txBody>
          </p:sp>
          <p:sp>
            <p:nvSpPr>
              <p:cNvPr id="13" name="Freeform 51"/>
              <p:cNvSpPr/>
              <p:nvPr/>
            </p:nvSpPr>
            <p:spPr bwMode="auto">
              <a:xfrm>
                <a:off x="378052" y="1809198"/>
                <a:ext cx="97067" cy="192894"/>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p:spPr>
            <p:txBody>
              <a:bodyPr vert="horz" wrap="square" lIns="91440" tIns="45720" rIns="91440" bIns="45720" numCol="1" anchor="t" anchorCtr="0" compatLnSpc="1"/>
              <a:lstStyle/>
              <a:p>
                <a:endParaRPr lang="zh-CN" altLang="en-US" sz="1350"/>
              </a:p>
            </p:txBody>
          </p:sp>
          <p:sp>
            <p:nvSpPr>
              <p:cNvPr id="14" name="Rectangle 52"/>
              <p:cNvSpPr>
                <a:spLocks noChangeArrowheads="1"/>
              </p:cNvSpPr>
              <p:nvPr/>
            </p:nvSpPr>
            <p:spPr bwMode="auto">
              <a:xfrm>
                <a:off x="367527" y="2046516"/>
                <a:ext cx="111100" cy="36241"/>
              </a:xfrm>
              <a:prstGeom prst="rect">
                <a:avLst/>
              </a:prstGeom>
              <a:grpFill/>
              <a:ln>
                <a:noFill/>
              </a:ln>
            </p:spPr>
            <p:txBody>
              <a:bodyPr vert="horz" wrap="square" lIns="91440" tIns="45720" rIns="91440" bIns="45720" numCol="1" anchor="t" anchorCtr="0" compatLnSpc="1"/>
              <a:lstStyle/>
              <a:p>
                <a:endParaRPr lang="zh-CN" altLang="en-US" sz="1350"/>
              </a:p>
            </p:txBody>
          </p:sp>
          <p:sp>
            <p:nvSpPr>
              <p:cNvPr id="15" name="Freeform 53"/>
              <p:cNvSpPr>
                <a:spLocks noEditPoints="1"/>
              </p:cNvSpPr>
              <p:nvPr/>
            </p:nvSpPr>
            <p:spPr bwMode="auto">
              <a:xfrm>
                <a:off x="309053" y="1756592"/>
                <a:ext cx="230387" cy="275897"/>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16" name="Freeform 54"/>
              <p:cNvSpPr/>
              <p:nvPr/>
            </p:nvSpPr>
            <p:spPr bwMode="auto">
              <a:xfrm>
                <a:off x="387409" y="2087434"/>
                <a:ext cx="71338" cy="22212"/>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p:spPr>
            <p:txBody>
              <a:bodyPr vert="horz" wrap="square" lIns="91440" tIns="45720" rIns="91440" bIns="45720" numCol="1" anchor="t" anchorCtr="0" compatLnSpc="1"/>
              <a:lstStyle/>
              <a:p>
                <a:endParaRPr lang="zh-CN" altLang="en-US" sz="1350"/>
              </a:p>
            </p:txBody>
          </p:sp>
          <p:sp>
            <p:nvSpPr>
              <p:cNvPr id="17" name="Rectangle 55"/>
              <p:cNvSpPr>
                <a:spLocks noChangeArrowheads="1"/>
              </p:cNvSpPr>
              <p:nvPr/>
            </p:nvSpPr>
            <p:spPr bwMode="auto">
              <a:xfrm>
                <a:off x="361680" y="2044179"/>
                <a:ext cx="121626" cy="8183"/>
              </a:xfrm>
              <a:prstGeom prst="rect">
                <a:avLst/>
              </a:prstGeom>
              <a:grpFill/>
              <a:ln>
                <a:noFill/>
              </a:ln>
            </p:spPr>
            <p:txBody>
              <a:bodyPr vert="horz" wrap="square" lIns="91440" tIns="45720" rIns="91440" bIns="45720" numCol="1" anchor="t" anchorCtr="0" compatLnSpc="1"/>
              <a:lstStyle/>
              <a:p>
                <a:endParaRPr lang="zh-CN" altLang="en-US" sz="1350"/>
              </a:p>
            </p:txBody>
          </p:sp>
          <p:sp>
            <p:nvSpPr>
              <p:cNvPr id="18" name="Rectangle 56"/>
              <p:cNvSpPr>
                <a:spLocks noChangeArrowheads="1"/>
              </p:cNvSpPr>
              <p:nvPr/>
            </p:nvSpPr>
            <p:spPr bwMode="auto">
              <a:xfrm>
                <a:off x="361680" y="2060544"/>
                <a:ext cx="121626" cy="10522"/>
              </a:xfrm>
              <a:prstGeom prst="rect">
                <a:avLst/>
              </a:prstGeom>
              <a:grpFill/>
              <a:ln>
                <a:noFill/>
              </a:ln>
            </p:spPr>
            <p:txBody>
              <a:bodyPr vert="horz" wrap="square" lIns="91440" tIns="45720" rIns="91440" bIns="45720" numCol="1" anchor="t" anchorCtr="0" compatLnSpc="1"/>
              <a:lstStyle/>
              <a:p>
                <a:endParaRPr lang="zh-CN" altLang="en-US" sz="1350"/>
              </a:p>
            </p:txBody>
          </p:sp>
          <p:sp>
            <p:nvSpPr>
              <p:cNvPr id="19" name="Freeform 57"/>
              <p:cNvSpPr/>
              <p:nvPr/>
            </p:nvSpPr>
            <p:spPr bwMode="auto">
              <a:xfrm>
                <a:off x="361680" y="2079250"/>
                <a:ext cx="121626" cy="22212"/>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p:spPr>
            <p:txBody>
              <a:bodyPr vert="horz" wrap="square" lIns="91440" tIns="45720" rIns="91440" bIns="45720" numCol="1" anchor="t" anchorCtr="0" compatLnSpc="1"/>
              <a:lstStyle/>
              <a:p>
                <a:endParaRPr lang="zh-CN" altLang="en-US" sz="1350"/>
              </a:p>
            </p:txBody>
          </p:sp>
          <p:sp>
            <p:nvSpPr>
              <p:cNvPr id="20" name="Freeform 58"/>
              <p:cNvSpPr/>
              <p:nvPr/>
            </p:nvSpPr>
            <p:spPr bwMode="auto">
              <a:xfrm>
                <a:off x="417814" y="1653714"/>
                <a:ext cx="24559" cy="63129"/>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21" name="Freeform 59"/>
              <p:cNvSpPr/>
              <p:nvPr/>
            </p:nvSpPr>
            <p:spPr bwMode="auto">
              <a:xfrm>
                <a:off x="314901" y="1675926"/>
                <a:ext cx="46779" cy="60791"/>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22" name="Freeform 60"/>
              <p:cNvSpPr/>
              <p:nvPr/>
            </p:nvSpPr>
            <p:spPr bwMode="auto">
              <a:xfrm>
                <a:off x="240054" y="1748408"/>
                <a:ext cx="60813" cy="4325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23" name="Freeform 61"/>
              <p:cNvSpPr/>
              <p:nvPr/>
            </p:nvSpPr>
            <p:spPr bwMode="auto">
              <a:xfrm>
                <a:off x="213157" y="1847777"/>
                <a:ext cx="60813" cy="24550"/>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24" name="Freeform 62"/>
              <p:cNvSpPr/>
              <p:nvPr/>
            </p:nvSpPr>
            <p:spPr bwMode="auto">
              <a:xfrm>
                <a:off x="544118" y="1938963"/>
                <a:ext cx="64321" cy="44424"/>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25" name="Freeform 63"/>
              <p:cNvSpPr/>
              <p:nvPr/>
            </p:nvSpPr>
            <p:spPr bwMode="auto">
              <a:xfrm>
                <a:off x="572185" y="1860637"/>
                <a:ext cx="63152" cy="22212"/>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26" name="Freeform 64"/>
              <p:cNvSpPr/>
              <p:nvPr/>
            </p:nvSpPr>
            <p:spPr bwMode="auto">
              <a:xfrm>
                <a:off x="552305" y="1758928"/>
                <a:ext cx="60813" cy="44424"/>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27" name="Freeform 65"/>
              <p:cNvSpPr/>
              <p:nvPr/>
            </p:nvSpPr>
            <p:spPr bwMode="auto">
              <a:xfrm>
                <a:off x="495001" y="1681772"/>
                <a:ext cx="46779" cy="60791"/>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p:spPr>
            <p:txBody>
              <a:bodyPr vert="horz" wrap="square" lIns="91440" tIns="45720" rIns="91440" bIns="45720" numCol="1" anchor="t" anchorCtr="0" compatLnSpc="1"/>
              <a:lstStyle/>
              <a:p>
                <a:endParaRPr lang="zh-CN" altLang="en-US" sz="1350"/>
              </a:p>
            </p:txBody>
          </p:sp>
        </p:grpSp>
      </p:grpSp>
      <p:grpSp>
        <p:nvGrpSpPr>
          <p:cNvPr id="30" name="组合 29"/>
          <p:cNvGrpSpPr/>
          <p:nvPr/>
        </p:nvGrpSpPr>
        <p:grpSpPr>
          <a:xfrm>
            <a:off x="3810123" y="2457891"/>
            <a:ext cx="4303872" cy="1404000"/>
            <a:chOff x="3810123" y="2457891"/>
            <a:chExt cx="4303872" cy="1404000"/>
          </a:xfrm>
        </p:grpSpPr>
        <p:grpSp>
          <p:nvGrpSpPr>
            <p:cNvPr id="31" name="组合 30"/>
            <p:cNvGrpSpPr/>
            <p:nvPr/>
          </p:nvGrpSpPr>
          <p:grpSpPr>
            <a:xfrm>
              <a:off x="3810123" y="2457891"/>
              <a:ext cx="4303872" cy="1404000"/>
              <a:chOff x="2992059" y="2457891"/>
              <a:chExt cx="5940000" cy="1404000"/>
            </a:xfrm>
            <a:effectLst>
              <a:outerShdw blurRad="190500" dist="76200" dir="8100000" algn="tr" rotWithShape="0">
                <a:prstClr val="black">
                  <a:alpha val="40000"/>
                </a:prstClr>
              </a:outerShdw>
            </a:effectLst>
          </p:grpSpPr>
          <p:sp>
            <p:nvSpPr>
              <p:cNvPr id="49" name="Freeform 9"/>
              <p:cNvSpPr/>
              <p:nvPr/>
            </p:nvSpPr>
            <p:spPr bwMode="auto">
              <a:xfrm flipH="1">
                <a:off x="2992059" y="2788216"/>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p>
            </p:txBody>
          </p:sp>
          <p:sp>
            <p:nvSpPr>
              <p:cNvPr id="50" name="Freeform 10"/>
              <p:cNvSpPr/>
              <p:nvPr/>
            </p:nvSpPr>
            <p:spPr bwMode="auto">
              <a:xfrm flipH="1">
                <a:off x="2992061" y="2457891"/>
                <a:ext cx="5939998"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p>
            </p:txBody>
          </p:sp>
        </p:grpSp>
        <p:grpSp>
          <p:nvGrpSpPr>
            <p:cNvPr id="32" name="组合 31"/>
            <p:cNvGrpSpPr/>
            <p:nvPr/>
          </p:nvGrpSpPr>
          <p:grpSpPr>
            <a:xfrm>
              <a:off x="4226477" y="2940366"/>
              <a:ext cx="495859" cy="502693"/>
              <a:chOff x="112581" y="2716334"/>
              <a:chExt cx="495859" cy="502693"/>
            </a:xfrm>
            <a:solidFill>
              <a:schemeClr val="bg1"/>
            </a:solidFill>
          </p:grpSpPr>
          <p:sp>
            <p:nvSpPr>
              <p:cNvPr id="33" name="Freeform 83"/>
              <p:cNvSpPr>
                <a:spLocks noEditPoints="1"/>
              </p:cNvSpPr>
              <p:nvPr/>
            </p:nvSpPr>
            <p:spPr bwMode="auto">
              <a:xfrm>
                <a:off x="138310" y="2735039"/>
                <a:ext cx="444401" cy="232642"/>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p:spPr>
            <p:txBody>
              <a:bodyPr vert="horz" wrap="square" lIns="91440" tIns="45720" rIns="91440" bIns="45720" numCol="1" anchor="t" anchorCtr="0" compatLnSpc="1"/>
              <a:lstStyle/>
              <a:p>
                <a:endParaRPr lang="zh-CN" altLang="en-US" sz="1350"/>
              </a:p>
            </p:txBody>
          </p:sp>
          <p:sp>
            <p:nvSpPr>
              <p:cNvPr id="34" name="Rectangle 84"/>
              <p:cNvSpPr>
                <a:spLocks noChangeArrowheads="1"/>
              </p:cNvSpPr>
              <p:nvPr/>
            </p:nvSpPr>
            <p:spPr bwMode="auto">
              <a:xfrm>
                <a:off x="112581" y="2716334"/>
                <a:ext cx="495859" cy="54945"/>
              </a:xfrm>
              <a:prstGeom prst="rect">
                <a:avLst/>
              </a:prstGeom>
              <a:grpFill/>
              <a:ln>
                <a:noFill/>
              </a:ln>
            </p:spPr>
            <p:txBody>
              <a:bodyPr vert="horz" wrap="square" lIns="91440" tIns="45720" rIns="91440" bIns="45720" numCol="1" anchor="t" anchorCtr="0" compatLnSpc="1"/>
              <a:lstStyle/>
              <a:p>
                <a:endParaRPr lang="zh-CN" altLang="en-US" sz="1350"/>
              </a:p>
            </p:txBody>
          </p:sp>
          <p:sp>
            <p:nvSpPr>
              <p:cNvPr id="35" name="Freeform 85"/>
              <p:cNvSpPr>
                <a:spLocks noEditPoints="1"/>
              </p:cNvSpPr>
              <p:nvPr/>
            </p:nvSpPr>
            <p:spPr bwMode="auto">
              <a:xfrm>
                <a:off x="306715" y="2837916"/>
                <a:ext cx="254946" cy="198739"/>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p:spPr>
            <p:txBody>
              <a:bodyPr vert="horz" wrap="square" lIns="91440" tIns="45720" rIns="91440" bIns="45720" numCol="1" anchor="t" anchorCtr="0" compatLnSpc="1"/>
              <a:lstStyle/>
              <a:p>
                <a:endParaRPr lang="zh-CN" altLang="en-US" sz="1350"/>
              </a:p>
            </p:txBody>
          </p:sp>
          <p:sp>
            <p:nvSpPr>
              <p:cNvPr id="36" name="Rectangle 86"/>
              <p:cNvSpPr>
                <a:spLocks noChangeArrowheads="1"/>
              </p:cNvSpPr>
              <p:nvPr/>
            </p:nvSpPr>
            <p:spPr bwMode="auto">
              <a:xfrm>
                <a:off x="464594" y="2973526"/>
                <a:ext cx="1169" cy="1169"/>
              </a:xfrm>
              <a:prstGeom prst="rect">
                <a:avLst/>
              </a:prstGeom>
              <a:grpFill/>
              <a:ln>
                <a:noFill/>
              </a:ln>
            </p:spPr>
            <p:txBody>
              <a:bodyPr vert="horz" wrap="square" lIns="91440" tIns="45720" rIns="91440" bIns="45720" numCol="1" anchor="t" anchorCtr="0" compatLnSpc="1"/>
              <a:lstStyle/>
              <a:p>
                <a:endParaRPr lang="zh-CN" altLang="en-US" sz="1350"/>
              </a:p>
            </p:txBody>
          </p:sp>
          <p:sp>
            <p:nvSpPr>
              <p:cNvPr id="37" name="Freeform 87"/>
              <p:cNvSpPr/>
              <p:nvPr/>
            </p:nvSpPr>
            <p:spPr bwMode="auto">
              <a:xfrm>
                <a:off x="452899" y="2876494"/>
                <a:ext cx="19882" cy="22212"/>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p:spPr>
            <p:txBody>
              <a:bodyPr vert="horz" wrap="square" lIns="91440" tIns="45720" rIns="91440" bIns="45720" numCol="1" anchor="t" anchorCtr="0" compatLnSpc="1"/>
              <a:lstStyle/>
              <a:p>
                <a:endParaRPr lang="zh-CN" altLang="en-US" sz="1350"/>
              </a:p>
            </p:txBody>
          </p:sp>
          <p:sp>
            <p:nvSpPr>
              <p:cNvPr id="38" name="Freeform 88"/>
              <p:cNvSpPr/>
              <p:nvPr/>
            </p:nvSpPr>
            <p:spPr bwMode="auto">
              <a:xfrm>
                <a:off x="452899" y="2890523"/>
                <a:ext cx="22220" cy="91186"/>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p:spPr>
            <p:txBody>
              <a:bodyPr vert="horz" wrap="square" lIns="91440" tIns="45720" rIns="91440" bIns="45720" numCol="1" anchor="t" anchorCtr="0" compatLnSpc="1"/>
              <a:lstStyle/>
              <a:p>
                <a:endParaRPr lang="zh-CN" altLang="en-US" sz="1350"/>
              </a:p>
            </p:txBody>
          </p:sp>
          <p:sp>
            <p:nvSpPr>
              <p:cNvPr id="39" name="Freeform 89"/>
              <p:cNvSpPr/>
              <p:nvPr/>
            </p:nvSpPr>
            <p:spPr bwMode="auto">
              <a:xfrm>
                <a:off x="430679" y="2789984"/>
                <a:ext cx="70168" cy="80664"/>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40" name="Oval 90"/>
              <p:cNvSpPr>
                <a:spLocks noChangeArrowheads="1"/>
              </p:cNvSpPr>
              <p:nvPr/>
            </p:nvSpPr>
            <p:spPr bwMode="auto">
              <a:xfrm>
                <a:off x="160530" y="3047176"/>
                <a:ext cx="57304" cy="72481"/>
              </a:xfrm>
              <a:prstGeom prst="ellipse">
                <a:avLst/>
              </a:prstGeom>
              <a:grpFill/>
              <a:ln>
                <a:noFill/>
              </a:ln>
            </p:spPr>
            <p:txBody>
              <a:bodyPr vert="horz" wrap="square" lIns="91440" tIns="45720" rIns="91440" bIns="45720" numCol="1" anchor="t" anchorCtr="0" compatLnSpc="1"/>
              <a:lstStyle/>
              <a:p>
                <a:endParaRPr lang="zh-CN" altLang="en-US" sz="1350"/>
              </a:p>
            </p:txBody>
          </p:sp>
          <p:sp>
            <p:nvSpPr>
              <p:cNvPr id="41" name="Freeform 91"/>
              <p:cNvSpPr/>
              <p:nvPr/>
            </p:nvSpPr>
            <p:spPr bwMode="auto">
              <a:xfrm>
                <a:off x="124276" y="3125503"/>
                <a:ext cx="129812" cy="93524"/>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42" name="Oval 92"/>
              <p:cNvSpPr>
                <a:spLocks noChangeArrowheads="1"/>
              </p:cNvSpPr>
              <p:nvPr/>
            </p:nvSpPr>
            <p:spPr bwMode="auto">
              <a:xfrm>
                <a:off x="309053" y="3047176"/>
                <a:ext cx="58474" cy="72481"/>
              </a:xfrm>
              <a:prstGeom prst="ellipse">
                <a:avLst/>
              </a:prstGeom>
              <a:grpFill/>
              <a:ln>
                <a:noFill/>
              </a:ln>
            </p:spPr>
            <p:txBody>
              <a:bodyPr vert="horz" wrap="square" lIns="91440" tIns="45720" rIns="91440" bIns="45720" numCol="1" anchor="t" anchorCtr="0" compatLnSpc="1"/>
              <a:lstStyle/>
              <a:p>
                <a:endParaRPr lang="zh-CN" altLang="en-US" sz="1350"/>
              </a:p>
            </p:txBody>
          </p:sp>
          <p:sp>
            <p:nvSpPr>
              <p:cNvPr id="43" name="Freeform 93"/>
              <p:cNvSpPr/>
              <p:nvPr/>
            </p:nvSpPr>
            <p:spPr bwMode="auto">
              <a:xfrm>
                <a:off x="276308" y="3125503"/>
                <a:ext cx="127473" cy="93524"/>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44" name="Oval 94"/>
              <p:cNvSpPr>
                <a:spLocks noChangeArrowheads="1"/>
              </p:cNvSpPr>
              <p:nvPr/>
            </p:nvSpPr>
            <p:spPr bwMode="auto">
              <a:xfrm>
                <a:off x="461085" y="3047176"/>
                <a:ext cx="58474" cy="72481"/>
              </a:xfrm>
              <a:prstGeom prst="ellipse">
                <a:avLst/>
              </a:prstGeom>
              <a:grpFill/>
              <a:ln>
                <a:noFill/>
              </a:ln>
            </p:spPr>
            <p:txBody>
              <a:bodyPr vert="horz" wrap="square" lIns="91440" tIns="45720" rIns="91440" bIns="45720" numCol="1" anchor="t" anchorCtr="0" compatLnSpc="1"/>
              <a:lstStyle/>
              <a:p>
                <a:endParaRPr lang="zh-CN" altLang="en-US" sz="1350"/>
              </a:p>
            </p:txBody>
          </p:sp>
          <p:sp>
            <p:nvSpPr>
              <p:cNvPr id="45" name="Freeform 95"/>
              <p:cNvSpPr/>
              <p:nvPr/>
            </p:nvSpPr>
            <p:spPr bwMode="auto">
              <a:xfrm>
                <a:off x="426002" y="3125503"/>
                <a:ext cx="129812" cy="93524"/>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46" name="Rectangle 96"/>
              <p:cNvSpPr>
                <a:spLocks noChangeArrowheads="1"/>
              </p:cNvSpPr>
              <p:nvPr/>
            </p:nvSpPr>
            <p:spPr bwMode="auto">
              <a:xfrm>
                <a:off x="221343" y="2868311"/>
                <a:ext cx="32745" cy="54945"/>
              </a:xfrm>
              <a:prstGeom prst="rect">
                <a:avLst/>
              </a:prstGeom>
              <a:grpFill/>
              <a:ln>
                <a:noFill/>
              </a:ln>
            </p:spPr>
            <p:txBody>
              <a:bodyPr vert="horz" wrap="square" lIns="91440" tIns="45720" rIns="91440" bIns="45720" numCol="1" anchor="t" anchorCtr="0" compatLnSpc="1"/>
              <a:lstStyle/>
              <a:p>
                <a:endParaRPr lang="zh-CN" altLang="en-US" sz="1350"/>
              </a:p>
            </p:txBody>
          </p:sp>
          <p:sp>
            <p:nvSpPr>
              <p:cNvPr id="47" name="Rectangle 97"/>
              <p:cNvSpPr>
                <a:spLocks noChangeArrowheads="1"/>
              </p:cNvSpPr>
              <p:nvPr/>
            </p:nvSpPr>
            <p:spPr bwMode="auto">
              <a:xfrm>
                <a:off x="179241" y="2848438"/>
                <a:ext cx="30406" cy="74820"/>
              </a:xfrm>
              <a:prstGeom prst="rect">
                <a:avLst/>
              </a:prstGeom>
              <a:grpFill/>
              <a:ln>
                <a:noFill/>
              </a:ln>
            </p:spPr>
            <p:txBody>
              <a:bodyPr vert="horz" wrap="square" lIns="91440" tIns="45720" rIns="91440" bIns="45720" numCol="1" anchor="t" anchorCtr="0" compatLnSpc="1"/>
              <a:lstStyle/>
              <a:p>
                <a:endParaRPr lang="zh-CN" altLang="en-US" sz="1350"/>
              </a:p>
            </p:txBody>
          </p:sp>
          <p:sp>
            <p:nvSpPr>
              <p:cNvPr id="48" name="Rectangle 98"/>
              <p:cNvSpPr>
                <a:spLocks noChangeArrowheads="1"/>
              </p:cNvSpPr>
              <p:nvPr/>
            </p:nvSpPr>
            <p:spPr bwMode="auto">
              <a:xfrm>
                <a:off x="265782" y="2812197"/>
                <a:ext cx="30406" cy="111060"/>
              </a:xfrm>
              <a:prstGeom prst="rect">
                <a:avLst/>
              </a:prstGeom>
              <a:grpFill/>
              <a:ln>
                <a:noFill/>
              </a:ln>
            </p:spPr>
            <p:txBody>
              <a:bodyPr vert="horz" wrap="square" lIns="91440" tIns="45720" rIns="91440" bIns="45720" numCol="1" anchor="t" anchorCtr="0" compatLnSpc="1"/>
              <a:lstStyle/>
              <a:p>
                <a:endParaRPr lang="zh-CN" altLang="en-US" sz="1350"/>
              </a:p>
            </p:txBody>
          </p:sp>
        </p:grpSp>
      </p:grpSp>
      <p:grpSp>
        <p:nvGrpSpPr>
          <p:cNvPr id="51" name="组合 50"/>
          <p:cNvGrpSpPr/>
          <p:nvPr/>
        </p:nvGrpSpPr>
        <p:grpSpPr>
          <a:xfrm>
            <a:off x="3779083" y="4886876"/>
            <a:ext cx="4329956" cy="1404000"/>
            <a:chOff x="3779082" y="4886876"/>
            <a:chExt cx="4329956" cy="1404000"/>
          </a:xfrm>
        </p:grpSpPr>
        <p:grpSp>
          <p:nvGrpSpPr>
            <p:cNvPr id="52" name="组合 51"/>
            <p:cNvGrpSpPr/>
            <p:nvPr/>
          </p:nvGrpSpPr>
          <p:grpSpPr>
            <a:xfrm>
              <a:off x="3779082" y="4886876"/>
              <a:ext cx="4329956" cy="1404000"/>
              <a:chOff x="2956061" y="4886876"/>
              <a:chExt cx="5975998" cy="1404000"/>
            </a:xfrm>
            <a:effectLst>
              <a:outerShdw blurRad="190500" dist="76200" dir="8100000" algn="tr" rotWithShape="0">
                <a:prstClr val="black">
                  <a:alpha val="40000"/>
                </a:prstClr>
              </a:outerShdw>
            </a:effectLst>
          </p:grpSpPr>
          <p:sp>
            <p:nvSpPr>
              <p:cNvPr id="72" name="Freeform 9"/>
              <p:cNvSpPr/>
              <p:nvPr/>
            </p:nvSpPr>
            <p:spPr bwMode="auto">
              <a:xfrm flipH="1">
                <a:off x="2974059" y="5255833"/>
                <a:ext cx="1119223" cy="1035043"/>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p>
            </p:txBody>
          </p:sp>
          <p:sp>
            <p:nvSpPr>
              <p:cNvPr id="73" name="Freeform 10"/>
              <p:cNvSpPr/>
              <p:nvPr/>
            </p:nvSpPr>
            <p:spPr bwMode="auto">
              <a:xfrm flipH="1">
                <a:off x="2956061" y="4886876"/>
                <a:ext cx="5975998" cy="1404000"/>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p>
            </p:txBody>
          </p:sp>
        </p:grpSp>
        <p:grpSp>
          <p:nvGrpSpPr>
            <p:cNvPr id="53" name="组合 52"/>
            <p:cNvGrpSpPr/>
            <p:nvPr/>
          </p:nvGrpSpPr>
          <p:grpSpPr>
            <a:xfrm>
              <a:off x="4345411" y="5252035"/>
              <a:ext cx="508721" cy="533088"/>
              <a:chOff x="140649" y="3641210"/>
              <a:chExt cx="508721" cy="533088"/>
            </a:xfrm>
            <a:solidFill>
              <a:schemeClr val="bg1"/>
            </a:solidFill>
          </p:grpSpPr>
          <p:sp>
            <p:nvSpPr>
              <p:cNvPr id="54" name="Freeform 272"/>
              <p:cNvSpPr>
                <a:spLocks noEditPoints="1"/>
              </p:cNvSpPr>
              <p:nvPr/>
            </p:nvSpPr>
            <p:spPr bwMode="auto">
              <a:xfrm>
                <a:off x="140649" y="3872682"/>
                <a:ext cx="406978" cy="246670"/>
              </a:xfrm>
              <a:custGeom>
                <a:avLst/>
                <a:gdLst>
                  <a:gd name="T0" fmla="*/ 130 w 147"/>
                  <a:gd name="T1" fmla="*/ 17 h 89"/>
                  <a:gd name="T2" fmla="*/ 130 w 147"/>
                  <a:gd name="T3" fmla="*/ 50 h 89"/>
                  <a:gd name="T4" fmla="*/ 107 w 147"/>
                  <a:gd name="T5" fmla="*/ 73 h 89"/>
                  <a:gd name="T6" fmla="*/ 39 w 147"/>
                  <a:gd name="T7" fmla="*/ 73 h 89"/>
                  <a:gd name="T8" fmla="*/ 16 w 147"/>
                  <a:gd name="T9" fmla="*/ 50 h 89"/>
                  <a:gd name="T10" fmla="*/ 16 w 147"/>
                  <a:gd name="T11" fmla="*/ 17 h 89"/>
                  <a:gd name="T12" fmla="*/ 130 w 147"/>
                  <a:gd name="T13" fmla="*/ 17 h 89"/>
                  <a:gd name="T14" fmla="*/ 147 w 147"/>
                  <a:gd name="T15" fmla="*/ 0 h 89"/>
                  <a:gd name="T16" fmla="*/ 0 w 147"/>
                  <a:gd name="T17" fmla="*/ 0 h 89"/>
                  <a:gd name="T18" fmla="*/ 0 w 147"/>
                  <a:gd name="T19" fmla="*/ 50 h 89"/>
                  <a:gd name="T20" fmla="*/ 39 w 147"/>
                  <a:gd name="T21" fmla="*/ 89 h 89"/>
                  <a:gd name="T22" fmla="*/ 107 w 147"/>
                  <a:gd name="T23" fmla="*/ 89 h 89"/>
                  <a:gd name="T24" fmla="*/ 147 w 147"/>
                  <a:gd name="T25" fmla="*/ 50 h 89"/>
                  <a:gd name="T26" fmla="*/ 147 w 147"/>
                  <a:gd name="T2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89">
                    <a:moveTo>
                      <a:pt x="130" y="17"/>
                    </a:moveTo>
                    <a:cubicBezTo>
                      <a:pt x="130" y="50"/>
                      <a:pt x="130" y="50"/>
                      <a:pt x="130" y="50"/>
                    </a:cubicBezTo>
                    <a:cubicBezTo>
                      <a:pt x="130" y="62"/>
                      <a:pt x="120" y="73"/>
                      <a:pt x="107" y="73"/>
                    </a:cubicBezTo>
                    <a:cubicBezTo>
                      <a:pt x="39" y="73"/>
                      <a:pt x="39" y="73"/>
                      <a:pt x="39" y="73"/>
                    </a:cubicBezTo>
                    <a:cubicBezTo>
                      <a:pt x="26" y="73"/>
                      <a:pt x="16" y="62"/>
                      <a:pt x="16" y="50"/>
                    </a:cubicBezTo>
                    <a:cubicBezTo>
                      <a:pt x="16" y="17"/>
                      <a:pt x="16" y="17"/>
                      <a:pt x="16" y="17"/>
                    </a:cubicBezTo>
                    <a:cubicBezTo>
                      <a:pt x="130" y="17"/>
                      <a:pt x="130" y="17"/>
                      <a:pt x="130" y="17"/>
                    </a:cubicBezTo>
                    <a:close/>
                    <a:moveTo>
                      <a:pt x="147" y="0"/>
                    </a:moveTo>
                    <a:cubicBezTo>
                      <a:pt x="0" y="0"/>
                      <a:pt x="0" y="0"/>
                      <a:pt x="0" y="0"/>
                    </a:cubicBezTo>
                    <a:cubicBezTo>
                      <a:pt x="0" y="50"/>
                      <a:pt x="0" y="50"/>
                      <a:pt x="0" y="50"/>
                    </a:cubicBezTo>
                    <a:cubicBezTo>
                      <a:pt x="0" y="71"/>
                      <a:pt x="17" y="89"/>
                      <a:pt x="39" y="89"/>
                    </a:cubicBezTo>
                    <a:cubicBezTo>
                      <a:pt x="107" y="89"/>
                      <a:pt x="107" y="89"/>
                      <a:pt x="107" y="89"/>
                    </a:cubicBezTo>
                    <a:cubicBezTo>
                      <a:pt x="129" y="89"/>
                      <a:pt x="147" y="71"/>
                      <a:pt x="147" y="50"/>
                    </a:cubicBezTo>
                    <a:cubicBezTo>
                      <a:pt x="147" y="0"/>
                      <a:pt x="147" y="0"/>
                      <a:pt x="147" y="0"/>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55" name="Freeform 273"/>
              <p:cNvSpPr/>
              <p:nvPr/>
            </p:nvSpPr>
            <p:spPr bwMode="auto">
              <a:xfrm>
                <a:off x="140649" y="4135719"/>
                <a:ext cx="406978" cy="38579"/>
              </a:xfrm>
              <a:custGeom>
                <a:avLst/>
                <a:gdLst>
                  <a:gd name="T0" fmla="*/ 0 w 147"/>
                  <a:gd name="T1" fmla="*/ 0 h 14"/>
                  <a:gd name="T2" fmla="*/ 0 w 147"/>
                  <a:gd name="T3" fmla="*/ 8 h 14"/>
                  <a:gd name="T4" fmla="*/ 39 w 147"/>
                  <a:gd name="T5" fmla="*/ 14 h 14"/>
                  <a:gd name="T6" fmla="*/ 107 w 147"/>
                  <a:gd name="T7" fmla="*/ 14 h 14"/>
                  <a:gd name="T8" fmla="*/ 147 w 147"/>
                  <a:gd name="T9" fmla="*/ 8 h 14"/>
                  <a:gd name="T10" fmla="*/ 147 w 147"/>
                  <a:gd name="T11" fmla="*/ 0 h 14"/>
                  <a:gd name="T12" fmla="*/ 0 w 14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7" h="14">
                    <a:moveTo>
                      <a:pt x="0" y="0"/>
                    </a:moveTo>
                    <a:cubicBezTo>
                      <a:pt x="0" y="8"/>
                      <a:pt x="0" y="8"/>
                      <a:pt x="0" y="8"/>
                    </a:cubicBezTo>
                    <a:cubicBezTo>
                      <a:pt x="0" y="11"/>
                      <a:pt x="17" y="14"/>
                      <a:pt x="39" y="14"/>
                    </a:cubicBezTo>
                    <a:cubicBezTo>
                      <a:pt x="107" y="14"/>
                      <a:pt x="107" y="14"/>
                      <a:pt x="107" y="14"/>
                    </a:cubicBezTo>
                    <a:cubicBezTo>
                      <a:pt x="129" y="14"/>
                      <a:pt x="147" y="11"/>
                      <a:pt x="147" y="8"/>
                    </a:cubicBezTo>
                    <a:cubicBezTo>
                      <a:pt x="147" y="0"/>
                      <a:pt x="147" y="0"/>
                      <a:pt x="147" y="0"/>
                    </a:cubicBezTo>
                    <a:lnTo>
                      <a:pt x="0" y="0"/>
                    </a:lnTo>
                    <a:close/>
                  </a:path>
                </a:pathLst>
              </a:custGeom>
              <a:grpFill/>
              <a:ln>
                <a:noFill/>
              </a:ln>
            </p:spPr>
            <p:txBody>
              <a:bodyPr vert="horz" wrap="square" lIns="91440" tIns="45720" rIns="91440" bIns="45720" numCol="1" anchor="t" anchorCtr="0" compatLnSpc="1"/>
              <a:lstStyle/>
              <a:p>
                <a:endParaRPr lang="zh-CN" altLang="en-US" sz="1350"/>
              </a:p>
            </p:txBody>
          </p:sp>
          <p:sp>
            <p:nvSpPr>
              <p:cNvPr id="56" name="Freeform 274"/>
              <p:cNvSpPr>
                <a:spLocks noEditPoints="1"/>
              </p:cNvSpPr>
              <p:nvPr/>
            </p:nvSpPr>
            <p:spPr bwMode="auto">
              <a:xfrm>
                <a:off x="500847" y="3903078"/>
                <a:ext cx="148523" cy="147301"/>
              </a:xfrm>
              <a:custGeom>
                <a:avLst/>
                <a:gdLst>
                  <a:gd name="T0" fmla="*/ 27 w 54"/>
                  <a:gd name="T1" fmla="*/ 53 h 53"/>
                  <a:gd name="T2" fmla="*/ 0 w 54"/>
                  <a:gd name="T3" fmla="*/ 27 h 53"/>
                  <a:gd name="T4" fmla="*/ 27 w 54"/>
                  <a:gd name="T5" fmla="*/ 0 h 53"/>
                  <a:gd name="T6" fmla="*/ 54 w 54"/>
                  <a:gd name="T7" fmla="*/ 27 h 53"/>
                  <a:gd name="T8" fmla="*/ 27 w 54"/>
                  <a:gd name="T9" fmla="*/ 53 h 53"/>
                  <a:gd name="T10" fmla="*/ 27 w 54"/>
                  <a:gd name="T11" fmla="*/ 12 h 53"/>
                  <a:gd name="T12" fmla="*/ 13 w 54"/>
                  <a:gd name="T13" fmla="*/ 27 h 53"/>
                  <a:gd name="T14" fmla="*/ 27 w 54"/>
                  <a:gd name="T15" fmla="*/ 41 h 53"/>
                  <a:gd name="T16" fmla="*/ 41 w 54"/>
                  <a:gd name="T17" fmla="*/ 27 h 53"/>
                  <a:gd name="T18" fmla="*/ 27 w 54"/>
                  <a:gd name="T19"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3">
                    <a:moveTo>
                      <a:pt x="27" y="53"/>
                    </a:moveTo>
                    <a:cubicBezTo>
                      <a:pt x="12" y="53"/>
                      <a:pt x="0" y="41"/>
                      <a:pt x="0" y="27"/>
                    </a:cubicBezTo>
                    <a:cubicBezTo>
                      <a:pt x="0" y="12"/>
                      <a:pt x="12" y="0"/>
                      <a:pt x="27" y="0"/>
                    </a:cubicBezTo>
                    <a:cubicBezTo>
                      <a:pt x="42" y="0"/>
                      <a:pt x="54" y="12"/>
                      <a:pt x="54" y="27"/>
                    </a:cubicBezTo>
                    <a:cubicBezTo>
                      <a:pt x="54" y="41"/>
                      <a:pt x="42" y="53"/>
                      <a:pt x="27" y="53"/>
                    </a:cubicBezTo>
                    <a:close/>
                    <a:moveTo>
                      <a:pt x="27" y="12"/>
                    </a:moveTo>
                    <a:cubicBezTo>
                      <a:pt x="19" y="12"/>
                      <a:pt x="13" y="19"/>
                      <a:pt x="13" y="27"/>
                    </a:cubicBezTo>
                    <a:cubicBezTo>
                      <a:pt x="13" y="34"/>
                      <a:pt x="19" y="41"/>
                      <a:pt x="27" y="41"/>
                    </a:cubicBezTo>
                    <a:cubicBezTo>
                      <a:pt x="35" y="41"/>
                      <a:pt x="41" y="34"/>
                      <a:pt x="41" y="27"/>
                    </a:cubicBezTo>
                    <a:cubicBezTo>
                      <a:pt x="41" y="19"/>
                      <a:pt x="35" y="12"/>
                      <a:pt x="27" y="12"/>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57" name="Freeform 275"/>
              <p:cNvSpPr/>
              <p:nvPr/>
            </p:nvSpPr>
            <p:spPr bwMode="auto">
              <a:xfrm>
                <a:off x="365189" y="3690311"/>
                <a:ext cx="2339" cy="2338"/>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58" name="Rectangle 276"/>
              <p:cNvSpPr>
                <a:spLocks noChangeArrowheads="1"/>
              </p:cNvSpPr>
              <p:nvPr/>
            </p:nvSpPr>
            <p:spPr bwMode="auto">
              <a:xfrm>
                <a:off x="367527" y="3692648"/>
                <a:ext cx="1169" cy="1169"/>
              </a:xfrm>
              <a:prstGeom prst="rect">
                <a:avLst/>
              </a:prstGeom>
              <a:grpFill/>
              <a:ln>
                <a:noFill/>
              </a:ln>
            </p:spPr>
            <p:txBody>
              <a:bodyPr vert="horz" wrap="square" lIns="91440" tIns="45720" rIns="91440" bIns="45720" numCol="1" anchor="t" anchorCtr="0" compatLnSpc="1"/>
              <a:lstStyle/>
              <a:p>
                <a:endParaRPr lang="zh-CN" altLang="en-US" sz="1350"/>
              </a:p>
            </p:txBody>
          </p:sp>
          <p:sp>
            <p:nvSpPr>
              <p:cNvPr id="59" name="Freeform 277"/>
              <p:cNvSpPr/>
              <p:nvPr/>
            </p:nvSpPr>
            <p:spPr bwMode="auto">
              <a:xfrm>
                <a:off x="367527" y="3692648"/>
                <a:ext cx="2339" cy="3507"/>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1" y="0"/>
                      <a:pt x="0" y="0"/>
                    </a:cubicBezTo>
                    <a:lnTo>
                      <a:pt x="1" y="1"/>
                    </a:lnTo>
                    <a:close/>
                  </a:path>
                </a:pathLst>
              </a:custGeom>
              <a:grpFill/>
              <a:ln>
                <a:noFill/>
              </a:ln>
            </p:spPr>
            <p:txBody>
              <a:bodyPr vert="horz" wrap="square" lIns="91440" tIns="45720" rIns="91440" bIns="45720" numCol="1" anchor="t" anchorCtr="0" compatLnSpc="1"/>
              <a:lstStyle/>
              <a:p>
                <a:endParaRPr lang="zh-CN" altLang="en-US" sz="1350"/>
              </a:p>
            </p:txBody>
          </p:sp>
          <p:sp>
            <p:nvSpPr>
              <p:cNvPr id="60" name="Freeform 278"/>
              <p:cNvSpPr/>
              <p:nvPr/>
            </p:nvSpPr>
            <p:spPr bwMode="auto">
              <a:xfrm>
                <a:off x="367527" y="36926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61" name="Freeform 279"/>
              <p:cNvSpPr/>
              <p:nvPr/>
            </p:nvSpPr>
            <p:spPr bwMode="auto">
              <a:xfrm>
                <a:off x="365188" y="3684465"/>
                <a:ext cx="24559" cy="19874"/>
              </a:xfrm>
              <a:custGeom>
                <a:avLst/>
                <a:gdLst>
                  <a:gd name="T0" fmla="*/ 7 w 9"/>
                  <a:gd name="T1" fmla="*/ 5 h 7"/>
                  <a:gd name="T2" fmla="*/ 9 w 9"/>
                  <a:gd name="T3" fmla="*/ 6 h 7"/>
                  <a:gd name="T4" fmla="*/ 5 w 9"/>
                  <a:gd name="T5" fmla="*/ 3 h 7"/>
                  <a:gd name="T6" fmla="*/ 1 w 9"/>
                  <a:gd name="T7" fmla="*/ 1 h 7"/>
                  <a:gd name="T8" fmla="*/ 0 w 9"/>
                  <a:gd name="T9" fmla="*/ 0 h 7"/>
                  <a:gd name="T10" fmla="*/ 1 w 9"/>
                  <a:gd name="T11" fmla="*/ 1 h 7"/>
                  <a:gd name="T12" fmla="*/ 4 w 9"/>
                  <a:gd name="T13" fmla="*/ 2 h 7"/>
                  <a:gd name="T14" fmla="*/ 4 w 9"/>
                  <a:gd name="T15" fmla="*/ 3 h 7"/>
                  <a:gd name="T16" fmla="*/ 6 w 9"/>
                  <a:gd name="T17" fmla="*/ 4 h 7"/>
                  <a:gd name="T18" fmla="*/ 7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7" y="5"/>
                    </a:moveTo>
                    <a:cubicBezTo>
                      <a:pt x="7" y="5"/>
                      <a:pt x="9" y="7"/>
                      <a:pt x="9" y="6"/>
                    </a:cubicBezTo>
                    <a:cubicBezTo>
                      <a:pt x="7" y="4"/>
                      <a:pt x="7" y="4"/>
                      <a:pt x="5" y="3"/>
                    </a:cubicBezTo>
                    <a:cubicBezTo>
                      <a:pt x="4" y="2"/>
                      <a:pt x="3" y="1"/>
                      <a:pt x="1" y="1"/>
                    </a:cubicBezTo>
                    <a:cubicBezTo>
                      <a:pt x="0" y="0"/>
                      <a:pt x="0" y="0"/>
                      <a:pt x="0" y="0"/>
                    </a:cubicBezTo>
                    <a:cubicBezTo>
                      <a:pt x="1" y="1"/>
                      <a:pt x="1" y="1"/>
                      <a:pt x="1" y="1"/>
                    </a:cubicBezTo>
                    <a:cubicBezTo>
                      <a:pt x="2" y="2"/>
                      <a:pt x="3" y="1"/>
                      <a:pt x="4" y="2"/>
                    </a:cubicBezTo>
                    <a:cubicBezTo>
                      <a:pt x="4" y="2"/>
                      <a:pt x="4" y="3"/>
                      <a:pt x="4" y="3"/>
                    </a:cubicBezTo>
                    <a:cubicBezTo>
                      <a:pt x="5" y="3"/>
                      <a:pt x="6" y="3"/>
                      <a:pt x="6" y="4"/>
                    </a:cubicBezTo>
                    <a:cubicBezTo>
                      <a:pt x="7" y="4"/>
                      <a:pt x="6" y="5"/>
                      <a:pt x="7" y="5"/>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62" name="Freeform 280"/>
              <p:cNvSpPr/>
              <p:nvPr/>
            </p:nvSpPr>
            <p:spPr bwMode="auto">
              <a:xfrm>
                <a:off x="345307" y="3679789"/>
                <a:ext cx="8186" cy="4676"/>
              </a:xfrm>
              <a:custGeom>
                <a:avLst/>
                <a:gdLst>
                  <a:gd name="T0" fmla="*/ 1 w 3"/>
                  <a:gd name="T1" fmla="*/ 1 h 2"/>
                  <a:gd name="T2" fmla="*/ 1 w 3"/>
                  <a:gd name="T3" fmla="*/ 1 h 2"/>
                  <a:gd name="T4" fmla="*/ 3 w 3"/>
                  <a:gd name="T5" fmla="*/ 2 h 2"/>
                  <a:gd name="T6" fmla="*/ 3 w 3"/>
                  <a:gd name="T7" fmla="*/ 2 h 2"/>
                  <a:gd name="T8" fmla="*/ 3 w 3"/>
                  <a:gd name="T9" fmla="*/ 2 h 2"/>
                  <a:gd name="T10" fmla="*/ 1 w 3"/>
                  <a:gd name="T11" fmla="*/ 0 h 2"/>
                  <a:gd name="T12" fmla="*/ 1 w 3"/>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1" y="1"/>
                    </a:moveTo>
                    <a:cubicBezTo>
                      <a:pt x="1" y="1"/>
                      <a:pt x="1" y="1"/>
                      <a:pt x="1" y="1"/>
                    </a:cubicBezTo>
                    <a:cubicBezTo>
                      <a:pt x="2" y="2"/>
                      <a:pt x="3" y="2"/>
                      <a:pt x="3" y="2"/>
                    </a:cubicBezTo>
                    <a:cubicBezTo>
                      <a:pt x="3" y="2"/>
                      <a:pt x="3" y="2"/>
                      <a:pt x="3" y="2"/>
                    </a:cubicBezTo>
                    <a:cubicBezTo>
                      <a:pt x="3" y="1"/>
                      <a:pt x="3" y="1"/>
                      <a:pt x="3" y="2"/>
                    </a:cubicBezTo>
                    <a:cubicBezTo>
                      <a:pt x="2" y="1"/>
                      <a:pt x="2" y="1"/>
                      <a:pt x="1" y="0"/>
                    </a:cubicBezTo>
                    <a:cubicBezTo>
                      <a:pt x="1" y="1"/>
                      <a:pt x="0" y="1"/>
                      <a:pt x="1" y="1"/>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63" name="Rectangle 281"/>
              <p:cNvSpPr>
                <a:spLocks noChangeArrowheads="1"/>
              </p:cNvSpPr>
              <p:nvPr/>
            </p:nvSpPr>
            <p:spPr bwMode="auto">
              <a:xfrm>
                <a:off x="345307" y="3679789"/>
                <a:ext cx="2339" cy="1169"/>
              </a:xfrm>
              <a:prstGeom prst="rect">
                <a:avLst/>
              </a:prstGeom>
              <a:grpFill/>
              <a:ln>
                <a:noFill/>
              </a:ln>
            </p:spPr>
            <p:txBody>
              <a:bodyPr vert="horz" wrap="square" lIns="91440" tIns="45720" rIns="91440" bIns="45720" numCol="1" anchor="t" anchorCtr="0" compatLnSpc="1"/>
              <a:lstStyle/>
              <a:p>
                <a:endParaRPr lang="zh-CN" altLang="en-US" sz="1350"/>
              </a:p>
            </p:txBody>
          </p:sp>
          <p:sp>
            <p:nvSpPr>
              <p:cNvPr id="64" name="Freeform 282"/>
              <p:cNvSpPr>
                <a:spLocks noEditPoints="1"/>
              </p:cNvSpPr>
              <p:nvPr/>
            </p:nvSpPr>
            <p:spPr bwMode="auto">
              <a:xfrm>
                <a:off x="292680" y="3698494"/>
                <a:ext cx="97067" cy="157822"/>
              </a:xfrm>
              <a:custGeom>
                <a:avLst/>
                <a:gdLst>
                  <a:gd name="T0" fmla="*/ 34 w 35"/>
                  <a:gd name="T1" fmla="*/ 11 h 57"/>
                  <a:gd name="T2" fmla="*/ 35 w 35"/>
                  <a:gd name="T3" fmla="*/ 9 h 57"/>
                  <a:gd name="T4" fmla="*/ 35 w 35"/>
                  <a:gd name="T5" fmla="*/ 8 h 57"/>
                  <a:gd name="T6" fmla="*/ 35 w 35"/>
                  <a:gd name="T7" fmla="*/ 6 h 57"/>
                  <a:gd name="T8" fmla="*/ 35 w 35"/>
                  <a:gd name="T9" fmla="*/ 5 h 57"/>
                  <a:gd name="T10" fmla="*/ 35 w 35"/>
                  <a:gd name="T11" fmla="*/ 4 h 57"/>
                  <a:gd name="T12" fmla="*/ 35 w 35"/>
                  <a:gd name="T13" fmla="*/ 3 h 57"/>
                  <a:gd name="T14" fmla="*/ 32 w 35"/>
                  <a:gd name="T15" fmla="*/ 0 h 57"/>
                  <a:gd name="T16" fmla="*/ 32 w 35"/>
                  <a:gd name="T17" fmla="*/ 0 h 57"/>
                  <a:gd name="T18" fmla="*/ 32 w 35"/>
                  <a:gd name="T19" fmla="*/ 2 h 57"/>
                  <a:gd name="T20" fmla="*/ 33 w 35"/>
                  <a:gd name="T21" fmla="*/ 2 h 57"/>
                  <a:gd name="T22" fmla="*/ 33 w 35"/>
                  <a:gd name="T23" fmla="*/ 2 h 57"/>
                  <a:gd name="T24" fmla="*/ 32 w 35"/>
                  <a:gd name="T25" fmla="*/ 1 h 57"/>
                  <a:gd name="T26" fmla="*/ 31 w 35"/>
                  <a:gd name="T27" fmla="*/ 0 h 57"/>
                  <a:gd name="T28" fmla="*/ 32 w 35"/>
                  <a:gd name="T29" fmla="*/ 0 h 57"/>
                  <a:gd name="T30" fmla="*/ 31 w 35"/>
                  <a:gd name="T31" fmla="*/ 0 h 57"/>
                  <a:gd name="T32" fmla="*/ 31 w 35"/>
                  <a:gd name="T33" fmla="*/ 1 h 57"/>
                  <a:gd name="T34" fmla="*/ 33 w 35"/>
                  <a:gd name="T35" fmla="*/ 6 h 57"/>
                  <a:gd name="T36" fmla="*/ 33 w 35"/>
                  <a:gd name="T37" fmla="*/ 6 h 57"/>
                  <a:gd name="T38" fmla="*/ 32 w 35"/>
                  <a:gd name="T39" fmla="*/ 7 h 57"/>
                  <a:gd name="T40" fmla="*/ 32 w 35"/>
                  <a:gd name="T41" fmla="*/ 7 h 57"/>
                  <a:gd name="T42" fmla="*/ 32 w 35"/>
                  <a:gd name="T43" fmla="*/ 7 h 57"/>
                  <a:gd name="T44" fmla="*/ 32 w 35"/>
                  <a:gd name="T45" fmla="*/ 7 h 57"/>
                  <a:gd name="T46" fmla="*/ 32 w 35"/>
                  <a:gd name="T47" fmla="*/ 8 h 57"/>
                  <a:gd name="T48" fmla="*/ 32 w 35"/>
                  <a:gd name="T49" fmla="*/ 8 h 57"/>
                  <a:gd name="T50" fmla="*/ 32 w 35"/>
                  <a:gd name="T51" fmla="*/ 8 h 57"/>
                  <a:gd name="T52" fmla="*/ 32 w 35"/>
                  <a:gd name="T53" fmla="*/ 8 h 57"/>
                  <a:gd name="T54" fmla="*/ 32 w 35"/>
                  <a:gd name="T55" fmla="*/ 8 h 57"/>
                  <a:gd name="T56" fmla="*/ 32 w 35"/>
                  <a:gd name="T57" fmla="*/ 7 h 57"/>
                  <a:gd name="T58" fmla="*/ 32 w 35"/>
                  <a:gd name="T59" fmla="*/ 7 h 57"/>
                  <a:gd name="T60" fmla="*/ 31 w 35"/>
                  <a:gd name="T61" fmla="*/ 9 h 57"/>
                  <a:gd name="T62" fmla="*/ 31 w 35"/>
                  <a:gd name="T63" fmla="*/ 9 h 57"/>
                  <a:gd name="T64" fmla="*/ 31 w 35"/>
                  <a:gd name="T65" fmla="*/ 10 h 57"/>
                  <a:gd name="T66" fmla="*/ 31 w 35"/>
                  <a:gd name="T67" fmla="*/ 10 h 57"/>
                  <a:gd name="T68" fmla="*/ 31 w 35"/>
                  <a:gd name="T69" fmla="*/ 10 h 57"/>
                  <a:gd name="T70" fmla="*/ 31 w 35"/>
                  <a:gd name="T71" fmla="*/ 10 h 57"/>
                  <a:gd name="T72" fmla="*/ 30 w 35"/>
                  <a:gd name="T73" fmla="*/ 11 h 57"/>
                  <a:gd name="T74" fmla="*/ 28 w 35"/>
                  <a:gd name="T75" fmla="*/ 13 h 57"/>
                  <a:gd name="T76" fmla="*/ 14 w 35"/>
                  <a:gd name="T77" fmla="*/ 26 h 57"/>
                  <a:gd name="T78" fmla="*/ 6 w 35"/>
                  <a:gd name="T79" fmla="*/ 32 h 57"/>
                  <a:gd name="T80" fmla="*/ 6 w 35"/>
                  <a:gd name="T81" fmla="*/ 51 h 57"/>
                  <a:gd name="T82" fmla="*/ 16 w 35"/>
                  <a:gd name="T83" fmla="*/ 57 h 57"/>
                  <a:gd name="T84" fmla="*/ 20 w 35"/>
                  <a:gd name="T85" fmla="*/ 54 h 57"/>
                  <a:gd name="T86" fmla="*/ 15 w 35"/>
                  <a:gd name="T87" fmla="*/ 49 h 57"/>
                  <a:gd name="T88" fmla="*/ 11 w 35"/>
                  <a:gd name="T89" fmla="*/ 46 h 57"/>
                  <a:gd name="T90" fmla="*/ 11 w 35"/>
                  <a:gd name="T91" fmla="*/ 37 h 57"/>
                  <a:gd name="T92" fmla="*/ 13 w 35"/>
                  <a:gd name="T93" fmla="*/ 35 h 57"/>
                  <a:gd name="T94" fmla="*/ 28 w 35"/>
                  <a:gd name="T95" fmla="*/ 20 h 57"/>
                  <a:gd name="T96" fmla="*/ 31 w 35"/>
                  <a:gd name="T97" fmla="*/ 16 h 57"/>
                  <a:gd name="T98" fmla="*/ 34 w 35"/>
                  <a:gd name="T99" fmla="*/ 13 h 57"/>
                  <a:gd name="T100" fmla="*/ 35 w 35"/>
                  <a:gd name="T101" fmla="*/ 9 h 57"/>
                  <a:gd name="T102" fmla="*/ 34 w 35"/>
                  <a:gd name="T103" fmla="*/ 13 h 57"/>
                  <a:gd name="T104" fmla="*/ 33 w 35"/>
                  <a:gd name="T105" fmla="*/ 11 h 57"/>
                  <a:gd name="T106" fmla="*/ 34 w 35"/>
                  <a:gd name="T107" fmla="*/ 11 h 57"/>
                  <a:gd name="T108" fmla="*/ 28 w 35"/>
                  <a:gd name="T109" fmla="*/ 14 h 57"/>
                  <a:gd name="T110" fmla="*/ 29 w 35"/>
                  <a:gd name="T111" fmla="*/ 13 h 57"/>
                  <a:gd name="T112" fmla="*/ 28 w 35"/>
                  <a:gd name="T113" fmla="*/ 1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 h="57">
                    <a:moveTo>
                      <a:pt x="34" y="11"/>
                    </a:moveTo>
                    <a:cubicBezTo>
                      <a:pt x="35" y="10"/>
                      <a:pt x="34" y="9"/>
                      <a:pt x="35" y="9"/>
                    </a:cubicBezTo>
                    <a:cubicBezTo>
                      <a:pt x="34" y="8"/>
                      <a:pt x="35" y="8"/>
                      <a:pt x="35" y="8"/>
                    </a:cubicBezTo>
                    <a:cubicBezTo>
                      <a:pt x="35" y="7"/>
                      <a:pt x="34" y="6"/>
                      <a:pt x="35" y="6"/>
                    </a:cubicBezTo>
                    <a:cubicBezTo>
                      <a:pt x="35" y="5"/>
                      <a:pt x="35" y="5"/>
                      <a:pt x="35" y="5"/>
                    </a:cubicBezTo>
                    <a:cubicBezTo>
                      <a:pt x="35" y="4"/>
                      <a:pt x="35" y="4"/>
                      <a:pt x="35" y="4"/>
                    </a:cubicBezTo>
                    <a:cubicBezTo>
                      <a:pt x="35" y="3"/>
                      <a:pt x="35" y="3"/>
                      <a:pt x="35" y="3"/>
                    </a:cubicBezTo>
                    <a:cubicBezTo>
                      <a:pt x="34" y="2"/>
                      <a:pt x="33" y="1"/>
                      <a:pt x="32" y="0"/>
                    </a:cubicBezTo>
                    <a:cubicBezTo>
                      <a:pt x="32" y="0"/>
                      <a:pt x="32" y="0"/>
                      <a:pt x="32" y="0"/>
                    </a:cubicBezTo>
                    <a:cubicBezTo>
                      <a:pt x="32" y="1"/>
                      <a:pt x="33" y="1"/>
                      <a:pt x="32" y="2"/>
                    </a:cubicBezTo>
                    <a:cubicBezTo>
                      <a:pt x="32" y="2"/>
                      <a:pt x="33" y="2"/>
                      <a:pt x="33" y="2"/>
                    </a:cubicBezTo>
                    <a:cubicBezTo>
                      <a:pt x="33" y="2"/>
                      <a:pt x="33" y="2"/>
                      <a:pt x="33" y="2"/>
                    </a:cubicBezTo>
                    <a:cubicBezTo>
                      <a:pt x="32" y="2"/>
                      <a:pt x="32" y="1"/>
                      <a:pt x="32" y="1"/>
                    </a:cubicBezTo>
                    <a:cubicBezTo>
                      <a:pt x="32" y="1"/>
                      <a:pt x="31" y="0"/>
                      <a:pt x="31" y="0"/>
                    </a:cubicBezTo>
                    <a:cubicBezTo>
                      <a:pt x="31" y="0"/>
                      <a:pt x="31" y="0"/>
                      <a:pt x="32" y="0"/>
                    </a:cubicBezTo>
                    <a:cubicBezTo>
                      <a:pt x="31" y="0"/>
                      <a:pt x="31" y="0"/>
                      <a:pt x="31" y="0"/>
                    </a:cubicBezTo>
                    <a:cubicBezTo>
                      <a:pt x="31" y="0"/>
                      <a:pt x="31" y="1"/>
                      <a:pt x="31" y="1"/>
                    </a:cubicBezTo>
                    <a:cubicBezTo>
                      <a:pt x="32" y="3"/>
                      <a:pt x="33" y="4"/>
                      <a:pt x="33" y="6"/>
                    </a:cubicBezTo>
                    <a:cubicBezTo>
                      <a:pt x="33" y="6"/>
                      <a:pt x="33" y="6"/>
                      <a:pt x="33" y="6"/>
                    </a:cubicBezTo>
                    <a:cubicBezTo>
                      <a:pt x="32" y="7"/>
                      <a:pt x="32" y="7"/>
                      <a:pt x="32" y="7"/>
                    </a:cubicBezTo>
                    <a:cubicBezTo>
                      <a:pt x="32" y="7"/>
                      <a:pt x="32" y="7"/>
                      <a:pt x="32" y="7"/>
                    </a:cubicBezTo>
                    <a:cubicBezTo>
                      <a:pt x="32" y="7"/>
                      <a:pt x="32" y="7"/>
                      <a:pt x="32" y="7"/>
                    </a:cubicBezTo>
                    <a:cubicBezTo>
                      <a:pt x="32" y="7"/>
                      <a:pt x="32" y="7"/>
                      <a:pt x="32" y="7"/>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7"/>
                      <a:pt x="32" y="7"/>
                      <a:pt x="32" y="7"/>
                    </a:cubicBezTo>
                    <a:cubicBezTo>
                      <a:pt x="32" y="7"/>
                      <a:pt x="32" y="7"/>
                      <a:pt x="32" y="7"/>
                    </a:cubicBezTo>
                    <a:cubicBezTo>
                      <a:pt x="32" y="8"/>
                      <a:pt x="32" y="8"/>
                      <a:pt x="31" y="9"/>
                    </a:cubicBezTo>
                    <a:cubicBezTo>
                      <a:pt x="31" y="9"/>
                      <a:pt x="31" y="9"/>
                      <a:pt x="31" y="9"/>
                    </a:cubicBezTo>
                    <a:cubicBezTo>
                      <a:pt x="31" y="10"/>
                      <a:pt x="31" y="10"/>
                      <a:pt x="31" y="10"/>
                    </a:cubicBezTo>
                    <a:cubicBezTo>
                      <a:pt x="31" y="10"/>
                      <a:pt x="31" y="10"/>
                      <a:pt x="31" y="10"/>
                    </a:cubicBezTo>
                    <a:cubicBezTo>
                      <a:pt x="31" y="10"/>
                      <a:pt x="31" y="10"/>
                      <a:pt x="31" y="10"/>
                    </a:cubicBezTo>
                    <a:cubicBezTo>
                      <a:pt x="31" y="10"/>
                      <a:pt x="31" y="10"/>
                      <a:pt x="31" y="10"/>
                    </a:cubicBezTo>
                    <a:cubicBezTo>
                      <a:pt x="30" y="11"/>
                      <a:pt x="30" y="11"/>
                      <a:pt x="30" y="11"/>
                    </a:cubicBezTo>
                    <a:cubicBezTo>
                      <a:pt x="29" y="12"/>
                      <a:pt x="29" y="13"/>
                      <a:pt x="28" y="13"/>
                    </a:cubicBezTo>
                    <a:cubicBezTo>
                      <a:pt x="24" y="18"/>
                      <a:pt x="19" y="21"/>
                      <a:pt x="14" y="26"/>
                    </a:cubicBezTo>
                    <a:cubicBezTo>
                      <a:pt x="12" y="28"/>
                      <a:pt x="9" y="30"/>
                      <a:pt x="6" y="32"/>
                    </a:cubicBezTo>
                    <a:cubicBezTo>
                      <a:pt x="0" y="37"/>
                      <a:pt x="1" y="45"/>
                      <a:pt x="6" y="51"/>
                    </a:cubicBezTo>
                    <a:cubicBezTo>
                      <a:pt x="8" y="53"/>
                      <a:pt x="13" y="56"/>
                      <a:pt x="16" y="57"/>
                    </a:cubicBezTo>
                    <a:cubicBezTo>
                      <a:pt x="21" y="57"/>
                      <a:pt x="20" y="54"/>
                      <a:pt x="20" y="54"/>
                    </a:cubicBezTo>
                    <a:cubicBezTo>
                      <a:pt x="20" y="52"/>
                      <a:pt x="17" y="52"/>
                      <a:pt x="15" y="49"/>
                    </a:cubicBezTo>
                    <a:cubicBezTo>
                      <a:pt x="16" y="51"/>
                      <a:pt x="11" y="49"/>
                      <a:pt x="11" y="46"/>
                    </a:cubicBezTo>
                    <a:cubicBezTo>
                      <a:pt x="12" y="43"/>
                      <a:pt x="9" y="41"/>
                      <a:pt x="11" y="37"/>
                    </a:cubicBezTo>
                    <a:cubicBezTo>
                      <a:pt x="12" y="37"/>
                      <a:pt x="12" y="36"/>
                      <a:pt x="13" y="35"/>
                    </a:cubicBezTo>
                    <a:cubicBezTo>
                      <a:pt x="18" y="31"/>
                      <a:pt x="23" y="26"/>
                      <a:pt x="28" y="20"/>
                    </a:cubicBezTo>
                    <a:cubicBezTo>
                      <a:pt x="30" y="19"/>
                      <a:pt x="30" y="17"/>
                      <a:pt x="31" y="16"/>
                    </a:cubicBezTo>
                    <a:cubicBezTo>
                      <a:pt x="32" y="15"/>
                      <a:pt x="33" y="14"/>
                      <a:pt x="34" y="13"/>
                    </a:cubicBezTo>
                    <a:cubicBezTo>
                      <a:pt x="35" y="12"/>
                      <a:pt x="35" y="10"/>
                      <a:pt x="35" y="9"/>
                    </a:cubicBezTo>
                    <a:cubicBezTo>
                      <a:pt x="35" y="11"/>
                      <a:pt x="34" y="12"/>
                      <a:pt x="34" y="13"/>
                    </a:cubicBezTo>
                    <a:cubicBezTo>
                      <a:pt x="33" y="14"/>
                      <a:pt x="33" y="12"/>
                      <a:pt x="33" y="11"/>
                    </a:cubicBezTo>
                    <a:cubicBezTo>
                      <a:pt x="33" y="11"/>
                      <a:pt x="34" y="11"/>
                      <a:pt x="34" y="11"/>
                    </a:cubicBezTo>
                    <a:close/>
                    <a:moveTo>
                      <a:pt x="28" y="14"/>
                    </a:moveTo>
                    <a:cubicBezTo>
                      <a:pt x="28" y="13"/>
                      <a:pt x="29" y="13"/>
                      <a:pt x="29" y="13"/>
                    </a:cubicBezTo>
                    <a:cubicBezTo>
                      <a:pt x="29" y="13"/>
                      <a:pt x="29" y="14"/>
                      <a:pt x="28" y="14"/>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65" name="Freeform 283"/>
              <p:cNvSpPr/>
              <p:nvPr/>
            </p:nvSpPr>
            <p:spPr bwMode="auto">
              <a:xfrm>
                <a:off x="306714" y="3649393"/>
                <a:ext cx="2339"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1" y="0"/>
                      <a:pt x="1"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66" name="Freeform 284"/>
              <p:cNvSpPr/>
              <p:nvPr/>
            </p:nvSpPr>
            <p:spPr bwMode="auto">
              <a:xfrm>
                <a:off x="312562" y="3649393"/>
                <a:ext cx="2339"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sz="1350"/>
              </a:p>
            </p:txBody>
          </p:sp>
          <p:sp>
            <p:nvSpPr>
              <p:cNvPr id="67" name="Freeform 285"/>
              <p:cNvSpPr/>
              <p:nvPr/>
            </p:nvSpPr>
            <p:spPr bwMode="auto">
              <a:xfrm>
                <a:off x="314901" y="3649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68" name="Freeform 286"/>
              <p:cNvSpPr/>
              <p:nvPr/>
            </p:nvSpPr>
            <p:spPr bwMode="auto">
              <a:xfrm>
                <a:off x="304375" y="3643548"/>
                <a:ext cx="38593" cy="5846"/>
              </a:xfrm>
              <a:custGeom>
                <a:avLst/>
                <a:gdLst>
                  <a:gd name="T0" fmla="*/ 5 w 14"/>
                  <a:gd name="T1" fmla="*/ 1 h 2"/>
                  <a:gd name="T2" fmla="*/ 6 w 14"/>
                  <a:gd name="T3" fmla="*/ 1 h 2"/>
                  <a:gd name="T4" fmla="*/ 9 w 14"/>
                  <a:gd name="T5" fmla="*/ 1 h 2"/>
                  <a:gd name="T6" fmla="*/ 10 w 14"/>
                  <a:gd name="T7" fmla="*/ 2 h 2"/>
                  <a:gd name="T8" fmla="*/ 12 w 14"/>
                  <a:gd name="T9" fmla="*/ 2 h 2"/>
                  <a:gd name="T10" fmla="*/ 6 w 14"/>
                  <a:gd name="T11" fmla="*/ 1 h 2"/>
                  <a:gd name="T12" fmla="*/ 1 w 14"/>
                  <a:gd name="T13" fmla="*/ 0 h 2"/>
                  <a:gd name="T14" fmla="*/ 0 w 14"/>
                  <a:gd name="T15" fmla="*/ 0 h 2"/>
                  <a:gd name="T16" fmla="*/ 2 w 14"/>
                  <a:gd name="T17" fmla="*/ 0 h 2"/>
                  <a:gd name="T18" fmla="*/ 5 w 14"/>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
                    <a:moveTo>
                      <a:pt x="5" y="1"/>
                    </a:moveTo>
                    <a:cubicBezTo>
                      <a:pt x="5" y="1"/>
                      <a:pt x="5" y="1"/>
                      <a:pt x="6" y="1"/>
                    </a:cubicBezTo>
                    <a:cubicBezTo>
                      <a:pt x="7" y="1"/>
                      <a:pt x="8" y="1"/>
                      <a:pt x="9" y="1"/>
                    </a:cubicBezTo>
                    <a:cubicBezTo>
                      <a:pt x="9" y="1"/>
                      <a:pt x="9" y="2"/>
                      <a:pt x="10" y="2"/>
                    </a:cubicBezTo>
                    <a:cubicBezTo>
                      <a:pt x="11" y="2"/>
                      <a:pt x="14" y="2"/>
                      <a:pt x="12" y="2"/>
                    </a:cubicBezTo>
                    <a:cubicBezTo>
                      <a:pt x="10" y="1"/>
                      <a:pt x="8" y="1"/>
                      <a:pt x="6" y="1"/>
                    </a:cubicBezTo>
                    <a:cubicBezTo>
                      <a:pt x="1" y="0"/>
                      <a:pt x="1" y="0"/>
                      <a:pt x="1" y="0"/>
                    </a:cubicBezTo>
                    <a:cubicBezTo>
                      <a:pt x="0" y="0"/>
                      <a:pt x="0" y="0"/>
                      <a:pt x="0" y="0"/>
                    </a:cubicBezTo>
                    <a:cubicBezTo>
                      <a:pt x="2" y="0"/>
                      <a:pt x="2" y="0"/>
                      <a:pt x="2" y="0"/>
                    </a:cubicBezTo>
                    <a:cubicBezTo>
                      <a:pt x="2" y="1"/>
                      <a:pt x="4" y="0"/>
                      <a:pt x="5" y="1"/>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69" name="Freeform 287"/>
              <p:cNvSpPr/>
              <p:nvPr/>
            </p:nvSpPr>
            <p:spPr bwMode="auto">
              <a:xfrm>
                <a:off x="282156" y="3641210"/>
                <a:ext cx="10525" cy="2338"/>
              </a:xfrm>
              <a:custGeom>
                <a:avLst/>
                <a:gdLst>
                  <a:gd name="T0" fmla="*/ 3 w 4"/>
                  <a:gd name="T1" fmla="*/ 1 h 1"/>
                  <a:gd name="T2" fmla="*/ 0 w 4"/>
                  <a:gd name="T3" fmla="*/ 0 h 1"/>
                  <a:gd name="T4" fmla="*/ 0 w 4"/>
                  <a:gd name="T5" fmla="*/ 1 h 1"/>
                  <a:gd name="T6" fmla="*/ 1 w 4"/>
                  <a:gd name="T7" fmla="*/ 1 h 1"/>
                  <a:gd name="T8" fmla="*/ 4 w 4"/>
                  <a:gd name="T9" fmla="*/ 1 h 1"/>
                  <a:gd name="T10" fmla="*/ 3 w 4"/>
                  <a:gd name="T11" fmla="*/ 1 h 1"/>
                  <a:gd name="T12" fmla="*/ 3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3" y="1"/>
                    </a:moveTo>
                    <a:cubicBezTo>
                      <a:pt x="2" y="1"/>
                      <a:pt x="1" y="0"/>
                      <a:pt x="0" y="0"/>
                    </a:cubicBezTo>
                    <a:cubicBezTo>
                      <a:pt x="0" y="0"/>
                      <a:pt x="0" y="1"/>
                      <a:pt x="0" y="1"/>
                    </a:cubicBezTo>
                    <a:cubicBezTo>
                      <a:pt x="0" y="1"/>
                      <a:pt x="1" y="1"/>
                      <a:pt x="1" y="1"/>
                    </a:cubicBezTo>
                    <a:cubicBezTo>
                      <a:pt x="1" y="1"/>
                      <a:pt x="3" y="1"/>
                      <a:pt x="4" y="1"/>
                    </a:cubicBezTo>
                    <a:cubicBezTo>
                      <a:pt x="3" y="1"/>
                      <a:pt x="3" y="1"/>
                      <a:pt x="3" y="1"/>
                    </a:cubicBezTo>
                    <a:cubicBezTo>
                      <a:pt x="3" y="1"/>
                      <a:pt x="3" y="1"/>
                      <a:pt x="3" y="1"/>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70" name="Rectangle 288"/>
              <p:cNvSpPr>
                <a:spLocks noChangeArrowheads="1"/>
              </p:cNvSpPr>
              <p:nvPr/>
            </p:nvSpPr>
            <p:spPr bwMode="auto">
              <a:xfrm>
                <a:off x="278647" y="3641210"/>
                <a:ext cx="3508" cy="1169"/>
              </a:xfrm>
              <a:prstGeom prst="rect">
                <a:avLst/>
              </a:prstGeom>
              <a:grpFill/>
              <a:ln>
                <a:noFill/>
              </a:ln>
            </p:spPr>
            <p:txBody>
              <a:bodyPr vert="horz" wrap="square" lIns="91440" tIns="45720" rIns="91440" bIns="45720" numCol="1" anchor="t" anchorCtr="0" compatLnSpc="1"/>
              <a:lstStyle/>
              <a:p>
                <a:endParaRPr lang="zh-CN" altLang="en-US" sz="1350"/>
              </a:p>
            </p:txBody>
          </p:sp>
          <p:sp>
            <p:nvSpPr>
              <p:cNvPr id="71" name="Freeform 289"/>
              <p:cNvSpPr>
                <a:spLocks noEditPoints="1"/>
              </p:cNvSpPr>
              <p:nvPr/>
            </p:nvSpPr>
            <p:spPr bwMode="auto">
              <a:xfrm>
                <a:off x="326596" y="3649393"/>
                <a:ext cx="140337" cy="168344"/>
              </a:xfrm>
              <a:custGeom>
                <a:avLst/>
                <a:gdLst>
                  <a:gd name="T0" fmla="*/ 33 w 51"/>
                  <a:gd name="T1" fmla="*/ 10 h 61"/>
                  <a:gd name="T2" fmla="*/ 26 w 51"/>
                  <a:gd name="T3" fmla="*/ 7 h 61"/>
                  <a:gd name="T4" fmla="*/ 21 w 51"/>
                  <a:gd name="T5" fmla="*/ 5 h 61"/>
                  <a:gd name="T6" fmla="*/ 16 w 51"/>
                  <a:gd name="T7" fmla="*/ 3 h 61"/>
                  <a:gd name="T8" fmla="*/ 21 w 51"/>
                  <a:gd name="T9" fmla="*/ 5 h 61"/>
                  <a:gd name="T10" fmla="*/ 19 w 51"/>
                  <a:gd name="T11" fmla="*/ 5 h 61"/>
                  <a:gd name="T12" fmla="*/ 18 w 51"/>
                  <a:gd name="T13" fmla="*/ 4 h 61"/>
                  <a:gd name="T14" fmla="*/ 15 w 51"/>
                  <a:gd name="T15" fmla="*/ 3 h 61"/>
                  <a:gd name="T16" fmla="*/ 14 w 51"/>
                  <a:gd name="T17" fmla="*/ 3 h 61"/>
                  <a:gd name="T18" fmla="*/ 11 w 51"/>
                  <a:gd name="T19" fmla="*/ 2 h 61"/>
                  <a:gd name="T20" fmla="*/ 9 w 51"/>
                  <a:gd name="T21" fmla="*/ 2 h 61"/>
                  <a:gd name="T22" fmla="*/ 8 w 51"/>
                  <a:gd name="T23" fmla="*/ 1 h 61"/>
                  <a:gd name="T24" fmla="*/ 7 w 51"/>
                  <a:gd name="T25" fmla="*/ 1 h 61"/>
                  <a:gd name="T26" fmla="*/ 1 w 51"/>
                  <a:gd name="T27" fmla="*/ 0 h 61"/>
                  <a:gd name="T28" fmla="*/ 1 w 51"/>
                  <a:gd name="T29" fmla="*/ 0 h 61"/>
                  <a:gd name="T30" fmla="*/ 4 w 51"/>
                  <a:gd name="T31" fmla="*/ 1 h 61"/>
                  <a:gd name="T32" fmla="*/ 5 w 51"/>
                  <a:gd name="T33" fmla="*/ 1 h 61"/>
                  <a:gd name="T34" fmla="*/ 5 w 51"/>
                  <a:gd name="T35" fmla="*/ 2 h 61"/>
                  <a:gd name="T36" fmla="*/ 2 w 51"/>
                  <a:gd name="T37" fmla="*/ 1 h 61"/>
                  <a:gd name="T38" fmla="*/ 1 w 51"/>
                  <a:gd name="T39" fmla="*/ 1 h 61"/>
                  <a:gd name="T40" fmla="*/ 1 w 51"/>
                  <a:gd name="T41" fmla="*/ 0 h 61"/>
                  <a:gd name="T42" fmla="*/ 0 w 51"/>
                  <a:gd name="T43" fmla="*/ 0 h 61"/>
                  <a:gd name="T44" fmla="*/ 2 w 51"/>
                  <a:gd name="T45" fmla="*/ 1 h 61"/>
                  <a:gd name="T46" fmla="*/ 10 w 51"/>
                  <a:gd name="T47" fmla="*/ 4 h 61"/>
                  <a:gd name="T48" fmla="*/ 11 w 51"/>
                  <a:gd name="T49" fmla="*/ 4 h 61"/>
                  <a:gd name="T50" fmla="*/ 11 w 51"/>
                  <a:gd name="T51" fmla="*/ 4 h 61"/>
                  <a:gd name="T52" fmla="*/ 12 w 51"/>
                  <a:gd name="T53" fmla="*/ 4 h 61"/>
                  <a:gd name="T54" fmla="*/ 13 w 51"/>
                  <a:gd name="T55" fmla="*/ 4 h 61"/>
                  <a:gd name="T56" fmla="*/ 12 w 51"/>
                  <a:gd name="T57" fmla="*/ 4 h 61"/>
                  <a:gd name="T58" fmla="*/ 15 w 51"/>
                  <a:gd name="T59" fmla="*/ 5 h 61"/>
                  <a:gd name="T60" fmla="*/ 15 w 51"/>
                  <a:gd name="T61" fmla="*/ 6 h 61"/>
                  <a:gd name="T62" fmla="*/ 17 w 51"/>
                  <a:gd name="T63" fmla="*/ 6 h 61"/>
                  <a:gd name="T64" fmla="*/ 17 w 51"/>
                  <a:gd name="T65" fmla="*/ 6 h 61"/>
                  <a:gd name="T66" fmla="*/ 17 w 51"/>
                  <a:gd name="T67" fmla="*/ 6 h 61"/>
                  <a:gd name="T68" fmla="*/ 17 w 51"/>
                  <a:gd name="T69" fmla="*/ 6 h 61"/>
                  <a:gd name="T70" fmla="*/ 19 w 51"/>
                  <a:gd name="T71" fmla="*/ 7 h 61"/>
                  <a:gd name="T72" fmla="*/ 22 w 51"/>
                  <a:gd name="T73" fmla="*/ 9 h 61"/>
                  <a:gd name="T74" fmla="*/ 40 w 51"/>
                  <a:gd name="T75" fmla="*/ 22 h 61"/>
                  <a:gd name="T76" fmla="*/ 41 w 51"/>
                  <a:gd name="T77" fmla="*/ 31 h 61"/>
                  <a:gd name="T78" fmla="*/ 26 w 51"/>
                  <a:gd name="T79" fmla="*/ 46 h 61"/>
                  <a:gd name="T80" fmla="*/ 26 w 51"/>
                  <a:gd name="T81" fmla="*/ 59 h 61"/>
                  <a:gd name="T82" fmla="*/ 31 w 51"/>
                  <a:gd name="T83" fmla="*/ 58 h 61"/>
                  <a:gd name="T84" fmla="*/ 31 w 51"/>
                  <a:gd name="T85" fmla="*/ 51 h 61"/>
                  <a:gd name="T86" fmla="*/ 33 w 51"/>
                  <a:gd name="T87" fmla="*/ 47 h 61"/>
                  <a:gd name="T88" fmla="*/ 46 w 51"/>
                  <a:gd name="T89" fmla="*/ 36 h 61"/>
                  <a:gd name="T90" fmla="*/ 48 w 51"/>
                  <a:gd name="T91" fmla="*/ 31 h 61"/>
                  <a:gd name="T92" fmla="*/ 33 w 51"/>
                  <a:gd name="T93" fmla="*/ 10 h 61"/>
                  <a:gd name="T94" fmla="*/ 13 w 51"/>
                  <a:gd name="T95" fmla="*/ 4 h 61"/>
                  <a:gd name="T96" fmla="*/ 13 w 51"/>
                  <a:gd name="T97" fmla="*/ 5 h 61"/>
                  <a:gd name="T98" fmla="*/ 13 w 51"/>
                  <a:gd name="T99" fmla="*/ 4 h 61"/>
                  <a:gd name="T100" fmla="*/ 13 w 51"/>
                  <a:gd name="T101" fmla="*/ 4 h 61"/>
                  <a:gd name="T102" fmla="*/ 21 w 51"/>
                  <a:gd name="T103" fmla="*/ 8 h 61"/>
                  <a:gd name="T104" fmla="*/ 23 w 51"/>
                  <a:gd name="T105" fmla="*/ 9 h 61"/>
                  <a:gd name="T106" fmla="*/ 21 w 51"/>
                  <a:gd name="T107"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 h="61">
                    <a:moveTo>
                      <a:pt x="33" y="10"/>
                    </a:moveTo>
                    <a:cubicBezTo>
                      <a:pt x="31" y="9"/>
                      <a:pt x="28" y="8"/>
                      <a:pt x="26" y="7"/>
                    </a:cubicBezTo>
                    <a:cubicBezTo>
                      <a:pt x="24" y="6"/>
                      <a:pt x="23" y="5"/>
                      <a:pt x="21" y="5"/>
                    </a:cubicBezTo>
                    <a:cubicBezTo>
                      <a:pt x="19" y="4"/>
                      <a:pt x="17" y="4"/>
                      <a:pt x="16" y="3"/>
                    </a:cubicBezTo>
                    <a:cubicBezTo>
                      <a:pt x="17" y="4"/>
                      <a:pt x="19" y="4"/>
                      <a:pt x="21" y="5"/>
                    </a:cubicBezTo>
                    <a:cubicBezTo>
                      <a:pt x="23" y="6"/>
                      <a:pt x="20" y="5"/>
                      <a:pt x="19" y="5"/>
                    </a:cubicBezTo>
                    <a:cubicBezTo>
                      <a:pt x="18" y="5"/>
                      <a:pt x="18" y="4"/>
                      <a:pt x="18" y="4"/>
                    </a:cubicBezTo>
                    <a:cubicBezTo>
                      <a:pt x="17" y="4"/>
                      <a:pt x="16" y="4"/>
                      <a:pt x="15" y="3"/>
                    </a:cubicBezTo>
                    <a:cubicBezTo>
                      <a:pt x="14" y="3"/>
                      <a:pt x="15" y="3"/>
                      <a:pt x="14" y="3"/>
                    </a:cubicBezTo>
                    <a:cubicBezTo>
                      <a:pt x="13" y="2"/>
                      <a:pt x="11" y="3"/>
                      <a:pt x="11" y="2"/>
                    </a:cubicBezTo>
                    <a:cubicBezTo>
                      <a:pt x="9" y="2"/>
                      <a:pt x="9" y="2"/>
                      <a:pt x="9" y="2"/>
                    </a:cubicBezTo>
                    <a:cubicBezTo>
                      <a:pt x="8" y="1"/>
                      <a:pt x="8" y="1"/>
                      <a:pt x="8" y="1"/>
                    </a:cubicBezTo>
                    <a:cubicBezTo>
                      <a:pt x="7" y="1"/>
                      <a:pt x="7" y="1"/>
                      <a:pt x="7" y="1"/>
                    </a:cubicBezTo>
                    <a:cubicBezTo>
                      <a:pt x="5" y="1"/>
                      <a:pt x="3" y="1"/>
                      <a:pt x="1" y="0"/>
                    </a:cubicBezTo>
                    <a:cubicBezTo>
                      <a:pt x="1" y="0"/>
                      <a:pt x="1" y="0"/>
                      <a:pt x="1" y="0"/>
                    </a:cubicBezTo>
                    <a:cubicBezTo>
                      <a:pt x="2" y="1"/>
                      <a:pt x="3" y="1"/>
                      <a:pt x="4" y="1"/>
                    </a:cubicBezTo>
                    <a:cubicBezTo>
                      <a:pt x="4" y="1"/>
                      <a:pt x="4" y="1"/>
                      <a:pt x="5" y="1"/>
                    </a:cubicBezTo>
                    <a:cubicBezTo>
                      <a:pt x="5" y="2"/>
                      <a:pt x="5" y="2"/>
                      <a:pt x="5" y="2"/>
                    </a:cubicBezTo>
                    <a:cubicBezTo>
                      <a:pt x="4" y="1"/>
                      <a:pt x="3" y="1"/>
                      <a:pt x="2" y="1"/>
                    </a:cubicBezTo>
                    <a:cubicBezTo>
                      <a:pt x="2" y="1"/>
                      <a:pt x="2" y="1"/>
                      <a:pt x="1" y="1"/>
                    </a:cubicBezTo>
                    <a:cubicBezTo>
                      <a:pt x="1" y="1"/>
                      <a:pt x="1" y="0"/>
                      <a:pt x="1" y="0"/>
                    </a:cubicBezTo>
                    <a:cubicBezTo>
                      <a:pt x="0" y="0"/>
                      <a:pt x="0" y="0"/>
                      <a:pt x="0" y="0"/>
                    </a:cubicBezTo>
                    <a:cubicBezTo>
                      <a:pt x="1" y="1"/>
                      <a:pt x="2" y="1"/>
                      <a:pt x="2" y="1"/>
                    </a:cubicBezTo>
                    <a:cubicBezTo>
                      <a:pt x="5" y="2"/>
                      <a:pt x="7" y="3"/>
                      <a:pt x="10" y="4"/>
                    </a:cubicBezTo>
                    <a:cubicBezTo>
                      <a:pt x="10" y="4"/>
                      <a:pt x="10" y="3"/>
                      <a:pt x="11" y="4"/>
                    </a:cubicBezTo>
                    <a:cubicBezTo>
                      <a:pt x="11" y="4"/>
                      <a:pt x="11" y="4"/>
                      <a:pt x="11" y="4"/>
                    </a:cubicBezTo>
                    <a:cubicBezTo>
                      <a:pt x="12" y="4"/>
                      <a:pt x="12" y="4"/>
                      <a:pt x="12" y="4"/>
                    </a:cubicBezTo>
                    <a:cubicBezTo>
                      <a:pt x="13" y="4"/>
                      <a:pt x="13" y="4"/>
                      <a:pt x="13" y="4"/>
                    </a:cubicBezTo>
                    <a:cubicBezTo>
                      <a:pt x="12" y="4"/>
                      <a:pt x="12" y="4"/>
                      <a:pt x="12" y="4"/>
                    </a:cubicBezTo>
                    <a:cubicBezTo>
                      <a:pt x="15" y="5"/>
                      <a:pt x="15" y="5"/>
                      <a:pt x="15" y="5"/>
                    </a:cubicBezTo>
                    <a:cubicBezTo>
                      <a:pt x="15" y="6"/>
                      <a:pt x="15" y="6"/>
                      <a:pt x="15" y="6"/>
                    </a:cubicBezTo>
                    <a:cubicBezTo>
                      <a:pt x="16" y="6"/>
                      <a:pt x="16" y="6"/>
                      <a:pt x="17" y="6"/>
                    </a:cubicBezTo>
                    <a:cubicBezTo>
                      <a:pt x="17" y="6"/>
                      <a:pt x="17" y="6"/>
                      <a:pt x="17" y="6"/>
                    </a:cubicBezTo>
                    <a:cubicBezTo>
                      <a:pt x="17" y="6"/>
                      <a:pt x="17" y="6"/>
                      <a:pt x="17" y="6"/>
                    </a:cubicBezTo>
                    <a:cubicBezTo>
                      <a:pt x="17" y="6"/>
                      <a:pt x="17" y="6"/>
                      <a:pt x="17" y="6"/>
                    </a:cubicBezTo>
                    <a:cubicBezTo>
                      <a:pt x="19" y="7"/>
                      <a:pt x="19" y="7"/>
                      <a:pt x="19" y="7"/>
                    </a:cubicBezTo>
                    <a:cubicBezTo>
                      <a:pt x="22" y="9"/>
                      <a:pt x="22" y="9"/>
                      <a:pt x="22" y="9"/>
                    </a:cubicBezTo>
                    <a:cubicBezTo>
                      <a:pt x="29" y="12"/>
                      <a:pt x="36" y="16"/>
                      <a:pt x="40" y="22"/>
                    </a:cubicBezTo>
                    <a:cubicBezTo>
                      <a:pt x="42" y="25"/>
                      <a:pt x="42" y="28"/>
                      <a:pt x="41" y="31"/>
                    </a:cubicBezTo>
                    <a:cubicBezTo>
                      <a:pt x="39" y="36"/>
                      <a:pt x="32" y="40"/>
                      <a:pt x="26" y="46"/>
                    </a:cubicBezTo>
                    <a:cubicBezTo>
                      <a:pt x="24" y="48"/>
                      <a:pt x="21" y="55"/>
                      <a:pt x="26" y="59"/>
                    </a:cubicBezTo>
                    <a:cubicBezTo>
                      <a:pt x="33" y="61"/>
                      <a:pt x="31" y="57"/>
                      <a:pt x="31" y="58"/>
                    </a:cubicBezTo>
                    <a:cubicBezTo>
                      <a:pt x="31" y="55"/>
                      <a:pt x="29" y="55"/>
                      <a:pt x="31" y="51"/>
                    </a:cubicBezTo>
                    <a:cubicBezTo>
                      <a:pt x="29" y="53"/>
                      <a:pt x="30" y="49"/>
                      <a:pt x="33" y="47"/>
                    </a:cubicBezTo>
                    <a:cubicBezTo>
                      <a:pt x="38" y="45"/>
                      <a:pt x="41" y="41"/>
                      <a:pt x="46" y="36"/>
                    </a:cubicBezTo>
                    <a:cubicBezTo>
                      <a:pt x="47" y="35"/>
                      <a:pt x="48" y="33"/>
                      <a:pt x="48" y="31"/>
                    </a:cubicBezTo>
                    <a:cubicBezTo>
                      <a:pt x="51" y="22"/>
                      <a:pt x="41" y="15"/>
                      <a:pt x="33" y="10"/>
                    </a:cubicBezTo>
                    <a:close/>
                    <a:moveTo>
                      <a:pt x="13" y="4"/>
                    </a:moveTo>
                    <a:cubicBezTo>
                      <a:pt x="13" y="5"/>
                      <a:pt x="13" y="5"/>
                      <a:pt x="13" y="5"/>
                    </a:cubicBezTo>
                    <a:cubicBezTo>
                      <a:pt x="13" y="4"/>
                      <a:pt x="13" y="4"/>
                      <a:pt x="13" y="4"/>
                    </a:cubicBezTo>
                    <a:cubicBezTo>
                      <a:pt x="13" y="4"/>
                      <a:pt x="13" y="4"/>
                      <a:pt x="13" y="4"/>
                    </a:cubicBezTo>
                    <a:close/>
                    <a:moveTo>
                      <a:pt x="21" y="8"/>
                    </a:moveTo>
                    <a:cubicBezTo>
                      <a:pt x="22" y="8"/>
                      <a:pt x="22" y="8"/>
                      <a:pt x="23" y="9"/>
                    </a:cubicBezTo>
                    <a:cubicBezTo>
                      <a:pt x="22" y="9"/>
                      <a:pt x="22" y="8"/>
                      <a:pt x="21" y="8"/>
                    </a:cubicBezTo>
                    <a:close/>
                  </a:path>
                </a:pathLst>
              </a:custGeom>
              <a:grpFill/>
              <a:ln>
                <a:noFill/>
              </a:ln>
            </p:spPr>
            <p:txBody>
              <a:bodyPr vert="horz" wrap="square" lIns="91440" tIns="45720" rIns="91440" bIns="45720" numCol="1" anchor="t" anchorCtr="0" compatLnSpc="1"/>
              <a:lstStyle/>
              <a:p>
                <a:endParaRPr lang="zh-CN" altLang="en-US" sz="1350"/>
              </a:p>
            </p:txBody>
          </p:sp>
        </p:grpSp>
      </p:grpSp>
      <p:grpSp>
        <p:nvGrpSpPr>
          <p:cNvPr id="74" name="组合 73"/>
          <p:cNvGrpSpPr/>
          <p:nvPr/>
        </p:nvGrpSpPr>
        <p:grpSpPr>
          <a:xfrm>
            <a:off x="4421025" y="3672383"/>
            <a:ext cx="4303875" cy="1404000"/>
            <a:chOff x="4421026" y="3672383"/>
            <a:chExt cx="4303874" cy="1404000"/>
          </a:xfrm>
        </p:grpSpPr>
        <p:grpSp>
          <p:nvGrpSpPr>
            <p:cNvPr id="75" name="组合 74"/>
            <p:cNvGrpSpPr/>
            <p:nvPr/>
          </p:nvGrpSpPr>
          <p:grpSpPr>
            <a:xfrm>
              <a:off x="4421026" y="3672383"/>
              <a:ext cx="4303874" cy="1404000"/>
              <a:chOff x="3602962" y="3672383"/>
              <a:chExt cx="5940002" cy="1404000"/>
            </a:xfrm>
            <a:effectLst>
              <a:outerShdw blurRad="190500" dist="76200" dir="8100000" algn="tr" rotWithShape="0">
                <a:prstClr val="black">
                  <a:alpha val="40000"/>
                </a:prstClr>
              </a:outerShdw>
            </a:effectLst>
          </p:grpSpPr>
          <p:sp>
            <p:nvSpPr>
              <p:cNvPr id="82" name="Freeform 9"/>
              <p:cNvSpPr/>
              <p:nvPr/>
            </p:nvSpPr>
            <p:spPr bwMode="auto">
              <a:xfrm>
                <a:off x="8423741" y="4042535"/>
                <a:ext cx="1119223" cy="1033848"/>
              </a:xfrm>
              <a:custGeom>
                <a:avLst/>
                <a:gdLst>
                  <a:gd name="T0" fmla="*/ 48 w 132"/>
                  <a:gd name="T1" fmla="*/ 132 h 132"/>
                  <a:gd name="T2" fmla="*/ 54 w 132"/>
                  <a:gd name="T3" fmla="*/ 132 h 132"/>
                  <a:gd name="T4" fmla="*/ 57 w 132"/>
                  <a:gd name="T5" fmla="*/ 132 h 132"/>
                  <a:gd name="T6" fmla="*/ 63 w 132"/>
                  <a:gd name="T7" fmla="*/ 132 h 132"/>
                  <a:gd name="T8" fmla="*/ 67 w 132"/>
                  <a:gd name="T9" fmla="*/ 131 h 132"/>
                  <a:gd name="T10" fmla="*/ 76 w 132"/>
                  <a:gd name="T11" fmla="*/ 131 h 132"/>
                  <a:gd name="T12" fmla="*/ 79 w 132"/>
                  <a:gd name="T13" fmla="*/ 131 h 132"/>
                  <a:gd name="T14" fmla="*/ 85 w 132"/>
                  <a:gd name="T15" fmla="*/ 130 h 132"/>
                  <a:gd name="T16" fmla="*/ 87 w 132"/>
                  <a:gd name="T17" fmla="*/ 130 h 132"/>
                  <a:gd name="T18" fmla="*/ 94 w 132"/>
                  <a:gd name="T19" fmla="*/ 129 h 132"/>
                  <a:gd name="T20" fmla="*/ 100 w 132"/>
                  <a:gd name="T21" fmla="*/ 128 h 132"/>
                  <a:gd name="T22" fmla="*/ 103 w 132"/>
                  <a:gd name="T23" fmla="*/ 128 h 132"/>
                  <a:gd name="T24" fmla="*/ 107 w 132"/>
                  <a:gd name="T25" fmla="*/ 127 h 132"/>
                  <a:gd name="T26" fmla="*/ 110 w 132"/>
                  <a:gd name="T27" fmla="*/ 126 h 132"/>
                  <a:gd name="T28" fmla="*/ 114 w 132"/>
                  <a:gd name="T29" fmla="*/ 125 h 132"/>
                  <a:gd name="T30" fmla="*/ 121 w 132"/>
                  <a:gd name="T31" fmla="*/ 123 h 132"/>
                  <a:gd name="T32" fmla="*/ 126 w 132"/>
                  <a:gd name="T33" fmla="*/ 121 h 132"/>
                  <a:gd name="T34" fmla="*/ 130 w 132"/>
                  <a:gd name="T35" fmla="*/ 118 h 132"/>
                  <a:gd name="T36" fmla="*/ 132 w 132"/>
                  <a:gd name="T37" fmla="*/ 115 h 132"/>
                  <a:gd name="T38" fmla="*/ 130 w 132"/>
                  <a:gd name="T39" fmla="*/ 3 h 132"/>
                  <a:gd name="T40" fmla="*/ 127 w 132"/>
                  <a:gd name="T41" fmla="*/ 6 h 132"/>
                  <a:gd name="T42" fmla="*/ 121 w 132"/>
                  <a:gd name="T43" fmla="*/ 8 h 132"/>
                  <a:gd name="T44" fmla="*/ 115 w 132"/>
                  <a:gd name="T45" fmla="*/ 10 h 132"/>
                  <a:gd name="T46" fmla="*/ 110 w 132"/>
                  <a:gd name="T47" fmla="*/ 12 h 132"/>
                  <a:gd name="T48" fmla="*/ 105 w 132"/>
                  <a:gd name="T49" fmla="*/ 13 h 132"/>
                  <a:gd name="T50" fmla="*/ 99 w 132"/>
                  <a:gd name="T51" fmla="*/ 13 h 132"/>
                  <a:gd name="T52" fmla="*/ 86 w 132"/>
                  <a:gd name="T53" fmla="*/ 15 h 132"/>
                  <a:gd name="T54" fmla="*/ 78 w 132"/>
                  <a:gd name="T55" fmla="*/ 16 h 132"/>
                  <a:gd name="T56" fmla="*/ 62 w 132"/>
                  <a:gd name="T57" fmla="*/ 17 h 132"/>
                  <a:gd name="T58" fmla="*/ 54 w 132"/>
                  <a:gd name="T59" fmla="*/ 17 h 132"/>
                  <a:gd name="T60" fmla="*/ 0 w 132"/>
                  <a:gd name="T61" fmla="*/ 17 h 132"/>
                  <a:gd name="T62" fmla="*/ 45 w 132"/>
                  <a:gd name="T6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32">
                    <a:moveTo>
                      <a:pt x="45" y="132"/>
                    </a:moveTo>
                    <a:cubicBezTo>
                      <a:pt x="46" y="132"/>
                      <a:pt x="48" y="132"/>
                      <a:pt x="48" y="132"/>
                    </a:cubicBezTo>
                    <a:cubicBezTo>
                      <a:pt x="50" y="132"/>
                      <a:pt x="51" y="132"/>
                      <a:pt x="53" y="132"/>
                    </a:cubicBezTo>
                    <a:cubicBezTo>
                      <a:pt x="53" y="132"/>
                      <a:pt x="54" y="132"/>
                      <a:pt x="54" y="132"/>
                    </a:cubicBezTo>
                    <a:cubicBezTo>
                      <a:pt x="54" y="132"/>
                      <a:pt x="54" y="132"/>
                      <a:pt x="55" y="132"/>
                    </a:cubicBezTo>
                    <a:cubicBezTo>
                      <a:pt x="56" y="132"/>
                      <a:pt x="57" y="132"/>
                      <a:pt x="57" y="132"/>
                    </a:cubicBezTo>
                    <a:cubicBezTo>
                      <a:pt x="59" y="132"/>
                      <a:pt x="61" y="132"/>
                      <a:pt x="62" y="132"/>
                    </a:cubicBezTo>
                    <a:cubicBezTo>
                      <a:pt x="62" y="132"/>
                      <a:pt x="62" y="132"/>
                      <a:pt x="63" y="132"/>
                    </a:cubicBezTo>
                    <a:cubicBezTo>
                      <a:pt x="63" y="132"/>
                      <a:pt x="63" y="132"/>
                      <a:pt x="63" y="132"/>
                    </a:cubicBezTo>
                    <a:cubicBezTo>
                      <a:pt x="64" y="132"/>
                      <a:pt x="65" y="132"/>
                      <a:pt x="67" y="131"/>
                    </a:cubicBezTo>
                    <a:cubicBezTo>
                      <a:pt x="68" y="131"/>
                      <a:pt x="70" y="131"/>
                      <a:pt x="71" y="131"/>
                    </a:cubicBezTo>
                    <a:cubicBezTo>
                      <a:pt x="73" y="131"/>
                      <a:pt x="74" y="131"/>
                      <a:pt x="76" y="131"/>
                    </a:cubicBezTo>
                    <a:cubicBezTo>
                      <a:pt x="77" y="131"/>
                      <a:pt x="78" y="131"/>
                      <a:pt x="78" y="131"/>
                    </a:cubicBezTo>
                    <a:cubicBezTo>
                      <a:pt x="79" y="131"/>
                      <a:pt x="79" y="131"/>
                      <a:pt x="79" y="131"/>
                    </a:cubicBezTo>
                    <a:cubicBezTo>
                      <a:pt x="80" y="131"/>
                      <a:pt x="80" y="131"/>
                      <a:pt x="80" y="131"/>
                    </a:cubicBezTo>
                    <a:cubicBezTo>
                      <a:pt x="82" y="130"/>
                      <a:pt x="83" y="130"/>
                      <a:pt x="85" y="130"/>
                    </a:cubicBezTo>
                    <a:cubicBezTo>
                      <a:pt x="85" y="130"/>
                      <a:pt x="86" y="130"/>
                      <a:pt x="86" y="130"/>
                    </a:cubicBezTo>
                    <a:cubicBezTo>
                      <a:pt x="86" y="130"/>
                      <a:pt x="87" y="130"/>
                      <a:pt x="87" y="130"/>
                    </a:cubicBezTo>
                    <a:cubicBezTo>
                      <a:pt x="88" y="130"/>
                      <a:pt x="89" y="130"/>
                      <a:pt x="89" y="130"/>
                    </a:cubicBezTo>
                    <a:cubicBezTo>
                      <a:pt x="91" y="129"/>
                      <a:pt x="92" y="129"/>
                      <a:pt x="94" y="129"/>
                    </a:cubicBezTo>
                    <a:cubicBezTo>
                      <a:pt x="95" y="129"/>
                      <a:pt x="97" y="129"/>
                      <a:pt x="98" y="128"/>
                    </a:cubicBezTo>
                    <a:cubicBezTo>
                      <a:pt x="99" y="128"/>
                      <a:pt x="99" y="128"/>
                      <a:pt x="100" y="128"/>
                    </a:cubicBezTo>
                    <a:cubicBezTo>
                      <a:pt x="100" y="128"/>
                      <a:pt x="101" y="128"/>
                      <a:pt x="101" y="128"/>
                    </a:cubicBezTo>
                    <a:cubicBezTo>
                      <a:pt x="102" y="128"/>
                      <a:pt x="103" y="128"/>
                      <a:pt x="103" y="128"/>
                    </a:cubicBezTo>
                    <a:cubicBezTo>
                      <a:pt x="104" y="127"/>
                      <a:pt x="104" y="127"/>
                      <a:pt x="105" y="127"/>
                    </a:cubicBezTo>
                    <a:cubicBezTo>
                      <a:pt x="106" y="127"/>
                      <a:pt x="107" y="127"/>
                      <a:pt x="107" y="127"/>
                    </a:cubicBezTo>
                    <a:cubicBezTo>
                      <a:pt x="108" y="127"/>
                      <a:pt x="108" y="127"/>
                      <a:pt x="108" y="127"/>
                    </a:cubicBezTo>
                    <a:cubicBezTo>
                      <a:pt x="109" y="126"/>
                      <a:pt x="109" y="126"/>
                      <a:pt x="110" y="126"/>
                    </a:cubicBezTo>
                    <a:cubicBezTo>
                      <a:pt x="111" y="126"/>
                      <a:pt x="112" y="126"/>
                      <a:pt x="113" y="126"/>
                    </a:cubicBezTo>
                    <a:cubicBezTo>
                      <a:pt x="113" y="125"/>
                      <a:pt x="114" y="125"/>
                      <a:pt x="114" y="125"/>
                    </a:cubicBezTo>
                    <a:cubicBezTo>
                      <a:pt x="114" y="125"/>
                      <a:pt x="115" y="125"/>
                      <a:pt x="115" y="125"/>
                    </a:cubicBezTo>
                    <a:cubicBezTo>
                      <a:pt x="117" y="124"/>
                      <a:pt x="119" y="124"/>
                      <a:pt x="121" y="123"/>
                    </a:cubicBezTo>
                    <a:cubicBezTo>
                      <a:pt x="122" y="123"/>
                      <a:pt x="122" y="123"/>
                      <a:pt x="122" y="123"/>
                    </a:cubicBezTo>
                    <a:cubicBezTo>
                      <a:pt x="124" y="122"/>
                      <a:pt x="125" y="122"/>
                      <a:pt x="126" y="121"/>
                    </a:cubicBezTo>
                    <a:cubicBezTo>
                      <a:pt x="127" y="121"/>
                      <a:pt x="127" y="121"/>
                      <a:pt x="127" y="120"/>
                    </a:cubicBezTo>
                    <a:cubicBezTo>
                      <a:pt x="128" y="120"/>
                      <a:pt x="129" y="119"/>
                      <a:pt x="130" y="118"/>
                    </a:cubicBezTo>
                    <a:cubicBezTo>
                      <a:pt x="130" y="118"/>
                      <a:pt x="130" y="118"/>
                      <a:pt x="131" y="118"/>
                    </a:cubicBezTo>
                    <a:cubicBezTo>
                      <a:pt x="131" y="117"/>
                      <a:pt x="132" y="116"/>
                      <a:pt x="132" y="115"/>
                    </a:cubicBezTo>
                    <a:cubicBezTo>
                      <a:pt x="131" y="0"/>
                      <a:pt x="131" y="0"/>
                      <a:pt x="131" y="0"/>
                    </a:cubicBezTo>
                    <a:cubicBezTo>
                      <a:pt x="131" y="1"/>
                      <a:pt x="131" y="2"/>
                      <a:pt x="130" y="3"/>
                    </a:cubicBezTo>
                    <a:cubicBezTo>
                      <a:pt x="130" y="3"/>
                      <a:pt x="130" y="3"/>
                      <a:pt x="130" y="3"/>
                    </a:cubicBezTo>
                    <a:cubicBezTo>
                      <a:pt x="129" y="4"/>
                      <a:pt x="128" y="5"/>
                      <a:pt x="127" y="6"/>
                    </a:cubicBezTo>
                    <a:cubicBezTo>
                      <a:pt x="127" y="6"/>
                      <a:pt x="126" y="6"/>
                      <a:pt x="126" y="6"/>
                    </a:cubicBezTo>
                    <a:cubicBezTo>
                      <a:pt x="125" y="7"/>
                      <a:pt x="123" y="8"/>
                      <a:pt x="121" y="8"/>
                    </a:cubicBezTo>
                    <a:cubicBezTo>
                      <a:pt x="121" y="8"/>
                      <a:pt x="121" y="8"/>
                      <a:pt x="121" y="8"/>
                    </a:cubicBezTo>
                    <a:cubicBezTo>
                      <a:pt x="119" y="9"/>
                      <a:pt x="117" y="10"/>
                      <a:pt x="115" y="10"/>
                    </a:cubicBezTo>
                    <a:cubicBezTo>
                      <a:pt x="114" y="10"/>
                      <a:pt x="113" y="11"/>
                      <a:pt x="113" y="11"/>
                    </a:cubicBezTo>
                    <a:cubicBezTo>
                      <a:pt x="112" y="11"/>
                      <a:pt x="111" y="11"/>
                      <a:pt x="110" y="12"/>
                    </a:cubicBezTo>
                    <a:cubicBezTo>
                      <a:pt x="109" y="12"/>
                      <a:pt x="108" y="12"/>
                      <a:pt x="107" y="12"/>
                    </a:cubicBezTo>
                    <a:cubicBezTo>
                      <a:pt x="106" y="12"/>
                      <a:pt x="105" y="12"/>
                      <a:pt x="105" y="13"/>
                    </a:cubicBezTo>
                    <a:cubicBezTo>
                      <a:pt x="104" y="13"/>
                      <a:pt x="102" y="13"/>
                      <a:pt x="101" y="13"/>
                    </a:cubicBezTo>
                    <a:cubicBezTo>
                      <a:pt x="100" y="13"/>
                      <a:pt x="100" y="13"/>
                      <a:pt x="99" y="13"/>
                    </a:cubicBezTo>
                    <a:cubicBezTo>
                      <a:pt x="96" y="14"/>
                      <a:pt x="91" y="15"/>
                      <a:pt x="87" y="15"/>
                    </a:cubicBezTo>
                    <a:cubicBezTo>
                      <a:pt x="87" y="15"/>
                      <a:pt x="86" y="15"/>
                      <a:pt x="86" y="15"/>
                    </a:cubicBezTo>
                    <a:cubicBezTo>
                      <a:pt x="83" y="15"/>
                      <a:pt x="81" y="16"/>
                      <a:pt x="79" y="16"/>
                    </a:cubicBezTo>
                    <a:cubicBezTo>
                      <a:pt x="79" y="16"/>
                      <a:pt x="78" y="16"/>
                      <a:pt x="78" y="16"/>
                    </a:cubicBezTo>
                    <a:cubicBezTo>
                      <a:pt x="73" y="16"/>
                      <a:pt x="68" y="17"/>
                      <a:pt x="63" y="17"/>
                    </a:cubicBezTo>
                    <a:cubicBezTo>
                      <a:pt x="63" y="17"/>
                      <a:pt x="63" y="17"/>
                      <a:pt x="62" y="17"/>
                    </a:cubicBezTo>
                    <a:cubicBezTo>
                      <a:pt x="60" y="17"/>
                      <a:pt x="57" y="17"/>
                      <a:pt x="55" y="17"/>
                    </a:cubicBezTo>
                    <a:cubicBezTo>
                      <a:pt x="54" y="17"/>
                      <a:pt x="54" y="17"/>
                      <a:pt x="54" y="17"/>
                    </a:cubicBezTo>
                    <a:cubicBezTo>
                      <a:pt x="51" y="17"/>
                      <a:pt x="48" y="17"/>
                      <a:pt x="45" y="17"/>
                    </a:cubicBezTo>
                    <a:cubicBezTo>
                      <a:pt x="0" y="17"/>
                      <a:pt x="0" y="17"/>
                      <a:pt x="0" y="17"/>
                    </a:cubicBezTo>
                    <a:cubicBezTo>
                      <a:pt x="0" y="132"/>
                      <a:pt x="0" y="132"/>
                      <a:pt x="0" y="132"/>
                    </a:cubicBezTo>
                    <a:lnTo>
                      <a:pt x="45" y="132"/>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p>
            </p:txBody>
          </p:sp>
          <p:sp>
            <p:nvSpPr>
              <p:cNvPr id="83" name="Freeform 10"/>
              <p:cNvSpPr/>
              <p:nvPr/>
            </p:nvSpPr>
            <p:spPr bwMode="auto">
              <a:xfrm>
                <a:off x="3602962" y="3672383"/>
                <a:ext cx="5939998" cy="1402379"/>
              </a:xfrm>
              <a:custGeom>
                <a:avLst/>
                <a:gdLst>
                  <a:gd name="T0" fmla="*/ 593 w 594"/>
                  <a:gd name="T1" fmla="*/ 157 h 179"/>
                  <a:gd name="T2" fmla="*/ 592 w 594"/>
                  <a:gd name="T3" fmla="*/ 156 h 179"/>
                  <a:gd name="T4" fmla="*/ 577 w 594"/>
                  <a:gd name="T5" fmla="*/ 149 h 179"/>
                  <a:gd name="T6" fmla="*/ 576 w 594"/>
                  <a:gd name="T7" fmla="*/ 148 h 179"/>
                  <a:gd name="T8" fmla="*/ 572 w 594"/>
                  <a:gd name="T9" fmla="*/ 147 h 179"/>
                  <a:gd name="T10" fmla="*/ 572 w 594"/>
                  <a:gd name="T11" fmla="*/ 148 h 179"/>
                  <a:gd name="T12" fmla="*/ 566 w 594"/>
                  <a:gd name="T13" fmla="*/ 147 h 179"/>
                  <a:gd name="T14" fmla="*/ 566 w 594"/>
                  <a:gd name="T15" fmla="*/ 146 h 179"/>
                  <a:gd name="T16" fmla="*/ 565 w 594"/>
                  <a:gd name="T17" fmla="*/ 146 h 179"/>
                  <a:gd name="T18" fmla="*/ 564 w 594"/>
                  <a:gd name="T19" fmla="*/ 146 h 179"/>
                  <a:gd name="T20" fmla="*/ 557 w 594"/>
                  <a:gd name="T21" fmla="*/ 145 h 179"/>
                  <a:gd name="T22" fmla="*/ 557 w 594"/>
                  <a:gd name="T23" fmla="*/ 145 h 179"/>
                  <a:gd name="T24" fmla="*/ 557 w 594"/>
                  <a:gd name="T25" fmla="*/ 145 h 179"/>
                  <a:gd name="T26" fmla="*/ 548 w 594"/>
                  <a:gd name="T27" fmla="*/ 144 h 179"/>
                  <a:gd name="T28" fmla="*/ 549 w 594"/>
                  <a:gd name="T29" fmla="*/ 143 h 179"/>
                  <a:gd name="T30" fmla="*/ 548 w 594"/>
                  <a:gd name="T31" fmla="*/ 144 h 179"/>
                  <a:gd name="T32" fmla="*/ 506 w 594"/>
                  <a:gd name="T33" fmla="*/ 142 h 179"/>
                  <a:gd name="T34" fmla="*/ 139 w 594"/>
                  <a:gd name="T35" fmla="*/ 143 h 179"/>
                  <a:gd name="T36" fmla="*/ 139 w 594"/>
                  <a:gd name="T37" fmla="*/ 166 h 179"/>
                  <a:gd name="T38" fmla="*/ 134 w 594"/>
                  <a:gd name="T39" fmla="*/ 178 h 179"/>
                  <a:gd name="T40" fmla="*/ 124 w 594"/>
                  <a:gd name="T41" fmla="*/ 176 h 179"/>
                  <a:gd name="T42" fmla="*/ 6 w 594"/>
                  <a:gd name="T43" fmla="*/ 100 h 179"/>
                  <a:gd name="T44" fmla="*/ 0 w 594"/>
                  <a:gd name="T45" fmla="*/ 90 h 179"/>
                  <a:gd name="T46" fmla="*/ 6 w 594"/>
                  <a:gd name="T47" fmla="*/ 80 h 179"/>
                  <a:gd name="T48" fmla="*/ 124 w 594"/>
                  <a:gd name="T49" fmla="*/ 3 h 179"/>
                  <a:gd name="T50" fmla="*/ 134 w 594"/>
                  <a:gd name="T51" fmla="*/ 1 h 179"/>
                  <a:gd name="T52" fmla="*/ 139 w 594"/>
                  <a:gd name="T53" fmla="*/ 13 h 179"/>
                  <a:gd name="T54" fmla="*/ 139 w 594"/>
                  <a:gd name="T55" fmla="*/ 31 h 179"/>
                  <a:gd name="T56" fmla="*/ 512 w 594"/>
                  <a:gd name="T57" fmla="*/ 30 h 179"/>
                  <a:gd name="T58" fmla="*/ 518 w 594"/>
                  <a:gd name="T59" fmla="*/ 30 h 179"/>
                  <a:gd name="T60" fmla="*/ 533 w 594"/>
                  <a:gd name="T61" fmla="*/ 31 h 179"/>
                  <a:gd name="T62" fmla="*/ 547 w 594"/>
                  <a:gd name="T63" fmla="*/ 32 h 179"/>
                  <a:gd name="T64" fmla="*/ 558 w 594"/>
                  <a:gd name="T65" fmla="*/ 33 h 179"/>
                  <a:gd name="T66" fmla="*/ 569 w 594"/>
                  <a:gd name="T67" fmla="*/ 35 h 179"/>
                  <a:gd name="T68" fmla="*/ 573 w 594"/>
                  <a:gd name="T69" fmla="*/ 36 h 179"/>
                  <a:gd name="T70" fmla="*/ 577 w 594"/>
                  <a:gd name="T71" fmla="*/ 37 h 179"/>
                  <a:gd name="T72" fmla="*/ 582 w 594"/>
                  <a:gd name="T73" fmla="*/ 38 h 179"/>
                  <a:gd name="T74" fmla="*/ 586 w 594"/>
                  <a:gd name="T75" fmla="*/ 39 h 179"/>
                  <a:gd name="T76" fmla="*/ 587 w 594"/>
                  <a:gd name="T77" fmla="*/ 40 h 179"/>
                  <a:gd name="T78" fmla="*/ 589 w 594"/>
                  <a:gd name="T79" fmla="*/ 41 h 179"/>
                  <a:gd name="T80" fmla="*/ 591 w 594"/>
                  <a:gd name="T81" fmla="*/ 42 h 179"/>
                  <a:gd name="T82" fmla="*/ 592 w 594"/>
                  <a:gd name="T83" fmla="*/ 43 h 179"/>
                  <a:gd name="T84" fmla="*/ 593 w 594"/>
                  <a:gd name="T85" fmla="*/ 44 h 179"/>
                  <a:gd name="T86" fmla="*/ 594 w 594"/>
                  <a:gd name="T87" fmla="*/ 156 h 179"/>
                  <a:gd name="T88" fmla="*/ 593 w 594"/>
                  <a:gd name="T89" fmla="*/ 15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4" h="179">
                    <a:moveTo>
                      <a:pt x="593" y="157"/>
                    </a:moveTo>
                    <a:cubicBezTo>
                      <a:pt x="592" y="156"/>
                      <a:pt x="592" y="156"/>
                      <a:pt x="592" y="156"/>
                    </a:cubicBezTo>
                    <a:cubicBezTo>
                      <a:pt x="589" y="153"/>
                      <a:pt x="584" y="151"/>
                      <a:pt x="577" y="149"/>
                    </a:cubicBezTo>
                    <a:cubicBezTo>
                      <a:pt x="576" y="148"/>
                      <a:pt x="576" y="148"/>
                      <a:pt x="576" y="148"/>
                    </a:cubicBezTo>
                    <a:cubicBezTo>
                      <a:pt x="572" y="147"/>
                      <a:pt x="572" y="147"/>
                      <a:pt x="572" y="147"/>
                    </a:cubicBezTo>
                    <a:cubicBezTo>
                      <a:pt x="572" y="148"/>
                      <a:pt x="572" y="148"/>
                      <a:pt x="572" y="148"/>
                    </a:cubicBezTo>
                    <a:cubicBezTo>
                      <a:pt x="570" y="147"/>
                      <a:pt x="568" y="147"/>
                      <a:pt x="566" y="147"/>
                    </a:cubicBezTo>
                    <a:cubicBezTo>
                      <a:pt x="566" y="146"/>
                      <a:pt x="566" y="146"/>
                      <a:pt x="566" y="146"/>
                    </a:cubicBezTo>
                    <a:cubicBezTo>
                      <a:pt x="565" y="146"/>
                      <a:pt x="565" y="146"/>
                      <a:pt x="565" y="146"/>
                    </a:cubicBezTo>
                    <a:cubicBezTo>
                      <a:pt x="564" y="146"/>
                      <a:pt x="564" y="146"/>
                      <a:pt x="564" y="146"/>
                    </a:cubicBezTo>
                    <a:cubicBezTo>
                      <a:pt x="562" y="146"/>
                      <a:pt x="560" y="145"/>
                      <a:pt x="557" y="145"/>
                    </a:cubicBezTo>
                    <a:cubicBezTo>
                      <a:pt x="557" y="145"/>
                      <a:pt x="557" y="145"/>
                      <a:pt x="557" y="145"/>
                    </a:cubicBezTo>
                    <a:cubicBezTo>
                      <a:pt x="557" y="145"/>
                      <a:pt x="557" y="145"/>
                      <a:pt x="557" y="145"/>
                    </a:cubicBezTo>
                    <a:cubicBezTo>
                      <a:pt x="554" y="145"/>
                      <a:pt x="551" y="144"/>
                      <a:pt x="548" y="144"/>
                    </a:cubicBezTo>
                    <a:cubicBezTo>
                      <a:pt x="549" y="143"/>
                      <a:pt x="549" y="143"/>
                      <a:pt x="549" y="143"/>
                    </a:cubicBezTo>
                    <a:cubicBezTo>
                      <a:pt x="548" y="144"/>
                      <a:pt x="548" y="144"/>
                      <a:pt x="548" y="144"/>
                    </a:cubicBezTo>
                    <a:cubicBezTo>
                      <a:pt x="536" y="143"/>
                      <a:pt x="521" y="142"/>
                      <a:pt x="506" y="142"/>
                    </a:cubicBezTo>
                    <a:cubicBezTo>
                      <a:pt x="139" y="143"/>
                      <a:pt x="139" y="143"/>
                      <a:pt x="139" y="143"/>
                    </a:cubicBezTo>
                    <a:cubicBezTo>
                      <a:pt x="139" y="166"/>
                      <a:pt x="139" y="166"/>
                      <a:pt x="139" y="166"/>
                    </a:cubicBezTo>
                    <a:cubicBezTo>
                      <a:pt x="139" y="172"/>
                      <a:pt x="138" y="176"/>
                      <a:pt x="134" y="178"/>
                    </a:cubicBezTo>
                    <a:cubicBezTo>
                      <a:pt x="132" y="179"/>
                      <a:pt x="128" y="179"/>
                      <a:pt x="124" y="176"/>
                    </a:cubicBezTo>
                    <a:cubicBezTo>
                      <a:pt x="6" y="100"/>
                      <a:pt x="6" y="100"/>
                      <a:pt x="6" y="100"/>
                    </a:cubicBezTo>
                    <a:cubicBezTo>
                      <a:pt x="2" y="97"/>
                      <a:pt x="0" y="93"/>
                      <a:pt x="0" y="90"/>
                    </a:cubicBezTo>
                    <a:cubicBezTo>
                      <a:pt x="0" y="86"/>
                      <a:pt x="2" y="82"/>
                      <a:pt x="6" y="80"/>
                    </a:cubicBezTo>
                    <a:cubicBezTo>
                      <a:pt x="124" y="3"/>
                      <a:pt x="124" y="3"/>
                      <a:pt x="124" y="3"/>
                    </a:cubicBezTo>
                    <a:cubicBezTo>
                      <a:pt x="128" y="1"/>
                      <a:pt x="132" y="0"/>
                      <a:pt x="134" y="1"/>
                    </a:cubicBezTo>
                    <a:cubicBezTo>
                      <a:pt x="138" y="3"/>
                      <a:pt x="139" y="7"/>
                      <a:pt x="139" y="13"/>
                    </a:cubicBezTo>
                    <a:cubicBezTo>
                      <a:pt x="139" y="31"/>
                      <a:pt x="139" y="31"/>
                      <a:pt x="139" y="31"/>
                    </a:cubicBezTo>
                    <a:cubicBezTo>
                      <a:pt x="512" y="30"/>
                      <a:pt x="512" y="30"/>
                      <a:pt x="512" y="30"/>
                    </a:cubicBezTo>
                    <a:cubicBezTo>
                      <a:pt x="518" y="30"/>
                      <a:pt x="518" y="30"/>
                      <a:pt x="518" y="30"/>
                    </a:cubicBezTo>
                    <a:cubicBezTo>
                      <a:pt x="524" y="30"/>
                      <a:pt x="529" y="30"/>
                      <a:pt x="533" y="31"/>
                    </a:cubicBezTo>
                    <a:cubicBezTo>
                      <a:pt x="547" y="32"/>
                      <a:pt x="547" y="32"/>
                      <a:pt x="547" y="32"/>
                    </a:cubicBezTo>
                    <a:cubicBezTo>
                      <a:pt x="550" y="32"/>
                      <a:pt x="558" y="33"/>
                      <a:pt x="558" y="33"/>
                    </a:cubicBezTo>
                    <a:cubicBezTo>
                      <a:pt x="569" y="35"/>
                      <a:pt x="569" y="35"/>
                      <a:pt x="569" y="35"/>
                    </a:cubicBezTo>
                    <a:cubicBezTo>
                      <a:pt x="570" y="35"/>
                      <a:pt x="572" y="35"/>
                      <a:pt x="573" y="36"/>
                    </a:cubicBezTo>
                    <a:cubicBezTo>
                      <a:pt x="577" y="37"/>
                      <a:pt x="577" y="37"/>
                      <a:pt x="577" y="37"/>
                    </a:cubicBezTo>
                    <a:cubicBezTo>
                      <a:pt x="582" y="38"/>
                      <a:pt x="582" y="38"/>
                      <a:pt x="582" y="38"/>
                    </a:cubicBezTo>
                    <a:cubicBezTo>
                      <a:pt x="586" y="39"/>
                      <a:pt x="586" y="39"/>
                      <a:pt x="586" y="39"/>
                    </a:cubicBezTo>
                    <a:cubicBezTo>
                      <a:pt x="587" y="40"/>
                      <a:pt x="587" y="40"/>
                      <a:pt x="587" y="40"/>
                    </a:cubicBezTo>
                    <a:cubicBezTo>
                      <a:pt x="589" y="41"/>
                      <a:pt x="589" y="41"/>
                      <a:pt x="589" y="41"/>
                    </a:cubicBezTo>
                    <a:cubicBezTo>
                      <a:pt x="591" y="42"/>
                      <a:pt x="591" y="42"/>
                      <a:pt x="591" y="42"/>
                    </a:cubicBezTo>
                    <a:cubicBezTo>
                      <a:pt x="592" y="43"/>
                      <a:pt x="592" y="43"/>
                      <a:pt x="592" y="43"/>
                    </a:cubicBezTo>
                    <a:cubicBezTo>
                      <a:pt x="593" y="44"/>
                      <a:pt x="593" y="44"/>
                      <a:pt x="593" y="44"/>
                    </a:cubicBezTo>
                    <a:cubicBezTo>
                      <a:pt x="594" y="156"/>
                      <a:pt x="594" y="156"/>
                      <a:pt x="594" y="156"/>
                    </a:cubicBezTo>
                    <a:lnTo>
                      <a:pt x="593" y="157"/>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350"/>
              </a:p>
            </p:txBody>
          </p:sp>
        </p:grpSp>
        <p:grpSp>
          <p:nvGrpSpPr>
            <p:cNvPr id="76" name="组合 75"/>
            <p:cNvGrpSpPr/>
            <p:nvPr/>
          </p:nvGrpSpPr>
          <p:grpSpPr>
            <a:xfrm>
              <a:off x="7803221" y="4026037"/>
              <a:ext cx="500535" cy="616092"/>
              <a:chOff x="110242" y="4666624"/>
              <a:chExt cx="500535" cy="616092"/>
            </a:xfrm>
            <a:solidFill>
              <a:schemeClr val="bg1"/>
            </a:solidFill>
          </p:grpSpPr>
          <p:sp>
            <p:nvSpPr>
              <p:cNvPr id="77" name="Freeform 343"/>
              <p:cNvSpPr/>
              <p:nvPr/>
            </p:nvSpPr>
            <p:spPr bwMode="auto">
              <a:xfrm>
                <a:off x="265783" y="4815094"/>
                <a:ext cx="81864" cy="94693"/>
              </a:xfrm>
              <a:custGeom>
                <a:avLst/>
                <a:gdLst>
                  <a:gd name="T0" fmla="*/ 21 w 30"/>
                  <a:gd name="T1" fmla="*/ 31 h 34"/>
                  <a:gd name="T2" fmla="*/ 27 w 30"/>
                  <a:gd name="T3" fmla="*/ 12 h 34"/>
                  <a:gd name="T4" fmla="*/ 9 w 30"/>
                  <a:gd name="T5" fmla="*/ 3 h 34"/>
                  <a:gd name="T6" fmla="*/ 3 w 30"/>
                  <a:gd name="T7" fmla="*/ 22 h 34"/>
                  <a:gd name="T8" fmla="*/ 21 w 30"/>
                  <a:gd name="T9" fmla="*/ 31 h 34"/>
                </a:gdLst>
                <a:ahLst/>
                <a:cxnLst>
                  <a:cxn ang="0">
                    <a:pos x="T0" y="T1"/>
                  </a:cxn>
                  <a:cxn ang="0">
                    <a:pos x="T2" y="T3"/>
                  </a:cxn>
                  <a:cxn ang="0">
                    <a:pos x="T4" y="T5"/>
                  </a:cxn>
                  <a:cxn ang="0">
                    <a:pos x="T6" y="T7"/>
                  </a:cxn>
                  <a:cxn ang="0">
                    <a:pos x="T8" y="T9"/>
                  </a:cxn>
                </a:cxnLst>
                <a:rect l="0" t="0" r="r" b="b"/>
                <a:pathLst>
                  <a:path w="30" h="34">
                    <a:moveTo>
                      <a:pt x="21" y="31"/>
                    </a:moveTo>
                    <a:cubicBezTo>
                      <a:pt x="27" y="29"/>
                      <a:pt x="30" y="20"/>
                      <a:pt x="27" y="12"/>
                    </a:cubicBezTo>
                    <a:cubicBezTo>
                      <a:pt x="23" y="4"/>
                      <a:pt x="15" y="0"/>
                      <a:pt x="9" y="3"/>
                    </a:cubicBezTo>
                    <a:cubicBezTo>
                      <a:pt x="2" y="5"/>
                      <a:pt x="0" y="14"/>
                      <a:pt x="3" y="22"/>
                    </a:cubicBezTo>
                    <a:cubicBezTo>
                      <a:pt x="7" y="30"/>
                      <a:pt x="14" y="34"/>
                      <a:pt x="21" y="31"/>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78" name="Freeform 344"/>
              <p:cNvSpPr/>
              <p:nvPr/>
            </p:nvSpPr>
            <p:spPr bwMode="auto">
              <a:xfrm>
                <a:off x="555812" y="4826784"/>
                <a:ext cx="54965" cy="26888"/>
              </a:xfrm>
              <a:custGeom>
                <a:avLst/>
                <a:gdLst>
                  <a:gd name="T0" fmla="*/ 17 w 20"/>
                  <a:gd name="T1" fmla="*/ 2 h 10"/>
                  <a:gd name="T2" fmla="*/ 4 w 20"/>
                  <a:gd name="T3" fmla="*/ 0 h 10"/>
                  <a:gd name="T4" fmla="*/ 0 w 20"/>
                  <a:gd name="T5" fmla="*/ 4 h 10"/>
                  <a:gd name="T6" fmla="*/ 3 w 20"/>
                  <a:gd name="T7" fmla="*/ 8 h 10"/>
                  <a:gd name="T8" fmla="*/ 16 w 20"/>
                  <a:gd name="T9" fmla="*/ 10 h 10"/>
                  <a:gd name="T10" fmla="*/ 16 w 20"/>
                  <a:gd name="T11" fmla="*/ 10 h 10"/>
                  <a:gd name="T12" fmla="*/ 20 w 20"/>
                  <a:gd name="T13" fmla="*/ 7 h 10"/>
                  <a:gd name="T14" fmla="*/ 17 w 2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0">
                    <a:moveTo>
                      <a:pt x="17" y="2"/>
                    </a:moveTo>
                    <a:cubicBezTo>
                      <a:pt x="4" y="0"/>
                      <a:pt x="4" y="0"/>
                      <a:pt x="4" y="0"/>
                    </a:cubicBezTo>
                    <a:cubicBezTo>
                      <a:pt x="2" y="0"/>
                      <a:pt x="0" y="2"/>
                      <a:pt x="0" y="4"/>
                    </a:cubicBezTo>
                    <a:cubicBezTo>
                      <a:pt x="0" y="6"/>
                      <a:pt x="1" y="8"/>
                      <a:pt x="3" y="8"/>
                    </a:cubicBezTo>
                    <a:cubicBezTo>
                      <a:pt x="16" y="10"/>
                      <a:pt x="16" y="10"/>
                      <a:pt x="16" y="10"/>
                    </a:cubicBezTo>
                    <a:cubicBezTo>
                      <a:pt x="16" y="10"/>
                      <a:pt x="16" y="10"/>
                      <a:pt x="16" y="10"/>
                    </a:cubicBezTo>
                    <a:cubicBezTo>
                      <a:pt x="18" y="10"/>
                      <a:pt x="20" y="9"/>
                      <a:pt x="20" y="7"/>
                    </a:cubicBezTo>
                    <a:cubicBezTo>
                      <a:pt x="20" y="5"/>
                      <a:pt x="19" y="3"/>
                      <a:pt x="17" y="2"/>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79" name="Freeform 345"/>
              <p:cNvSpPr/>
              <p:nvPr/>
            </p:nvSpPr>
            <p:spPr bwMode="auto">
              <a:xfrm>
                <a:off x="547627" y="4740274"/>
                <a:ext cx="57304" cy="36241"/>
              </a:xfrm>
              <a:custGeom>
                <a:avLst/>
                <a:gdLst>
                  <a:gd name="T0" fmla="*/ 6 w 21"/>
                  <a:gd name="T1" fmla="*/ 12 h 13"/>
                  <a:gd name="T2" fmla="*/ 18 w 21"/>
                  <a:gd name="T3" fmla="*/ 8 h 13"/>
                  <a:gd name="T4" fmla="*/ 20 w 21"/>
                  <a:gd name="T5" fmla="*/ 3 h 13"/>
                  <a:gd name="T6" fmla="*/ 15 w 21"/>
                  <a:gd name="T7" fmla="*/ 1 h 13"/>
                  <a:gd name="T8" fmla="*/ 3 w 21"/>
                  <a:gd name="T9" fmla="*/ 5 h 13"/>
                  <a:gd name="T10" fmla="*/ 1 w 21"/>
                  <a:gd name="T11" fmla="*/ 10 h 13"/>
                  <a:gd name="T12" fmla="*/ 5 w 21"/>
                  <a:gd name="T13" fmla="*/ 13 h 13"/>
                  <a:gd name="T14" fmla="*/ 6 w 21"/>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
                    <a:moveTo>
                      <a:pt x="6" y="12"/>
                    </a:moveTo>
                    <a:cubicBezTo>
                      <a:pt x="18" y="8"/>
                      <a:pt x="18" y="8"/>
                      <a:pt x="18" y="8"/>
                    </a:cubicBezTo>
                    <a:cubicBezTo>
                      <a:pt x="20" y="7"/>
                      <a:pt x="21" y="5"/>
                      <a:pt x="20" y="3"/>
                    </a:cubicBezTo>
                    <a:cubicBezTo>
                      <a:pt x="19" y="1"/>
                      <a:pt x="17" y="0"/>
                      <a:pt x="15" y="1"/>
                    </a:cubicBezTo>
                    <a:cubicBezTo>
                      <a:pt x="3" y="5"/>
                      <a:pt x="3" y="5"/>
                      <a:pt x="3" y="5"/>
                    </a:cubicBezTo>
                    <a:cubicBezTo>
                      <a:pt x="1" y="6"/>
                      <a:pt x="0" y="8"/>
                      <a:pt x="1" y="10"/>
                    </a:cubicBezTo>
                    <a:cubicBezTo>
                      <a:pt x="2" y="12"/>
                      <a:pt x="3" y="13"/>
                      <a:pt x="5" y="13"/>
                    </a:cubicBezTo>
                    <a:cubicBezTo>
                      <a:pt x="5" y="13"/>
                      <a:pt x="6" y="13"/>
                      <a:pt x="6" y="12"/>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80" name="Freeform 346"/>
              <p:cNvSpPr/>
              <p:nvPr/>
            </p:nvSpPr>
            <p:spPr bwMode="auto">
              <a:xfrm>
                <a:off x="509033" y="4666624"/>
                <a:ext cx="43271" cy="49101"/>
              </a:xfrm>
              <a:custGeom>
                <a:avLst/>
                <a:gdLst>
                  <a:gd name="T0" fmla="*/ 4 w 16"/>
                  <a:gd name="T1" fmla="*/ 18 h 18"/>
                  <a:gd name="T2" fmla="*/ 7 w 16"/>
                  <a:gd name="T3" fmla="*/ 16 h 18"/>
                  <a:gd name="T4" fmla="*/ 15 w 16"/>
                  <a:gd name="T5" fmla="*/ 6 h 18"/>
                  <a:gd name="T6" fmla="*/ 14 w 16"/>
                  <a:gd name="T7" fmla="*/ 1 h 18"/>
                  <a:gd name="T8" fmla="*/ 9 w 16"/>
                  <a:gd name="T9" fmla="*/ 1 h 18"/>
                  <a:gd name="T10" fmla="*/ 1 w 16"/>
                  <a:gd name="T11" fmla="*/ 11 h 18"/>
                  <a:gd name="T12" fmla="*/ 1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5" y="18"/>
                      <a:pt x="6" y="17"/>
                      <a:pt x="7" y="16"/>
                    </a:cubicBezTo>
                    <a:cubicBezTo>
                      <a:pt x="15" y="6"/>
                      <a:pt x="15" y="6"/>
                      <a:pt x="15" y="6"/>
                    </a:cubicBezTo>
                    <a:cubicBezTo>
                      <a:pt x="16" y="5"/>
                      <a:pt x="16" y="2"/>
                      <a:pt x="14" y="1"/>
                    </a:cubicBezTo>
                    <a:cubicBezTo>
                      <a:pt x="12" y="0"/>
                      <a:pt x="10" y="0"/>
                      <a:pt x="9" y="1"/>
                    </a:cubicBezTo>
                    <a:cubicBezTo>
                      <a:pt x="1" y="11"/>
                      <a:pt x="1" y="11"/>
                      <a:pt x="1" y="11"/>
                    </a:cubicBezTo>
                    <a:cubicBezTo>
                      <a:pt x="0" y="13"/>
                      <a:pt x="0" y="15"/>
                      <a:pt x="1" y="17"/>
                    </a:cubicBezTo>
                    <a:cubicBezTo>
                      <a:pt x="2" y="17"/>
                      <a:pt x="3" y="18"/>
                      <a:pt x="4" y="18"/>
                    </a:cubicBezTo>
                    <a:close/>
                  </a:path>
                </a:pathLst>
              </a:custGeom>
              <a:grpFill/>
              <a:ln>
                <a:noFill/>
              </a:ln>
            </p:spPr>
            <p:txBody>
              <a:bodyPr vert="horz" wrap="square" lIns="91440" tIns="45720" rIns="91440" bIns="45720" numCol="1" anchor="t" anchorCtr="0" compatLnSpc="1"/>
              <a:lstStyle/>
              <a:p>
                <a:endParaRPr lang="zh-CN" altLang="en-US" sz="1350"/>
              </a:p>
            </p:txBody>
          </p:sp>
          <p:sp>
            <p:nvSpPr>
              <p:cNvPr id="81" name="Freeform 347"/>
              <p:cNvSpPr>
                <a:spLocks noEditPoints="1"/>
              </p:cNvSpPr>
              <p:nvPr/>
            </p:nvSpPr>
            <p:spPr bwMode="auto">
              <a:xfrm>
                <a:off x="110242" y="4682992"/>
                <a:ext cx="442063" cy="599724"/>
              </a:xfrm>
              <a:custGeom>
                <a:avLst/>
                <a:gdLst>
                  <a:gd name="T0" fmla="*/ 87 w 160"/>
                  <a:gd name="T1" fmla="*/ 55 h 217"/>
                  <a:gd name="T2" fmla="*/ 92 w 160"/>
                  <a:gd name="T3" fmla="*/ 67 h 217"/>
                  <a:gd name="T4" fmla="*/ 105 w 160"/>
                  <a:gd name="T5" fmla="*/ 88 h 217"/>
                  <a:gd name="T6" fmla="*/ 89 w 160"/>
                  <a:gd name="T7" fmla="*/ 84 h 217"/>
                  <a:gd name="T8" fmla="*/ 82 w 160"/>
                  <a:gd name="T9" fmla="*/ 84 h 217"/>
                  <a:gd name="T10" fmla="*/ 82 w 160"/>
                  <a:gd name="T11" fmla="*/ 92 h 217"/>
                  <a:gd name="T12" fmla="*/ 79 w 160"/>
                  <a:gd name="T13" fmla="*/ 116 h 217"/>
                  <a:gd name="T14" fmla="*/ 76 w 160"/>
                  <a:gd name="T15" fmla="*/ 89 h 217"/>
                  <a:gd name="T16" fmla="*/ 69 w 160"/>
                  <a:gd name="T17" fmla="*/ 84 h 217"/>
                  <a:gd name="T18" fmla="*/ 69 w 160"/>
                  <a:gd name="T19" fmla="*/ 91 h 217"/>
                  <a:gd name="T20" fmla="*/ 61 w 160"/>
                  <a:gd name="T21" fmla="*/ 99 h 217"/>
                  <a:gd name="T22" fmla="*/ 56 w 160"/>
                  <a:gd name="T23" fmla="*/ 91 h 217"/>
                  <a:gd name="T24" fmla="*/ 61 w 160"/>
                  <a:gd name="T25" fmla="*/ 86 h 217"/>
                  <a:gd name="T26" fmla="*/ 42 w 160"/>
                  <a:gd name="T27" fmla="*/ 85 h 217"/>
                  <a:gd name="T28" fmla="*/ 34 w 160"/>
                  <a:gd name="T29" fmla="*/ 83 h 217"/>
                  <a:gd name="T30" fmla="*/ 0 w 160"/>
                  <a:gd name="T31" fmla="*/ 67 h 217"/>
                  <a:gd name="T32" fmla="*/ 23 w 160"/>
                  <a:gd name="T33" fmla="*/ 96 h 217"/>
                  <a:gd name="T34" fmla="*/ 24 w 160"/>
                  <a:gd name="T35" fmla="*/ 97 h 217"/>
                  <a:gd name="T36" fmla="*/ 31 w 160"/>
                  <a:gd name="T37" fmla="*/ 100 h 217"/>
                  <a:gd name="T38" fmla="*/ 31 w 160"/>
                  <a:gd name="T39" fmla="*/ 100 h 217"/>
                  <a:gd name="T40" fmla="*/ 31 w 160"/>
                  <a:gd name="T41" fmla="*/ 100 h 217"/>
                  <a:gd name="T42" fmla="*/ 41 w 160"/>
                  <a:gd name="T43" fmla="*/ 100 h 217"/>
                  <a:gd name="T44" fmla="*/ 56 w 160"/>
                  <a:gd name="T45" fmla="*/ 150 h 217"/>
                  <a:gd name="T46" fmla="*/ 60 w 160"/>
                  <a:gd name="T47" fmla="*/ 217 h 217"/>
                  <a:gd name="T48" fmla="*/ 79 w 160"/>
                  <a:gd name="T49" fmla="*/ 152 h 217"/>
                  <a:gd name="T50" fmla="*/ 93 w 160"/>
                  <a:gd name="T51" fmla="*/ 207 h 217"/>
                  <a:gd name="T52" fmla="*/ 105 w 160"/>
                  <a:gd name="T53" fmla="*/ 164 h 217"/>
                  <a:gd name="T54" fmla="*/ 99 w 160"/>
                  <a:gd name="T55" fmla="*/ 150 h 217"/>
                  <a:gd name="T56" fmla="*/ 101 w 160"/>
                  <a:gd name="T57" fmla="*/ 103 h 217"/>
                  <a:gd name="T58" fmla="*/ 111 w 160"/>
                  <a:gd name="T59" fmla="*/ 106 h 217"/>
                  <a:gd name="T60" fmla="*/ 111 w 160"/>
                  <a:gd name="T61" fmla="*/ 106 h 217"/>
                  <a:gd name="T62" fmla="*/ 121 w 160"/>
                  <a:gd name="T63" fmla="*/ 98 h 217"/>
                  <a:gd name="T64" fmla="*/ 121 w 160"/>
                  <a:gd name="T65" fmla="*/ 98 h 217"/>
                  <a:gd name="T66" fmla="*/ 121 w 160"/>
                  <a:gd name="T67" fmla="*/ 97 h 217"/>
                  <a:gd name="T68" fmla="*/ 121 w 160"/>
                  <a:gd name="T69" fmla="*/ 72 h 217"/>
                  <a:gd name="T70" fmla="*/ 151 w 160"/>
                  <a:gd name="T71" fmla="*/ 35 h 217"/>
                  <a:gd name="T72" fmla="*/ 134 w 160"/>
                  <a:gd name="T73" fmla="*/ 43 h 217"/>
                  <a:gd name="T74" fmla="*/ 145 w 160"/>
                  <a:gd name="T75" fmla="*/ 38 h 217"/>
                  <a:gd name="T76" fmla="*/ 134 w 160"/>
                  <a:gd name="T77" fmla="*/ 4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17">
                    <a:moveTo>
                      <a:pt x="125" y="0"/>
                    </a:moveTo>
                    <a:cubicBezTo>
                      <a:pt x="119" y="9"/>
                      <a:pt x="93" y="48"/>
                      <a:pt x="87" y="55"/>
                    </a:cubicBezTo>
                    <a:cubicBezTo>
                      <a:pt x="88" y="58"/>
                      <a:pt x="89" y="59"/>
                      <a:pt x="90" y="61"/>
                    </a:cubicBezTo>
                    <a:cubicBezTo>
                      <a:pt x="91" y="64"/>
                      <a:pt x="91" y="65"/>
                      <a:pt x="92" y="67"/>
                    </a:cubicBezTo>
                    <a:cubicBezTo>
                      <a:pt x="94" y="67"/>
                      <a:pt x="98" y="68"/>
                      <a:pt x="104" y="69"/>
                    </a:cubicBezTo>
                    <a:cubicBezTo>
                      <a:pt x="105" y="88"/>
                      <a:pt x="105" y="88"/>
                      <a:pt x="105" y="88"/>
                    </a:cubicBezTo>
                    <a:cubicBezTo>
                      <a:pt x="91" y="85"/>
                      <a:pt x="91" y="85"/>
                      <a:pt x="91" y="85"/>
                    </a:cubicBezTo>
                    <a:cubicBezTo>
                      <a:pt x="91" y="85"/>
                      <a:pt x="89" y="84"/>
                      <a:pt x="89" y="84"/>
                    </a:cubicBezTo>
                    <a:cubicBezTo>
                      <a:pt x="87" y="84"/>
                      <a:pt x="85" y="84"/>
                      <a:pt x="82" y="84"/>
                    </a:cubicBezTo>
                    <a:cubicBezTo>
                      <a:pt x="82" y="84"/>
                      <a:pt x="82" y="84"/>
                      <a:pt x="82" y="84"/>
                    </a:cubicBezTo>
                    <a:cubicBezTo>
                      <a:pt x="88" y="88"/>
                      <a:pt x="88" y="88"/>
                      <a:pt x="88" y="88"/>
                    </a:cubicBezTo>
                    <a:cubicBezTo>
                      <a:pt x="82" y="92"/>
                      <a:pt x="82" y="92"/>
                      <a:pt x="82" y="92"/>
                    </a:cubicBezTo>
                    <a:cubicBezTo>
                      <a:pt x="85" y="97"/>
                      <a:pt x="85" y="97"/>
                      <a:pt x="85" y="97"/>
                    </a:cubicBezTo>
                    <a:cubicBezTo>
                      <a:pt x="79" y="116"/>
                      <a:pt x="79" y="116"/>
                      <a:pt x="79" y="116"/>
                    </a:cubicBezTo>
                    <a:cubicBezTo>
                      <a:pt x="75" y="90"/>
                      <a:pt x="75" y="90"/>
                      <a:pt x="75" y="90"/>
                    </a:cubicBezTo>
                    <a:cubicBezTo>
                      <a:pt x="76" y="89"/>
                      <a:pt x="76" y="89"/>
                      <a:pt x="76" y="89"/>
                    </a:cubicBezTo>
                    <a:cubicBezTo>
                      <a:pt x="74" y="83"/>
                      <a:pt x="74" y="83"/>
                      <a:pt x="74" y="83"/>
                    </a:cubicBezTo>
                    <a:cubicBezTo>
                      <a:pt x="69" y="84"/>
                      <a:pt x="69" y="84"/>
                      <a:pt x="69" y="84"/>
                    </a:cubicBezTo>
                    <a:cubicBezTo>
                      <a:pt x="68" y="90"/>
                      <a:pt x="68" y="90"/>
                      <a:pt x="68" y="90"/>
                    </a:cubicBezTo>
                    <a:cubicBezTo>
                      <a:pt x="69" y="91"/>
                      <a:pt x="69" y="91"/>
                      <a:pt x="69" y="91"/>
                    </a:cubicBezTo>
                    <a:cubicBezTo>
                      <a:pt x="70" y="117"/>
                      <a:pt x="70" y="117"/>
                      <a:pt x="70" y="117"/>
                    </a:cubicBezTo>
                    <a:cubicBezTo>
                      <a:pt x="61" y="99"/>
                      <a:pt x="61" y="99"/>
                      <a:pt x="61" y="99"/>
                    </a:cubicBezTo>
                    <a:cubicBezTo>
                      <a:pt x="63" y="94"/>
                      <a:pt x="63" y="94"/>
                      <a:pt x="63" y="94"/>
                    </a:cubicBezTo>
                    <a:cubicBezTo>
                      <a:pt x="56" y="91"/>
                      <a:pt x="56" y="91"/>
                      <a:pt x="56" y="91"/>
                    </a:cubicBezTo>
                    <a:cubicBezTo>
                      <a:pt x="61" y="86"/>
                      <a:pt x="61" y="86"/>
                      <a:pt x="61" y="86"/>
                    </a:cubicBezTo>
                    <a:cubicBezTo>
                      <a:pt x="61" y="86"/>
                      <a:pt x="61" y="86"/>
                      <a:pt x="61" y="86"/>
                    </a:cubicBezTo>
                    <a:cubicBezTo>
                      <a:pt x="61" y="86"/>
                      <a:pt x="59" y="86"/>
                      <a:pt x="58" y="86"/>
                    </a:cubicBezTo>
                    <a:cubicBezTo>
                      <a:pt x="42" y="85"/>
                      <a:pt x="42" y="85"/>
                      <a:pt x="42" y="85"/>
                    </a:cubicBezTo>
                    <a:cubicBezTo>
                      <a:pt x="35" y="85"/>
                      <a:pt x="35" y="85"/>
                      <a:pt x="35" y="85"/>
                    </a:cubicBezTo>
                    <a:cubicBezTo>
                      <a:pt x="34" y="83"/>
                      <a:pt x="34" y="83"/>
                      <a:pt x="34" y="83"/>
                    </a:cubicBezTo>
                    <a:cubicBezTo>
                      <a:pt x="15" y="56"/>
                      <a:pt x="15" y="56"/>
                      <a:pt x="15" y="56"/>
                    </a:cubicBezTo>
                    <a:cubicBezTo>
                      <a:pt x="10" y="60"/>
                      <a:pt x="5" y="63"/>
                      <a:pt x="0" y="67"/>
                    </a:cubicBezTo>
                    <a:cubicBezTo>
                      <a:pt x="21" y="93"/>
                      <a:pt x="21" y="93"/>
                      <a:pt x="21" y="93"/>
                    </a:cubicBezTo>
                    <a:cubicBezTo>
                      <a:pt x="23" y="96"/>
                      <a:pt x="23" y="96"/>
                      <a:pt x="23" y="96"/>
                    </a:cubicBezTo>
                    <a:cubicBezTo>
                      <a:pt x="24" y="97"/>
                      <a:pt x="24" y="97"/>
                      <a:pt x="24" y="97"/>
                    </a:cubicBezTo>
                    <a:cubicBezTo>
                      <a:pt x="24" y="97"/>
                      <a:pt x="24" y="97"/>
                      <a:pt x="24" y="97"/>
                    </a:cubicBezTo>
                    <a:cubicBezTo>
                      <a:pt x="24" y="97"/>
                      <a:pt x="24" y="97"/>
                      <a:pt x="24" y="97"/>
                    </a:cubicBezTo>
                    <a:cubicBezTo>
                      <a:pt x="27" y="98"/>
                      <a:pt x="18" y="94"/>
                      <a:pt x="31"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3" y="100"/>
                      <a:pt x="33" y="100"/>
                      <a:pt x="33" y="100"/>
                    </a:cubicBezTo>
                    <a:cubicBezTo>
                      <a:pt x="41" y="100"/>
                      <a:pt x="41" y="100"/>
                      <a:pt x="41" y="100"/>
                    </a:cubicBezTo>
                    <a:cubicBezTo>
                      <a:pt x="53" y="100"/>
                      <a:pt x="53" y="100"/>
                      <a:pt x="53" y="100"/>
                    </a:cubicBezTo>
                    <a:cubicBezTo>
                      <a:pt x="54" y="117"/>
                      <a:pt x="55" y="134"/>
                      <a:pt x="56" y="150"/>
                    </a:cubicBezTo>
                    <a:cubicBezTo>
                      <a:pt x="43" y="212"/>
                      <a:pt x="43" y="212"/>
                      <a:pt x="43" y="212"/>
                    </a:cubicBezTo>
                    <a:cubicBezTo>
                      <a:pt x="60" y="217"/>
                      <a:pt x="60" y="217"/>
                      <a:pt x="60" y="217"/>
                    </a:cubicBezTo>
                    <a:cubicBezTo>
                      <a:pt x="66" y="196"/>
                      <a:pt x="74" y="159"/>
                      <a:pt x="76" y="152"/>
                    </a:cubicBezTo>
                    <a:cubicBezTo>
                      <a:pt x="77" y="152"/>
                      <a:pt x="78" y="152"/>
                      <a:pt x="79" y="152"/>
                    </a:cubicBezTo>
                    <a:cubicBezTo>
                      <a:pt x="89" y="178"/>
                      <a:pt x="89" y="178"/>
                      <a:pt x="89" y="178"/>
                    </a:cubicBezTo>
                    <a:cubicBezTo>
                      <a:pt x="90" y="184"/>
                      <a:pt x="92" y="198"/>
                      <a:pt x="93" y="207"/>
                    </a:cubicBezTo>
                    <a:cubicBezTo>
                      <a:pt x="110" y="206"/>
                      <a:pt x="110" y="206"/>
                      <a:pt x="110" y="206"/>
                    </a:cubicBezTo>
                    <a:cubicBezTo>
                      <a:pt x="109" y="194"/>
                      <a:pt x="111" y="181"/>
                      <a:pt x="105" y="164"/>
                    </a:cubicBezTo>
                    <a:cubicBezTo>
                      <a:pt x="103" y="159"/>
                      <a:pt x="101" y="154"/>
                      <a:pt x="99" y="150"/>
                    </a:cubicBezTo>
                    <a:cubicBezTo>
                      <a:pt x="99" y="150"/>
                      <a:pt x="99" y="150"/>
                      <a:pt x="99" y="150"/>
                    </a:cubicBezTo>
                    <a:cubicBezTo>
                      <a:pt x="98" y="133"/>
                      <a:pt x="96" y="117"/>
                      <a:pt x="94" y="101"/>
                    </a:cubicBezTo>
                    <a:cubicBezTo>
                      <a:pt x="101" y="103"/>
                      <a:pt x="101" y="103"/>
                      <a:pt x="101" y="103"/>
                    </a:cubicBezTo>
                    <a:cubicBezTo>
                      <a:pt x="108" y="105"/>
                      <a:pt x="108" y="105"/>
                      <a:pt x="108" y="105"/>
                    </a:cubicBezTo>
                    <a:cubicBezTo>
                      <a:pt x="111" y="106"/>
                      <a:pt x="111" y="106"/>
                      <a:pt x="111" y="106"/>
                    </a:cubicBezTo>
                    <a:cubicBezTo>
                      <a:pt x="111" y="106"/>
                      <a:pt x="111" y="106"/>
                      <a:pt x="111" y="106"/>
                    </a:cubicBezTo>
                    <a:cubicBezTo>
                      <a:pt x="111" y="106"/>
                      <a:pt x="111" y="106"/>
                      <a:pt x="111" y="106"/>
                    </a:cubicBezTo>
                    <a:cubicBezTo>
                      <a:pt x="111" y="106"/>
                      <a:pt x="111" y="106"/>
                      <a:pt x="111" y="106"/>
                    </a:cubicBezTo>
                    <a:cubicBezTo>
                      <a:pt x="111" y="106"/>
                      <a:pt x="124" y="97"/>
                      <a:pt x="121" y="98"/>
                    </a:cubicBezTo>
                    <a:cubicBezTo>
                      <a:pt x="121" y="98"/>
                      <a:pt x="121" y="98"/>
                      <a:pt x="121" y="98"/>
                    </a:cubicBezTo>
                    <a:cubicBezTo>
                      <a:pt x="121" y="98"/>
                      <a:pt x="121" y="98"/>
                      <a:pt x="121" y="98"/>
                    </a:cubicBezTo>
                    <a:cubicBezTo>
                      <a:pt x="121" y="98"/>
                      <a:pt x="121" y="98"/>
                      <a:pt x="121" y="98"/>
                    </a:cubicBezTo>
                    <a:cubicBezTo>
                      <a:pt x="121" y="97"/>
                      <a:pt x="121" y="97"/>
                      <a:pt x="121" y="97"/>
                    </a:cubicBezTo>
                    <a:cubicBezTo>
                      <a:pt x="121" y="95"/>
                      <a:pt x="121" y="95"/>
                      <a:pt x="121" y="95"/>
                    </a:cubicBezTo>
                    <a:cubicBezTo>
                      <a:pt x="121" y="72"/>
                      <a:pt x="121" y="72"/>
                      <a:pt x="121" y="72"/>
                    </a:cubicBezTo>
                    <a:cubicBezTo>
                      <a:pt x="136" y="75"/>
                      <a:pt x="153" y="78"/>
                      <a:pt x="159" y="79"/>
                    </a:cubicBezTo>
                    <a:cubicBezTo>
                      <a:pt x="160" y="64"/>
                      <a:pt x="157" y="49"/>
                      <a:pt x="151" y="35"/>
                    </a:cubicBezTo>
                    <a:cubicBezTo>
                      <a:pt x="146" y="22"/>
                      <a:pt x="137" y="9"/>
                      <a:pt x="125" y="0"/>
                    </a:cubicBezTo>
                    <a:close/>
                    <a:moveTo>
                      <a:pt x="134" y="43"/>
                    </a:moveTo>
                    <a:cubicBezTo>
                      <a:pt x="130" y="32"/>
                      <a:pt x="127" y="20"/>
                      <a:pt x="126" y="8"/>
                    </a:cubicBezTo>
                    <a:cubicBezTo>
                      <a:pt x="134" y="17"/>
                      <a:pt x="141" y="27"/>
                      <a:pt x="145" y="38"/>
                    </a:cubicBezTo>
                    <a:cubicBezTo>
                      <a:pt x="150" y="49"/>
                      <a:pt x="153" y="61"/>
                      <a:pt x="153" y="72"/>
                    </a:cubicBezTo>
                    <a:cubicBezTo>
                      <a:pt x="145" y="64"/>
                      <a:pt x="139" y="54"/>
                      <a:pt x="134" y="43"/>
                    </a:cubicBezTo>
                    <a:close/>
                  </a:path>
                </a:pathLst>
              </a:custGeom>
              <a:grpFill/>
              <a:ln>
                <a:noFill/>
              </a:ln>
            </p:spPr>
            <p:txBody>
              <a:bodyPr vert="horz" wrap="square" lIns="91440" tIns="45720" rIns="91440" bIns="45720" numCol="1" anchor="t" anchorCtr="0" compatLnSpc="1"/>
              <a:lstStyle/>
              <a:p>
                <a:endParaRPr lang="zh-CN" altLang="en-US" sz="1350"/>
              </a:p>
            </p:txBody>
          </p:sp>
        </p:grpSp>
      </p:grpSp>
      <p:sp>
        <p:nvSpPr>
          <p:cNvPr id="84" name="文本框 35"/>
          <p:cNvSpPr txBox="1"/>
          <p:nvPr/>
        </p:nvSpPr>
        <p:spPr>
          <a:xfrm>
            <a:off x="4722337" y="1547235"/>
            <a:ext cx="800219" cy="769441"/>
          </a:xfrm>
          <a:prstGeom prst="rect">
            <a:avLst/>
          </a:prstGeom>
          <a:noFill/>
          <a:effectLst/>
        </p:spPr>
        <p:txBody>
          <a:bodyPr wrap="square" rtlCol="0">
            <a:spAutoFit/>
          </a:bodyPr>
          <a:lstStyle>
            <a:defPPr>
              <a:defRPr lang="zh-CN"/>
            </a:defPPr>
            <a:lvl1pPr>
              <a:defRPr sz="5400">
                <a:solidFill>
                  <a:schemeClr val="bg1"/>
                </a:solidFill>
                <a:effectLst>
                  <a:innerShdw blurRad="63500" dist="50800" dir="13500000">
                    <a:prstClr val="black">
                      <a:alpha val="50000"/>
                    </a:prstClr>
                  </a:innerShdw>
                </a:effectLst>
                <a:latin typeface="迷你简粗倩" panose="03000509000000000000" pitchFamily="65" charset="-122"/>
                <a:ea typeface="迷你简粗倩" panose="03000509000000000000" pitchFamily="65" charset="-122"/>
              </a:defRPr>
            </a:lvl1pPr>
          </a:lstStyle>
          <a:p>
            <a:r>
              <a:rPr lang="en-US" altLang="zh-CN" sz="4400" dirty="0">
                <a:latin typeface="Impact" panose="020B0806030902050204" pitchFamily="34" charset="0"/>
                <a:ea typeface="时尚中黑简体" panose="01010104010101010101" pitchFamily="2" charset="-122"/>
              </a:rPr>
              <a:t>01</a:t>
            </a:r>
            <a:endParaRPr lang="zh-CN" altLang="en-US" sz="4400" dirty="0">
              <a:latin typeface="Impact" panose="020B0806030902050204" pitchFamily="34" charset="0"/>
              <a:ea typeface="时尚中黑简体" panose="01010104010101010101" pitchFamily="2" charset="-122"/>
            </a:endParaRPr>
          </a:p>
        </p:txBody>
      </p:sp>
      <p:sp>
        <p:nvSpPr>
          <p:cNvPr id="85" name="文本框 36"/>
          <p:cNvSpPr txBox="1"/>
          <p:nvPr/>
        </p:nvSpPr>
        <p:spPr>
          <a:xfrm>
            <a:off x="4706011" y="4000164"/>
            <a:ext cx="787395" cy="769441"/>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4400" dirty="0">
                <a:latin typeface="Impact" panose="020B0806030902050204" pitchFamily="34" charset="0"/>
              </a:rPr>
              <a:t>03</a:t>
            </a:r>
            <a:endParaRPr lang="zh-CN" altLang="en-US" sz="4400" dirty="0">
              <a:latin typeface="Impact" panose="020B0806030902050204" pitchFamily="34" charset="0"/>
            </a:endParaRPr>
          </a:p>
        </p:txBody>
      </p:sp>
      <p:sp>
        <p:nvSpPr>
          <p:cNvPr id="86" name="文本框 37"/>
          <p:cNvSpPr txBox="1"/>
          <p:nvPr/>
        </p:nvSpPr>
        <p:spPr>
          <a:xfrm>
            <a:off x="7043219" y="2782284"/>
            <a:ext cx="771365" cy="769441"/>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4400" dirty="0">
                <a:latin typeface="Impact" panose="020B0806030902050204" pitchFamily="34" charset="0"/>
              </a:rPr>
              <a:t>02</a:t>
            </a:r>
            <a:endParaRPr lang="zh-CN" altLang="en-US" sz="4400" dirty="0">
              <a:latin typeface="Impact" panose="020B0806030902050204" pitchFamily="34" charset="0"/>
            </a:endParaRPr>
          </a:p>
        </p:txBody>
      </p:sp>
      <p:sp>
        <p:nvSpPr>
          <p:cNvPr id="87" name="文本框 38"/>
          <p:cNvSpPr txBox="1"/>
          <p:nvPr/>
        </p:nvSpPr>
        <p:spPr>
          <a:xfrm>
            <a:off x="7043219" y="5219660"/>
            <a:ext cx="769763" cy="769441"/>
          </a:xfrm>
          <a:prstGeom prst="rect">
            <a:avLst/>
          </a:prstGeom>
          <a:noFill/>
          <a:effectLst/>
        </p:spPr>
        <p:txBody>
          <a:bodyPr wrap="none" rtlCol="0">
            <a:spAutoFit/>
          </a:bodyPr>
          <a:lstStyle>
            <a:defPPr>
              <a:defRPr lang="zh-CN"/>
            </a:defPPr>
            <a:lvl1pPr>
              <a:defRPr sz="4800">
                <a:solidFill>
                  <a:schemeClr val="bg1"/>
                </a:solidFill>
                <a:effectLst>
                  <a:innerShdw blurRad="63500" dist="50800" dir="13500000">
                    <a:prstClr val="black">
                      <a:alpha val="50000"/>
                    </a:prstClr>
                  </a:innerShdw>
                </a:effectLst>
                <a:latin typeface="时尚中黑简体" panose="01010104010101010101" pitchFamily="2" charset="-122"/>
                <a:ea typeface="时尚中黑简体" panose="01010104010101010101" pitchFamily="2" charset="-122"/>
              </a:defRPr>
            </a:lvl1pPr>
          </a:lstStyle>
          <a:p>
            <a:r>
              <a:rPr lang="en-US" altLang="zh-CN" sz="4400" dirty="0">
                <a:latin typeface="Impact" panose="020B0806030902050204" pitchFamily="34" charset="0"/>
              </a:rPr>
              <a:t>04</a:t>
            </a:r>
            <a:endParaRPr lang="zh-CN" altLang="en-US" sz="4400" dirty="0">
              <a:latin typeface="Impact" panose="020B0806030902050204" pitchFamily="34" charset="0"/>
            </a:endParaRPr>
          </a:p>
        </p:txBody>
      </p:sp>
      <p:cxnSp>
        <p:nvCxnSpPr>
          <p:cNvPr id="88" name="直接连接符 87"/>
          <p:cNvCxnSpPr/>
          <p:nvPr/>
        </p:nvCxnSpPr>
        <p:spPr>
          <a:xfrm>
            <a:off x="5619893" y="1662019"/>
            <a:ext cx="0" cy="566763"/>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5619893" y="4068781"/>
            <a:ext cx="0" cy="566763"/>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6864531" y="5334443"/>
            <a:ext cx="0" cy="566763"/>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6864531" y="2850900"/>
            <a:ext cx="0" cy="566763"/>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2" name="文本框 45"/>
          <p:cNvSpPr txBox="1"/>
          <p:nvPr/>
        </p:nvSpPr>
        <p:spPr>
          <a:xfrm>
            <a:off x="5811607" y="1665713"/>
            <a:ext cx="1415772" cy="461665"/>
          </a:xfrm>
          <a:prstGeom prst="rect">
            <a:avLst/>
          </a:prstGeom>
          <a:noFill/>
        </p:spPr>
        <p:txBody>
          <a:bodyPr wrap="none" rtlCol="0">
            <a:spAutoFit/>
          </a:bodyPr>
          <a:lstStyle/>
          <a:p>
            <a:r>
              <a:rPr lang="zh-CN" altLang="en-US" sz="2400" dirty="0">
                <a:solidFill>
                  <a:schemeClr val="bg1"/>
                </a:solidFill>
                <a:latin typeface="方正粗谭黑简体" panose="02000000000000000000" pitchFamily="2" charset="-122"/>
                <a:ea typeface="方正粗谭黑简体" panose="02000000000000000000" pitchFamily="2" charset="-122"/>
              </a:rPr>
              <a:t>添加标题</a:t>
            </a:r>
            <a:endParaRPr lang="zh-CN" altLang="en-US" sz="2400" dirty="0">
              <a:solidFill>
                <a:schemeClr val="bg1"/>
              </a:solidFill>
              <a:latin typeface="方正粗谭黑简体" panose="02000000000000000000" pitchFamily="2" charset="-122"/>
              <a:ea typeface="方正粗谭黑简体" panose="02000000000000000000" pitchFamily="2" charset="-122"/>
            </a:endParaRPr>
          </a:p>
        </p:txBody>
      </p:sp>
      <p:sp>
        <p:nvSpPr>
          <p:cNvPr id="93" name="文本框 46"/>
          <p:cNvSpPr txBox="1"/>
          <p:nvPr/>
        </p:nvSpPr>
        <p:spPr>
          <a:xfrm>
            <a:off x="5811607" y="4103252"/>
            <a:ext cx="1415772" cy="46166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2400" dirty="0">
                <a:latin typeface="方正粗谭黑简体" panose="02000000000000000000" pitchFamily="2" charset="-122"/>
                <a:ea typeface="方正粗谭黑简体" panose="02000000000000000000" pitchFamily="2" charset="-122"/>
              </a:rPr>
              <a:t>添加标题</a:t>
            </a:r>
            <a:endParaRPr lang="zh-CN" altLang="en-US" sz="2400" dirty="0">
              <a:latin typeface="方正粗谭黑简体" panose="02000000000000000000" pitchFamily="2" charset="-122"/>
              <a:ea typeface="方正粗谭黑简体" panose="02000000000000000000" pitchFamily="2" charset="-122"/>
            </a:endParaRPr>
          </a:p>
        </p:txBody>
      </p:sp>
      <p:sp>
        <p:nvSpPr>
          <p:cNvPr id="94" name="文本框 47"/>
          <p:cNvSpPr txBox="1"/>
          <p:nvPr/>
        </p:nvSpPr>
        <p:spPr>
          <a:xfrm>
            <a:off x="5316307" y="2859972"/>
            <a:ext cx="1415772" cy="46166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2400" dirty="0">
                <a:latin typeface="方正粗谭黑简体" panose="02000000000000000000" pitchFamily="2" charset="-122"/>
                <a:ea typeface="方正粗谭黑简体" panose="02000000000000000000" pitchFamily="2" charset="-122"/>
              </a:rPr>
              <a:t>添加标题</a:t>
            </a:r>
            <a:endParaRPr lang="zh-CN" altLang="en-US" sz="2400" dirty="0">
              <a:latin typeface="方正粗谭黑简体" panose="02000000000000000000" pitchFamily="2" charset="-122"/>
              <a:ea typeface="方正粗谭黑简体" panose="02000000000000000000" pitchFamily="2" charset="-122"/>
            </a:endParaRPr>
          </a:p>
        </p:txBody>
      </p:sp>
      <p:sp>
        <p:nvSpPr>
          <p:cNvPr id="95" name="文本框 48"/>
          <p:cNvSpPr txBox="1"/>
          <p:nvPr/>
        </p:nvSpPr>
        <p:spPr>
          <a:xfrm>
            <a:off x="5354407" y="5329040"/>
            <a:ext cx="1415772" cy="461665"/>
          </a:xfrm>
          <a:prstGeom prst="rect">
            <a:avLst/>
          </a:prstGeom>
          <a:noFill/>
        </p:spPr>
        <p:txBody>
          <a:bodyPr wrap="non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r>
              <a:rPr lang="zh-CN" altLang="en-US" sz="2400" dirty="0">
                <a:latin typeface="方正粗谭黑简体" panose="02000000000000000000" pitchFamily="2" charset="-122"/>
                <a:ea typeface="方正粗谭黑简体" panose="02000000000000000000" pitchFamily="2" charset="-122"/>
              </a:rPr>
              <a:t>添加标题</a:t>
            </a:r>
            <a:endParaRPr lang="zh-CN" altLang="en-US" sz="2400" dirty="0">
              <a:latin typeface="方正粗谭黑简体" panose="02000000000000000000" pitchFamily="2" charset="-122"/>
              <a:ea typeface="方正粗谭黑简体" panose="02000000000000000000" pitchFamily="2" charset="-122"/>
            </a:endParaRPr>
          </a:p>
        </p:txBody>
      </p:sp>
      <p:sp>
        <p:nvSpPr>
          <p:cNvPr id="96" name="Rectangle 47"/>
          <p:cNvSpPr>
            <a:spLocks noChangeArrowheads="1"/>
          </p:cNvSpPr>
          <p:nvPr/>
        </p:nvSpPr>
        <p:spPr bwMode="auto">
          <a:xfrm>
            <a:off x="1632783" y="1513834"/>
            <a:ext cx="25103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Rectangle 47"/>
          <p:cNvSpPr>
            <a:spLocks noChangeArrowheads="1"/>
          </p:cNvSpPr>
          <p:nvPr/>
        </p:nvSpPr>
        <p:spPr bwMode="auto">
          <a:xfrm>
            <a:off x="1632783" y="4001647"/>
            <a:ext cx="25103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8" name="Rectangle 47"/>
          <p:cNvSpPr>
            <a:spLocks noChangeArrowheads="1"/>
          </p:cNvSpPr>
          <p:nvPr/>
        </p:nvSpPr>
        <p:spPr bwMode="auto">
          <a:xfrm>
            <a:off x="8319427" y="2780850"/>
            <a:ext cx="25103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9" name="Rectangle 47"/>
          <p:cNvSpPr>
            <a:spLocks noChangeArrowheads="1"/>
          </p:cNvSpPr>
          <p:nvPr/>
        </p:nvSpPr>
        <p:spPr bwMode="auto">
          <a:xfrm>
            <a:off x="8319427" y="5268662"/>
            <a:ext cx="25103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在此点击添加图片的描述内容详情在此点击添加图片内容详情在此点击添加图片</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2" presetClass="entr" presetSubtype="2" accel="40000" fill="hold" nodeType="afterEffect" p14:presetBounceEnd="40000">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14:bounceEnd="40000">
                                          <p:cBhvr additive="base">
                                            <p:cTn id="24"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accel="40000" fill="hold" nodeType="withEffect" p14:presetBounceEnd="40000">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14:bounceEnd="40000">
                                          <p:cBhvr additive="base">
                                            <p:cTn id="28" dur="10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29" dur="10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2" accel="40000" fill="hold" nodeType="withEffect" p14:presetBounceEnd="40000">
                                      <p:stCondLst>
                                        <p:cond delay="500"/>
                                      </p:stCondLst>
                                      <p:childTnLst>
                                        <p:set>
                                          <p:cBhvr>
                                            <p:cTn id="31" dur="1" fill="hold">
                                              <p:stCondLst>
                                                <p:cond delay="0"/>
                                              </p:stCondLst>
                                            </p:cTn>
                                            <p:tgtEl>
                                              <p:spTgt spid="74"/>
                                            </p:tgtEl>
                                            <p:attrNameLst>
                                              <p:attrName>style.visibility</p:attrName>
                                            </p:attrNameLst>
                                          </p:cBhvr>
                                          <p:to>
                                            <p:strVal val="visible"/>
                                          </p:to>
                                        </p:set>
                                        <p:anim calcmode="lin" valueType="num" p14:bounceEnd="40000">
                                          <p:cBhvr additive="base">
                                            <p:cTn id="32" dur="1000" fill="hold"/>
                                            <p:tgtEl>
                                              <p:spTgt spid="74"/>
                                            </p:tgtEl>
                                            <p:attrNameLst>
                                              <p:attrName>ppt_x</p:attrName>
                                            </p:attrNameLst>
                                          </p:cBhvr>
                                          <p:tavLst>
                                            <p:tav tm="0">
                                              <p:val>
                                                <p:strVal val="1+#ppt_w/2"/>
                                              </p:val>
                                            </p:tav>
                                            <p:tav tm="100000">
                                              <p:val>
                                                <p:strVal val="#ppt_x"/>
                                              </p:val>
                                            </p:tav>
                                          </p:tavLst>
                                        </p:anim>
                                        <p:anim calcmode="lin" valueType="num" p14:bounceEnd="40000">
                                          <p:cBhvr additive="base">
                                            <p:cTn id="33" dur="1000" fill="hold"/>
                                            <p:tgtEl>
                                              <p:spTgt spid="74"/>
                                            </p:tgtEl>
                                            <p:attrNameLst>
                                              <p:attrName>ppt_y</p:attrName>
                                            </p:attrNameLst>
                                          </p:cBhvr>
                                          <p:tavLst>
                                            <p:tav tm="0">
                                              <p:val>
                                                <p:strVal val="#ppt_y"/>
                                              </p:val>
                                            </p:tav>
                                            <p:tav tm="100000">
                                              <p:val>
                                                <p:strVal val="#ppt_y"/>
                                              </p:val>
                                            </p:tav>
                                          </p:tavLst>
                                        </p:anim>
                                      </p:childTnLst>
                                    </p:cTn>
                                  </p:par>
                                  <p:par>
                                    <p:cTn id="34" presetID="2" presetClass="entr" presetSubtype="8" accel="40000" fill="hold" nodeType="withEffect" p14:presetBounceEnd="40000">
                                      <p:stCondLst>
                                        <p:cond delay="750"/>
                                      </p:stCondLst>
                                      <p:childTnLst>
                                        <p:set>
                                          <p:cBhvr>
                                            <p:cTn id="35" dur="1" fill="hold">
                                              <p:stCondLst>
                                                <p:cond delay="0"/>
                                              </p:stCondLst>
                                            </p:cTn>
                                            <p:tgtEl>
                                              <p:spTgt spid="51"/>
                                            </p:tgtEl>
                                            <p:attrNameLst>
                                              <p:attrName>style.visibility</p:attrName>
                                            </p:attrNameLst>
                                          </p:cBhvr>
                                          <p:to>
                                            <p:strVal val="visible"/>
                                          </p:to>
                                        </p:set>
                                        <p:anim calcmode="lin" valueType="num" p14:bounceEnd="40000">
                                          <p:cBhvr additive="base">
                                            <p:cTn id="36" dur="1000" fill="hold"/>
                                            <p:tgtEl>
                                              <p:spTgt spid="51"/>
                                            </p:tgtEl>
                                            <p:attrNameLst>
                                              <p:attrName>ppt_x</p:attrName>
                                            </p:attrNameLst>
                                          </p:cBhvr>
                                          <p:tavLst>
                                            <p:tav tm="0">
                                              <p:val>
                                                <p:strVal val="0-#ppt_w/2"/>
                                              </p:val>
                                            </p:tav>
                                            <p:tav tm="100000">
                                              <p:val>
                                                <p:strVal val="#ppt_x"/>
                                              </p:val>
                                            </p:tav>
                                          </p:tavLst>
                                        </p:anim>
                                        <p:anim calcmode="lin" valueType="num" p14:bounceEnd="40000">
                                          <p:cBhvr additive="base">
                                            <p:cTn id="37" dur="10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2924"/>
                                </p:stCondLst>
                                <p:childTnLst>
                                  <p:par>
                                    <p:cTn id="39" presetID="23" presetClass="entr" presetSubtype="36"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strVal val="(6*min(max(#ppt_w*#ppt_h,.3),1)-7.4)/-.7*#ppt_w"/>
                                              </p:val>
                                            </p:tav>
                                            <p:tav tm="100000">
                                              <p:val>
                                                <p:strVal val="#ppt_w"/>
                                              </p:val>
                                            </p:tav>
                                          </p:tavLst>
                                        </p:anim>
                                        <p:anim calcmode="lin" valueType="num">
                                          <p:cBhvr>
                                            <p:cTn id="42" dur="500" fill="hold"/>
                                            <p:tgtEl>
                                              <p:spTgt spid="84"/>
                                            </p:tgtEl>
                                            <p:attrNameLst>
                                              <p:attrName>ppt_h</p:attrName>
                                            </p:attrNameLst>
                                          </p:cBhvr>
                                          <p:tavLst>
                                            <p:tav tm="0">
                                              <p:val>
                                                <p:strVal val="(6*min(max(#ppt_w*#ppt_h,.3),1)-7.4)/-.7*#ppt_h"/>
                                              </p:val>
                                            </p:tav>
                                            <p:tav tm="100000">
                                              <p:val>
                                                <p:strVal val="#ppt_h"/>
                                              </p:val>
                                            </p:tav>
                                          </p:tavLst>
                                        </p:anim>
                                        <p:anim calcmode="lin" valueType="num">
                                          <p:cBhvr>
                                            <p:cTn id="43" dur="500" fill="hold"/>
                                            <p:tgtEl>
                                              <p:spTgt spid="84"/>
                                            </p:tgtEl>
                                            <p:attrNameLst>
                                              <p:attrName>ppt_x</p:attrName>
                                            </p:attrNameLst>
                                          </p:cBhvr>
                                          <p:tavLst>
                                            <p:tav tm="0">
                                              <p:val>
                                                <p:fltVal val="0.5"/>
                                              </p:val>
                                            </p:tav>
                                            <p:tav tm="100000">
                                              <p:val>
                                                <p:strVal val="#ppt_x"/>
                                              </p:val>
                                            </p:tav>
                                          </p:tavLst>
                                        </p:anim>
                                        <p:anim calcmode="lin" valueType="num">
                                          <p:cBhvr>
                                            <p:cTn id="44"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3424"/>
                                </p:stCondLst>
                                <p:childTnLst>
                                  <p:par>
                                    <p:cTn id="46" presetID="22" presetClass="entr" presetSubtype="8"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left)">
                                          <p:cBhvr>
                                            <p:cTn id="48" dur="500"/>
                                            <p:tgtEl>
                                              <p:spTgt spid="88"/>
                                            </p:tgtEl>
                                          </p:cBhvr>
                                        </p:animEffect>
                                      </p:childTnLst>
                                    </p:cTn>
                                  </p:par>
                                </p:childTnLst>
                              </p:cTn>
                            </p:par>
                            <p:par>
                              <p:cTn id="49" fill="hold">
                                <p:stCondLst>
                                  <p:cond delay="3924"/>
                                </p:stCondLst>
                                <p:childTnLst>
                                  <p:par>
                                    <p:cTn id="50" presetID="22" presetClass="entr" presetSubtype="8" fill="hold" grpId="0" nodeType="after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wipe(left)">
                                          <p:cBhvr>
                                            <p:cTn id="52" dur="500"/>
                                            <p:tgtEl>
                                              <p:spTgt spid="92"/>
                                            </p:tgtEl>
                                          </p:cBhvr>
                                        </p:animEffect>
                                      </p:childTnLst>
                                    </p:cTn>
                                  </p:par>
                                </p:childTnLst>
                              </p:cTn>
                            </p:par>
                            <p:par>
                              <p:cTn id="53" fill="hold">
                                <p:stCondLst>
                                  <p:cond delay="4424"/>
                                </p:stCondLst>
                                <p:childTnLst>
                                  <p:par>
                                    <p:cTn id="54" presetID="23" presetClass="entr" presetSubtype="3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strVal val="(6*min(max(#ppt_w*#ppt_h,.3),1)-7.4)/-.7*#ppt_w"/>
                                              </p:val>
                                            </p:tav>
                                            <p:tav tm="100000">
                                              <p:val>
                                                <p:strVal val="#ppt_w"/>
                                              </p:val>
                                            </p:tav>
                                          </p:tavLst>
                                        </p:anim>
                                        <p:anim calcmode="lin" valueType="num">
                                          <p:cBhvr>
                                            <p:cTn id="57" dur="500" fill="hold"/>
                                            <p:tgtEl>
                                              <p:spTgt spid="86"/>
                                            </p:tgtEl>
                                            <p:attrNameLst>
                                              <p:attrName>ppt_h</p:attrName>
                                            </p:attrNameLst>
                                          </p:cBhvr>
                                          <p:tavLst>
                                            <p:tav tm="0">
                                              <p:val>
                                                <p:strVal val="(6*min(max(#ppt_w*#ppt_h,.3),1)-7.4)/-.7*#ppt_h"/>
                                              </p:val>
                                            </p:tav>
                                            <p:tav tm="100000">
                                              <p:val>
                                                <p:strVal val="#ppt_h"/>
                                              </p:val>
                                            </p:tav>
                                          </p:tavLst>
                                        </p:anim>
                                        <p:anim calcmode="lin" valueType="num">
                                          <p:cBhvr>
                                            <p:cTn id="58" dur="500" fill="hold"/>
                                            <p:tgtEl>
                                              <p:spTgt spid="86"/>
                                            </p:tgtEl>
                                            <p:attrNameLst>
                                              <p:attrName>ppt_x</p:attrName>
                                            </p:attrNameLst>
                                          </p:cBhvr>
                                          <p:tavLst>
                                            <p:tav tm="0">
                                              <p:val>
                                                <p:fltVal val="0.5"/>
                                              </p:val>
                                            </p:tav>
                                            <p:tav tm="100000">
                                              <p:val>
                                                <p:strVal val="#ppt_x"/>
                                              </p:val>
                                            </p:tav>
                                          </p:tavLst>
                                        </p:anim>
                                        <p:anim calcmode="lin" valueType="num">
                                          <p:cBhvr>
                                            <p:cTn id="5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4924"/>
                                </p:stCondLst>
                                <p:childTnLst>
                                  <p:par>
                                    <p:cTn id="61" presetID="22" presetClass="entr" presetSubtype="8"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left)">
                                          <p:cBhvr>
                                            <p:cTn id="63" dur="500"/>
                                            <p:tgtEl>
                                              <p:spTgt spid="91"/>
                                            </p:tgtEl>
                                          </p:cBhvr>
                                        </p:animEffect>
                                      </p:childTnLst>
                                    </p:cTn>
                                  </p:par>
                                </p:childTnLst>
                              </p:cTn>
                            </p:par>
                            <p:par>
                              <p:cTn id="64" fill="hold">
                                <p:stCondLst>
                                  <p:cond delay="5424"/>
                                </p:stCondLst>
                                <p:childTnLst>
                                  <p:par>
                                    <p:cTn id="65" presetID="22" presetClass="entr" presetSubtype="2"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right)">
                                          <p:cBhvr>
                                            <p:cTn id="67" dur="500"/>
                                            <p:tgtEl>
                                              <p:spTgt spid="94"/>
                                            </p:tgtEl>
                                          </p:cBhvr>
                                        </p:animEffect>
                                      </p:childTnLst>
                                    </p:cTn>
                                  </p:par>
                                </p:childTnLst>
                              </p:cTn>
                            </p:par>
                            <p:par>
                              <p:cTn id="68" fill="hold">
                                <p:stCondLst>
                                  <p:cond delay="5924"/>
                                </p:stCondLst>
                                <p:childTnLst>
                                  <p:par>
                                    <p:cTn id="69" presetID="23" presetClass="entr" presetSubtype="36" fill="hold" grpId="0" nodeType="after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p:cTn id="71" dur="500" fill="hold"/>
                                            <p:tgtEl>
                                              <p:spTgt spid="85"/>
                                            </p:tgtEl>
                                            <p:attrNameLst>
                                              <p:attrName>ppt_w</p:attrName>
                                            </p:attrNameLst>
                                          </p:cBhvr>
                                          <p:tavLst>
                                            <p:tav tm="0">
                                              <p:val>
                                                <p:strVal val="(6*min(max(#ppt_w*#ppt_h,.3),1)-7.4)/-.7*#ppt_w"/>
                                              </p:val>
                                            </p:tav>
                                            <p:tav tm="100000">
                                              <p:val>
                                                <p:strVal val="#ppt_w"/>
                                              </p:val>
                                            </p:tav>
                                          </p:tavLst>
                                        </p:anim>
                                        <p:anim calcmode="lin" valueType="num">
                                          <p:cBhvr>
                                            <p:cTn id="72" dur="500" fill="hold"/>
                                            <p:tgtEl>
                                              <p:spTgt spid="85"/>
                                            </p:tgtEl>
                                            <p:attrNameLst>
                                              <p:attrName>ppt_h</p:attrName>
                                            </p:attrNameLst>
                                          </p:cBhvr>
                                          <p:tavLst>
                                            <p:tav tm="0">
                                              <p:val>
                                                <p:strVal val="(6*min(max(#ppt_w*#ppt_h,.3),1)-7.4)/-.7*#ppt_h"/>
                                              </p:val>
                                            </p:tav>
                                            <p:tav tm="100000">
                                              <p:val>
                                                <p:strVal val="#ppt_h"/>
                                              </p:val>
                                            </p:tav>
                                          </p:tavLst>
                                        </p:anim>
                                        <p:anim calcmode="lin" valueType="num">
                                          <p:cBhvr>
                                            <p:cTn id="73" dur="500" fill="hold"/>
                                            <p:tgtEl>
                                              <p:spTgt spid="85"/>
                                            </p:tgtEl>
                                            <p:attrNameLst>
                                              <p:attrName>ppt_x</p:attrName>
                                            </p:attrNameLst>
                                          </p:cBhvr>
                                          <p:tavLst>
                                            <p:tav tm="0">
                                              <p:val>
                                                <p:fltVal val="0.5"/>
                                              </p:val>
                                            </p:tav>
                                            <p:tav tm="100000">
                                              <p:val>
                                                <p:strVal val="#ppt_x"/>
                                              </p:val>
                                            </p:tav>
                                          </p:tavLst>
                                        </p:anim>
                                        <p:anim calcmode="lin" valueType="num">
                                          <p:cBhvr>
                                            <p:cTn id="74"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424"/>
                                </p:stCondLst>
                                <p:childTnLst>
                                  <p:par>
                                    <p:cTn id="76" presetID="22" presetClass="entr" presetSubtype="8" fill="hold" nodeType="after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wipe(left)">
                                          <p:cBhvr>
                                            <p:cTn id="78" dur="500"/>
                                            <p:tgtEl>
                                              <p:spTgt spid="89"/>
                                            </p:tgtEl>
                                          </p:cBhvr>
                                        </p:animEffect>
                                      </p:childTnLst>
                                    </p:cTn>
                                  </p:par>
                                </p:childTnLst>
                              </p:cTn>
                            </p:par>
                            <p:par>
                              <p:cTn id="79" fill="hold">
                                <p:stCondLst>
                                  <p:cond delay="6924"/>
                                </p:stCondLst>
                                <p:childTnLst>
                                  <p:par>
                                    <p:cTn id="80" presetID="22" presetClass="entr" presetSubtype="8" fill="hold" grpId="0" nodeType="after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500"/>
                                            <p:tgtEl>
                                              <p:spTgt spid="93"/>
                                            </p:tgtEl>
                                          </p:cBhvr>
                                        </p:animEffect>
                                      </p:childTnLst>
                                    </p:cTn>
                                  </p:par>
                                </p:childTnLst>
                              </p:cTn>
                            </p:par>
                            <p:par>
                              <p:cTn id="83" fill="hold">
                                <p:stCondLst>
                                  <p:cond delay="7424"/>
                                </p:stCondLst>
                                <p:childTnLst>
                                  <p:par>
                                    <p:cTn id="84" presetID="23" presetClass="entr" presetSubtype="36"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p:cTn id="86" dur="500" fill="hold"/>
                                            <p:tgtEl>
                                              <p:spTgt spid="87"/>
                                            </p:tgtEl>
                                            <p:attrNameLst>
                                              <p:attrName>ppt_w</p:attrName>
                                            </p:attrNameLst>
                                          </p:cBhvr>
                                          <p:tavLst>
                                            <p:tav tm="0">
                                              <p:val>
                                                <p:strVal val="(6*min(max(#ppt_w*#ppt_h,.3),1)-7.4)/-.7*#ppt_w"/>
                                              </p:val>
                                            </p:tav>
                                            <p:tav tm="100000">
                                              <p:val>
                                                <p:strVal val="#ppt_w"/>
                                              </p:val>
                                            </p:tav>
                                          </p:tavLst>
                                        </p:anim>
                                        <p:anim calcmode="lin" valueType="num">
                                          <p:cBhvr>
                                            <p:cTn id="87" dur="500" fill="hold"/>
                                            <p:tgtEl>
                                              <p:spTgt spid="87"/>
                                            </p:tgtEl>
                                            <p:attrNameLst>
                                              <p:attrName>ppt_h</p:attrName>
                                            </p:attrNameLst>
                                          </p:cBhvr>
                                          <p:tavLst>
                                            <p:tav tm="0">
                                              <p:val>
                                                <p:strVal val="(6*min(max(#ppt_w*#ppt_h,.3),1)-7.4)/-.7*#ppt_h"/>
                                              </p:val>
                                            </p:tav>
                                            <p:tav tm="100000">
                                              <p:val>
                                                <p:strVal val="#ppt_h"/>
                                              </p:val>
                                            </p:tav>
                                          </p:tavLst>
                                        </p:anim>
                                        <p:anim calcmode="lin" valueType="num">
                                          <p:cBhvr>
                                            <p:cTn id="88" dur="500" fill="hold"/>
                                            <p:tgtEl>
                                              <p:spTgt spid="87"/>
                                            </p:tgtEl>
                                            <p:attrNameLst>
                                              <p:attrName>ppt_x</p:attrName>
                                            </p:attrNameLst>
                                          </p:cBhvr>
                                          <p:tavLst>
                                            <p:tav tm="0">
                                              <p:val>
                                                <p:fltVal val="0.5"/>
                                              </p:val>
                                            </p:tav>
                                            <p:tav tm="100000">
                                              <p:val>
                                                <p:strVal val="#ppt_x"/>
                                              </p:val>
                                            </p:tav>
                                          </p:tavLst>
                                        </p:anim>
                                        <p:anim calcmode="lin" valueType="num">
                                          <p:cBhvr>
                                            <p:cTn id="89" dur="500" fill="hold"/>
                                            <p:tgtEl>
                                              <p:spTgt spid="87"/>
                                            </p:tgtEl>
                                            <p:attrNameLst>
                                              <p:attrName>ppt_y</p:attrName>
                                            </p:attrNameLst>
                                          </p:cBhvr>
                                          <p:tavLst>
                                            <p:tav tm="0">
                                              <p:val>
                                                <p:strVal val="1+(6*min(max(#ppt_w*#ppt_h,.3),1)-7.4)/-.7*#ppt_h/2"/>
                                              </p:val>
                                            </p:tav>
                                            <p:tav tm="100000">
                                              <p:val>
                                                <p:strVal val="#ppt_y"/>
                                              </p:val>
                                            </p:tav>
                                          </p:tavLst>
                                        </p:anim>
                                      </p:childTnLst>
                                    </p:cTn>
                                  </p:par>
                                </p:childTnLst>
                              </p:cTn>
                            </p:par>
                            <p:par>
                              <p:cTn id="90" fill="hold">
                                <p:stCondLst>
                                  <p:cond delay="7924"/>
                                </p:stCondLst>
                                <p:childTnLst>
                                  <p:par>
                                    <p:cTn id="91" presetID="22" presetClass="entr" presetSubtype="8" fill="hold" nodeType="after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left)">
                                          <p:cBhvr>
                                            <p:cTn id="93" dur="500"/>
                                            <p:tgtEl>
                                              <p:spTgt spid="90"/>
                                            </p:tgtEl>
                                          </p:cBhvr>
                                        </p:animEffect>
                                      </p:childTnLst>
                                    </p:cTn>
                                  </p:par>
                                </p:childTnLst>
                              </p:cTn>
                            </p:par>
                            <p:par>
                              <p:cTn id="94" fill="hold">
                                <p:stCondLst>
                                  <p:cond delay="8424"/>
                                </p:stCondLst>
                                <p:childTnLst>
                                  <p:par>
                                    <p:cTn id="95" presetID="22" presetClass="entr" presetSubtype="2" fill="hold" grpId="0" nodeType="after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wipe(right)">
                                          <p:cBhvr>
                                            <p:cTn id="97" dur="500"/>
                                            <p:tgtEl>
                                              <p:spTgt spid="9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randombar(horizontal)">
                                          <p:cBhvr>
                                            <p:cTn id="100" dur="500"/>
                                            <p:tgtEl>
                                              <p:spTgt spid="96"/>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randombar(horizontal)">
                                          <p:cBhvr>
                                            <p:cTn id="103" dur="500"/>
                                            <p:tgtEl>
                                              <p:spTgt spid="97"/>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animEffect transition="in" filter="randombar(horizontal)">
                                          <p:cBhvr>
                                            <p:cTn id="106" dur="500"/>
                                            <p:tgtEl>
                                              <p:spTgt spid="98"/>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Effect transition="in" filter="randombar(horizontal)">
                                          <p:cBhvr>
                                            <p:cTn id="10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4" grpId="0"/>
          <p:bldP spid="85" grpId="0"/>
          <p:bldP spid="86" grpId="0"/>
          <p:bldP spid="87" grpId="0"/>
          <p:bldP spid="92" grpId="0"/>
          <p:bldP spid="93" grpId="0"/>
          <p:bldP spid="94" grpId="0"/>
          <p:bldP spid="95" grpId="0"/>
          <p:bldP spid="96" grpId="0"/>
          <p:bldP spid="97" grpId="0"/>
          <p:bldP spid="98" grpId="0"/>
          <p:bldP spid="9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2" presetClass="entr" presetSubtype="2" accel="4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1+#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accel="40000" fill="hold" nodeType="withEffect">
                                      <p:stCondLst>
                                        <p:cond delay="25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000" fill="hold"/>
                                            <p:tgtEl>
                                              <p:spTgt spid="30"/>
                                            </p:tgtEl>
                                            <p:attrNameLst>
                                              <p:attrName>ppt_x</p:attrName>
                                            </p:attrNameLst>
                                          </p:cBhvr>
                                          <p:tavLst>
                                            <p:tav tm="0">
                                              <p:val>
                                                <p:strVal val="0-#ppt_w/2"/>
                                              </p:val>
                                            </p:tav>
                                            <p:tav tm="100000">
                                              <p:val>
                                                <p:strVal val="#ppt_x"/>
                                              </p:val>
                                            </p:tav>
                                          </p:tavLst>
                                        </p:anim>
                                        <p:anim calcmode="lin" valueType="num">
                                          <p:cBhvr additive="base">
                                            <p:cTn id="29" dur="1000" fill="hold"/>
                                            <p:tgtEl>
                                              <p:spTgt spid="30"/>
                                            </p:tgtEl>
                                            <p:attrNameLst>
                                              <p:attrName>ppt_y</p:attrName>
                                            </p:attrNameLst>
                                          </p:cBhvr>
                                          <p:tavLst>
                                            <p:tav tm="0">
                                              <p:val>
                                                <p:strVal val="#ppt_y"/>
                                              </p:val>
                                            </p:tav>
                                            <p:tav tm="100000">
                                              <p:val>
                                                <p:strVal val="#ppt_y"/>
                                              </p:val>
                                            </p:tav>
                                          </p:tavLst>
                                        </p:anim>
                                      </p:childTnLst>
                                    </p:cTn>
                                  </p:par>
                                  <p:par>
                                    <p:cTn id="30" presetID="2" presetClass="entr" presetSubtype="2" accel="40000" fill="hold" nodeType="withEffect">
                                      <p:stCondLst>
                                        <p:cond delay="500"/>
                                      </p:stCondLst>
                                      <p:childTnLst>
                                        <p:set>
                                          <p:cBhvr>
                                            <p:cTn id="31" dur="1" fill="hold">
                                              <p:stCondLst>
                                                <p:cond delay="0"/>
                                              </p:stCondLst>
                                            </p:cTn>
                                            <p:tgtEl>
                                              <p:spTgt spid="74"/>
                                            </p:tgtEl>
                                            <p:attrNameLst>
                                              <p:attrName>style.visibility</p:attrName>
                                            </p:attrNameLst>
                                          </p:cBhvr>
                                          <p:to>
                                            <p:strVal val="visible"/>
                                          </p:to>
                                        </p:set>
                                        <p:anim calcmode="lin" valueType="num">
                                          <p:cBhvr additive="base">
                                            <p:cTn id="32" dur="1000" fill="hold"/>
                                            <p:tgtEl>
                                              <p:spTgt spid="74"/>
                                            </p:tgtEl>
                                            <p:attrNameLst>
                                              <p:attrName>ppt_x</p:attrName>
                                            </p:attrNameLst>
                                          </p:cBhvr>
                                          <p:tavLst>
                                            <p:tav tm="0">
                                              <p:val>
                                                <p:strVal val="1+#ppt_w/2"/>
                                              </p:val>
                                            </p:tav>
                                            <p:tav tm="100000">
                                              <p:val>
                                                <p:strVal val="#ppt_x"/>
                                              </p:val>
                                            </p:tav>
                                          </p:tavLst>
                                        </p:anim>
                                        <p:anim calcmode="lin" valueType="num">
                                          <p:cBhvr additive="base">
                                            <p:cTn id="33" dur="1000" fill="hold"/>
                                            <p:tgtEl>
                                              <p:spTgt spid="74"/>
                                            </p:tgtEl>
                                            <p:attrNameLst>
                                              <p:attrName>ppt_y</p:attrName>
                                            </p:attrNameLst>
                                          </p:cBhvr>
                                          <p:tavLst>
                                            <p:tav tm="0">
                                              <p:val>
                                                <p:strVal val="#ppt_y"/>
                                              </p:val>
                                            </p:tav>
                                            <p:tav tm="100000">
                                              <p:val>
                                                <p:strVal val="#ppt_y"/>
                                              </p:val>
                                            </p:tav>
                                          </p:tavLst>
                                        </p:anim>
                                      </p:childTnLst>
                                    </p:cTn>
                                  </p:par>
                                  <p:par>
                                    <p:cTn id="34" presetID="2" presetClass="entr" presetSubtype="8" accel="40000" fill="hold" nodeType="withEffect">
                                      <p:stCondLst>
                                        <p:cond delay="75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1000" fill="hold"/>
                                            <p:tgtEl>
                                              <p:spTgt spid="51"/>
                                            </p:tgtEl>
                                            <p:attrNameLst>
                                              <p:attrName>ppt_x</p:attrName>
                                            </p:attrNameLst>
                                          </p:cBhvr>
                                          <p:tavLst>
                                            <p:tav tm="0">
                                              <p:val>
                                                <p:strVal val="0-#ppt_w/2"/>
                                              </p:val>
                                            </p:tav>
                                            <p:tav tm="100000">
                                              <p:val>
                                                <p:strVal val="#ppt_x"/>
                                              </p:val>
                                            </p:tav>
                                          </p:tavLst>
                                        </p:anim>
                                        <p:anim calcmode="lin" valueType="num">
                                          <p:cBhvr additive="base">
                                            <p:cTn id="37" dur="10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2924"/>
                                </p:stCondLst>
                                <p:childTnLst>
                                  <p:par>
                                    <p:cTn id="39" presetID="23" presetClass="entr" presetSubtype="36"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 calcmode="lin" valueType="num">
                                          <p:cBhvr>
                                            <p:cTn id="41" dur="500" fill="hold"/>
                                            <p:tgtEl>
                                              <p:spTgt spid="84"/>
                                            </p:tgtEl>
                                            <p:attrNameLst>
                                              <p:attrName>ppt_w</p:attrName>
                                            </p:attrNameLst>
                                          </p:cBhvr>
                                          <p:tavLst>
                                            <p:tav tm="0">
                                              <p:val>
                                                <p:strVal val="(6*min(max(#ppt_w*#ppt_h,.3),1)-7.4)/-.7*#ppt_w"/>
                                              </p:val>
                                            </p:tav>
                                            <p:tav tm="100000">
                                              <p:val>
                                                <p:strVal val="#ppt_w"/>
                                              </p:val>
                                            </p:tav>
                                          </p:tavLst>
                                        </p:anim>
                                        <p:anim calcmode="lin" valueType="num">
                                          <p:cBhvr>
                                            <p:cTn id="42" dur="500" fill="hold"/>
                                            <p:tgtEl>
                                              <p:spTgt spid="84"/>
                                            </p:tgtEl>
                                            <p:attrNameLst>
                                              <p:attrName>ppt_h</p:attrName>
                                            </p:attrNameLst>
                                          </p:cBhvr>
                                          <p:tavLst>
                                            <p:tav tm="0">
                                              <p:val>
                                                <p:strVal val="(6*min(max(#ppt_w*#ppt_h,.3),1)-7.4)/-.7*#ppt_h"/>
                                              </p:val>
                                            </p:tav>
                                            <p:tav tm="100000">
                                              <p:val>
                                                <p:strVal val="#ppt_h"/>
                                              </p:val>
                                            </p:tav>
                                          </p:tavLst>
                                        </p:anim>
                                        <p:anim calcmode="lin" valueType="num">
                                          <p:cBhvr>
                                            <p:cTn id="43" dur="500" fill="hold"/>
                                            <p:tgtEl>
                                              <p:spTgt spid="84"/>
                                            </p:tgtEl>
                                            <p:attrNameLst>
                                              <p:attrName>ppt_x</p:attrName>
                                            </p:attrNameLst>
                                          </p:cBhvr>
                                          <p:tavLst>
                                            <p:tav tm="0">
                                              <p:val>
                                                <p:fltVal val="0.5"/>
                                              </p:val>
                                            </p:tav>
                                            <p:tav tm="100000">
                                              <p:val>
                                                <p:strVal val="#ppt_x"/>
                                              </p:val>
                                            </p:tav>
                                          </p:tavLst>
                                        </p:anim>
                                        <p:anim calcmode="lin" valueType="num">
                                          <p:cBhvr>
                                            <p:cTn id="44"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3424"/>
                                </p:stCondLst>
                                <p:childTnLst>
                                  <p:par>
                                    <p:cTn id="46" presetID="22" presetClass="entr" presetSubtype="8" fill="hold"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left)">
                                          <p:cBhvr>
                                            <p:cTn id="48" dur="500"/>
                                            <p:tgtEl>
                                              <p:spTgt spid="88"/>
                                            </p:tgtEl>
                                          </p:cBhvr>
                                        </p:animEffect>
                                      </p:childTnLst>
                                    </p:cTn>
                                  </p:par>
                                </p:childTnLst>
                              </p:cTn>
                            </p:par>
                            <p:par>
                              <p:cTn id="49" fill="hold">
                                <p:stCondLst>
                                  <p:cond delay="3924"/>
                                </p:stCondLst>
                                <p:childTnLst>
                                  <p:par>
                                    <p:cTn id="50" presetID="22" presetClass="entr" presetSubtype="8" fill="hold" grpId="0" nodeType="after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wipe(left)">
                                          <p:cBhvr>
                                            <p:cTn id="52" dur="500"/>
                                            <p:tgtEl>
                                              <p:spTgt spid="92"/>
                                            </p:tgtEl>
                                          </p:cBhvr>
                                        </p:animEffect>
                                      </p:childTnLst>
                                    </p:cTn>
                                  </p:par>
                                </p:childTnLst>
                              </p:cTn>
                            </p:par>
                            <p:par>
                              <p:cTn id="53" fill="hold">
                                <p:stCondLst>
                                  <p:cond delay="4424"/>
                                </p:stCondLst>
                                <p:childTnLst>
                                  <p:par>
                                    <p:cTn id="54" presetID="23" presetClass="entr" presetSubtype="3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strVal val="(6*min(max(#ppt_w*#ppt_h,.3),1)-7.4)/-.7*#ppt_w"/>
                                              </p:val>
                                            </p:tav>
                                            <p:tav tm="100000">
                                              <p:val>
                                                <p:strVal val="#ppt_w"/>
                                              </p:val>
                                            </p:tav>
                                          </p:tavLst>
                                        </p:anim>
                                        <p:anim calcmode="lin" valueType="num">
                                          <p:cBhvr>
                                            <p:cTn id="57" dur="500" fill="hold"/>
                                            <p:tgtEl>
                                              <p:spTgt spid="86"/>
                                            </p:tgtEl>
                                            <p:attrNameLst>
                                              <p:attrName>ppt_h</p:attrName>
                                            </p:attrNameLst>
                                          </p:cBhvr>
                                          <p:tavLst>
                                            <p:tav tm="0">
                                              <p:val>
                                                <p:strVal val="(6*min(max(#ppt_w*#ppt_h,.3),1)-7.4)/-.7*#ppt_h"/>
                                              </p:val>
                                            </p:tav>
                                            <p:tav tm="100000">
                                              <p:val>
                                                <p:strVal val="#ppt_h"/>
                                              </p:val>
                                            </p:tav>
                                          </p:tavLst>
                                        </p:anim>
                                        <p:anim calcmode="lin" valueType="num">
                                          <p:cBhvr>
                                            <p:cTn id="58" dur="500" fill="hold"/>
                                            <p:tgtEl>
                                              <p:spTgt spid="86"/>
                                            </p:tgtEl>
                                            <p:attrNameLst>
                                              <p:attrName>ppt_x</p:attrName>
                                            </p:attrNameLst>
                                          </p:cBhvr>
                                          <p:tavLst>
                                            <p:tav tm="0">
                                              <p:val>
                                                <p:fltVal val="0.5"/>
                                              </p:val>
                                            </p:tav>
                                            <p:tav tm="100000">
                                              <p:val>
                                                <p:strVal val="#ppt_x"/>
                                              </p:val>
                                            </p:tav>
                                          </p:tavLst>
                                        </p:anim>
                                        <p:anim calcmode="lin" valueType="num">
                                          <p:cBhvr>
                                            <p:cTn id="5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4924"/>
                                </p:stCondLst>
                                <p:childTnLst>
                                  <p:par>
                                    <p:cTn id="61" presetID="22" presetClass="entr" presetSubtype="8" fill="hold" nodeType="after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left)">
                                          <p:cBhvr>
                                            <p:cTn id="63" dur="500"/>
                                            <p:tgtEl>
                                              <p:spTgt spid="91"/>
                                            </p:tgtEl>
                                          </p:cBhvr>
                                        </p:animEffect>
                                      </p:childTnLst>
                                    </p:cTn>
                                  </p:par>
                                </p:childTnLst>
                              </p:cTn>
                            </p:par>
                            <p:par>
                              <p:cTn id="64" fill="hold">
                                <p:stCondLst>
                                  <p:cond delay="5424"/>
                                </p:stCondLst>
                                <p:childTnLst>
                                  <p:par>
                                    <p:cTn id="65" presetID="22" presetClass="entr" presetSubtype="2"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right)">
                                          <p:cBhvr>
                                            <p:cTn id="67" dur="500"/>
                                            <p:tgtEl>
                                              <p:spTgt spid="94"/>
                                            </p:tgtEl>
                                          </p:cBhvr>
                                        </p:animEffect>
                                      </p:childTnLst>
                                    </p:cTn>
                                  </p:par>
                                </p:childTnLst>
                              </p:cTn>
                            </p:par>
                            <p:par>
                              <p:cTn id="68" fill="hold">
                                <p:stCondLst>
                                  <p:cond delay="5924"/>
                                </p:stCondLst>
                                <p:childTnLst>
                                  <p:par>
                                    <p:cTn id="69" presetID="23" presetClass="entr" presetSubtype="36" fill="hold" grpId="0" nodeType="afterEffect">
                                      <p:stCondLst>
                                        <p:cond delay="0"/>
                                      </p:stCondLst>
                                      <p:childTnLst>
                                        <p:set>
                                          <p:cBhvr>
                                            <p:cTn id="70" dur="1" fill="hold">
                                              <p:stCondLst>
                                                <p:cond delay="0"/>
                                              </p:stCondLst>
                                            </p:cTn>
                                            <p:tgtEl>
                                              <p:spTgt spid="85"/>
                                            </p:tgtEl>
                                            <p:attrNameLst>
                                              <p:attrName>style.visibility</p:attrName>
                                            </p:attrNameLst>
                                          </p:cBhvr>
                                          <p:to>
                                            <p:strVal val="visible"/>
                                          </p:to>
                                        </p:set>
                                        <p:anim calcmode="lin" valueType="num">
                                          <p:cBhvr>
                                            <p:cTn id="71" dur="500" fill="hold"/>
                                            <p:tgtEl>
                                              <p:spTgt spid="85"/>
                                            </p:tgtEl>
                                            <p:attrNameLst>
                                              <p:attrName>ppt_w</p:attrName>
                                            </p:attrNameLst>
                                          </p:cBhvr>
                                          <p:tavLst>
                                            <p:tav tm="0">
                                              <p:val>
                                                <p:strVal val="(6*min(max(#ppt_w*#ppt_h,.3),1)-7.4)/-.7*#ppt_w"/>
                                              </p:val>
                                            </p:tav>
                                            <p:tav tm="100000">
                                              <p:val>
                                                <p:strVal val="#ppt_w"/>
                                              </p:val>
                                            </p:tav>
                                          </p:tavLst>
                                        </p:anim>
                                        <p:anim calcmode="lin" valueType="num">
                                          <p:cBhvr>
                                            <p:cTn id="72" dur="500" fill="hold"/>
                                            <p:tgtEl>
                                              <p:spTgt spid="85"/>
                                            </p:tgtEl>
                                            <p:attrNameLst>
                                              <p:attrName>ppt_h</p:attrName>
                                            </p:attrNameLst>
                                          </p:cBhvr>
                                          <p:tavLst>
                                            <p:tav tm="0">
                                              <p:val>
                                                <p:strVal val="(6*min(max(#ppt_w*#ppt_h,.3),1)-7.4)/-.7*#ppt_h"/>
                                              </p:val>
                                            </p:tav>
                                            <p:tav tm="100000">
                                              <p:val>
                                                <p:strVal val="#ppt_h"/>
                                              </p:val>
                                            </p:tav>
                                          </p:tavLst>
                                        </p:anim>
                                        <p:anim calcmode="lin" valueType="num">
                                          <p:cBhvr>
                                            <p:cTn id="73" dur="500" fill="hold"/>
                                            <p:tgtEl>
                                              <p:spTgt spid="85"/>
                                            </p:tgtEl>
                                            <p:attrNameLst>
                                              <p:attrName>ppt_x</p:attrName>
                                            </p:attrNameLst>
                                          </p:cBhvr>
                                          <p:tavLst>
                                            <p:tav tm="0">
                                              <p:val>
                                                <p:fltVal val="0.5"/>
                                              </p:val>
                                            </p:tav>
                                            <p:tav tm="100000">
                                              <p:val>
                                                <p:strVal val="#ppt_x"/>
                                              </p:val>
                                            </p:tav>
                                          </p:tavLst>
                                        </p:anim>
                                        <p:anim calcmode="lin" valueType="num">
                                          <p:cBhvr>
                                            <p:cTn id="74"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424"/>
                                </p:stCondLst>
                                <p:childTnLst>
                                  <p:par>
                                    <p:cTn id="76" presetID="22" presetClass="entr" presetSubtype="8" fill="hold" nodeType="afterEffect">
                                      <p:stCondLst>
                                        <p:cond delay="0"/>
                                      </p:stCondLst>
                                      <p:childTnLst>
                                        <p:set>
                                          <p:cBhvr>
                                            <p:cTn id="77" dur="1" fill="hold">
                                              <p:stCondLst>
                                                <p:cond delay="0"/>
                                              </p:stCondLst>
                                            </p:cTn>
                                            <p:tgtEl>
                                              <p:spTgt spid="89"/>
                                            </p:tgtEl>
                                            <p:attrNameLst>
                                              <p:attrName>style.visibility</p:attrName>
                                            </p:attrNameLst>
                                          </p:cBhvr>
                                          <p:to>
                                            <p:strVal val="visible"/>
                                          </p:to>
                                        </p:set>
                                        <p:animEffect transition="in" filter="wipe(left)">
                                          <p:cBhvr>
                                            <p:cTn id="78" dur="500"/>
                                            <p:tgtEl>
                                              <p:spTgt spid="89"/>
                                            </p:tgtEl>
                                          </p:cBhvr>
                                        </p:animEffect>
                                      </p:childTnLst>
                                    </p:cTn>
                                  </p:par>
                                </p:childTnLst>
                              </p:cTn>
                            </p:par>
                            <p:par>
                              <p:cTn id="79" fill="hold">
                                <p:stCondLst>
                                  <p:cond delay="6924"/>
                                </p:stCondLst>
                                <p:childTnLst>
                                  <p:par>
                                    <p:cTn id="80" presetID="22" presetClass="entr" presetSubtype="8" fill="hold" grpId="0" nodeType="after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wipe(left)">
                                          <p:cBhvr>
                                            <p:cTn id="82" dur="500"/>
                                            <p:tgtEl>
                                              <p:spTgt spid="93"/>
                                            </p:tgtEl>
                                          </p:cBhvr>
                                        </p:animEffect>
                                      </p:childTnLst>
                                    </p:cTn>
                                  </p:par>
                                </p:childTnLst>
                              </p:cTn>
                            </p:par>
                            <p:par>
                              <p:cTn id="83" fill="hold">
                                <p:stCondLst>
                                  <p:cond delay="7424"/>
                                </p:stCondLst>
                                <p:childTnLst>
                                  <p:par>
                                    <p:cTn id="84" presetID="23" presetClass="entr" presetSubtype="36" fill="hold" grpId="0" nodeType="afterEffect">
                                      <p:stCondLst>
                                        <p:cond delay="0"/>
                                      </p:stCondLst>
                                      <p:childTnLst>
                                        <p:set>
                                          <p:cBhvr>
                                            <p:cTn id="85" dur="1" fill="hold">
                                              <p:stCondLst>
                                                <p:cond delay="0"/>
                                              </p:stCondLst>
                                            </p:cTn>
                                            <p:tgtEl>
                                              <p:spTgt spid="87"/>
                                            </p:tgtEl>
                                            <p:attrNameLst>
                                              <p:attrName>style.visibility</p:attrName>
                                            </p:attrNameLst>
                                          </p:cBhvr>
                                          <p:to>
                                            <p:strVal val="visible"/>
                                          </p:to>
                                        </p:set>
                                        <p:anim calcmode="lin" valueType="num">
                                          <p:cBhvr>
                                            <p:cTn id="86" dur="500" fill="hold"/>
                                            <p:tgtEl>
                                              <p:spTgt spid="87"/>
                                            </p:tgtEl>
                                            <p:attrNameLst>
                                              <p:attrName>ppt_w</p:attrName>
                                            </p:attrNameLst>
                                          </p:cBhvr>
                                          <p:tavLst>
                                            <p:tav tm="0">
                                              <p:val>
                                                <p:strVal val="(6*min(max(#ppt_w*#ppt_h,.3),1)-7.4)/-.7*#ppt_w"/>
                                              </p:val>
                                            </p:tav>
                                            <p:tav tm="100000">
                                              <p:val>
                                                <p:strVal val="#ppt_w"/>
                                              </p:val>
                                            </p:tav>
                                          </p:tavLst>
                                        </p:anim>
                                        <p:anim calcmode="lin" valueType="num">
                                          <p:cBhvr>
                                            <p:cTn id="87" dur="500" fill="hold"/>
                                            <p:tgtEl>
                                              <p:spTgt spid="87"/>
                                            </p:tgtEl>
                                            <p:attrNameLst>
                                              <p:attrName>ppt_h</p:attrName>
                                            </p:attrNameLst>
                                          </p:cBhvr>
                                          <p:tavLst>
                                            <p:tav tm="0">
                                              <p:val>
                                                <p:strVal val="(6*min(max(#ppt_w*#ppt_h,.3),1)-7.4)/-.7*#ppt_h"/>
                                              </p:val>
                                            </p:tav>
                                            <p:tav tm="100000">
                                              <p:val>
                                                <p:strVal val="#ppt_h"/>
                                              </p:val>
                                            </p:tav>
                                          </p:tavLst>
                                        </p:anim>
                                        <p:anim calcmode="lin" valueType="num">
                                          <p:cBhvr>
                                            <p:cTn id="88" dur="500" fill="hold"/>
                                            <p:tgtEl>
                                              <p:spTgt spid="87"/>
                                            </p:tgtEl>
                                            <p:attrNameLst>
                                              <p:attrName>ppt_x</p:attrName>
                                            </p:attrNameLst>
                                          </p:cBhvr>
                                          <p:tavLst>
                                            <p:tav tm="0">
                                              <p:val>
                                                <p:fltVal val="0.5"/>
                                              </p:val>
                                            </p:tav>
                                            <p:tav tm="100000">
                                              <p:val>
                                                <p:strVal val="#ppt_x"/>
                                              </p:val>
                                            </p:tav>
                                          </p:tavLst>
                                        </p:anim>
                                        <p:anim calcmode="lin" valueType="num">
                                          <p:cBhvr>
                                            <p:cTn id="89" dur="500" fill="hold"/>
                                            <p:tgtEl>
                                              <p:spTgt spid="87"/>
                                            </p:tgtEl>
                                            <p:attrNameLst>
                                              <p:attrName>ppt_y</p:attrName>
                                            </p:attrNameLst>
                                          </p:cBhvr>
                                          <p:tavLst>
                                            <p:tav tm="0">
                                              <p:val>
                                                <p:strVal val="1+(6*min(max(#ppt_w*#ppt_h,.3),1)-7.4)/-.7*#ppt_h/2"/>
                                              </p:val>
                                            </p:tav>
                                            <p:tav tm="100000">
                                              <p:val>
                                                <p:strVal val="#ppt_y"/>
                                              </p:val>
                                            </p:tav>
                                          </p:tavLst>
                                        </p:anim>
                                      </p:childTnLst>
                                    </p:cTn>
                                  </p:par>
                                </p:childTnLst>
                              </p:cTn>
                            </p:par>
                            <p:par>
                              <p:cTn id="90" fill="hold">
                                <p:stCondLst>
                                  <p:cond delay="7924"/>
                                </p:stCondLst>
                                <p:childTnLst>
                                  <p:par>
                                    <p:cTn id="91" presetID="22" presetClass="entr" presetSubtype="8" fill="hold" nodeType="after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left)">
                                          <p:cBhvr>
                                            <p:cTn id="93" dur="500"/>
                                            <p:tgtEl>
                                              <p:spTgt spid="90"/>
                                            </p:tgtEl>
                                          </p:cBhvr>
                                        </p:animEffect>
                                      </p:childTnLst>
                                    </p:cTn>
                                  </p:par>
                                </p:childTnLst>
                              </p:cTn>
                            </p:par>
                            <p:par>
                              <p:cTn id="94" fill="hold">
                                <p:stCondLst>
                                  <p:cond delay="8424"/>
                                </p:stCondLst>
                                <p:childTnLst>
                                  <p:par>
                                    <p:cTn id="95" presetID="22" presetClass="entr" presetSubtype="2" fill="hold" grpId="0" nodeType="after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wipe(right)">
                                          <p:cBhvr>
                                            <p:cTn id="97" dur="500"/>
                                            <p:tgtEl>
                                              <p:spTgt spid="95"/>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randombar(horizontal)">
                                          <p:cBhvr>
                                            <p:cTn id="100" dur="500"/>
                                            <p:tgtEl>
                                              <p:spTgt spid="96"/>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randombar(horizontal)">
                                          <p:cBhvr>
                                            <p:cTn id="103" dur="500"/>
                                            <p:tgtEl>
                                              <p:spTgt spid="97"/>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98"/>
                                            </p:tgtEl>
                                            <p:attrNameLst>
                                              <p:attrName>style.visibility</p:attrName>
                                            </p:attrNameLst>
                                          </p:cBhvr>
                                          <p:to>
                                            <p:strVal val="visible"/>
                                          </p:to>
                                        </p:set>
                                        <p:animEffect transition="in" filter="randombar(horizontal)">
                                          <p:cBhvr>
                                            <p:cTn id="106" dur="500"/>
                                            <p:tgtEl>
                                              <p:spTgt spid="98"/>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Effect transition="in" filter="randombar(horizontal)">
                                          <p:cBhvr>
                                            <p:cTn id="10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4" grpId="0"/>
          <p:bldP spid="85" grpId="0"/>
          <p:bldP spid="86" grpId="0"/>
          <p:bldP spid="87" grpId="0"/>
          <p:bldP spid="92" grpId="0"/>
          <p:bldP spid="93" grpId="0"/>
          <p:bldP spid="94" grpId="0"/>
          <p:bldP spid="95" grpId="0"/>
          <p:bldP spid="96" grpId="0"/>
          <p:bldP spid="97" grpId="0"/>
          <p:bldP spid="98" grpId="0"/>
          <p:bldP spid="99"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smtClean="0">
                <a:solidFill>
                  <a:srgbClr val="E72D18"/>
                </a:solidFill>
                <a:latin typeface="方正粗谭黑简体" panose="02000000000000000000" pitchFamily="2" charset="-122"/>
                <a:ea typeface="方正粗谭黑简体" panose="02000000000000000000" pitchFamily="2" charset="-122"/>
              </a:rPr>
              <a:t>五、</a:t>
            </a:r>
            <a:r>
              <a:rPr lang="zh-CN" altLang="en-US" sz="2665" spc="400" dirty="0">
                <a:solidFill>
                  <a:srgbClr val="E72D18"/>
                </a:solidFill>
                <a:latin typeface="方正粗谭黑简体" panose="02000000000000000000" pitchFamily="2" charset="-122"/>
                <a:ea typeface="方正粗谭黑简体" panose="02000000000000000000" pitchFamily="2" charset="-122"/>
              </a:rPr>
              <a:t>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5" name="Freeform 204"/>
          <p:cNvSpPr>
            <a:spLocks noEditPoints="1"/>
          </p:cNvSpPr>
          <p:nvPr/>
        </p:nvSpPr>
        <p:spPr bwMode="auto">
          <a:xfrm>
            <a:off x="5984803" y="1779608"/>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id-ID" sz="2400"/>
          </a:p>
        </p:txBody>
      </p:sp>
      <p:sp>
        <p:nvSpPr>
          <p:cNvPr id="6" name="Freeform 196"/>
          <p:cNvSpPr>
            <a:spLocks noEditPoints="1"/>
          </p:cNvSpPr>
          <p:nvPr/>
        </p:nvSpPr>
        <p:spPr bwMode="auto">
          <a:xfrm>
            <a:off x="6841364" y="2061991"/>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id-ID" sz="2400"/>
          </a:p>
        </p:txBody>
      </p:sp>
      <p:sp>
        <p:nvSpPr>
          <p:cNvPr id="7" name="Freeform 200"/>
          <p:cNvSpPr>
            <a:spLocks noEditPoints="1"/>
          </p:cNvSpPr>
          <p:nvPr/>
        </p:nvSpPr>
        <p:spPr bwMode="auto">
          <a:xfrm>
            <a:off x="10432957" y="1779608"/>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id-ID" sz="2400"/>
          </a:p>
        </p:txBody>
      </p:sp>
      <p:sp>
        <p:nvSpPr>
          <p:cNvPr id="8" name="Freeform 208"/>
          <p:cNvSpPr>
            <a:spLocks noEditPoints="1"/>
          </p:cNvSpPr>
          <p:nvPr/>
        </p:nvSpPr>
        <p:spPr bwMode="auto">
          <a:xfrm>
            <a:off x="9524016" y="2061991"/>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id-ID" sz="2400"/>
          </a:p>
        </p:txBody>
      </p:sp>
      <p:sp>
        <p:nvSpPr>
          <p:cNvPr id="9" name="Freeform 192"/>
          <p:cNvSpPr>
            <a:spLocks noEditPoints="1"/>
          </p:cNvSpPr>
          <p:nvPr/>
        </p:nvSpPr>
        <p:spPr bwMode="auto">
          <a:xfrm>
            <a:off x="8059549" y="2150867"/>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E72D18"/>
          </a:solidFill>
          <a:ln>
            <a:noFill/>
          </a:ln>
          <a:effectLst>
            <a:outerShdw blurRad="63500" algn="ctr" rotWithShape="0">
              <a:prstClr val="black">
                <a:alpha val="40000"/>
              </a:prstClr>
            </a:outerShdw>
          </a:effectLst>
        </p:spPr>
        <p:txBody>
          <a:bodyPr vert="horz" wrap="square" lIns="121920" tIns="60960" rIns="121920" bIns="60960" numCol="1" anchor="t" anchorCtr="0" compatLnSpc="1"/>
          <a:lstStyle/>
          <a:p>
            <a:endParaRPr lang="id-ID" sz="2400"/>
          </a:p>
        </p:txBody>
      </p:sp>
      <p:grpSp>
        <p:nvGrpSpPr>
          <p:cNvPr id="10" name="组合 9"/>
          <p:cNvGrpSpPr/>
          <p:nvPr/>
        </p:nvGrpSpPr>
        <p:grpSpPr>
          <a:xfrm>
            <a:off x="872997" y="1779608"/>
            <a:ext cx="3692822" cy="966684"/>
            <a:chOff x="1085653" y="1110368"/>
            <a:chExt cx="3692822" cy="966684"/>
          </a:xfrm>
        </p:grpSpPr>
        <p:sp>
          <p:nvSpPr>
            <p:cNvPr id="11" name="圆角矩形 10"/>
            <p:cNvSpPr/>
            <p:nvPr/>
          </p:nvSpPr>
          <p:spPr>
            <a:xfrm>
              <a:off x="1085653" y="1110368"/>
              <a:ext cx="3692822" cy="966684"/>
            </a:xfrm>
            <a:prstGeom prst="roundRect">
              <a:avLst>
                <a:gd name="adj" fmla="val 21244"/>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1600610" y="1132045"/>
              <a:ext cx="2662908" cy="923330"/>
            </a:xfrm>
            <a:prstGeom prst="rect">
              <a:avLst/>
            </a:prstGeom>
            <a:noFill/>
          </p:spPr>
          <p:txBody>
            <a:bodyPr wrap="none" rtlCol="0">
              <a:spAutoFit/>
            </a:bodyPr>
            <a:lstStyle/>
            <a:p>
              <a:r>
                <a:rPr lang="zh-CN" altLang="en-US" sz="5400" dirty="0">
                  <a:solidFill>
                    <a:srgbClr val="FFFFFF"/>
                  </a:solidFill>
                  <a:latin typeface="方正粗谭黑简体" panose="02000000000000000000" pitchFamily="2" charset="-122"/>
                  <a:ea typeface="方正粗谭黑简体" panose="02000000000000000000" pitchFamily="2" charset="-122"/>
                </a:rPr>
                <a:t>结 束 语</a:t>
              </a:r>
              <a:endParaRPr lang="zh-CN" altLang="en-US" sz="5400" dirty="0">
                <a:solidFill>
                  <a:srgbClr val="FFFFFF"/>
                </a:solidFill>
                <a:latin typeface="方正粗谭黑简体" panose="02000000000000000000" pitchFamily="2" charset="-122"/>
                <a:ea typeface="方正粗谭黑简体" panose="02000000000000000000" pitchFamily="2" charset="-122"/>
              </a:endParaRPr>
            </a:p>
          </p:txBody>
        </p:sp>
      </p:grpSp>
      <p:sp>
        <p:nvSpPr>
          <p:cNvPr id="13" name="TextBox 12"/>
          <p:cNvSpPr txBox="1"/>
          <p:nvPr/>
        </p:nvSpPr>
        <p:spPr>
          <a:xfrm>
            <a:off x="806879" y="3270489"/>
            <a:ext cx="3996051" cy="2866234"/>
          </a:xfrm>
          <a:prstGeom prst="rect">
            <a:avLst/>
          </a:prstGeom>
          <a:noFill/>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a:t>
            </a:r>
            <a:r>
              <a:rPr lang="zh-CN" altLang="en-US" sz="1400" dirty="0" smtClean="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内容</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，文字内容需概括精炼，言简意赅的说明分项内容言简意赅的说明分项</a:t>
            </a:r>
            <a:r>
              <a:rPr lang="zh-CN" altLang="en-US" sz="1400" dirty="0" smtClean="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内容</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，文字内容需概括精炼，言简意赅的说明分项内容言简意赅的说明分项</a:t>
            </a:r>
            <a:r>
              <a:rPr lang="zh-CN" altLang="en-US" sz="1400" dirty="0" smtClean="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内容</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，文字内容需概括精炼，言简意赅的说明分项内容言简意赅的说明分项</a:t>
            </a:r>
            <a:r>
              <a:rPr lang="zh-CN" altLang="en-US" sz="1400" dirty="0" smtClean="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内容</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，文字内容需概括精炼，言简意赅的说明分项内容言简意赅的说明分项</a:t>
            </a:r>
            <a:r>
              <a:rPr lang="zh-CN" altLang="en-US" sz="1400" dirty="0" smtClean="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内容</a:t>
            </a: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，文字内容需概括精炼，言简意赅的说明分项内容言简意赅的说明分项</a:t>
            </a:r>
            <a:r>
              <a:rPr lang="zh-CN" altLang="en-US" sz="1400" dirty="0" smtClean="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2" presetClass="entr" presetSubtype="4" decel="2800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924"/>
                            </p:stCondLst>
                            <p:childTnLst>
                              <p:par>
                                <p:cTn id="27" presetID="2" presetClass="entr" presetSubtype="4" decel="2800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ppt_x"/>
                                          </p:val>
                                        </p:tav>
                                        <p:tav tm="100000">
                                          <p:val>
                                            <p:strVal val="#ppt_x"/>
                                          </p:val>
                                        </p:tav>
                                      </p:tavLst>
                                    </p:anim>
                                    <p:anim calcmode="lin" valueType="num">
                                      <p:cBhvr additive="base">
                                        <p:cTn id="30" dur="75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decel="2800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ppt_x"/>
                                          </p:val>
                                        </p:tav>
                                        <p:tav tm="100000">
                                          <p:val>
                                            <p:strVal val="#ppt_x"/>
                                          </p:val>
                                        </p:tav>
                                      </p:tavLst>
                                    </p:anim>
                                    <p:anim calcmode="lin" valueType="num">
                                      <p:cBhvr additive="base">
                                        <p:cTn id="34" dur="75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924"/>
                            </p:stCondLst>
                            <p:childTnLst>
                              <p:par>
                                <p:cTn id="36" presetID="2" presetClass="entr" presetSubtype="4" decel="2800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750" fill="hold"/>
                                        <p:tgtEl>
                                          <p:spTgt spid="5"/>
                                        </p:tgtEl>
                                        <p:attrNameLst>
                                          <p:attrName>ppt_x</p:attrName>
                                        </p:attrNameLst>
                                      </p:cBhvr>
                                      <p:tavLst>
                                        <p:tav tm="0">
                                          <p:val>
                                            <p:strVal val="#ppt_x"/>
                                          </p:val>
                                        </p:tav>
                                        <p:tav tm="100000">
                                          <p:val>
                                            <p:strVal val="#ppt_x"/>
                                          </p:val>
                                        </p:tav>
                                      </p:tavLst>
                                    </p:anim>
                                    <p:anim calcmode="lin" valueType="num">
                                      <p:cBhvr additive="base">
                                        <p:cTn id="39" dur="750" fill="hold"/>
                                        <p:tgtEl>
                                          <p:spTgt spid="5"/>
                                        </p:tgtEl>
                                        <p:attrNameLst>
                                          <p:attrName>ppt_y</p:attrName>
                                        </p:attrNameLst>
                                      </p:cBhvr>
                                      <p:tavLst>
                                        <p:tav tm="0">
                                          <p:val>
                                            <p:strVal val="1+#ppt_h/2"/>
                                          </p:val>
                                        </p:tav>
                                        <p:tav tm="100000">
                                          <p:val>
                                            <p:strVal val="#ppt_y"/>
                                          </p:val>
                                        </p:tav>
                                      </p:tavLst>
                                    </p:anim>
                                  </p:childTnLst>
                                </p:cTn>
                              </p:par>
                              <p:par>
                                <p:cTn id="40" presetID="2" presetClass="entr" presetSubtype="4" decel="2800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750" fill="hold"/>
                                        <p:tgtEl>
                                          <p:spTgt spid="7"/>
                                        </p:tgtEl>
                                        <p:attrNameLst>
                                          <p:attrName>ppt_x</p:attrName>
                                        </p:attrNameLst>
                                      </p:cBhvr>
                                      <p:tavLst>
                                        <p:tav tm="0">
                                          <p:val>
                                            <p:strVal val="#ppt_x"/>
                                          </p:val>
                                        </p:tav>
                                        <p:tav tm="100000">
                                          <p:val>
                                            <p:strVal val="#ppt_x"/>
                                          </p:val>
                                        </p:tav>
                                      </p:tavLst>
                                    </p:anim>
                                    <p:anim calcmode="lin" valueType="num">
                                      <p:cBhvr additive="base">
                                        <p:cTn id="43" dur="750" fill="hold"/>
                                        <p:tgtEl>
                                          <p:spTgt spid="7"/>
                                        </p:tgtEl>
                                        <p:attrNameLst>
                                          <p:attrName>ppt_y</p:attrName>
                                        </p:attrNameLst>
                                      </p:cBhvr>
                                      <p:tavLst>
                                        <p:tav tm="0">
                                          <p:val>
                                            <p:strVal val="1+#ppt_h/2"/>
                                          </p:val>
                                        </p:tav>
                                        <p:tav tm="100000">
                                          <p:val>
                                            <p:strVal val="#ppt_y"/>
                                          </p:val>
                                        </p:tav>
                                      </p:tavLst>
                                    </p:anim>
                                  </p:childTnLst>
                                </p:cTn>
                              </p:par>
                            </p:childTnLst>
                          </p:cTn>
                        </p:par>
                        <p:par>
                          <p:cTn id="44" fill="hold">
                            <p:stCondLst>
                              <p:cond delay="4924"/>
                            </p:stCondLst>
                            <p:childTnLst>
                              <p:par>
                                <p:cTn id="45" presetID="16" presetClass="entr" presetSubtype="37"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Vertical)">
                                      <p:cBhvr>
                                        <p:cTn id="47" dur="750"/>
                                        <p:tgtEl>
                                          <p:spTgt spid="10"/>
                                        </p:tgtEl>
                                      </p:cBhvr>
                                    </p:animEffect>
                                  </p:childTnLst>
                                </p:cTn>
                              </p:par>
                            </p:childTnLst>
                          </p:cTn>
                        </p:par>
                        <p:par>
                          <p:cTn id="48" fill="hold">
                            <p:stCondLst>
                              <p:cond delay="5924"/>
                            </p:stCondLst>
                            <p:childTnLst>
                              <p:par>
                                <p:cTn id="49" presetID="22" presetClass="entr" presetSubtype="1"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up)">
                                      <p:cBhvr>
                                        <p:cTn id="51"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0464" t="23282" b="5109"/>
          <a:stretch>
            <a:fillRect/>
          </a:stretch>
        </p:blipFill>
        <p:spPr>
          <a:xfrm>
            <a:off x="7371761" y="2146955"/>
            <a:ext cx="4820239" cy="436461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634" t="43543" r="89021" b="26917"/>
          <a:stretch>
            <a:fillRect/>
          </a:stretch>
        </p:blipFill>
        <p:spPr>
          <a:xfrm>
            <a:off x="184550" y="4133475"/>
            <a:ext cx="895546" cy="180052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8995" t="3022" r="14949" b="62798"/>
          <a:stretch>
            <a:fillRect/>
          </a:stretch>
        </p:blipFill>
        <p:spPr>
          <a:xfrm>
            <a:off x="7230359" y="563428"/>
            <a:ext cx="3176833" cy="208332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2036" t="54679" r="34974" b="24442"/>
          <a:stretch>
            <a:fillRect/>
          </a:stretch>
        </p:blipFill>
        <p:spPr>
          <a:xfrm>
            <a:off x="6759019" y="4329260"/>
            <a:ext cx="1583704" cy="127261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9681"/>
          <a:stretch>
            <a:fillRect/>
          </a:stretch>
        </p:blipFill>
        <p:spPr>
          <a:xfrm>
            <a:off x="0" y="5009991"/>
            <a:ext cx="12192000" cy="1848009"/>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4613" b="71305"/>
          <a:stretch>
            <a:fillRect/>
          </a:stretch>
        </p:blipFill>
        <p:spPr>
          <a:xfrm>
            <a:off x="9096866" y="0"/>
            <a:ext cx="3095134" cy="1749028"/>
          </a:xfrm>
          <a:prstGeom prst="rect">
            <a:avLst/>
          </a:prstGeom>
        </p:spPr>
      </p:pic>
      <p:grpSp>
        <p:nvGrpSpPr>
          <p:cNvPr id="32" name="组合 31"/>
          <p:cNvGrpSpPr/>
          <p:nvPr/>
        </p:nvGrpSpPr>
        <p:grpSpPr>
          <a:xfrm>
            <a:off x="2916026" y="563428"/>
            <a:ext cx="1398312" cy="1592638"/>
            <a:chOff x="5247596" y="1075611"/>
            <a:chExt cx="1752811" cy="1996402"/>
          </a:xfrm>
        </p:grpSpPr>
        <p:sp>
          <p:nvSpPr>
            <p:cNvPr id="33" name="任意多边形 32"/>
            <p:cNvSpPr/>
            <p:nvPr/>
          </p:nvSpPr>
          <p:spPr>
            <a:xfrm rot="5400000">
              <a:off x="5125801" y="1197406"/>
              <a:ext cx="1996402" cy="1752811"/>
            </a:xfrm>
            <a:custGeom>
              <a:avLst/>
              <a:gdLst>
                <a:gd name="connsiteX0" fmla="*/ 1411636 w 5008128"/>
                <a:gd name="connsiteY0" fmla="*/ 0 h 4397062"/>
                <a:gd name="connsiteX1" fmla="*/ 3549924 w 5008128"/>
                <a:gd name="connsiteY1" fmla="*/ 0 h 4397062"/>
                <a:gd name="connsiteX2" fmla="*/ 3618304 w 5008128"/>
                <a:gd name="connsiteY2" fmla="*/ 6893 h 4397062"/>
                <a:gd name="connsiteX3" fmla="*/ 3619112 w 5008128"/>
                <a:gd name="connsiteY3" fmla="*/ 6872 h 4397062"/>
                <a:gd name="connsiteX4" fmla="*/ 3893609 w 5008128"/>
                <a:gd name="connsiteY4" fmla="*/ 178401 h 4397062"/>
                <a:gd name="connsiteX5" fmla="*/ 4934760 w 5008128"/>
                <a:gd name="connsiteY5" fmla="*/ 1981727 h 4397062"/>
                <a:gd name="connsiteX6" fmla="*/ 4939239 w 5008128"/>
                <a:gd name="connsiteY6" fmla="*/ 1986571 h 4397062"/>
                <a:gd name="connsiteX7" fmla="*/ 4997184 w 5008128"/>
                <a:gd name="connsiteY7" fmla="*/ 2105316 h 4397062"/>
                <a:gd name="connsiteX8" fmla="*/ 5006274 w 5008128"/>
                <a:gd name="connsiteY8" fmla="*/ 2159492 h 4397062"/>
                <a:gd name="connsiteX9" fmla="*/ 5006375 w 5008128"/>
                <a:gd name="connsiteY9" fmla="*/ 2159938 h 4397062"/>
                <a:gd name="connsiteX10" fmla="*/ 5006380 w 5008128"/>
                <a:gd name="connsiteY10" fmla="*/ 2160123 h 4397062"/>
                <a:gd name="connsiteX11" fmla="*/ 5008127 w 5008128"/>
                <a:gd name="connsiteY11" fmla="*/ 2170534 h 4397062"/>
                <a:gd name="connsiteX12" fmla="*/ 5007390 w 5008128"/>
                <a:gd name="connsiteY12" fmla="*/ 2198513 h 4397062"/>
                <a:gd name="connsiteX13" fmla="*/ 5008128 w 5008128"/>
                <a:gd name="connsiteY13" fmla="*/ 2226529 h 4397062"/>
                <a:gd name="connsiteX14" fmla="*/ 5006379 w 5008128"/>
                <a:gd name="connsiteY14" fmla="*/ 2236953 h 4397062"/>
                <a:gd name="connsiteX15" fmla="*/ 5006374 w 5008128"/>
                <a:gd name="connsiteY15" fmla="*/ 2237124 h 4397062"/>
                <a:gd name="connsiteX16" fmla="*/ 5006281 w 5008128"/>
                <a:gd name="connsiteY16" fmla="*/ 2237537 h 4397062"/>
                <a:gd name="connsiteX17" fmla="*/ 4997185 w 5008128"/>
                <a:gd name="connsiteY17" fmla="*/ 2291746 h 4397062"/>
                <a:gd name="connsiteX18" fmla="*/ 4939240 w 5008128"/>
                <a:gd name="connsiteY18" fmla="*/ 2410491 h 4397062"/>
                <a:gd name="connsiteX19" fmla="*/ 4934756 w 5008128"/>
                <a:gd name="connsiteY19" fmla="*/ 2415341 h 4397062"/>
                <a:gd name="connsiteX20" fmla="*/ 3893608 w 5008128"/>
                <a:gd name="connsiteY20" fmla="*/ 4218660 h 4397062"/>
                <a:gd name="connsiteX21" fmla="*/ 3619111 w 5008128"/>
                <a:gd name="connsiteY21" fmla="*/ 4390189 h 4397062"/>
                <a:gd name="connsiteX22" fmla="*/ 3618312 w 5008128"/>
                <a:gd name="connsiteY22" fmla="*/ 4390168 h 4397062"/>
                <a:gd name="connsiteX23" fmla="*/ 3549922 w 5008128"/>
                <a:gd name="connsiteY23" fmla="*/ 4397062 h 4397062"/>
                <a:gd name="connsiteX24" fmla="*/ 1411635 w 5008128"/>
                <a:gd name="connsiteY24" fmla="*/ 4397061 h 4397062"/>
                <a:gd name="connsiteX25" fmla="*/ 1090883 w 5008128"/>
                <a:gd name="connsiteY25" fmla="*/ 4178780 h 4397062"/>
                <a:gd name="connsiteX26" fmla="*/ 1090236 w 5008128"/>
                <a:gd name="connsiteY26" fmla="*/ 4176602 h 4397062"/>
                <a:gd name="connsiteX27" fmla="*/ 73371 w 5008128"/>
                <a:gd name="connsiteY27" fmla="*/ 2415339 h 4397062"/>
                <a:gd name="connsiteX28" fmla="*/ 68888 w 5008128"/>
                <a:gd name="connsiteY28" fmla="*/ 2410490 h 4397062"/>
                <a:gd name="connsiteX29" fmla="*/ 10943 w 5008128"/>
                <a:gd name="connsiteY29" fmla="*/ 2291745 h 4397062"/>
                <a:gd name="connsiteX30" fmla="*/ 1847 w 5008128"/>
                <a:gd name="connsiteY30" fmla="*/ 2237537 h 4397062"/>
                <a:gd name="connsiteX31" fmla="*/ 1753 w 5008128"/>
                <a:gd name="connsiteY31" fmla="*/ 2237123 h 4397062"/>
                <a:gd name="connsiteX32" fmla="*/ 1749 w 5008128"/>
                <a:gd name="connsiteY32" fmla="*/ 2236952 h 4397062"/>
                <a:gd name="connsiteX33" fmla="*/ 0 w 5008128"/>
                <a:gd name="connsiteY33" fmla="*/ 2226528 h 4397062"/>
                <a:gd name="connsiteX34" fmla="*/ 737 w 5008128"/>
                <a:gd name="connsiteY34" fmla="*/ 2198511 h 4397062"/>
                <a:gd name="connsiteX35" fmla="*/ 1 w 5008128"/>
                <a:gd name="connsiteY35" fmla="*/ 2170533 h 4397062"/>
                <a:gd name="connsiteX36" fmla="*/ 1748 w 5008128"/>
                <a:gd name="connsiteY36" fmla="*/ 2160123 h 4397062"/>
                <a:gd name="connsiteX37" fmla="*/ 1752 w 5008128"/>
                <a:gd name="connsiteY37" fmla="*/ 2159937 h 4397062"/>
                <a:gd name="connsiteX38" fmla="*/ 1854 w 5008128"/>
                <a:gd name="connsiteY38" fmla="*/ 2159489 h 4397062"/>
                <a:gd name="connsiteX39" fmla="*/ 10944 w 5008128"/>
                <a:gd name="connsiteY39" fmla="*/ 2105315 h 4397062"/>
                <a:gd name="connsiteX40" fmla="*/ 68889 w 5008128"/>
                <a:gd name="connsiteY40" fmla="*/ 1986571 h 4397062"/>
                <a:gd name="connsiteX41" fmla="*/ 73367 w 5008128"/>
                <a:gd name="connsiteY41" fmla="*/ 1981727 h 4397062"/>
                <a:gd name="connsiteX42" fmla="*/ 1090239 w 5008128"/>
                <a:gd name="connsiteY42" fmla="*/ 220454 h 4397062"/>
                <a:gd name="connsiteX43" fmla="*/ 1090884 w 5008128"/>
                <a:gd name="connsiteY43" fmla="*/ 218281 h 4397062"/>
                <a:gd name="connsiteX44" fmla="*/ 1411636 w 5008128"/>
                <a:gd name="connsiteY44" fmla="*/ 0 h 4397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08128" h="4397062">
                  <a:moveTo>
                    <a:pt x="1411636" y="0"/>
                  </a:moveTo>
                  <a:lnTo>
                    <a:pt x="3549924" y="0"/>
                  </a:lnTo>
                  <a:lnTo>
                    <a:pt x="3618304" y="6893"/>
                  </a:lnTo>
                  <a:lnTo>
                    <a:pt x="3619112" y="6872"/>
                  </a:lnTo>
                  <a:cubicBezTo>
                    <a:pt x="3729478" y="14672"/>
                    <a:pt x="3834125" y="75371"/>
                    <a:pt x="3893609" y="178401"/>
                  </a:cubicBezTo>
                  <a:lnTo>
                    <a:pt x="4934760" y="1981727"/>
                  </a:lnTo>
                  <a:lnTo>
                    <a:pt x="4939239" y="1986571"/>
                  </a:lnTo>
                  <a:cubicBezTo>
                    <a:pt x="4966229" y="2022293"/>
                    <a:pt x="4985769" y="2062716"/>
                    <a:pt x="4997184" y="2105316"/>
                  </a:cubicBezTo>
                  <a:lnTo>
                    <a:pt x="5006274" y="2159492"/>
                  </a:lnTo>
                  <a:lnTo>
                    <a:pt x="5006375" y="2159938"/>
                  </a:lnTo>
                  <a:lnTo>
                    <a:pt x="5006380" y="2160123"/>
                  </a:lnTo>
                  <a:lnTo>
                    <a:pt x="5008127" y="2170534"/>
                  </a:lnTo>
                  <a:lnTo>
                    <a:pt x="5007390" y="2198513"/>
                  </a:lnTo>
                  <a:lnTo>
                    <a:pt x="5008128" y="2226529"/>
                  </a:lnTo>
                  <a:lnTo>
                    <a:pt x="5006379" y="2236953"/>
                  </a:lnTo>
                  <a:lnTo>
                    <a:pt x="5006374" y="2237124"/>
                  </a:lnTo>
                  <a:lnTo>
                    <a:pt x="5006281" y="2237537"/>
                  </a:lnTo>
                  <a:lnTo>
                    <a:pt x="4997185" y="2291746"/>
                  </a:lnTo>
                  <a:cubicBezTo>
                    <a:pt x="4985770" y="2334346"/>
                    <a:pt x="4966230" y="2374769"/>
                    <a:pt x="4939240" y="2410491"/>
                  </a:cubicBezTo>
                  <a:lnTo>
                    <a:pt x="4934756" y="2415341"/>
                  </a:lnTo>
                  <a:lnTo>
                    <a:pt x="3893608" y="4218660"/>
                  </a:lnTo>
                  <a:cubicBezTo>
                    <a:pt x="3834124" y="4321690"/>
                    <a:pt x="3729477" y="4382389"/>
                    <a:pt x="3619111" y="4390189"/>
                  </a:cubicBezTo>
                  <a:lnTo>
                    <a:pt x="3618312" y="4390168"/>
                  </a:lnTo>
                  <a:lnTo>
                    <a:pt x="3549922" y="4397062"/>
                  </a:lnTo>
                  <a:lnTo>
                    <a:pt x="1411635" y="4397061"/>
                  </a:lnTo>
                  <a:cubicBezTo>
                    <a:pt x="1265899" y="4397061"/>
                    <a:pt x="1141289" y="4306608"/>
                    <a:pt x="1090883" y="4178780"/>
                  </a:cubicBezTo>
                  <a:lnTo>
                    <a:pt x="1090236" y="4176602"/>
                  </a:lnTo>
                  <a:lnTo>
                    <a:pt x="73371" y="2415339"/>
                  </a:lnTo>
                  <a:lnTo>
                    <a:pt x="68888" y="2410490"/>
                  </a:lnTo>
                  <a:cubicBezTo>
                    <a:pt x="41898" y="2374768"/>
                    <a:pt x="22358" y="2334346"/>
                    <a:pt x="10943" y="2291745"/>
                  </a:cubicBezTo>
                  <a:lnTo>
                    <a:pt x="1847" y="2237537"/>
                  </a:lnTo>
                  <a:lnTo>
                    <a:pt x="1753" y="2237123"/>
                  </a:lnTo>
                  <a:lnTo>
                    <a:pt x="1749" y="2236952"/>
                  </a:lnTo>
                  <a:lnTo>
                    <a:pt x="0" y="2226528"/>
                  </a:lnTo>
                  <a:lnTo>
                    <a:pt x="737" y="2198511"/>
                  </a:lnTo>
                  <a:lnTo>
                    <a:pt x="1" y="2170533"/>
                  </a:lnTo>
                  <a:lnTo>
                    <a:pt x="1748" y="2160123"/>
                  </a:lnTo>
                  <a:lnTo>
                    <a:pt x="1752" y="2159937"/>
                  </a:lnTo>
                  <a:lnTo>
                    <a:pt x="1854" y="2159489"/>
                  </a:lnTo>
                  <a:lnTo>
                    <a:pt x="10944" y="2105315"/>
                  </a:lnTo>
                  <a:cubicBezTo>
                    <a:pt x="22359" y="2062715"/>
                    <a:pt x="41899" y="2022292"/>
                    <a:pt x="68889" y="1986571"/>
                  </a:cubicBezTo>
                  <a:lnTo>
                    <a:pt x="73367" y="1981727"/>
                  </a:lnTo>
                  <a:lnTo>
                    <a:pt x="1090239" y="220454"/>
                  </a:lnTo>
                  <a:lnTo>
                    <a:pt x="1090884" y="218281"/>
                  </a:lnTo>
                  <a:cubicBezTo>
                    <a:pt x="1141290" y="90453"/>
                    <a:pt x="1265900" y="0"/>
                    <a:pt x="1411636" y="0"/>
                  </a:cubicBezTo>
                  <a:close/>
                </a:path>
              </a:pathLst>
            </a:custGeom>
            <a:solidFill>
              <a:srgbClr val="E72D18"/>
            </a:solidFill>
            <a:ln w="19050">
              <a:solidFill>
                <a:schemeClr val="bg1"/>
              </a:solidFill>
              <a:round/>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dirty="0"/>
            </a:p>
          </p:txBody>
        </p:sp>
        <p:sp>
          <p:nvSpPr>
            <p:cNvPr id="34" name="文本框 33"/>
            <p:cNvSpPr txBox="1"/>
            <p:nvPr/>
          </p:nvSpPr>
          <p:spPr>
            <a:xfrm>
              <a:off x="5396975" y="1400967"/>
              <a:ext cx="1454047" cy="1273153"/>
            </a:xfrm>
            <a:prstGeom prst="rect">
              <a:avLst/>
            </a:prstGeom>
            <a:noFill/>
          </p:spPr>
          <p:txBody>
            <a:bodyPr wrap="square" rtlCol="0" anchor="ctr">
              <a:spAutoFit/>
            </a:bodyPr>
            <a:lstStyle/>
            <a:p>
              <a:pPr algn="ctr"/>
              <a:r>
                <a:rPr lang="en-US" altLang="zh-CN" sz="6000" b="1" dirty="0">
                  <a:solidFill>
                    <a:schemeClr val="bg1"/>
                  </a:solidFill>
                  <a:latin typeface="Agency FB" panose="020B0503020202020204" pitchFamily="34" charset="0"/>
                  <a:ea typeface="★锐线体" panose="02000000000000000000" pitchFamily="2" charset="-122"/>
                </a:rPr>
                <a:t>01</a:t>
              </a:r>
              <a:endParaRPr lang="zh-CN" altLang="en-US" sz="6000" b="1" dirty="0">
                <a:solidFill>
                  <a:schemeClr val="bg1"/>
                </a:solidFill>
                <a:latin typeface="Agency FB" panose="020B0503020202020204" pitchFamily="34" charset="0"/>
                <a:ea typeface="★锐线体" panose="02000000000000000000" pitchFamily="2" charset="-122"/>
              </a:endParaRPr>
            </a:p>
          </p:txBody>
        </p:sp>
      </p:grpSp>
      <p:sp>
        <p:nvSpPr>
          <p:cNvPr id="35" name="文本框 34"/>
          <p:cNvSpPr txBox="1"/>
          <p:nvPr/>
        </p:nvSpPr>
        <p:spPr>
          <a:xfrm>
            <a:off x="1158536" y="2320068"/>
            <a:ext cx="4913292" cy="702885"/>
          </a:xfrm>
          <a:prstGeom prst="rect">
            <a:avLst/>
          </a:prstGeom>
          <a:noFill/>
        </p:spPr>
        <p:txBody>
          <a:bodyPr wrap="square" rtlCol="0">
            <a:spAutoFit/>
          </a:bodyPr>
          <a:lstStyle/>
          <a:p>
            <a:pPr algn="ctr">
              <a:lnSpc>
                <a:spcPct val="120000"/>
              </a:lnSpc>
            </a:pPr>
            <a:r>
              <a:rPr lang="zh-CN" altLang="en-US" sz="3600" spc="300" dirty="0" smtClean="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rPr>
              <a:t>此处添加章节标题</a:t>
            </a:r>
            <a:endParaRPr lang="zh-CN" altLang="en-US" sz="3600" spc="300" dirty="0">
              <a:solidFill>
                <a:srgbClr val="E72D18"/>
              </a:solidFill>
              <a:latin typeface="方正粗谭黑简体" panose="02000000000000000000" pitchFamily="2" charset="-122"/>
              <a:ea typeface="方正粗谭黑简体" panose="02000000000000000000" pitchFamily="2" charset="-122"/>
              <a:cs typeface="+mn-ea"/>
              <a:sym typeface="Arial" panose="020B0604020202020204" pitchFamily="34" charset="0"/>
            </a:endParaRPr>
          </a:p>
        </p:txBody>
      </p:sp>
      <p:sp>
        <p:nvSpPr>
          <p:cNvPr id="36" name="矩形 35"/>
          <p:cNvSpPr/>
          <p:nvPr/>
        </p:nvSpPr>
        <p:spPr>
          <a:xfrm>
            <a:off x="532262" y="3288028"/>
            <a:ext cx="6165835" cy="626646"/>
          </a:xfrm>
          <a:prstGeom prst="rect">
            <a:avLst/>
          </a:prstGeom>
        </p:spPr>
        <p:txBody>
          <a:bodyPr wrap="square">
            <a:spAutoFit/>
          </a:bodyPr>
          <a:lstStyle/>
          <a:p>
            <a:pPr algn="ctr">
              <a:lnSpc>
                <a:spcPct val="130000"/>
              </a:lnSpc>
            </a:pPr>
            <a:r>
              <a:rPr lang="zh-CN" altLang="en-US" sz="1400" dirty="0">
                <a:solidFill>
                  <a:srgbClr val="E72D18"/>
                </a:solidFill>
                <a:latin typeface="微软雅黑 Light" panose="020B0502040204020203" pitchFamily="34" charset="-122"/>
                <a:ea typeface="微软雅黑 Light" panose="020B0502040204020203" pitchFamily="34" charset="-122"/>
              </a:rPr>
              <a:t>此处添加详细文本描述，建议与标题相关并符合整体语言风格，语言描述</a:t>
            </a:r>
            <a:r>
              <a:rPr lang="zh-CN" altLang="en-US" sz="1400" dirty="0" smtClean="0">
                <a:solidFill>
                  <a:srgbClr val="E72D18"/>
                </a:solidFill>
                <a:latin typeface="微软雅黑 Light" panose="020B0502040204020203" pitchFamily="34" charset="-122"/>
                <a:ea typeface="微软雅黑 Light" panose="020B0502040204020203" pitchFamily="34" charset="-122"/>
              </a:rPr>
              <a:t>尽量</a:t>
            </a:r>
            <a:r>
              <a:rPr lang="zh-CN" altLang="en-US" sz="1400" dirty="0">
                <a:solidFill>
                  <a:srgbClr val="E72D18"/>
                </a:solidFill>
                <a:latin typeface="微软雅黑 Light" panose="020B0502040204020203" pitchFamily="34" charset="-122"/>
                <a:ea typeface="微软雅黑 Light" panose="020B0502040204020203" pitchFamily="34" charset="-122"/>
              </a:rPr>
              <a:t>，建议与标题相关并符合整体语言风格，语言描述尽量</a:t>
            </a:r>
            <a:r>
              <a:rPr lang="en-US" altLang="zh-CN" sz="1400" dirty="0" smtClean="0">
                <a:solidFill>
                  <a:srgbClr val="E72D18"/>
                </a:solidFill>
                <a:latin typeface="微软雅黑 Light" panose="020B0502040204020203" pitchFamily="34" charset="-122"/>
                <a:ea typeface="微软雅黑 Light" panose="020B0502040204020203" pitchFamily="34" charset="-122"/>
              </a:rPr>
              <a:t>……</a:t>
            </a:r>
            <a:endParaRPr lang="en-US" altLang="zh-CN" sz="1400" dirty="0">
              <a:solidFill>
                <a:srgbClr val="E72D18"/>
              </a:solidFill>
              <a:latin typeface="微软雅黑 Light" panose="020B0502040204020203" pitchFamily="34" charset="-122"/>
              <a:ea typeface="微软雅黑 Light" panose="020B0502040204020203" pitchFamily="34" charset="-122"/>
            </a:endParaRPr>
          </a:p>
        </p:txBody>
      </p:sp>
      <p:cxnSp>
        <p:nvCxnSpPr>
          <p:cNvPr id="37" name="直接连接符 36"/>
          <p:cNvCxnSpPr/>
          <p:nvPr/>
        </p:nvCxnSpPr>
        <p:spPr>
          <a:xfrm>
            <a:off x="3361962" y="3110797"/>
            <a:ext cx="506437" cy="0"/>
          </a:xfrm>
          <a:prstGeom prst="line">
            <a:avLst/>
          </a:prstGeom>
          <a:ln w="28575">
            <a:solidFill>
              <a:srgbClr val="E72D18"/>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anim calcmode="lin" valueType="num">
                                      <p:cBhvr>
                                        <p:cTn id="19" dur="750" fill="hold"/>
                                        <p:tgtEl>
                                          <p:spTgt spid="8"/>
                                        </p:tgtEl>
                                        <p:attrNameLst>
                                          <p:attrName>ppt_x</p:attrName>
                                        </p:attrNameLst>
                                      </p:cBhvr>
                                      <p:tavLst>
                                        <p:tav tm="0">
                                          <p:val>
                                            <p:strVal val="#ppt_x"/>
                                          </p:val>
                                        </p:tav>
                                        <p:tav tm="100000">
                                          <p:val>
                                            <p:strVal val="#ppt_x"/>
                                          </p:val>
                                        </p:tav>
                                      </p:tavLst>
                                    </p:anim>
                                    <p:anim calcmode="lin" valueType="num">
                                      <p:cBhvr>
                                        <p:cTn id="20" dur="7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Effect transition="in" filter="fade">
                                      <p:cBhvr>
                                        <p:cTn id="26" dur="75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750" fill="hold"/>
                                        <p:tgtEl>
                                          <p:spTgt spid="3"/>
                                        </p:tgtEl>
                                        <p:attrNameLst>
                                          <p:attrName>ppt_w</p:attrName>
                                        </p:attrNameLst>
                                      </p:cBhvr>
                                      <p:tavLst>
                                        <p:tav tm="0">
                                          <p:val>
                                            <p:fltVal val="0"/>
                                          </p:val>
                                        </p:tav>
                                        <p:tav tm="100000">
                                          <p:val>
                                            <p:strVal val="#ppt_w"/>
                                          </p:val>
                                        </p:tav>
                                      </p:tavLst>
                                    </p:anim>
                                    <p:anim calcmode="lin" valueType="num">
                                      <p:cBhvr>
                                        <p:cTn id="30" dur="750" fill="hold"/>
                                        <p:tgtEl>
                                          <p:spTgt spid="3"/>
                                        </p:tgtEl>
                                        <p:attrNameLst>
                                          <p:attrName>ppt_h</p:attrName>
                                        </p:attrNameLst>
                                      </p:cBhvr>
                                      <p:tavLst>
                                        <p:tav tm="0">
                                          <p:val>
                                            <p:fltVal val="0"/>
                                          </p:val>
                                        </p:tav>
                                        <p:tav tm="100000">
                                          <p:val>
                                            <p:strVal val="#ppt_h"/>
                                          </p:val>
                                        </p:tav>
                                      </p:tavLst>
                                    </p:anim>
                                    <p:animEffect transition="in" filter="fade">
                                      <p:cBhvr>
                                        <p:cTn id="31" dur="75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53" presetClass="entr" presetSubtype="528"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par>
                                <p:cTn id="44" presetID="8" presetClass="emph" presetSubtype="0" fill="hold" nodeType="withEffect">
                                  <p:stCondLst>
                                    <p:cond delay="0"/>
                                  </p:stCondLst>
                                  <p:childTnLst>
                                    <p:animRot by="21600000">
                                      <p:cBhvr>
                                        <p:cTn id="45" dur="500" fill="hold"/>
                                        <p:tgtEl>
                                          <p:spTgt spid="32"/>
                                        </p:tgtEl>
                                        <p:attrNameLst>
                                          <p:attrName>r</p:attrName>
                                        </p:attrNameLst>
                                      </p:cBhvr>
                                    </p:animRot>
                                  </p:childTnLst>
                                </p:cTn>
                              </p:par>
                            </p:childTnLst>
                          </p:cTn>
                        </p:par>
                        <p:par>
                          <p:cTn id="46" fill="hold">
                            <p:stCondLst>
                              <p:cond delay="45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35"/>
                                        </p:tgtEl>
                                        <p:attrNameLst>
                                          <p:attrName>style.visibility</p:attrName>
                                        </p:attrNameLst>
                                      </p:cBhvr>
                                      <p:to>
                                        <p:strVal val="visible"/>
                                      </p:to>
                                    </p:set>
                                    <p:anim calcmode="lin" valueType="num">
                                      <p:cBhvr>
                                        <p:cTn id="49" dur="500" fill="hold"/>
                                        <p:tgtEl>
                                          <p:spTgt spid="35"/>
                                        </p:tgtEl>
                                        <p:attrNameLst>
                                          <p:attrName>ppt_w</p:attrName>
                                        </p:attrNameLst>
                                      </p:cBhvr>
                                      <p:tavLst>
                                        <p:tav tm="0">
                                          <p:val>
                                            <p:fltVal val="0"/>
                                          </p:val>
                                        </p:tav>
                                        <p:tav tm="100000">
                                          <p:val>
                                            <p:strVal val="#ppt_w"/>
                                          </p:val>
                                        </p:tav>
                                      </p:tavLst>
                                    </p:anim>
                                    <p:anim calcmode="lin" valueType="num">
                                      <p:cBhvr>
                                        <p:cTn id="50" dur="500" fill="hold"/>
                                        <p:tgtEl>
                                          <p:spTgt spid="35"/>
                                        </p:tgtEl>
                                        <p:attrNameLst>
                                          <p:attrName>ppt_h</p:attrName>
                                        </p:attrNameLst>
                                      </p:cBhvr>
                                      <p:tavLst>
                                        <p:tav tm="0">
                                          <p:val>
                                            <p:fltVal val="0"/>
                                          </p:val>
                                        </p:tav>
                                        <p:tav tm="100000">
                                          <p:val>
                                            <p:strVal val="#ppt_h"/>
                                          </p:val>
                                        </p:tav>
                                      </p:tavLst>
                                    </p:anim>
                                    <p:animEffect transition="in" filter="fade">
                                      <p:cBhvr>
                                        <p:cTn id="51" dur="500"/>
                                        <p:tgtEl>
                                          <p:spTgt spid="35"/>
                                        </p:tgtEl>
                                      </p:cBhvr>
                                    </p:animEffect>
                                  </p:childTnLst>
                                </p:cTn>
                              </p:par>
                            </p:childTnLst>
                          </p:cTn>
                        </p:par>
                        <p:par>
                          <p:cTn id="52" fill="hold">
                            <p:stCondLst>
                              <p:cond delay="4849"/>
                            </p:stCondLst>
                            <p:childTnLst>
                              <p:par>
                                <p:cTn id="53" presetID="16" presetClass="entr" presetSubtype="37"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outVertical)">
                                      <p:cBhvr>
                                        <p:cTn id="55" dur="500"/>
                                        <p:tgtEl>
                                          <p:spTgt spid="37"/>
                                        </p:tgtEl>
                                      </p:cBhvr>
                                    </p:animEffect>
                                  </p:childTnLst>
                                </p:cTn>
                              </p:par>
                            </p:childTnLst>
                          </p:cTn>
                        </p:par>
                        <p:par>
                          <p:cTn id="56" fill="hold">
                            <p:stCondLst>
                              <p:cond delay="5349"/>
                            </p:stCondLst>
                            <p:childTnLst>
                              <p:par>
                                <p:cTn id="57" presetID="2" presetClass="entr" presetSubtype="4" decel="100000" fill="hold" grpId="0" nodeType="afterEffect">
                                  <p:stCondLst>
                                    <p:cond delay="0"/>
                                  </p:stCondLst>
                                  <p:iterate type="lt">
                                    <p:tmPct val="10000"/>
                                  </p:iterate>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60464" t="23282" b="5109"/>
          <a:stretch>
            <a:fillRect/>
          </a:stretch>
        </p:blipFill>
        <p:spPr>
          <a:xfrm>
            <a:off x="7371761" y="2146955"/>
            <a:ext cx="4820239" cy="436461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634" t="43543" r="89021" b="26917"/>
          <a:stretch>
            <a:fillRect/>
          </a:stretch>
        </p:blipFill>
        <p:spPr>
          <a:xfrm>
            <a:off x="184550" y="4133475"/>
            <a:ext cx="895546" cy="1800520"/>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8995" t="3022" r="14949" b="62798"/>
          <a:stretch>
            <a:fillRect/>
          </a:stretch>
        </p:blipFill>
        <p:spPr>
          <a:xfrm>
            <a:off x="7230359" y="563428"/>
            <a:ext cx="3176833" cy="2083324"/>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52036" t="54679" r="34974" b="24442"/>
          <a:stretch>
            <a:fillRect/>
          </a:stretch>
        </p:blipFill>
        <p:spPr>
          <a:xfrm>
            <a:off x="6759019" y="4329260"/>
            <a:ext cx="1583704" cy="1272619"/>
          </a:xfrm>
          <a:prstGeom prst="rect">
            <a:avLst/>
          </a:prstGeom>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t="69681"/>
          <a:stretch>
            <a:fillRect/>
          </a:stretch>
        </p:blipFill>
        <p:spPr>
          <a:xfrm>
            <a:off x="0" y="5009991"/>
            <a:ext cx="12192000" cy="1848009"/>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74613" b="71305"/>
          <a:stretch>
            <a:fillRect/>
          </a:stretch>
        </p:blipFill>
        <p:spPr>
          <a:xfrm>
            <a:off x="9096866" y="0"/>
            <a:ext cx="3095134" cy="1749028"/>
          </a:xfrm>
          <a:prstGeom prst="rect">
            <a:avLst/>
          </a:prstGeom>
        </p:spPr>
      </p:pic>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38053" y="1814543"/>
            <a:ext cx="6500497" cy="923330"/>
          </a:xfrm>
          <a:prstGeom prst="rect">
            <a:avLst/>
          </a:prstGeom>
          <a:noFill/>
        </p:spPr>
        <p:txBody>
          <a:bodyPr wrap="none" rtlCol="0">
            <a:spAutoFit/>
          </a:bodyPr>
          <a:lstStyle/>
          <a:p>
            <a:pPr defTabSz="1218565">
              <a:defRPr/>
            </a:pPr>
            <a:r>
              <a:rPr lang="zh-CN" altLang="en-US" sz="5400" dirty="0" smtClean="0">
                <a:solidFill>
                  <a:srgbClr val="E72D18"/>
                </a:solidFill>
                <a:latin typeface="方正粗谭黑简体" panose="02000000000000000000" pitchFamily="2" charset="-122"/>
                <a:ea typeface="方正粗谭黑简体" panose="02000000000000000000" pitchFamily="2" charset="-122"/>
                <a:cs typeface="Kartika" panose="02020503030404060203" pitchFamily="18" charset="0"/>
              </a:rPr>
              <a:t>感谢各位的批评指正</a:t>
            </a:r>
            <a:endParaRPr lang="en-US" altLang="zh-CN" sz="5400" dirty="0">
              <a:solidFill>
                <a:srgbClr val="E72D18"/>
              </a:solidFill>
              <a:latin typeface="方正粗谭黑简体" panose="02000000000000000000" pitchFamily="2" charset="-122"/>
              <a:ea typeface="方正粗谭黑简体" panose="02000000000000000000" pitchFamily="2" charset="-122"/>
              <a:cs typeface="Kartika" panose="02020503030404060203" pitchFamily="18" charset="0"/>
            </a:endParaRPr>
          </a:p>
        </p:txBody>
      </p:sp>
      <p:sp>
        <p:nvSpPr>
          <p:cNvPr id="10" name="文本框 9"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38053" y="495104"/>
            <a:ext cx="1961515" cy="1445260"/>
          </a:xfrm>
          <a:prstGeom prst="rect">
            <a:avLst/>
          </a:prstGeom>
          <a:noFill/>
        </p:spPr>
        <p:txBody>
          <a:bodyPr wrap="none" rtlCol="0">
            <a:spAutoFit/>
          </a:bodyPr>
          <a:lstStyle/>
          <a:p>
            <a:pPr defTabSz="1218565">
              <a:defRPr/>
            </a:pPr>
            <a:r>
              <a:rPr lang="en-US" altLang="zh-CN" sz="8800" dirty="0" smtClean="0">
                <a:solidFill>
                  <a:srgbClr val="E72D18"/>
                </a:solidFill>
                <a:latin typeface="Agency FB" panose="020B0503020202020204" pitchFamily="34" charset="0"/>
                <a:ea typeface="方正兰亭超细黑简体" panose="02000000000000000000" pitchFamily="2" charset="-122"/>
                <a:cs typeface="Kartika" panose="02020503030404060203" pitchFamily="18" charset="0"/>
              </a:rPr>
              <a:t>20XX</a:t>
            </a:r>
            <a:endParaRPr lang="en-US" altLang="zh-CN" sz="8800" dirty="0">
              <a:solidFill>
                <a:srgbClr val="E72D18"/>
              </a:solidFill>
              <a:latin typeface="Agency FB" panose="020B0503020202020204" pitchFamily="34" charset="0"/>
              <a:ea typeface="方正兰亭超细黑简体" panose="02000000000000000000" pitchFamily="2" charset="-122"/>
              <a:cs typeface="Kartika" panose="02020503030404060203" pitchFamily="18" charset="0"/>
            </a:endParaRPr>
          </a:p>
        </p:txBody>
      </p:sp>
      <p:cxnSp>
        <p:nvCxnSpPr>
          <p:cNvPr id="11" name="直接连接符 10"/>
          <p:cNvCxnSpPr/>
          <p:nvPr/>
        </p:nvCxnSpPr>
        <p:spPr>
          <a:xfrm>
            <a:off x="608754" y="2743972"/>
            <a:ext cx="43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8754" y="3224207"/>
            <a:ext cx="432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flipH="1">
            <a:off x="608754" y="2790845"/>
            <a:ext cx="6036415" cy="369332"/>
          </a:xfrm>
          <a:prstGeom prst="rect">
            <a:avLst/>
          </a:prstGeom>
        </p:spPr>
        <p:txBody>
          <a:bodyPr wrap="square">
            <a:spAutoFit/>
          </a:bodyPr>
          <a:lstStyle/>
          <a:p>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a:t>
            </a:r>
            <a:r>
              <a:rPr lang="zh-CN" altLang="en-US" dirty="0" smtClean="0">
                <a:solidFill>
                  <a:schemeClr val="tx1">
                    <a:lumMod val="85000"/>
                    <a:lumOff val="15000"/>
                  </a:schemeClr>
                </a:solidFill>
                <a:latin typeface="幼圆" panose="02010509060101010101" pitchFamily="49" charset="-122"/>
                <a:ea typeface="幼圆" panose="02010509060101010101" pitchFamily="49" charset="-122"/>
              </a:rPr>
              <a:t>演讲辩论</a:t>
            </a:r>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a:t>
            </a:r>
            <a:r>
              <a:rPr lang="zh-CN" altLang="en-US" dirty="0" smtClean="0">
                <a:solidFill>
                  <a:schemeClr val="tx1">
                    <a:lumMod val="85000"/>
                    <a:lumOff val="15000"/>
                  </a:schemeClr>
                </a:solidFill>
                <a:latin typeface="幼圆" panose="02010509060101010101" pitchFamily="49" charset="-122"/>
                <a:ea typeface="幼圆" panose="02010509060101010101" pitchFamily="49" charset="-122"/>
              </a:rPr>
              <a:t>社团招新</a:t>
            </a:r>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a:t>
            </a:r>
            <a:r>
              <a:rPr lang="zh-CN" altLang="en-US" dirty="0" smtClean="0">
                <a:solidFill>
                  <a:schemeClr val="tx1">
                    <a:lumMod val="85000"/>
                    <a:lumOff val="15000"/>
                  </a:schemeClr>
                </a:solidFill>
                <a:latin typeface="幼圆" panose="02010509060101010101" pitchFamily="49" charset="-122"/>
                <a:ea typeface="幼圆" panose="02010509060101010101" pitchFamily="49" charset="-122"/>
              </a:rPr>
              <a:t>岗位竞选</a:t>
            </a:r>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a:t>
            </a:r>
            <a:r>
              <a:rPr lang="zh-CN" altLang="en-US" dirty="0" smtClean="0">
                <a:solidFill>
                  <a:schemeClr val="tx1">
                    <a:lumMod val="85000"/>
                    <a:lumOff val="15000"/>
                  </a:schemeClr>
                </a:solidFill>
                <a:latin typeface="幼圆" panose="02010509060101010101" pitchFamily="49" charset="-122"/>
                <a:ea typeface="幼圆" panose="02010509060101010101" pitchFamily="49" charset="-122"/>
              </a:rPr>
              <a:t>总结计划</a:t>
            </a:r>
            <a:r>
              <a:rPr lang="en-US" altLang="zh-CN" dirty="0" smtClean="0">
                <a:solidFill>
                  <a:schemeClr val="tx1">
                    <a:lumMod val="85000"/>
                    <a:lumOff val="15000"/>
                  </a:schemeClr>
                </a:solidFill>
                <a:latin typeface="幼圆" panose="02010509060101010101" pitchFamily="49" charset="-122"/>
                <a:ea typeface="幼圆" panose="02010509060101010101" pitchFamily="49" charset="-122"/>
              </a:rPr>
              <a:t>| </a:t>
            </a:r>
            <a:endParaRPr lang="zh-CN" altLang="en-US" dirty="0">
              <a:solidFill>
                <a:schemeClr val="tx1">
                  <a:lumMod val="85000"/>
                  <a:lumOff val="15000"/>
                </a:schemeClr>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1000"/>
                                        <p:tgtEl>
                                          <p:spTgt spid="7"/>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750"/>
                                        <p:tgtEl>
                                          <p:spTgt spid="8"/>
                                        </p:tgtEl>
                                      </p:cBhvr>
                                    </p:animEffect>
                                    <p:anim calcmode="lin" valueType="num">
                                      <p:cBhvr>
                                        <p:cTn id="19" dur="750" fill="hold"/>
                                        <p:tgtEl>
                                          <p:spTgt spid="8"/>
                                        </p:tgtEl>
                                        <p:attrNameLst>
                                          <p:attrName>ppt_x</p:attrName>
                                        </p:attrNameLst>
                                      </p:cBhvr>
                                      <p:tavLst>
                                        <p:tav tm="0">
                                          <p:val>
                                            <p:strVal val="#ppt_x"/>
                                          </p:val>
                                        </p:tav>
                                        <p:tav tm="100000">
                                          <p:val>
                                            <p:strVal val="#ppt_x"/>
                                          </p:val>
                                        </p:tav>
                                      </p:tavLst>
                                    </p:anim>
                                    <p:anim calcmode="lin" valueType="num">
                                      <p:cBhvr>
                                        <p:cTn id="20" dur="75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750" fill="hold"/>
                                        <p:tgtEl>
                                          <p:spTgt spid="5"/>
                                        </p:tgtEl>
                                        <p:attrNameLst>
                                          <p:attrName>ppt_w</p:attrName>
                                        </p:attrNameLst>
                                      </p:cBhvr>
                                      <p:tavLst>
                                        <p:tav tm="0">
                                          <p:val>
                                            <p:fltVal val="0"/>
                                          </p:val>
                                        </p:tav>
                                        <p:tav tm="100000">
                                          <p:val>
                                            <p:strVal val="#ppt_w"/>
                                          </p:val>
                                        </p:tav>
                                      </p:tavLst>
                                    </p:anim>
                                    <p:anim calcmode="lin" valueType="num">
                                      <p:cBhvr>
                                        <p:cTn id="25" dur="750" fill="hold"/>
                                        <p:tgtEl>
                                          <p:spTgt spid="5"/>
                                        </p:tgtEl>
                                        <p:attrNameLst>
                                          <p:attrName>ppt_h</p:attrName>
                                        </p:attrNameLst>
                                      </p:cBhvr>
                                      <p:tavLst>
                                        <p:tav tm="0">
                                          <p:val>
                                            <p:fltVal val="0"/>
                                          </p:val>
                                        </p:tav>
                                        <p:tav tm="100000">
                                          <p:val>
                                            <p:strVal val="#ppt_h"/>
                                          </p:val>
                                        </p:tav>
                                      </p:tavLst>
                                    </p:anim>
                                    <p:animEffect transition="in" filter="fade">
                                      <p:cBhvr>
                                        <p:cTn id="26" dur="750"/>
                                        <p:tgtEl>
                                          <p:spTgt spid="5"/>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750" fill="hold"/>
                                        <p:tgtEl>
                                          <p:spTgt spid="3"/>
                                        </p:tgtEl>
                                        <p:attrNameLst>
                                          <p:attrName>ppt_w</p:attrName>
                                        </p:attrNameLst>
                                      </p:cBhvr>
                                      <p:tavLst>
                                        <p:tav tm="0">
                                          <p:val>
                                            <p:fltVal val="0"/>
                                          </p:val>
                                        </p:tav>
                                        <p:tav tm="100000">
                                          <p:val>
                                            <p:strVal val="#ppt_w"/>
                                          </p:val>
                                        </p:tav>
                                      </p:tavLst>
                                    </p:anim>
                                    <p:anim calcmode="lin" valueType="num">
                                      <p:cBhvr>
                                        <p:cTn id="30" dur="750" fill="hold"/>
                                        <p:tgtEl>
                                          <p:spTgt spid="3"/>
                                        </p:tgtEl>
                                        <p:attrNameLst>
                                          <p:attrName>ppt_h</p:attrName>
                                        </p:attrNameLst>
                                      </p:cBhvr>
                                      <p:tavLst>
                                        <p:tav tm="0">
                                          <p:val>
                                            <p:fltVal val="0"/>
                                          </p:val>
                                        </p:tav>
                                        <p:tav tm="100000">
                                          <p:val>
                                            <p:strVal val="#ppt_h"/>
                                          </p:val>
                                        </p:tav>
                                      </p:tavLst>
                                    </p:anim>
                                    <p:animEffect transition="in" filter="fade">
                                      <p:cBhvr>
                                        <p:cTn id="31" dur="75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52"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Scale>
                                      <p:cBhvr>
                                        <p:cTn id="3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0"/>
                                        </p:tgtEl>
                                        <p:attrNameLst>
                                          <p:attrName>ppt_x</p:attrName>
                                          <p:attrName>ppt_y</p:attrName>
                                        </p:attrNameLst>
                                      </p:cBhvr>
                                    </p:animMotion>
                                    <p:animEffect transition="in" filter="fade">
                                      <p:cBhvr>
                                        <p:cTn id="41" dur="1000"/>
                                        <p:tgtEl>
                                          <p:spTgt spid="10"/>
                                        </p:tgtEl>
                                      </p:cBhvr>
                                    </p:animEffect>
                                  </p:childTnLst>
                                </p:cTn>
                              </p:par>
                            </p:childTnLst>
                          </p:cTn>
                        </p:par>
                        <p:par>
                          <p:cTn id="42" fill="hold">
                            <p:stCondLst>
                              <p:cond delay="5000"/>
                            </p:stCondLst>
                            <p:childTnLst>
                              <p:par>
                                <p:cTn id="43" presetID="25"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8" dur="1000" fill="hold"/>
                                        <p:tgtEl>
                                          <p:spTgt spid="9"/>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9"/>
                                        </p:tgtEl>
                                      </p:cBhvr>
                                    </p:animEffect>
                                  </p:childTnLst>
                                </p:cTn>
                              </p:par>
                            </p:childTnLst>
                          </p:cTn>
                        </p:par>
                        <p:par>
                          <p:cTn id="53" fill="hold">
                            <p:stCondLst>
                              <p:cond delay="60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1000"/>
                                        <p:tgtEl>
                                          <p:spTgt spid="11"/>
                                        </p:tgtEl>
                                      </p:cBhvr>
                                    </p:animEffect>
                                  </p:childTnLst>
                                </p:cTn>
                              </p:par>
                              <p:par>
                                <p:cTn id="57" presetID="22" presetClass="entr" presetSubtype="2"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right)">
                                      <p:cBhvr>
                                        <p:cTn id="59" dur="1000"/>
                                        <p:tgtEl>
                                          <p:spTgt spid="12"/>
                                        </p:tgtEl>
                                      </p:cBhvr>
                                    </p:animEffect>
                                  </p:childTnLst>
                                </p:cTn>
                              </p:par>
                            </p:childTnLst>
                          </p:cTn>
                        </p:par>
                        <p:par>
                          <p:cTn id="60" fill="hold">
                            <p:stCondLst>
                              <p:cond delay="7000"/>
                            </p:stCondLst>
                            <p:childTnLst>
                              <p:par>
                                <p:cTn id="61" presetID="50" presetClass="entr" presetSubtype="0" decel="10000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3"/>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a:solidFill>
                  <a:srgbClr val="E72D18"/>
                </a:solidFill>
                <a:latin typeface="方正粗谭黑简体" panose="02000000000000000000" pitchFamily="2" charset="-122"/>
                <a:ea typeface="方正粗谭黑简体" panose="02000000000000000000" pitchFamily="2" charset="-122"/>
              </a:rPr>
              <a:t>一、此处添加您的标题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5" name="TextBox 29"/>
          <p:cNvSpPr txBox="1"/>
          <p:nvPr/>
        </p:nvSpPr>
        <p:spPr>
          <a:xfrm>
            <a:off x="8043391" y="2314489"/>
            <a:ext cx="3407716" cy="53328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grpSp>
        <p:nvGrpSpPr>
          <p:cNvPr id="6" name="组合 5"/>
          <p:cNvGrpSpPr/>
          <p:nvPr/>
        </p:nvGrpSpPr>
        <p:grpSpPr>
          <a:xfrm>
            <a:off x="3998449" y="2293827"/>
            <a:ext cx="3947646" cy="567270"/>
            <a:chOff x="4017302" y="1887432"/>
            <a:chExt cx="3947646" cy="567270"/>
          </a:xfrm>
        </p:grpSpPr>
        <p:sp>
          <p:nvSpPr>
            <p:cNvPr id="7" name="任意多边形 6"/>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sp>
          <p:nvSpPr>
            <p:cNvPr id="8" name="TextBox 30"/>
            <p:cNvSpPr txBox="1"/>
            <p:nvPr/>
          </p:nvSpPr>
          <p:spPr>
            <a:xfrm>
              <a:off x="5598058" y="1940379"/>
              <a:ext cx="2366890" cy="430887"/>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dirty="0" smtClean="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rPr>
                <a:t>添加标题</a:t>
              </a:r>
              <a:endPar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grpSp>
      <p:grpSp>
        <p:nvGrpSpPr>
          <p:cNvPr id="9" name="组合 8"/>
          <p:cNvGrpSpPr/>
          <p:nvPr/>
        </p:nvGrpSpPr>
        <p:grpSpPr>
          <a:xfrm>
            <a:off x="4737210" y="3089164"/>
            <a:ext cx="3208886" cy="567270"/>
            <a:chOff x="4756064" y="2682769"/>
            <a:chExt cx="3208885" cy="567270"/>
          </a:xfrm>
        </p:grpSpPr>
        <p:sp>
          <p:nvSpPr>
            <p:cNvPr id="10" name="任意多边形 9"/>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sp>
          <p:nvSpPr>
            <p:cNvPr id="11" name="TextBox 30"/>
            <p:cNvSpPr txBox="1"/>
            <p:nvPr/>
          </p:nvSpPr>
          <p:spPr>
            <a:xfrm>
              <a:off x="5598059" y="2746086"/>
              <a:ext cx="2366890" cy="430887"/>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rPr>
                <a:t>添加标题</a:t>
              </a:r>
              <a:endPar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grpSp>
      <p:grpSp>
        <p:nvGrpSpPr>
          <p:cNvPr id="12" name="组合 11"/>
          <p:cNvGrpSpPr/>
          <p:nvPr/>
        </p:nvGrpSpPr>
        <p:grpSpPr>
          <a:xfrm>
            <a:off x="4994633" y="3884506"/>
            <a:ext cx="2888828" cy="567271"/>
            <a:chOff x="5013486" y="3478106"/>
            <a:chExt cx="2888828" cy="567270"/>
          </a:xfrm>
        </p:grpSpPr>
        <p:sp>
          <p:nvSpPr>
            <p:cNvPr id="13" name="任意多边形 12"/>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sp>
          <p:nvSpPr>
            <p:cNvPr id="14" name="TextBox 30"/>
            <p:cNvSpPr txBox="1"/>
            <p:nvPr/>
          </p:nvSpPr>
          <p:spPr>
            <a:xfrm>
              <a:off x="5598058" y="3541418"/>
              <a:ext cx="2304256" cy="430886"/>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rPr>
                <a:t>添加标题</a:t>
              </a:r>
              <a:endPar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grpSp>
      <p:grpSp>
        <p:nvGrpSpPr>
          <p:cNvPr id="15" name="组合 14"/>
          <p:cNvGrpSpPr/>
          <p:nvPr/>
        </p:nvGrpSpPr>
        <p:grpSpPr>
          <a:xfrm>
            <a:off x="4737213" y="4679835"/>
            <a:ext cx="3208883" cy="567270"/>
            <a:chOff x="4756066" y="4273443"/>
            <a:chExt cx="3208883" cy="567270"/>
          </a:xfrm>
        </p:grpSpPr>
        <p:sp>
          <p:nvSpPr>
            <p:cNvPr id="16" name="任意多边形 15"/>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sp>
          <p:nvSpPr>
            <p:cNvPr id="17" name="TextBox 30"/>
            <p:cNvSpPr txBox="1"/>
            <p:nvPr/>
          </p:nvSpPr>
          <p:spPr>
            <a:xfrm>
              <a:off x="5598058" y="4341634"/>
              <a:ext cx="2366891" cy="430887"/>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rPr>
                <a:t>添加标题</a:t>
              </a:r>
              <a:endPar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grpSp>
      <p:grpSp>
        <p:nvGrpSpPr>
          <p:cNvPr id="18" name="组合 17"/>
          <p:cNvGrpSpPr/>
          <p:nvPr/>
        </p:nvGrpSpPr>
        <p:grpSpPr>
          <a:xfrm>
            <a:off x="3998449" y="5475174"/>
            <a:ext cx="3947646" cy="567270"/>
            <a:chOff x="4017302" y="5068782"/>
            <a:chExt cx="3947646" cy="567270"/>
          </a:xfrm>
        </p:grpSpPr>
        <p:sp>
          <p:nvSpPr>
            <p:cNvPr id="19" name="任意多边形 18"/>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方正姚体" panose="02010601030101010101" pitchFamily="2" charset="-122"/>
                <a:ea typeface="方正姚体" panose="02010601030101010101" pitchFamily="2" charset="-122"/>
              </a:endParaRPr>
            </a:p>
          </p:txBody>
        </p:sp>
        <p:sp>
          <p:nvSpPr>
            <p:cNvPr id="20" name="TextBox 30"/>
            <p:cNvSpPr txBox="1"/>
            <p:nvPr/>
          </p:nvSpPr>
          <p:spPr>
            <a:xfrm>
              <a:off x="5598058" y="5136973"/>
              <a:ext cx="2366890" cy="430887"/>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rPr>
                <a:t>添加标题</a:t>
              </a:r>
              <a:endParaRPr lang="zh-CN" altLang="en-US" sz="2800" dirty="0">
                <a:solidFill>
                  <a:srgbClr val="FFFFFF"/>
                </a:solidFill>
                <a:latin typeface="方正粗谭黑简体" panose="02000000000000000000" pitchFamily="2" charset="-122"/>
                <a:ea typeface="方正粗谭黑简体" panose="02000000000000000000" pitchFamily="2" charset="-122"/>
                <a:cs typeface="Arial" panose="020B0604020202020204" pitchFamily="34" charset="0"/>
              </a:endParaRPr>
            </a:p>
          </p:txBody>
        </p:sp>
      </p:grpSp>
      <p:sp>
        <p:nvSpPr>
          <p:cNvPr id="21" name="TextBox 29"/>
          <p:cNvSpPr txBox="1"/>
          <p:nvPr/>
        </p:nvSpPr>
        <p:spPr>
          <a:xfrm>
            <a:off x="8043391" y="3109825"/>
            <a:ext cx="3407716" cy="53328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2" name="TextBox 29"/>
          <p:cNvSpPr txBox="1"/>
          <p:nvPr/>
        </p:nvSpPr>
        <p:spPr>
          <a:xfrm>
            <a:off x="8043391" y="3905162"/>
            <a:ext cx="3407716" cy="53328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3" name="TextBox 29"/>
          <p:cNvSpPr txBox="1"/>
          <p:nvPr/>
        </p:nvSpPr>
        <p:spPr>
          <a:xfrm>
            <a:off x="8043391" y="4700499"/>
            <a:ext cx="3407716" cy="53328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4" name="TextBox 29"/>
          <p:cNvSpPr txBox="1"/>
          <p:nvPr/>
        </p:nvSpPr>
        <p:spPr>
          <a:xfrm>
            <a:off x="8043391" y="5495838"/>
            <a:ext cx="3407716" cy="53328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5" name="椭圆 24"/>
          <p:cNvSpPr/>
          <p:nvPr/>
        </p:nvSpPr>
        <p:spPr>
          <a:xfrm>
            <a:off x="678999" y="2071809"/>
            <a:ext cx="4192664" cy="4192664"/>
          </a:xfrm>
          <a:prstGeom prst="ellipse">
            <a:avLst/>
          </a:prstGeom>
          <a:blipFill dpi="0" rotWithShape="1">
            <a:blip r:embed="rId1">
              <a:extLst>
                <a:ext uri="{28A0092B-C50C-407E-A947-70E740481C1C}">
                  <a14:useLocalDpi xmlns:a14="http://schemas.microsoft.com/office/drawing/2010/main" val="0"/>
                </a:ext>
              </a:extLst>
            </a:blip>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1924"/>
                            </p:stCondLst>
                            <p:childTnLst>
                              <p:par>
                                <p:cTn id="27" presetID="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20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4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6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0-#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80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childTnLst>
                          </p:cTn>
                        </p:par>
                        <p:par>
                          <p:cTn id="47" fill="hold">
                            <p:stCondLst>
                              <p:cond delay="2424"/>
                            </p:stCondLst>
                            <p:childTnLst>
                              <p:par>
                                <p:cTn id="48" presetID="2" presetClass="entr" presetSubtype="2"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500" fill="hold"/>
                                        <p:tgtEl>
                                          <p:spTgt spid="5"/>
                                        </p:tgtEl>
                                        <p:attrNameLst>
                                          <p:attrName>ppt_x</p:attrName>
                                        </p:attrNameLst>
                                      </p:cBhvr>
                                      <p:tavLst>
                                        <p:tav tm="0">
                                          <p:val>
                                            <p:strVal val="1+#ppt_w/2"/>
                                          </p:val>
                                        </p:tav>
                                        <p:tav tm="100000">
                                          <p:val>
                                            <p:strVal val="#ppt_x"/>
                                          </p:val>
                                        </p:tav>
                                      </p:tavLst>
                                    </p:anim>
                                    <p:anim calcmode="lin" valueType="num">
                                      <p:cBhvr additive="base">
                                        <p:cTn id="51" dur="500" fill="hold"/>
                                        <p:tgtEl>
                                          <p:spTgt spid="5"/>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20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1+#ppt_w/2"/>
                                          </p:val>
                                        </p:tav>
                                        <p:tav tm="100000">
                                          <p:val>
                                            <p:strVal val="#ppt_x"/>
                                          </p:val>
                                        </p:tav>
                                      </p:tavLst>
                                    </p:anim>
                                    <p:anim calcmode="lin" valueType="num">
                                      <p:cBhvr additive="base">
                                        <p:cTn id="55" dur="500" fill="hold"/>
                                        <p:tgtEl>
                                          <p:spTgt spid="21"/>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40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1+#ppt_w/2"/>
                                          </p:val>
                                        </p:tav>
                                        <p:tav tm="100000">
                                          <p:val>
                                            <p:strVal val="#ppt_x"/>
                                          </p:val>
                                        </p:tav>
                                      </p:tavLst>
                                    </p:anim>
                                    <p:anim calcmode="lin" valueType="num">
                                      <p:cBhvr additive="base">
                                        <p:cTn id="59" dur="500" fill="hold"/>
                                        <p:tgtEl>
                                          <p:spTgt spid="22"/>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60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1+#ppt_w/2"/>
                                          </p:val>
                                        </p:tav>
                                        <p:tav tm="100000">
                                          <p:val>
                                            <p:strVal val="#ppt_x"/>
                                          </p:val>
                                        </p:tav>
                                      </p:tavLst>
                                    </p:anim>
                                    <p:anim calcmode="lin" valueType="num">
                                      <p:cBhvr additive="base">
                                        <p:cTn id="63" dur="500" fill="hold"/>
                                        <p:tgtEl>
                                          <p:spTgt spid="2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80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1+#ppt_w/2"/>
                                          </p:val>
                                        </p:tav>
                                        <p:tav tm="100000">
                                          <p:val>
                                            <p:strVal val="#ppt_x"/>
                                          </p:val>
                                        </p:tav>
                                      </p:tavLst>
                                    </p:anim>
                                    <p:anim calcmode="lin" valueType="num">
                                      <p:cBhvr additive="base">
                                        <p:cTn id="6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1" grpId="0"/>
      <p:bldP spid="22" grpId="0"/>
      <p:bldP spid="23"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a:solidFill>
                  <a:srgbClr val="E72D18"/>
                </a:solidFill>
                <a:latin typeface="方正粗谭黑简体" panose="02000000000000000000" pitchFamily="2" charset="-122"/>
                <a:ea typeface="方正粗谭黑简体" panose="02000000000000000000" pitchFamily="2" charset="-122"/>
              </a:rPr>
              <a:t>一、此处添加您的标题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sp>
        <p:nvSpPr>
          <p:cNvPr id="5" name="文本框 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832738" y="2691117"/>
            <a:ext cx="2378785"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6" name="文本框 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00474" y="2691117"/>
            <a:ext cx="2376968"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cxnSp>
        <p:nvCxnSpPr>
          <p:cNvPr id="7" name="直接连接符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921297" y="4082205"/>
            <a:ext cx="8316000" cy="0"/>
          </a:xfrm>
          <a:prstGeom prst="line">
            <a:avLst/>
          </a:prstGeom>
          <a:ln w="6350">
            <a:solidFill>
              <a:srgbClr val="2E2E2E"/>
            </a:solidFill>
          </a:ln>
        </p:spPr>
        <p:style>
          <a:lnRef idx="1">
            <a:schemeClr val="accent1"/>
          </a:lnRef>
          <a:fillRef idx="0">
            <a:schemeClr val="accent1"/>
          </a:fillRef>
          <a:effectRef idx="0">
            <a:schemeClr val="accent1"/>
          </a:effectRef>
          <a:fontRef idx="minor">
            <a:schemeClr val="tx1"/>
          </a:fontRef>
        </p:style>
      </p:cxnSp>
      <p:sp>
        <p:nvSpPr>
          <p:cNvPr id="8"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3887272" y="3981220"/>
            <a:ext cx="209305" cy="209306"/>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5964867" y="3991750"/>
            <a:ext cx="209305" cy="209306"/>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872361" y="3976048"/>
            <a:ext cx="209305" cy="209306"/>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8160448" y="3991750"/>
            <a:ext cx="209305" cy="209306"/>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0080467" y="3991750"/>
            <a:ext cx="209305" cy="209306"/>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400746" y="4422863"/>
            <a:ext cx="2376968"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14" name="文本框 1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4994792" y="4459383"/>
            <a:ext cx="2376968"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15" name="文本框 1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82866" y="4419122"/>
            <a:ext cx="2398347" cy="932563"/>
          </a:xfrm>
          <a:prstGeom prst="rect">
            <a:avLst/>
          </a:prstGeom>
          <a:noFill/>
          <a:effectLst/>
        </p:spPr>
        <p:txBody>
          <a:bodyPr wrap="square"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grpSp>
        <p:nvGrpSpPr>
          <p:cNvPr id="16" name="组合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1194250" y="2051607"/>
            <a:ext cx="1544637" cy="1758718"/>
            <a:chOff x="1213104" y="2098742"/>
            <a:chExt cx="1544637" cy="1758718"/>
          </a:xfrm>
        </p:grpSpPr>
        <p:sp>
          <p:nvSpPr>
            <p:cNvPr id="17" name="Freeform 30"/>
            <p:cNvSpPr/>
            <p:nvPr/>
          </p:nvSpPr>
          <p:spPr bwMode="auto">
            <a:xfrm flipV="1">
              <a:off x="1213104"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圆角矩形 17"/>
            <p:cNvSpPr/>
            <p:nvPr/>
          </p:nvSpPr>
          <p:spPr>
            <a:xfrm flipV="1">
              <a:off x="1366676" y="2213045"/>
              <a:ext cx="1224371" cy="323480"/>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矩形 18"/>
            <p:cNvSpPr/>
            <p:nvPr/>
          </p:nvSpPr>
          <p:spPr>
            <a:xfrm>
              <a:off x="1540164" y="2139221"/>
              <a:ext cx="890516" cy="398780"/>
            </a:xfrm>
            <a:prstGeom prst="rect">
              <a:avLst/>
            </a:prstGeom>
            <a:effectLst/>
          </p:spPr>
          <p:txBody>
            <a:bodyPr wrap="square">
              <a:spAutoFit/>
            </a:bodyPr>
            <a:lstStyle/>
            <a:p>
              <a:pPr algn="ctr"/>
              <a:r>
                <a:rPr lang="en-US" altLang="zh-CN" sz="2000" dirty="0" smtClean="0">
                  <a:solidFill>
                    <a:srgbClr val="E72D18"/>
                  </a:solidFill>
                  <a:latin typeface="Haettenschweiler" panose="020B0706040902060204" pitchFamily="34" charset="0"/>
                  <a:ea typeface="微软雅黑" panose="020B0503020204020204" pitchFamily="34" charset="-122"/>
                </a:rPr>
                <a:t>2016</a:t>
              </a:r>
              <a:endParaRPr lang="zh-CN" altLang="en-US" sz="2000" dirty="0">
                <a:solidFill>
                  <a:srgbClr val="E72D18"/>
                </a:solidFill>
                <a:latin typeface="Haettenschweiler" panose="020B0706040902060204" pitchFamily="34" charset="0"/>
                <a:ea typeface="微软雅黑" panose="020B0503020204020204" pitchFamily="34" charset="-122"/>
              </a:endParaRPr>
            </a:p>
          </p:txBody>
        </p:sp>
        <p:sp>
          <p:nvSpPr>
            <p:cNvPr id="20" name="Freeform 48"/>
            <p:cNvSpPr>
              <a:spLocks noEditPoints="1"/>
            </p:cNvSpPr>
            <p:nvPr/>
          </p:nvSpPr>
          <p:spPr bwMode="auto">
            <a:xfrm>
              <a:off x="1765262" y="3009117"/>
              <a:ext cx="450005" cy="43074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dirty="0">
                <a:solidFill>
                  <a:schemeClr val="accent2"/>
                </a:solidFill>
              </a:endParaRPr>
            </a:p>
          </p:txBody>
        </p:sp>
      </p:grpSp>
      <p:grpSp>
        <p:nvGrpSpPr>
          <p:cNvPr id="21" name="组合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310532" y="2051607"/>
            <a:ext cx="1544637" cy="1758718"/>
            <a:chOff x="5329386" y="2098742"/>
            <a:chExt cx="1544637" cy="1758718"/>
          </a:xfrm>
        </p:grpSpPr>
        <p:sp>
          <p:nvSpPr>
            <p:cNvPr id="22" name="Freeform 30"/>
            <p:cNvSpPr/>
            <p:nvPr/>
          </p:nvSpPr>
          <p:spPr bwMode="auto">
            <a:xfrm flipV="1">
              <a:off x="5329386"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flipV="1">
              <a:off x="5482958" y="2213045"/>
              <a:ext cx="1224371" cy="323480"/>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矩形 23"/>
            <p:cNvSpPr/>
            <p:nvPr/>
          </p:nvSpPr>
          <p:spPr>
            <a:xfrm>
              <a:off x="5656446" y="2139221"/>
              <a:ext cx="890516" cy="398780"/>
            </a:xfrm>
            <a:prstGeom prst="rect">
              <a:avLst/>
            </a:prstGeom>
            <a:effectLst/>
          </p:spPr>
          <p:txBody>
            <a:bodyPr wrap="square">
              <a:spAutoFit/>
            </a:bodyPr>
            <a:lstStyle/>
            <a:p>
              <a:pPr algn="ctr"/>
              <a:r>
                <a:rPr lang="en-US" altLang="zh-CN" sz="2000" dirty="0">
                  <a:solidFill>
                    <a:srgbClr val="E72D18"/>
                  </a:solidFill>
                  <a:latin typeface="Haettenschweiler" panose="020B0706040902060204" pitchFamily="34" charset="0"/>
                  <a:ea typeface="微软雅黑" panose="020B0503020204020204" pitchFamily="34" charset="-122"/>
                </a:rPr>
                <a:t>2018</a:t>
              </a:r>
              <a:endParaRPr lang="zh-CN" altLang="en-US" sz="2000" dirty="0">
                <a:solidFill>
                  <a:srgbClr val="E72D18"/>
                </a:solidFill>
                <a:latin typeface="Haettenschweiler" panose="020B0706040902060204" pitchFamily="34" charset="0"/>
                <a:ea typeface="微软雅黑" panose="020B0503020204020204" pitchFamily="34" charset="-122"/>
              </a:endParaRPr>
            </a:p>
          </p:txBody>
        </p:sp>
        <p:sp>
          <p:nvSpPr>
            <p:cNvPr id="25" name="Freeform 26"/>
            <p:cNvSpPr>
              <a:spLocks noEditPoints="1"/>
            </p:cNvSpPr>
            <p:nvPr/>
          </p:nvSpPr>
          <p:spPr bwMode="auto">
            <a:xfrm>
              <a:off x="5930692" y="3009117"/>
              <a:ext cx="372242" cy="39109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6" name="组合 2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205016" y="4302313"/>
            <a:ext cx="1544637" cy="1758718"/>
            <a:chOff x="3223870" y="4349448"/>
            <a:chExt cx="1544637" cy="1758718"/>
          </a:xfrm>
        </p:grpSpPr>
        <p:sp>
          <p:nvSpPr>
            <p:cNvPr id="27" name="Freeform 30"/>
            <p:cNvSpPr/>
            <p:nvPr/>
          </p:nvSpPr>
          <p:spPr bwMode="auto">
            <a:xfrm>
              <a:off x="3223870" y="4349448"/>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圆角矩形 27"/>
            <p:cNvSpPr/>
            <p:nvPr/>
          </p:nvSpPr>
          <p:spPr>
            <a:xfrm>
              <a:off x="3377442" y="5670383"/>
              <a:ext cx="1224371" cy="323480"/>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矩形 28"/>
            <p:cNvSpPr/>
            <p:nvPr/>
          </p:nvSpPr>
          <p:spPr>
            <a:xfrm>
              <a:off x="3551545" y="5609418"/>
              <a:ext cx="890516" cy="398780"/>
            </a:xfrm>
            <a:prstGeom prst="rect">
              <a:avLst/>
            </a:prstGeom>
            <a:effectLst/>
          </p:spPr>
          <p:txBody>
            <a:bodyPr wrap="square">
              <a:spAutoFit/>
            </a:bodyPr>
            <a:lstStyle/>
            <a:p>
              <a:pPr algn="ctr"/>
              <a:r>
                <a:rPr lang="en-US" altLang="zh-CN" sz="2000" dirty="0">
                  <a:solidFill>
                    <a:srgbClr val="E72D18"/>
                  </a:solidFill>
                  <a:latin typeface="Haettenschweiler" panose="020B0706040902060204" pitchFamily="34" charset="0"/>
                  <a:ea typeface="微软雅黑" panose="020B0503020204020204" pitchFamily="34" charset="-122"/>
                </a:rPr>
                <a:t>2017</a:t>
              </a:r>
              <a:endParaRPr lang="zh-CN" altLang="en-US" sz="2000" dirty="0">
                <a:solidFill>
                  <a:srgbClr val="E72D18"/>
                </a:solidFill>
                <a:latin typeface="Haettenschweiler" panose="020B0706040902060204" pitchFamily="34" charset="0"/>
                <a:ea typeface="微软雅黑" panose="020B0503020204020204" pitchFamily="34" charset="-122"/>
              </a:endParaRPr>
            </a:p>
          </p:txBody>
        </p:sp>
        <p:sp>
          <p:nvSpPr>
            <p:cNvPr id="30" name="Freeform 31"/>
            <p:cNvSpPr>
              <a:spLocks noEditPoints="1"/>
            </p:cNvSpPr>
            <p:nvPr/>
          </p:nvSpPr>
          <p:spPr bwMode="auto">
            <a:xfrm>
              <a:off x="3843451" y="4769987"/>
              <a:ext cx="355432" cy="446982"/>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CFCFD"/>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1" name="组合 3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426134" y="2089718"/>
            <a:ext cx="1544637" cy="1758718"/>
            <a:chOff x="9444988" y="2136853"/>
            <a:chExt cx="1544637" cy="1758718"/>
          </a:xfrm>
        </p:grpSpPr>
        <p:sp>
          <p:nvSpPr>
            <p:cNvPr id="32" name="Freeform 30"/>
            <p:cNvSpPr/>
            <p:nvPr/>
          </p:nvSpPr>
          <p:spPr bwMode="auto">
            <a:xfrm flipV="1">
              <a:off x="9444988" y="2136853"/>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圆角矩形 32"/>
            <p:cNvSpPr/>
            <p:nvPr/>
          </p:nvSpPr>
          <p:spPr>
            <a:xfrm flipV="1">
              <a:off x="9598560" y="2251156"/>
              <a:ext cx="1224371" cy="323480"/>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矩形 33"/>
            <p:cNvSpPr/>
            <p:nvPr/>
          </p:nvSpPr>
          <p:spPr>
            <a:xfrm>
              <a:off x="9772048" y="2177332"/>
              <a:ext cx="890516" cy="398780"/>
            </a:xfrm>
            <a:prstGeom prst="rect">
              <a:avLst/>
            </a:prstGeom>
            <a:effectLst/>
          </p:spPr>
          <p:txBody>
            <a:bodyPr wrap="square">
              <a:spAutoFit/>
            </a:bodyPr>
            <a:lstStyle/>
            <a:p>
              <a:pPr algn="ctr"/>
              <a:r>
                <a:rPr lang="en-US" altLang="zh-CN" sz="2000" dirty="0">
                  <a:solidFill>
                    <a:srgbClr val="E72D18"/>
                  </a:solidFill>
                  <a:latin typeface="Haettenschweiler" panose="020B0706040902060204" pitchFamily="34" charset="0"/>
                  <a:ea typeface="微软雅黑" panose="020B0503020204020204" pitchFamily="34" charset="-122"/>
                </a:rPr>
                <a:t>2020</a:t>
              </a:r>
              <a:endParaRPr lang="zh-CN" altLang="en-US" sz="2000" dirty="0">
                <a:solidFill>
                  <a:srgbClr val="E72D18"/>
                </a:solidFill>
                <a:latin typeface="Haettenschweiler" panose="020B0706040902060204" pitchFamily="34" charset="0"/>
                <a:ea typeface="微软雅黑" panose="020B0503020204020204" pitchFamily="34" charset="-122"/>
              </a:endParaRPr>
            </a:p>
          </p:txBody>
        </p:sp>
        <p:sp>
          <p:nvSpPr>
            <p:cNvPr id="35" name="Freeform 16"/>
            <p:cNvSpPr>
              <a:spLocks noEditPoints="1"/>
            </p:cNvSpPr>
            <p:nvPr/>
          </p:nvSpPr>
          <p:spPr bwMode="auto">
            <a:xfrm>
              <a:off x="9994727" y="3033078"/>
              <a:ext cx="522847" cy="41695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7EB"/>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6" name="组合 3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491365" y="4316789"/>
            <a:ext cx="1544637" cy="1758718"/>
            <a:chOff x="7510219" y="4363924"/>
            <a:chExt cx="1544637" cy="1758718"/>
          </a:xfrm>
        </p:grpSpPr>
        <p:sp>
          <p:nvSpPr>
            <p:cNvPr id="37" name="Freeform 32"/>
            <p:cNvSpPr/>
            <p:nvPr/>
          </p:nvSpPr>
          <p:spPr bwMode="auto">
            <a:xfrm>
              <a:off x="7510219" y="4363924"/>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圆角矩形 37"/>
            <p:cNvSpPr/>
            <p:nvPr/>
          </p:nvSpPr>
          <p:spPr>
            <a:xfrm>
              <a:off x="7670351" y="5684859"/>
              <a:ext cx="1224371" cy="323480"/>
            </a:xfrm>
            <a:prstGeom prst="roundRect">
              <a:avLst>
                <a:gd name="adj" fmla="val 5000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矩形 38"/>
            <p:cNvSpPr/>
            <p:nvPr/>
          </p:nvSpPr>
          <p:spPr>
            <a:xfrm>
              <a:off x="7853108" y="5627585"/>
              <a:ext cx="890516" cy="398780"/>
            </a:xfrm>
            <a:prstGeom prst="rect">
              <a:avLst/>
            </a:prstGeom>
            <a:effectLst/>
          </p:spPr>
          <p:txBody>
            <a:bodyPr wrap="square">
              <a:spAutoFit/>
            </a:bodyPr>
            <a:lstStyle/>
            <a:p>
              <a:pPr algn="ctr"/>
              <a:r>
                <a:rPr lang="en-US" altLang="zh-CN" sz="2000" dirty="0">
                  <a:solidFill>
                    <a:srgbClr val="E72D18"/>
                  </a:solidFill>
                  <a:latin typeface="Haettenschweiler" panose="020B0706040902060204" pitchFamily="34" charset="0"/>
                  <a:ea typeface="微软雅黑" panose="020B0503020204020204" pitchFamily="34" charset="-122"/>
                </a:rPr>
                <a:t>2019</a:t>
              </a:r>
              <a:endParaRPr lang="zh-CN" altLang="en-US" sz="2000" dirty="0">
                <a:solidFill>
                  <a:srgbClr val="E72D18"/>
                </a:solidFill>
                <a:latin typeface="Haettenschweiler" panose="020B0706040902060204" pitchFamily="34" charset="0"/>
                <a:ea typeface="微软雅黑" panose="020B0503020204020204" pitchFamily="34" charset="-122"/>
              </a:endParaRPr>
            </a:p>
          </p:txBody>
        </p:sp>
        <p:sp>
          <p:nvSpPr>
            <p:cNvPr id="40" name="Freeform 223"/>
            <p:cNvSpPr/>
            <p:nvPr/>
          </p:nvSpPr>
          <p:spPr bwMode="auto">
            <a:xfrm>
              <a:off x="8064242" y="4769987"/>
              <a:ext cx="439249" cy="35624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9F8F9"/>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22" presetClass="entr" presetSubtype="8"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1924"/>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2424"/>
                            </p:stCondLst>
                            <p:childTnLst>
                              <p:par>
                                <p:cTn id="41" presetID="2" presetClass="entr" presetSubtype="1" decel="3060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750" fill="hold"/>
                                        <p:tgtEl>
                                          <p:spTgt spid="16"/>
                                        </p:tgtEl>
                                        <p:attrNameLst>
                                          <p:attrName>ppt_x</p:attrName>
                                        </p:attrNameLst>
                                      </p:cBhvr>
                                      <p:tavLst>
                                        <p:tav tm="0">
                                          <p:val>
                                            <p:strVal val="#ppt_x"/>
                                          </p:val>
                                        </p:tav>
                                        <p:tav tm="100000">
                                          <p:val>
                                            <p:strVal val="#ppt_x"/>
                                          </p:val>
                                        </p:tav>
                                      </p:tavLst>
                                    </p:anim>
                                    <p:anim calcmode="lin" valueType="num">
                                      <p:cBhvr additive="base">
                                        <p:cTn id="44" dur="750" fill="hold"/>
                                        <p:tgtEl>
                                          <p:spTgt spid="16"/>
                                        </p:tgtEl>
                                        <p:attrNameLst>
                                          <p:attrName>ppt_y</p:attrName>
                                        </p:attrNameLst>
                                      </p:cBhvr>
                                      <p:tavLst>
                                        <p:tav tm="0">
                                          <p:val>
                                            <p:strVal val="0-#ppt_h/2"/>
                                          </p:val>
                                        </p:tav>
                                        <p:tav tm="100000">
                                          <p:val>
                                            <p:strVal val="#ppt_y"/>
                                          </p:val>
                                        </p:tav>
                                      </p:tavLst>
                                    </p:anim>
                                  </p:childTnLst>
                                </p:cTn>
                              </p:par>
                              <p:par>
                                <p:cTn id="45" presetID="2" presetClass="entr" presetSubtype="1" decel="30600" fill="hold" nodeType="withEffect">
                                  <p:stCondLst>
                                    <p:cond delay="25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750" fill="hold"/>
                                        <p:tgtEl>
                                          <p:spTgt spid="21"/>
                                        </p:tgtEl>
                                        <p:attrNameLst>
                                          <p:attrName>ppt_x</p:attrName>
                                        </p:attrNameLst>
                                      </p:cBhvr>
                                      <p:tavLst>
                                        <p:tav tm="0">
                                          <p:val>
                                            <p:strVal val="#ppt_x"/>
                                          </p:val>
                                        </p:tav>
                                        <p:tav tm="100000">
                                          <p:val>
                                            <p:strVal val="#ppt_x"/>
                                          </p:val>
                                        </p:tav>
                                      </p:tavLst>
                                    </p:anim>
                                    <p:anim calcmode="lin" valueType="num">
                                      <p:cBhvr additive="base">
                                        <p:cTn id="48" dur="750" fill="hold"/>
                                        <p:tgtEl>
                                          <p:spTgt spid="21"/>
                                        </p:tgtEl>
                                        <p:attrNameLst>
                                          <p:attrName>ppt_y</p:attrName>
                                        </p:attrNameLst>
                                      </p:cBhvr>
                                      <p:tavLst>
                                        <p:tav tm="0">
                                          <p:val>
                                            <p:strVal val="0-#ppt_h/2"/>
                                          </p:val>
                                        </p:tav>
                                        <p:tav tm="100000">
                                          <p:val>
                                            <p:strVal val="#ppt_y"/>
                                          </p:val>
                                        </p:tav>
                                      </p:tavLst>
                                    </p:anim>
                                  </p:childTnLst>
                                </p:cTn>
                              </p:par>
                              <p:par>
                                <p:cTn id="49" presetID="2" presetClass="entr" presetSubtype="1" decel="30600" fill="hold" nodeType="withEffect">
                                  <p:stCondLst>
                                    <p:cond delay="50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750" fill="hold"/>
                                        <p:tgtEl>
                                          <p:spTgt spid="31"/>
                                        </p:tgtEl>
                                        <p:attrNameLst>
                                          <p:attrName>ppt_x</p:attrName>
                                        </p:attrNameLst>
                                      </p:cBhvr>
                                      <p:tavLst>
                                        <p:tav tm="0">
                                          <p:val>
                                            <p:strVal val="#ppt_x"/>
                                          </p:val>
                                        </p:tav>
                                        <p:tav tm="100000">
                                          <p:val>
                                            <p:strVal val="#ppt_x"/>
                                          </p:val>
                                        </p:tav>
                                      </p:tavLst>
                                    </p:anim>
                                    <p:anim calcmode="lin" valueType="num">
                                      <p:cBhvr additive="base">
                                        <p:cTn id="52" dur="750" fill="hold"/>
                                        <p:tgtEl>
                                          <p:spTgt spid="31"/>
                                        </p:tgtEl>
                                        <p:attrNameLst>
                                          <p:attrName>ppt_y</p:attrName>
                                        </p:attrNameLst>
                                      </p:cBhvr>
                                      <p:tavLst>
                                        <p:tav tm="0">
                                          <p:val>
                                            <p:strVal val="0-#ppt_h/2"/>
                                          </p:val>
                                        </p:tav>
                                        <p:tav tm="100000">
                                          <p:val>
                                            <p:strVal val="#ppt_y"/>
                                          </p:val>
                                        </p:tav>
                                      </p:tavLst>
                                    </p:anim>
                                  </p:childTnLst>
                                </p:cTn>
                              </p:par>
                              <p:par>
                                <p:cTn id="53" presetID="2" presetClass="entr" presetSubtype="4" decel="30600" fill="hold" nodeType="withEffect">
                                  <p:stCondLst>
                                    <p:cond delay="75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750" fill="hold"/>
                                        <p:tgtEl>
                                          <p:spTgt spid="26"/>
                                        </p:tgtEl>
                                        <p:attrNameLst>
                                          <p:attrName>ppt_x</p:attrName>
                                        </p:attrNameLst>
                                      </p:cBhvr>
                                      <p:tavLst>
                                        <p:tav tm="0">
                                          <p:val>
                                            <p:strVal val="#ppt_x"/>
                                          </p:val>
                                        </p:tav>
                                        <p:tav tm="100000">
                                          <p:val>
                                            <p:strVal val="#ppt_x"/>
                                          </p:val>
                                        </p:tav>
                                      </p:tavLst>
                                    </p:anim>
                                    <p:anim calcmode="lin" valueType="num">
                                      <p:cBhvr additive="base">
                                        <p:cTn id="56" dur="75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decel="30600" fill="hold" nodeType="withEffect">
                                  <p:stCondLst>
                                    <p:cond delay="100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750" fill="hold"/>
                                        <p:tgtEl>
                                          <p:spTgt spid="36"/>
                                        </p:tgtEl>
                                        <p:attrNameLst>
                                          <p:attrName>ppt_x</p:attrName>
                                        </p:attrNameLst>
                                      </p:cBhvr>
                                      <p:tavLst>
                                        <p:tav tm="0">
                                          <p:val>
                                            <p:strVal val="#ppt_x"/>
                                          </p:val>
                                        </p:tav>
                                        <p:tav tm="100000">
                                          <p:val>
                                            <p:strVal val="#ppt_x"/>
                                          </p:val>
                                        </p:tav>
                                      </p:tavLst>
                                    </p:anim>
                                    <p:anim calcmode="lin" valueType="num">
                                      <p:cBhvr additive="base">
                                        <p:cTn id="60" dur="750" fill="hold"/>
                                        <p:tgtEl>
                                          <p:spTgt spid="36"/>
                                        </p:tgtEl>
                                        <p:attrNameLst>
                                          <p:attrName>ppt_y</p:attrName>
                                        </p:attrNameLst>
                                      </p:cBhvr>
                                      <p:tavLst>
                                        <p:tav tm="0">
                                          <p:val>
                                            <p:strVal val="1+#ppt_h/2"/>
                                          </p:val>
                                        </p:tav>
                                        <p:tav tm="100000">
                                          <p:val>
                                            <p:strVal val="#ppt_y"/>
                                          </p:val>
                                        </p:tav>
                                      </p:tavLst>
                                    </p:anim>
                                  </p:childTnLst>
                                </p:cTn>
                              </p:par>
                            </p:childTnLst>
                          </p:cTn>
                        </p:par>
                        <p:par>
                          <p:cTn id="61" fill="hold">
                            <p:stCondLst>
                              <p:cond delay="3424"/>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75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8" grpId="0" animBg="1"/>
      <p:bldP spid="9" grpId="0" animBg="1"/>
      <p:bldP spid="10" grpId="0" animBg="1"/>
      <p:bldP spid="11" grpId="0" animBg="1"/>
      <p:bldP spid="12"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a:solidFill>
                  <a:srgbClr val="E72D18"/>
                </a:solidFill>
                <a:latin typeface="方正粗谭黑简体" panose="02000000000000000000" pitchFamily="2" charset="-122"/>
                <a:ea typeface="方正粗谭黑简体" panose="02000000000000000000" pitchFamily="2" charset="-122"/>
              </a:rPr>
              <a:t>一、此处添加您的标题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565957" y="1801594"/>
            <a:ext cx="2523949" cy="4310537"/>
            <a:chOff x="1108288" y="2186627"/>
            <a:chExt cx="2523949" cy="4310537"/>
          </a:xfrm>
        </p:grpSpPr>
        <p:sp>
          <p:nvSpPr>
            <p:cNvPr id="6" name="任意多边形 5"/>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7" name="TextBox 29"/>
            <p:cNvSpPr txBox="1"/>
            <p:nvPr/>
          </p:nvSpPr>
          <p:spPr>
            <a:xfrm>
              <a:off x="1527139" y="4283315"/>
              <a:ext cx="1686244" cy="137351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8"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dirty="0" smtClean="0">
                  <a:solidFill>
                    <a:schemeClr val="bg1"/>
                  </a:solidFill>
                  <a:latin typeface="方正粗谭黑简体" panose="02000000000000000000" pitchFamily="2" charset="-122"/>
                  <a:ea typeface="方正粗谭黑简体" panose="02000000000000000000" pitchFamily="2" charset="-122"/>
                </a:rPr>
                <a:t>请输入标题</a:t>
              </a:r>
              <a:endParaRPr lang="zh-CN" altLang="en-US" sz="2800" dirty="0">
                <a:solidFill>
                  <a:schemeClr val="bg1"/>
                </a:solidFill>
                <a:latin typeface="方正粗谭黑简体" panose="02000000000000000000" pitchFamily="2" charset="-122"/>
                <a:ea typeface="方正粗谭黑简体" panose="02000000000000000000" pitchFamily="2" charset="-122"/>
              </a:endParaRPr>
            </a:p>
          </p:txBody>
        </p:sp>
        <p:sp>
          <p:nvSpPr>
            <p:cNvPr id="9" name="TextBox 20"/>
            <p:cNvSpPr txBox="1"/>
            <p:nvPr/>
          </p:nvSpPr>
          <p:spPr>
            <a:xfrm>
              <a:off x="2155459" y="2551571"/>
              <a:ext cx="429605" cy="615553"/>
            </a:xfrm>
            <a:prstGeom prst="rect">
              <a:avLst/>
            </a:prstGeom>
            <a:noFill/>
          </p:spPr>
          <p:txBody>
            <a:bodyPr wrap="none" lIns="0" tIns="0" rIns="0" bIns="0" rtlCol="0">
              <a:spAutoFit/>
            </a:bodyPr>
            <a:lstStyle/>
            <a:p>
              <a:pPr algn="ctr"/>
              <a:r>
                <a:rPr lang="en-US" altLang="zh-CN" sz="4000" spc="400" dirty="0">
                  <a:solidFill>
                    <a:srgbClr val="E72D18"/>
                  </a:solidFill>
                  <a:latin typeface="Agency FB" panose="020B0503020202020204" pitchFamily="34" charset="0"/>
                  <a:ea typeface="微软雅黑" panose="020B0503020204020204" pitchFamily="34" charset="-122"/>
                </a:rPr>
                <a:t>01</a:t>
              </a:r>
              <a:endParaRPr lang="zh-CN" altLang="en-US" sz="4000" spc="400" dirty="0">
                <a:solidFill>
                  <a:srgbClr val="E72D18"/>
                </a:solidFill>
                <a:latin typeface="Agency FB" panose="020B0503020202020204" pitchFamily="34" charset="0"/>
                <a:ea typeface="微软雅黑" panose="020B0503020204020204" pitchFamily="34" charset="-122"/>
              </a:endParaRPr>
            </a:p>
          </p:txBody>
        </p:sp>
      </p:grpSp>
      <p:grpSp>
        <p:nvGrpSpPr>
          <p:cNvPr id="10" name="组合 9"/>
          <p:cNvGrpSpPr/>
          <p:nvPr/>
        </p:nvGrpSpPr>
        <p:grpSpPr>
          <a:xfrm>
            <a:off x="6222574" y="1801594"/>
            <a:ext cx="2523949" cy="4310537"/>
            <a:chOff x="1108288" y="2186627"/>
            <a:chExt cx="2523949" cy="4310537"/>
          </a:xfrm>
        </p:grpSpPr>
        <p:sp>
          <p:nvSpPr>
            <p:cNvPr id="11" name="任意多边形 10"/>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2" name="TextBox 29"/>
            <p:cNvSpPr txBox="1"/>
            <p:nvPr/>
          </p:nvSpPr>
          <p:spPr>
            <a:xfrm>
              <a:off x="1527139" y="4283315"/>
              <a:ext cx="1686244" cy="137351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13"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dirty="0">
                  <a:solidFill>
                    <a:schemeClr val="bg1"/>
                  </a:solidFill>
                  <a:latin typeface="方正粗谭黑简体" panose="02000000000000000000" pitchFamily="2" charset="-122"/>
                  <a:ea typeface="方正粗谭黑简体" panose="02000000000000000000" pitchFamily="2" charset="-122"/>
                </a:rPr>
                <a:t>请输入标题</a:t>
              </a:r>
              <a:endParaRPr lang="zh-CN" altLang="en-US" sz="2800" dirty="0">
                <a:solidFill>
                  <a:schemeClr val="bg1"/>
                </a:solidFill>
                <a:latin typeface="方正粗谭黑简体" panose="02000000000000000000" pitchFamily="2" charset="-122"/>
                <a:ea typeface="方正粗谭黑简体" panose="02000000000000000000" pitchFamily="2" charset="-122"/>
              </a:endParaRPr>
            </a:p>
          </p:txBody>
        </p:sp>
        <p:sp>
          <p:nvSpPr>
            <p:cNvPr id="14" name="TextBox 20"/>
            <p:cNvSpPr txBox="1"/>
            <p:nvPr/>
          </p:nvSpPr>
          <p:spPr>
            <a:xfrm>
              <a:off x="2099354" y="2551571"/>
              <a:ext cx="541815" cy="615553"/>
            </a:xfrm>
            <a:prstGeom prst="rect">
              <a:avLst/>
            </a:prstGeom>
            <a:noFill/>
          </p:spPr>
          <p:txBody>
            <a:bodyPr wrap="none" lIns="0" tIns="0" rIns="0" bIns="0" rtlCol="0">
              <a:spAutoFit/>
            </a:bodyPr>
            <a:lstStyle/>
            <a:p>
              <a:pPr algn="ctr"/>
              <a:r>
                <a:rPr lang="en-US" altLang="zh-CN" sz="4000" spc="400" dirty="0">
                  <a:solidFill>
                    <a:srgbClr val="E72D18"/>
                  </a:solidFill>
                  <a:latin typeface="Agency FB" panose="020B0503020202020204" pitchFamily="34" charset="0"/>
                  <a:ea typeface="微软雅黑" panose="020B0503020204020204" pitchFamily="34" charset="-122"/>
                </a:rPr>
                <a:t>03</a:t>
              </a:r>
              <a:endParaRPr lang="zh-CN" altLang="en-US" sz="4000" spc="400" dirty="0">
                <a:solidFill>
                  <a:srgbClr val="E72D18"/>
                </a:solidFill>
                <a:latin typeface="Agency FB" panose="020B0503020202020204" pitchFamily="34" charset="0"/>
                <a:ea typeface="微软雅黑" panose="020B0503020204020204" pitchFamily="34" charset="-122"/>
              </a:endParaRPr>
            </a:p>
          </p:txBody>
        </p:sp>
      </p:grpSp>
      <p:grpSp>
        <p:nvGrpSpPr>
          <p:cNvPr id="15" name="组合 14"/>
          <p:cNvGrpSpPr/>
          <p:nvPr/>
        </p:nvGrpSpPr>
        <p:grpSpPr>
          <a:xfrm>
            <a:off x="9054295" y="1801594"/>
            <a:ext cx="2523949" cy="4310537"/>
            <a:chOff x="1108288" y="2186627"/>
            <a:chExt cx="2523949" cy="4310537"/>
          </a:xfrm>
        </p:grpSpPr>
        <p:sp>
          <p:nvSpPr>
            <p:cNvPr id="16" name="任意多边形 15"/>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7" name="TextBox 29"/>
            <p:cNvSpPr txBox="1"/>
            <p:nvPr/>
          </p:nvSpPr>
          <p:spPr>
            <a:xfrm>
              <a:off x="1527139" y="4283315"/>
              <a:ext cx="1686244" cy="137351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18"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dirty="0">
                  <a:solidFill>
                    <a:schemeClr val="bg1"/>
                  </a:solidFill>
                  <a:latin typeface="方正粗谭黑简体" panose="02000000000000000000" pitchFamily="2" charset="-122"/>
                  <a:ea typeface="方正粗谭黑简体" panose="02000000000000000000" pitchFamily="2" charset="-122"/>
                </a:rPr>
                <a:t>请输入标题</a:t>
              </a:r>
              <a:endParaRPr lang="zh-CN" altLang="en-US" sz="2800" dirty="0">
                <a:solidFill>
                  <a:schemeClr val="bg1"/>
                </a:solidFill>
                <a:latin typeface="方正粗谭黑简体" panose="02000000000000000000" pitchFamily="2" charset="-122"/>
                <a:ea typeface="方正粗谭黑简体" panose="02000000000000000000" pitchFamily="2" charset="-122"/>
              </a:endParaRPr>
            </a:p>
          </p:txBody>
        </p:sp>
        <p:sp>
          <p:nvSpPr>
            <p:cNvPr id="19" name="TextBox 20"/>
            <p:cNvSpPr txBox="1"/>
            <p:nvPr/>
          </p:nvSpPr>
          <p:spPr>
            <a:xfrm>
              <a:off x="2108972" y="2551571"/>
              <a:ext cx="522579" cy="615553"/>
            </a:xfrm>
            <a:prstGeom prst="rect">
              <a:avLst/>
            </a:prstGeom>
            <a:noFill/>
          </p:spPr>
          <p:txBody>
            <a:bodyPr wrap="none" lIns="0" tIns="0" rIns="0" bIns="0" rtlCol="0">
              <a:spAutoFit/>
            </a:bodyPr>
            <a:lstStyle/>
            <a:p>
              <a:pPr algn="ctr"/>
              <a:r>
                <a:rPr lang="en-US" altLang="zh-CN" sz="4000" spc="400" dirty="0" smtClean="0">
                  <a:solidFill>
                    <a:srgbClr val="E72D18"/>
                  </a:solidFill>
                  <a:latin typeface="Agency FB" panose="020B0503020202020204" pitchFamily="34" charset="0"/>
                  <a:ea typeface="微软雅黑" panose="020B0503020204020204" pitchFamily="34" charset="-122"/>
                </a:rPr>
                <a:t>04</a:t>
              </a:r>
              <a:endParaRPr lang="zh-CN" altLang="en-US" sz="4000" spc="400" dirty="0">
                <a:solidFill>
                  <a:srgbClr val="E72D18"/>
                </a:solidFill>
                <a:latin typeface="Agency FB" panose="020B0503020202020204" pitchFamily="34" charset="0"/>
                <a:ea typeface="微软雅黑" panose="020B0503020204020204" pitchFamily="34" charset="-122"/>
              </a:endParaRPr>
            </a:p>
          </p:txBody>
        </p:sp>
      </p:grpSp>
      <p:grpSp>
        <p:nvGrpSpPr>
          <p:cNvPr id="20" name="组合 19"/>
          <p:cNvGrpSpPr/>
          <p:nvPr/>
        </p:nvGrpSpPr>
        <p:grpSpPr>
          <a:xfrm>
            <a:off x="3390853" y="1801594"/>
            <a:ext cx="2523949" cy="4310537"/>
            <a:chOff x="1108288" y="2186627"/>
            <a:chExt cx="2523949" cy="4310537"/>
          </a:xfrm>
        </p:grpSpPr>
        <p:sp>
          <p:nvSpPr>
            <p:cNvPr id="21" name="任意多边形 20"/>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2" name="TextBox 29"/>
            <p:cNvSpPr txBox="1"/>
            <p:nvPr/>
          </p:nvSpPr>
          <p:spPr>
            <a:xfrm>
              <a:off x="1527139" y="4283315"/>
              <a:ext cx="1686244" cy="1373518"/>
            </a:xfrm>
            <a:prstGeom prst="rect">
              <a:avLst/>
            </a:prstGeom>
            <a:noFill/>
          </p:spPr>
          <p:txBody>
            <a:bodyPr wrap="square" lIns="0" tIns="0" rIns="0" bIns="0" rtlCol="0">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点击输入简要文字内容，文字内容需概括精炼，言简意赅的说明分项内容言简意赅的说明分项内容</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3"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dirty="0">
                  <a:solidFill>
                    <a:schemeClr val="bg1"/>
                  </a:solidFill>
                  <a:latin typeface="方正粗谭黑简体" panose="02000000000000000000" pitchFamily="2" charset="-122"/>
                  <a:ea typeface="方正粗谭黑简体" panose="02000000000000000000" pitchFamily="2" charset="-122"/>
                </a:rPr>
                <a:t>请输入标题</a:t>
              </a:r>
              <a:endParaRPr lang="zh-CN" altLang="en-US" sz="2800" dirty="0">
                <a:solidFill>
                  <a:schemeClr val="bg1"/>
                </a:solidFill>
                <a:latin typeface="方正粗谭黑简体" panose="02000000000000000000" pitchFamily="2" charset="-122"/>
                <a:ea typeface="方正粗谭黑简体" panose="02000000000000000000" pitchFamily="2" charset="-122"/>
              </a:endParaRPr>
            </a:p>
          </p:txBody>
        </p:sp>
        <p:sp>
          <p:nvSpPr>
            <p:cNvPr id="24" name="TextBox 20"/>
            <p:cNvSpPr txBox="1"/>
            <p:nvPr/>
          </p:nvSpPr>
          <p:spPr>
            <a:xfrm>
              <a:off x="2107369" y="2551571"/>
              <a:ext cx="525786" cy="615553"/>
            </a:xfrm>
            <a:prstGeom prst="rect">
              <a:avLst/>
            </a:prstGeom>
            <a:noFill/>
          </p:spPr>
          <p:txBody>
            <a:bodyPr wrap="none" lIns="0" tIns="0" rIns="0" bIns="0" rtlCol="0">
              <a:spAutoFit/>
            </a:bodyPr>
            <a:lstStyle/>
            <a:p>
              <a:pPr algn="ctr"/>
              <a:r>
                <a:rPr lang="en-US" altLang="zh-CN" sz="4000" spc="400" dirty="0">
                  <a:solidFill>
                    <a:srgbClr val="E72D18"/>
                  </a:solidFill>
                  <a:latin typeface="Agency FB" panose="020B0503020202020204" pitchFamily="34" charset="0"/>
                  <a:ea typeface="微软雅黑" panose="020B0503020204020204" pitchFamily="34" charset="-122"/>
                </a:rPr>
                <a:t>02</a:t>
              </a:r>
              <a:endParaRPr lang="zh-CN" altLang="en-US" sz="4000" spc="400" dirty="0">
                <a:solidFill>
                  <a:srgbClr val="E72D18"/>
                </a:solidFill>
                <a:latin typeface="Agency FB" panose="020B0503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par>
                                <p:cTn id="21" presetID="2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par>
                                <p:cTn id="31" presetID="25" presetClass="entr" presetSubtype="0" fill="hold" nodeType="withEffect">
                                  <p:stCondLst>
                                    <p:cond delay="25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20"/>
                                        </p:tgtEl>
                                      </p:cBhvr>
                                    </p:animEffect>
                                  </p:childTnLst>
                                </p:cTn>
                              </p:par>
                              <p:par>
                                <p:cTn id="41" presetID="25" presetClass="entr" presetSubtype="0" fill="hold" nodeType="withEffect">
                                  <p:stCondLst>
                                    <p:cond delay="5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par>
                                <p:cTn id="51" presetID="25" presetClass="entr" presetSubtype="0" fill="hold" nodeType="withEffect">
                                  <p:stCondLst>
                                    <p:cond delay="75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6" dur="1000" fill="hold"/>
                                        <p:tgtEl>
                                          <p:spTgt spid="15"/>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a:solidFill>
                  <a:srgbClr val="E72D18"/>
                </a:solidFill>
                <a:latin typeface="方正粗谭黑简体" panose="02000000000000000000" pitchFamily="2" charset="-122"/>
                <a:ea typeface="方正粗谭黑简体" panose="02000000000000000000" pitchFamily="2" charset="-122"/>
              </a:rPr>
              <a:t>一、此处添加您的标题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850434" y="3313918"/>
            <a:ext cx="2586778" cy="1545754"/>
            <a:chOff x="878715" y="3172513"/>
            <a:chExt cx="2586778" cy="1545754"/>
          </a:xfrm>
        </p:grpSpPr>
        <p:grpSp>
          <p:nvGrpSpPr>
            <p:cNvPr id="6" name="Group 30"/>
            <p:cNvGrpSpPr/>
            <p:nvPr/>
          </p:nvGrpSpPr>
          <p:grpSpPr>
            <a:xfrm>
              <a:off x="878715" y="3845364"/>
              <a:ext cx="2586778" cy="872903"/>
              <a:chOff x="775234" y="2780107"/>
              <a:chExt cx="1908378" cy="643978"/>
            </a:xfrm>
          </p:grpSpPr>
          <p:sp>
            <p:nvSpPr>
              <p:cNvPr id="9" name="Flowchart: Data 26"/>
              <p:cNvSpPr/>
              <p:nvPr/>
            </p:nvSpPr>
            <p:spPr>
              <a:xfrm rot="16200000" flipH="1" flipV="1">
                <a:off x="2256585" y="2993159"/>
                <a:ext cx="640080" cy="213975"/>
              </a:xfrm>
              <a:prstGeom prst="flowChartInputOutpu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10" name="Rectangle 29"/>
              <p:cNvSpPr/>
              <p:nvPr/>
            </p:nvSpPr>
            <p:spPr>
              <a:xfrm>
                <a:off x="775234" y="2910861"/>
                <a:ext cx="1907435" cy="513224"/>
              </a:xfrm>
              <a:prstGeom prst="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400" b="1" dirty="0">
                    <a:solidFill>
                      <a:schemeClr val="bg1"/>
                    </a:solidFill>
                    <a:latin typeface="Agency FB" panose="020B0503020202020204" pitchFamily="34" charset="0"/>
                  </a:rPr>
                  <a:t>Step One</a:t>
                </a:r>
                <a:endParaRPr lang="en-US" sz="2400" b="1" dirty="0">
                  <a:solidFill>
                    <a:schemeClr val="bg1"/>
                  </a:solidFill>
                  <a:latin typeface="Agency FB" panose="020B0503020202020204" pitchFamily="34" charset="0"/>
                </a:endParaRPr>
              </a:p>
            </p:txBody>
          </p:sp>
        </p:grpSp>
        <p:sp>
          <p:nvSpPr>
            <p:cNvPr id="7" name="Rectangle 49"/>
            <p:cNvSpPr/>
            <p:nvPr/>
          </p:nvSpPr>
          <p:spPr>
            <a:xfrm>
              <a:off x="1519789" y="4161842"/>
              <a:ext cx="184731" cy="461665"/>
            </a:xfrm>
            <a:prstGeom prst="rect">
              <a:avLst/>
            </a:prstGeom>
          </p:spPr>
          <p:txBody>
            <a:bodyPr wrap="none">
              <a:spAutoFit/>
            </a:bodyPr>
            <a:lstStyle/>
            <a:p>
              <a:endParaRPr lang="en-US" sz="2400" dirty="0">
                <a:latin typeface="Agency FB" panose="020B0503020202020204" pitchFamily="34" charset="0"/>
              </a:endParaRPr>
            </a:p>
          </p:txBody>
        </p:sp>
        <p:sp>
          <p:nvSpPr>
            <p:cNvPr id="8" name="Freeform 42"/>
            <p:cNvSpPr>
              <a:spLocks noEditPoints="1"/>
            </p:cNvSpPr>
            <p:nvPr/>
          </p:nvSpPr>
          <p:spPr bwMode="auto">
            <a:xfrm>
              <a:off x="1730478" y="3172513"/>
              <a:ext cx="819974" cy="7058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sz="3200" dirty="0">
                <a:latin typeface="Agency FB" panose="020B0503020202020204" pitchFamily="34" charset="0"/>
              </a:endParaRPr>
            </a:p>
          </p:txBody>
        </p:sp>
      </p:grpSp>
      <p:grpSp>
        <p:nvGrpSpPr>
          <p:cNvPr id="11" name="组合 10"/>
          <p:cNvGrpSpPr/>
          <p:nvPr/>
        </p:nvGrpSpPr>
        <p:grpSpPr>
          <a:xfrm>
            <a:off x="3147173" y="2461412"/>
            <a:ext cx="2874261" cy="1702593"/>
            <a:chOff x="3175454" y="2320007"/>
            <a:chExt cx="2874261" cy="1702593"/>
          </a:xfrm>
        </p:grpSpPr>
        <p:grpSp>
          <p:nvGrpSpPr>
            <p:cNvPr id="12" name="Group 43"/>
            <p:cNvGrpSpPr/>
            <p:nvPr/>
          </p:nvGrpSpPr>
          <p:grpSpPr>
            <a:xfrm>
              <a:off x="3175454" y="3149697"/>
              <a:ext cx="2874261" cy="872903"/>
              <a:chOff x="2469637" y="2543073"/>
              <a:chExt cx="2120468" cy="643978"/>
            </a:xfrm>
          </p:grpSpPr>
          <p:sp>
            <p:nvSpPr>
              <p:cNvPr id="14" name="Flowchart: Data 40"/>
              <p:cNvSpPr/>
              <p:nvPr/>
            </p:nvSpPr>
            <p:spPr>
              <a:xfrm rot="16200000" flipH="1" flipV="1">
                <a:off x="4163077" y="2756126"/>
                <a:ext cx="640080" cy="213975"/>
              </a:xfrm>
              <a:prstGeom prst="flowChartInputOutpu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nvGrpSpPr>
              <p:cNvPr id="15" name="Group 51"/>
              <p:cNvGrpSpPr/>
              <p:nvPr/>
            </p:nvGrpSpPr>
            <p:grpSpPr>
              <a:xfrm>
                <a:off x="2469637" y="2543073"/>
                <a:ext cx="2120468" cy="643978"/>
                <a:chOff x="2460112" y="2094062"/>
                <a:chExt cx="2120468" cy="643978"/>
              </a:xfrm>
            </p:grpSpPr>
            <p:sp>
              <p:nvSpPr>
                <p:cNvPr id="16" name="Flowchart: Data 32"/>
                <p:cNvSpPr/>
                <p:nvPr/>
              </p:nvSpPr>
              <p:spPr>
                <a:xfrm rot="16200000" flipH="1" flipV="1">
                  <a:off x="2247060" y="2307114"/>
                  <a:ext cx="640080" cy="213975"/>
                </a:xfrm>
                <a:prstGeom prst="flowChartInputOutpu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17" name="Rectangle 34"/>
                <p:cNvSpPr/>
                <p:nvPr/>
              </p:nvSpPr>
              <p:spPr>
                <a:xfrm>
                  <a:off x="2673145" y="2224816"/>
                  <a:ext cx="1907435" cy="513224"/>
                </a:xfrm>
                <a:prstGeom prst="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gency FB" panose="020B0503020202020204" pitchFamily="34" charset="0"/>
                    </a:rPr>
                    <a:t>Step Two</a:t>
                  </a:r>
                  <a:endParaRPr lang="en-US" sz="2400" b="1" dirty="0">
                    <a:solidFill>
                      <a:schemeClr val="bg1"/>
                    </a:solidFill>
                    <a:latin typeface="Agency FB" panose="020B0503020202020204" pitchFamily="34" charset="0"/>
                  </a:endParaRPr>
                </a:p>
              </p:txBody>
            </p:sp>
          </p:grpSp>
        </p:grpSp>
        <p:sp>
          <p:nvSpPr>
            <p:cNvPr id="13" name="Freeform 86"/>
            <p:cNvSpPr>
              <a:spLocks noEditPoints="1"/>
            </p:cNvSpPr>
            <p:nvPr/>
          </p:nvSpPr>
          <p:spPr bwMode="auto">
            <a:xfrm>
              <a:off x="4386619" y="2320007"/>
              <a:ext cx="468514" cy="788286"/>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sz="3200" dirty="0">
                <a:latin typeface="Agency FB" panose="020B0503020202020204" pitchFamily="34" charset="0"/>
              </a:endParaRPr>
            </a:p>
          </p:txBody>
        </p:sp>
      </p:grpSp>
      <p:grpSp>
        <p:nvGrpSpPr>
          <p:cNvPr id="18" name="组合 17"/>
          <p:cNvGrpSpPr/>
          <p:nvPr/>
        </p:nvGrpSpPr>
        <p:grpSpPr>
          <a:xfrm>
            <a:off x="5731392" y="1979267"/>
            <a:ext cx="2875539" cy="1497561"/>
            <a:chOff x="5759673" y="1837862"/>
            <a:chExt cx="2875539" cy="1497561"/>
          </a:xfrm>
        </p:grpSpPr>
        <p:grpSp>
          <p:nvGrpSpPr>
            <p:cNvPr id="19" name="Group 45"/>
            <p:cNvGrpSpPr/>
            <p:nvPr/>
          </p:nvGrpSpPr>
          <p:grpSpPr>
            <a:xfrm>
              <a:off x="5759673" y="2459199"/>
              <a:ext cx="2875539" cy="876224"/>
              <a:chOff x="4376129" y="2033662"/>
              <a:chExt cx="2121411" cy="646429"/>
            </a:xfrm>
          </p:grpSpPr>
          <p:sp>
            <p:nvSpPr>
              <p:cNvPr id="21" name="Flowchart: Data 42"/>
              <p:cNvSpPr/>
              <p:nvPr/>
            </p:nvSpPr>
            <p:spPr>
              <a:xfrm rot="16200000" flipH="1" flipV="1">
                <a:off x="6070512" y="2253063"/>
                <a:ext cx="640080" cy="213975"/>
              </a:xfrm>
              <a:prstGeom prst="flowChartInputOutpu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nvGrpSpPr>
              <p:cNvPr id="22" name="Group 52"/>
              <p:cNvGrpSpPr/>
              <p:nvPr/>
            </p:nvGrpSpPr>
            <p:grpSpPr>
              <a:xfrm>
                <a:off x="4376129" y="2033662"/>
                <a:ext cx="2121411" cy="640165"/>
                <a:chOff x="4366604" y="1584651"/>
                <a:chExt cx="2121411" cy="640165"/>
              </a:xfrm>
            </p:grpSpPr>
            <p:sp>
              <p:nvSpPr>
                <p:cNvPr id="23" name="Rectangle 44"/>
                <p:cNvSpPr/>
                <p:nvPr/>
              </p:nvSpPr>
              <p:spPr>
                <a:xfrm>
                  <a:off x="4580580" y="1711592"/>
                  <a:ext cx="1907435" cy="513224"/>
                </a:xfrm>
                <a:prstGeom prst="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gency FB" panose="020B0503020202020204" pitchFamily="34" charset="0"/>
                    </a:rPr>
                    <a:t>Step Three</a:t>
                  </a:r>
                  <a:endParaRPr lang="en-US" sz="2400" b="1" dirty="0">
                    <a:solidFill>
                      <a:schemeClr val="bg1"/>
                    </a:solidFill>
                    <a:latin typeface="Agency FB" panose="020B0503020202020204" pitchFamily="34" charset="0"/>
                  </a:endParaRPr>
                </a:p>
              </p:txBody>
            </p:sp>
            <p:sp>
              <p:nvSpPr>
                <p:cNvPr id="24" name="Flowchart: Data 41"/>
                <p:cNvSpPr/>
                <p:nvPr/>
              </p:nvSpPr>
              <p:spPr>
                <a:xfrm rot="16200000" flipH="1" flipV="1">
                  <a:off x="4153552" y="1797703"/>
                  <a:ext cx="640080" cy="213975"/>
                </a:xfrm>
                <a:prstGeom prst="flowChartInputOutpu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grpSp>
        </p:grpSp>
        <p:sp>
          <p:nvSpPr>
            <p:cNvPr id="20" name="Freeform 57"/>
            <p:cNvSpPr>
              <a:spLocks noEditPoints="1"/>
            </p:cNvSpPr>
            <p:nvPr/>
          </p:nvSpPr>
          <p:spPr bwMode="auto">
            <a:xfrm>
              <a:off x="6944983" y="1837862"/>
              <a:ext cx="624683" cy="55379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sz="3200" dirty="0">
                <a:latin typeface="Agency FB" panose="020B0503020202020204" pitchFamily="34" charset="0"/>
              </a:endParaRPr>
            </a:p>
          </p:txBody>
        </p:sp>
      </p:grpSp>
      <p:grpSp>
        <p:nvGrpSpPr>
          <p:cNvPr id="25" name="组合 24"/>
          <p:cNvGrpSpPr/>
          <p:nvPr/>
        </p:nvGrpSpPr>
        <p:grpSpPr>
          <a:xfrm>
            <a:off x="8310280" y="1339584"/>
            <a:ext cx="2875539" cy="1451124"/>
            <a:chOff x="8338561" y="1188752"/>
            <a:chExt cx="2875539" cy="1451124"/>
          </a:xfrm>
        </p:grpSpPr>
        <p:grpSp>
          <p:nvGrpSpPr>
            <p:cNvPr id="26" name="Group 28"/>
            <p:cNvGrpSpPr/>
            <p:nvPr/>
          </p:nvGrpSpPr>
          <p:grpSpPr>
            <a:xfrm>
              <a:off x="8338561" y="1766975"/>
              <a:ext cx="2875539" cy="872901"/>
              <a:chOff x="6278686" y="1246786"/>
              <a:chExt cx="2121411" cy="643977"/>
            </a:xfrm>
          </p:grpSpPr>
          <p:sp>
            <p:nvSpPr>
              <p:cNvPr id="28" name="Flowchart: Data 37"/>
              <p:cNvSpPr/>
              <p:nvPr/>
            </p:nvSpPr>
            <p:spPr>
              <a:xfrm rot="16200000" flipH="1" flipV="1">
                <a:off x="6065634" y="1459838"/>
                <a:ext cx="640080" cy="213975"/>
              </a:xfrm>
              <a:prstGeom prst="flowChartInputOutpu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29" name="Pentagon 39"/>
              <p:cNvSpPr/>
              <p:nvPr/>
            </p:nvSpPr>
            <p:spPr>
              <a:xfrm>
                <a:off x="6492662" y="1377539"/>
                <a:ext cx="1907435" cy="513224"/>
              </a:xfrm>
              <a:prstGeom prst="homePlat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gency FB" panose="020B0503020202020204" pitchFamily="34" charset="0"/>
                  </a:rPr>
                  <a:t>Step Four</a:t>
                </a:r>
                <a:endParaRPr lang="en-US" sz="2400" b="1" dirty="0">
                  <a:solidFill>
                    <a:schemeClr val="bg1"/>
                  </a:solidFill>
                  <a:latin typeface="Agency FB" panose="020B0503020202020204" pitchFamily="34" charset="0"/>
                </a:endParaRPr>
              </a:p>
            </p:txBody>
          </p:sp>
        </p:grpSp>
        <p:sp>
          <p:nvSpPr>
            <p:cNvPr id="27" name="Freeform 152"/>
            <p:cNvSpPr>
              <a:spLocks noEditPoints="1"/>
            </p:cNvSpPr>
            <p:nvPr/>
          </p:nvSpPr>
          <p:spPr bwMode="auto">
            <a:xfrm>
              <a:off x="9424644" y="1188752"/>
              <a:ext cx="702397" cy="64911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sz="3200" dirty="0">
                <a:latin typeface="Agency FB" panose="020B0503020202020204" pitchFamily="34" charset="0"/>
              </a:endParaRPr>
            </a:p>
          </p:txBody>
        </p:sp>
      </p:grpSp>
      <p:grpSp>
        <p:nvGrpSpPr>
          <p:cNvPr id="30" name="组合 29"/>
          <p:cNvGrpSpPr/>
          <p:nvPr/>
        </p:nvGrpSpPr>
        <p:grpSpPr>
          <a:xfrm>
            <a:off x="795768" y="4940371"/>
            <a:ext cx="2738301" cy="1261177"/>
            <a:chOff x="1855825" y="1743918"/>
            <a:chExt cx="2738301" cy="1261177"/>
          </a:xfrm>
        </p:grpSpPr>
        <p:sp>
          <p:nvSpPr>
            <p:cNvPr id="31" name="矩形 30"/>
            <p:cNvSpPr/>
            <p:nvPr/>
          </p:nvSpPr>
          <p:spPr>
            <a:xfrm>
              <a:off x="1855825" y="2072532"/>
              <a:ext cx="2738301" cy="93256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2" name="文本框 31"/>
            <p:cNvSpPr txBox="1"/>
            <p:nvPr/>
          </p:nvSpPr>
          <p:spPr>
            <a:xfrm>
              <a:off x="1855825" y="174391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33" name="组合 32"/>
          <p:cNvGrpSpPr/>
          <p:nvPr/>
        </p:nvGrpSpPr>
        <p:grpSpPr>
          <a:xfrm>
            <a:off x="3435934" y="4310544"/>
            <a:ext cx="2738301" cy="1261177"/>
            <a:chOff x="1855825" y="1743918"/>
            <a:chExt cx="2738301" cy="1261177"/>
          </a:xfrm>
        </p:grpSpPr>
        <p:sp>
          <p:nvSpPr>
            <p:cNvPr id="34" name="矩形 33"/>
            <p:cNvSpPr/>
            <p:nvPr/>
          </p:nvSpPr>
          <p:spPr>
            <a:xfrm>
              <a:off x="1855825" y="2072532"/>
              <a:ext cx="2738301" cy="93256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5" name="文本框 34"/>
            <p:cNvSpPr txBox="1"/>
            <p:nvPr/>
          </p:nvSpPr>
          <p:spPr>
            <a:xfrm>
              <a:off x="1855825" y="174391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36" name="组合 35"/>
          <p:cNvGrpSpPr/>
          <p:nvPr/>
        </p:nvGrpSpPr>
        <p:grpSpPr>
          <a:xfrm>
            <a:off x="6021433" y="3598711"/>
            <a:ext cx="2738301" cy="1261177"/>
            <a:chOff x="1855825" y="1743918"/>
            <a:chExt cx="2738301" cy="1261177"/>
          </a:xfrm>
        </p:grpSpPr>
        <p:sp>
          <p:nvSpPr>
            <p:cNvPr id="37" name="矩形 36"/>
            <p:cNvSpPr/>
            <p:nvPr/>
          </p:nvSpPr>
          <p:spPr>
            <a:xfrm>
              <a:off x="1855825" y="2072532"/>
              <a:ext cx="2738301" cy="93256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8" name="文本框 37"/>
            <p:cNvSpPr txBox="1"/>
            <p:nvPr/>
          </p:nvSpPr>
          <p:spPr>
            <a:xfrm>
              <a:off x="1855825" y="174391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39" name="组合 38"/>
          <p:cNvGrpSpPr/>
          <p:nvPr/>
        </p:nvGrpSpPr>
        <p:grpSpPr>
          <a:xfrm>
            <a:off x="8613540" y="2968193"/>
            <a:ext cx="2738301" cy="1261177"/>
            <a:chOff x="1855825" y="1743918"/>
            <a:chExt cx="2738301" cy="1261177"/>
          </a:xfrm>
        </p:grpSpPr>
        <p:sp>
          <p:nvSpPr>
            <p:cNvPr id="40" name="矩形 39"/>
            <p:cNvSpPr/>
            <p:nvPr/>
          </p:nvSpPr>
          <p:spPr>
            <a:xfrm>
              <a:off x="1855825" y="2072532"/>
              <a:ext cx="2738301" cy="932563"/>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41" name="文本框 40"/>
            <p:cNvSpPr txBox="1"/>
            <p:nvPr/>
          </p:nvSpPr>
          <p:spPr>
            <a:xfrm>
              <a:off x="1855825" y="174391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20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924"/>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2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3924"/>
                            </p:stCondLst>
                            <p:childTnLst>
                              <p:par>
                                <p:cTn id="44" presetID="42"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20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childTnLst>
                          </p:cTn>
                        </p:par>
                        <p:par>
                          <p:cTn id="54" fill="hold">
                            <p:stCondLst>
                              <p:cond delay="4924"/>
                            </p:stCondLst>
                            <p:childTnLst>
                              <p:par>
                                <p:cTn id="55" presetID="42"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20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1000"/>
                                        <p:tgtEl>
                                          <p:spTgt spid="39"/>
                                        </p:tgtEl>
                                      </p:cBhvr>
                                    </p:animEffect>
                                    <p:anim calcmode="lin" valueType="num">
                                      <p:cBhvr>
                                        <p:cTn id="63" dur="1000" fill="hold"/>
                                        <p:tgtEl>
                                          <p:spTgt spid="39"/>
                                        </p:tgtEl>
                                        <p:attrNameLst>
                                          <p:attrName>ppt_x</p:attrName>
                                        </p:attrNameLst>
                                      </p:cBhvr>
                                      <p:tavLst>
                                        <p:tav tm="0">
                                          <p:val>
                                            <p:strVal val="#ppt_x"/>
                                          </p:val>
                                        </p:tav>
                                        <p:tav tm="100000">
                                          <p:val>
                                            <p:strVal val="#ppt_x"/>
                                          </p:val>
                                        </p:tav>
                                      </p:tavLst>
                                    </p:anim>
                                    <p:anim calcmode="lin" valueType="num">
                                      <p:cBhvr>
                                        <p:cTn id="6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a:solidFill>
                  <a:srgbClr val="E72D18"/>
                </a:solidFill>
                <a:latin typeface="方正粗谭黑简体" panose="02000000000000000000" pitchFamily="2" charset="-122"/>
                <a:ea typeface="方正粗谭黑简体" panose="02000000000000000000" pitchFamily="2" charset="-122"/>
              </a:rPr>
              <a:t>一、此处添加您的标题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3017644" y="2174994"/>
            <a:ext cx="6151756" cy="4683006"/>
            <a:chOff x="2522344" y="1725446"/>
            <a:chExt cx="4139265" cy="3151003"/>
          </a:xfrm>
        </p:grpSpPr>
        <p:sp>
          <p:nvSpPr>
            <p:cNvPr id="6" name="Freeform 5"/>
            <p:cNvSpPr/>
            <p:nvPr/>
          </p:nvSpPr>
          <p:spPr bwMode="auto">
            <a:xfrm>
              <a:off x="2522344" y="3002273"/>
              <a:ext cx="1781155" cy="770499"/>
            </a:xfrm>
            <a:custGeom>
              <a:avLst/>
              <a:gdLst/>
              <a:ahLst/>
              <a:cxnLst>
                <a:cxn ang="0">
                  <a:pos x="325" y="0"/>
                </a:cxn>
                <a:cxn ang="0">
                  <a:pos x="0" y="143"/>
                </a:cxn>
                <a:cxn ang="0">
                  <a:pos x="323" y="277"/>
                </a:cxn>
                <a:cxn ang="0">
                  <a:pos x="641" y="132"/>
                </a:cxn>
                <a:cxn ang="0">
                  <a:pos x="325" y="0"/>
                </a:cxn>
              </a:cxnLst>
              <a:rect l="0" t="0" r="r" b="b"/>
              <a:pathLst>
                <a:path w="641" h="277">
                  <a:moveTo>
                    <a:pt x="325" y="0"/>
                  </a:moveTo>
                  <a:cubicBezTo>
                    <a:pt x="132" y="0"/>
                    <a:pt x="0" y="143"/>
                    <a:pt x="0" y="143"/>
                  </a:cubicBezTo>
                  <a:cubicBezTo>
                    <a:pt x="119" y="243"/>
                    <a:pt x="229" y="277"/>
                    <a:pt x="323" y="277"/>
                  </a:cubicBezTo>
                  <a:cubicBezTo>
                    <a:pt x="517" y="277"/>
                    <a:pt x="641" y="132"/>
                    <a:pt x="641" y="132"/>
                  </a:cubicBezTo>
                  <a:cubicBezTo>
                    <a:pt x="527" y="33"/>
                    <a:pt x="419" y="0"/>
                    <a:pt x="325"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7" name="Freeform 6"/>
            <p:cNvSpPr/>
            <p:nvPr/>
          </p:nvSpPr>
          <p:spPr bwMode="auto">
            <a:xfrm>
              <a:off x="3141525" y="2171669"/>
              <a:ext cx="1290836" cy="1234800"/>
            </a:xfrm>
            <a:custGeom>
              <a:avLst/>
              <a:gdLst/>
              <a:ahLst/>
              <a:cxnLst>
                <a:cxn ang="0">
                  <a:pos x="8" y="0"/>
                </a:cxn>
                <a:cxn ang="0">
                  <a:pos x="0" y="0"/>
                </a:cxn>
                <a:cxn ang="0">
                  <a:pos x="446" y="444"/>
                </a:cxn>
                <a:cxn ang="0">
                  <a:pos x="464" y="443"/>
                </a:cxn>
                <a:cxn ang="0">
                  <a:pos x="8" y="0"/>
                </a:cxn>
              </a:cxnLst>
              <a:rect l="0" t="0" r="r" b="b"/>
              <a:pathLst>
                <a:path w="464" h="444">
                  <a:moveTo>
                    <a:pt x="8" y="0"/>
                  </a:moveTo>
                  <a:cubicBezTo>
                    <a:pt x="3" y="0"/>
                    <a:pt x="0" y="0"/>
                    <a:pt x="0" y="0"/>
                  </a:cubicBezTo>
                  <a:cubicBezTo>
                    <a:pt x="39" y="418"/>
                    <a:pt x="365" y="444"/>
                    <a:pt x="446" y="444"/>
                  </a:cubicBezTo>
                  <a:cubicBezTo>
                    <a:pt x="457" y="444"/>
                    <a:pt x="464" y="443"/>
                    <a:pt x="464" y="443"/>
                  </a:cubicBezTo>
                  <a:cubicBezTo>
                    <a:pt x="430" y="18"/>
                    <a:pt x="68" y="0"/>
                    <a:pt x="8"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8" name="Freeform 7"/>
            <p:cNvSpPr/>
            <p:nvPr/>
          </p:nvSpPr>
          <p:spPr bwMode="auto">
            <a:xfrm>
              <a:off x="3678743" y="1725446"/>
              <a:ext cx="1725119" cy="1783155"/>
            </a:xfrm>
            <a:custGeom>
              <a:avLst/>
              <a:gdLst/>
              <a:ahLst/>
              <a:cxnLst>
                <a:cxn ang="0">
                  <a:pos x="303" y="0"/>
                </a:cxn>
                <a:cxn ang="0">
                  <a:pos x="322" y="641"/>
                </a:cxn>
                <a:cxn ang="0">
                  <a:pos x="303" y="0"/>
                </a:cxn>
              </a:cxnLst>
              <a:rect l="0" t="0" r="r" b="b"/>
              <a:pathLst>
                <a:path w="621" h="641">
                  <a:moveTo>
                    <a:pt x="303" y="0"/>
                  </a:moveTo>
                  <a:cubicBezTo>
                    <a:pt x="0" y="371"/>
                    <a:pt x="322" y="641"/>
                    <a:pt x="322" y="641"/>
                  </a:cubicBezTo>
                  <a:cubicBezTo>
                    <a:pt x="621" y="285"/>
                    <a:pt x="303" y="0"/>
                    <a:pt x="303"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9" name="Freeform 8"/>
            <p:cNvSpPr/>
            <p:nvPr/>
          </p:nvSpPr>
          <p:spPr bwMode="auto">
            <a:xfrm>
              <a:off x="4569542" y="2156980"/>
              <a:ext cx="1398908" cy="1308847"/>
            </a:xfrm>
            <a:custGeom>
              <a:avLst/>
              <a:gdLst/>
              <a:ahLst/>
              <a:cxnLst>
                <a:cxn ang="0">
                  <a:pos x="476" y="0"/>
                </a:cxn>
                <a:cxn ang="0">
                  <a:pos x="40" y="470"/>
                </a:cxn>
                <a:cxn ang="0">
                  <a:pos x="476" y="0"/>
                </a:cxn>
              </a:cxnLst>
              <a:rect l="0" t="0" r="r" b="b"/>
              <a:pathLst>
                <a:path w="503" h="470">
                  <a:moveTo>
                    <a:pt x="476" y="0"/>
                  </a:moveTo>
                  <a:cubicBezTo>
                    <a:pt x="0" y="51"/>
                    <a:pt x="40" y="470"/>
                    <a:pt x="40" y="470"/>
                  </a:cubicBezTo>
                  <a:cubicBezTo>
                    <a:pt x="503" y="427"/>
                    <a:pt x="476" y="0"/>
                    <a:pt x="476"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0" name="Freeform 9"/>
            <p:cNvSpPr/>
            <p:nvPr/>
          </p:nvSpPr>
          <p:spPr bwMode="auto">
            <a:xfrm>
              <a:off x="4878453" y="3002273"/>
              <a:ext cx="1783156" cy="770499"/>
            </a:xfrm>
            <a:custGeom>
              <a:avLst/>
              <a:gdLst/>
              <a:ahLst/>
              <a:cxnLst>
                <a:cxn ang="0">
                  <a:pos x="325" y="0"/>
                </a:cxn>
                <a:cxn ang="0">
                  <a:pos x="0" y="153"/>
                </a:cxn>
                <a:cxn ang="0">
                  <a:pos x="310" y="277"/>
                </a:cxn>
                <a:cxn ang="0">
                  <a:pos x="641" y="125"/>
                </a:cxn>
                <a:cxn ang="0">
                  <a:pos x="325" y="0"/>
                </a:cxn>
              </a:cxnLst>
              <a:rect l="0" t="0" r="r" b="b"/>
              <a:pathLst>
                <a:path w="641" h="277">
                  <a:moveTo>
                    <a:pt x="325" y="0"/>
                  </a:moveTo>
                  <a:cubicBezTo>
                    <a:pt x="126" y="0"/>
                    <a:pt x="0" y="153"/>
                    <a:pt x="0" y="153"/>
                  </a:cubicBezTo>
                  <a:cubicBezTo>
                    <a:pt x="113" y="245"/>
                    <a:pt x="218" y="277"/>
                    <a:pt x="310" y="277"/>
                  </a:cubicBezTo>
                  <a:cubicBezTo>
                    <a:pt x="509" y="277"/>
                    <a:pt x="641" y="125"/>
                    <a:pt x="641" y="125"/>
                  </a:cubicBezTo>
                  <a:cubicBezTo>
                    <a:pt x="524" y="32"/>
                    <a:pt x="417" y="0"/>
                    <a:pt x="325"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1" name="Freeform 10"/>
            <p:cNvSpPr/>
            <p:nvPr/>
          </p:nvSpPr>
          <p:spPr bwMode="auto">
            <a:xfrm>
              <a:off x="4134298" y="3456148"/>
              <a:ext cx="776113" cy="1420301"/>
            </a:xfrm>
            <a:custGeom>
              <a:avLst/>
              <a:gdLst/>
              <a:ahLst/>
              <a:cxnLst>
                <a:cxn ang="0">
                  <a:pos x="317" y="728"/>
                </a:cxn>
                <a:cxn ang="0">
                  <a:pos x="300" y="323"/>
                </a:cxn>
                <a:cxn ang="0">
                  <a:pos x="393" y="116"/>
                </a:cxn>
                <a:cxn ang="0">
                  <a:pos x="348" y="125"/>
                </a:cxn>
                <a:cxn ang="0">
                  <a:pos x="264" y="184"/>
                </a:cxn>
                <a:cxn ang="0">
                  <a:pos x="196" y="15"/>
                </a:cxn>
                <a:cxn ang="0">
                  <a:pos x="187" y="126"/>
                </a:cxn>
                <a:cxn ang="0">
                  <a:pos x="117" y="81"/>
                </a:cxn>
                <a:cxn ang="0">
                  <a:pos x="65" y="40"/>
                </a:cxn>
                <a:cxn ang="0">
                  <a:pos x="126" y="182"/>
                </a:cxn>
                <a:cxn ang="0">
                  <a:pos x="24" y="86"/>
                </a:cxn>
                <a:cxn ang="0">
                  <a:pos x="21" y="129"/>
                </a:cxn>
                <a:cxn ang="0">
                  <a:pos x="104" y="227"/>
                </a:cxn>
                <a:cxn ang="0">
                  <a:pos x="24" y="184"/>
                </a:cxn>
                <a:cxn ang="0">
                  <a:pos x="48" y="238"/>
                </a:cxn>
                <a:cxn ang="0">
                  <a:pos x="173" y="392"/>
                </a:cxn>
                <a:cxn ang="0">
                  <a:pos x="152" y="728"/>
                </a:cxn>
                <a:cxn ang="0">
                  <a:pos x="317" y="728"/>
                </a:cxn>
              </a:cxnLst>
              <a:rect l="0" t="0" r="r" b="b"/>
              <a:pathLst>
                <a:path w="398" h="728">
                  <a:moveTo>
                    <a:pt x="317" y="728"/>
                  </a:moveTo>
                  <a:cubicBezTo>
                    <a:pt x="317" y="728"/>
                    <a:pt x="261" y="475"/>
                    <a:pt x="300" y="323"/>
                  </a:cubicBezTo>
                  <a:cubicBezTo>
                    <a:pt x="339" y="171"/>
                    <a:pt x="398" y="140"/>
                    <a:pt x="393" y="116"/>
                  </a:cubicBezTo>
                  <a:cubicBezTo>
                    <a:pt x="387" y="93"/>
                    <a:pt x="358" y="103"/>
                    <a:pt x="348" y="125"/>
                  </a:cubicBezTo>
                  <a:cubicBezTo>
                    <a:pt x="338" y="146"/>
                    <a:pt x="299" y="192"/>
                    <a:pt x="264" y="184"/>
                  </a:cubicBezTo>
                  <a:cubicBezTo>
                    <a:pt x="228" y="176"/>
                    <a:pt x="221" y="30"/>
                    <a:pt x="196" y="15"/>
                  </a:cubicBezTo>
                  <a:cubicBezTo>
                    <a:pt x="170" y="0"/>
                    <a:pt x="178" y="68"/>
                    <a:pt x="187" y="126"/>
                  </a:cubicBezTo>
                  <a:cubicBezTo>
                    <a:pt x="196" y="184"/>
                    <a:pt x="147" y="151"/>
                    <a:pt x="117" y="81"/>
                  </a:cubicBezTo>
                  <a:cubicBezTo>
                    <a:pt x="87" y="10"/>
                    <a:pt x="69" y="31"/>
                    <a:pt x="65" y="40"/>
                  </a:cubicBezTo>
                  <a:cubicBezTo>
                    <a:pt x="62" y="50"/>
                    <a:pt x="131" y="176"/>
                    <a:pt x="126" y="182"/>
                  </a:cubicBezTo>
                  <a:cubicBezTo>
                    <a:pt x="120" y="188"/>
                    <a:pt x="33" y="83"/>
                    <a:pt x="24" y="86"/>
                  </a:cubicBezTo>
                  <a:cubicBezTo>
                    <a:pt x="15" y="89"/>
                    <a:pt x="0" y="96"/>
                    <a:pt x="21" y="129"/>
                  </a:cubicBezTo>
                  <a:cubicBezTo>
                    <a:pt x="42" y="162"/>
                    <a:pt x="108" y="218"/>
                    <a:pt x="104" y="227"/>
                  </a:cubicBezTo>
                  <a:cubicBezTo>
                    <a:pt x="99" y="236"/>
                    <a:pt x="45" y="185"/>
                    <a:pt x="24" y="184"/>
                  </a:cubicBezTo>
                  <a:cubicBezTo>
                    <a:pt x="4" y="182"/>
                    <a:pt x="12" y="211"/>
                    <a:pt x="48" y="238"/>
                  </a:cubicBezTo>
                  <a:cubicBezTo>
                    <a:pt x="84" y="264"/>
                    <a:pt x="172" y="294"/>
                    <a:pt x="173" y="392"/>
                  </a:cubicBezTo>
                  <a:cubicBezTo>
                    <a:pt x="174" y="491"/>
                    <a:pt x="152" y="728"/>
                    <a:pt x="152" y="728"/>
                  </a:cubicBezTo>
                  <a:lnTo>
                    <a:pt x="317" y="728"/>
                  </a:lnTo>
                  <a:close/>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en-US"/>
            </a:p>
          </p:txBody>
        </p:sp>
        <p:sp>
          <p:nvSpPr>
            <p:cNvPr id="12" name="Freeform 245"/>
            <p:cNvSpPr/>
            <p:nvPr/>
          </p:nvSpPr>
          <p:spPr bwMode="auto">
            <a:xfrm>
              <a:off x="5100363" y="2603300"/>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sp>
          <p:nvSpPr>
            <p:cNvPr id="13" name="Freeform 5"/>
            <p:cNvSpPr>
              <a:spLocks noEditPoints="1"/>
            </p:cNvSpPr>
            <p:nvPr/>
          </p:nvSpPr>
          <p:spPr bwMode="auto">
            <a:xfrm>
              <a:off x="4353876" y="2385329"/>
              <a:ext cx="370371" cy="370371"/>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sp>
          <p:nvSpPr>
            <p:cNvPr id="14" name="Freeform 217"/>
            <p:cNvSpPr>
              <a:spLocks noEditPoints="1"/>
            </p:cNvSpPr>
            <p:nvPr/>
          </p:nvSpPr>
          <p:spPr bwMode="auto">
            <a:xfrm>
              <a:off x="3179624" y="3247239"/>
              <a:ext cx="378880" cy="284161"/>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sp>
          <p:nvSpPr>
            <p:cNvPr id="15" name="Freeform 216"/>
            <p:cNvSpPr>
              <a:spLocks noEditPoints="1"/>
            </p:cNvSpPr>
            <p:nvPr/>
          </p:nvSpPr>
          <p:spPr bwMode="auto">
            <a:xfrm>
              <a:off x="3612994" y="2630337"/>
              <a:ext cx="339095" cy="34140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sp>
          <p:nvSpPr>
            <p:cNvPr id="16" name="Freeform 135"/>
            <p:cNvSpPr>
              <a:spLocks noEditPoints="1"/>
            </p:cNvSpPr>
            <p:nvPr/>
          </p:nvSpPr>
          <p:spPr bwMode="auto">
            <a:xfrm>
              <a:off x="5584377" y="3226271"/>
              <a:ext cx="303361" cy="284161"/>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dirty="0"/>
            </a:p>
          </p:txBody>
        </p:sp>
      </p:grpSp>
      <p:grpSp>
        <p:nvGrpSpPr>
          <p:cNvPr id="17" name="组合 16"/>
          <p:cNvGrpSpPr/>
          <p:nvPr/>
        </p:nvGrpSpPr>
        <p:grpSpPr>
          <a:xfrm>
            <a:off x="4897085" y="944108"/>
            <a:ext cx="2102677" cy="1595391"/>
            <a:chOff x="2451045" y="1756938"/>
            <a:chExt cx="2102677" cy="1595391"/>
          </a:xfrm>
        </p:grpSpPr>
        <p:sp>
          <p:nvSpPr>
            <p:cNvPr id="18" name="矩形 17"/>
            <p:cNvSpPr/>
            <p:nvPr/>
          </p:nvSpPr>
          <p:spPr>
            <a:xfrm>
              <a:off x="2451045" y="2139689"/>
              <a:ext cx="2102677" cy="1212640"/>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19" name="文本框 18"/>
            <p:cNvSpPr txBox="1"/>
            <p:nvPr/>
          </p:nvSpPr>
          <p:spPr>
            <a:xfrm>
              <a:off x="2708410" y="175693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20" name="组合 19"/>
          <p:cNvGrpSpPr/>
          <p:nvPr/>
        </p:nvGrpSpPr>
        <p:grpSpPr>
          <a:xfrm>
            <a:off x="8316560" y="2126627"/>
            <a:ext cx="2102677" cy="1568525"/>
            <a:chOff x="2451045" y="1756938"/>
            <a:chExt cx="2102677" cy="1568525"/>
          </a:xfrm>
        </p:grpSpPr>
        <p:sp>
          <p:nvSpPr>
            <p:cNvPr id="21" name="矩形 20"/>
            <p:cNvSpPr/>
            <p:nvPr/>
          </p:nvSpPr>
          <p:spPr>
            <a:xfrm>
              <a:off x="2451045" y="2139689"/>
              <a:ext cx="2102677" cy="1185774"/>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2" name="文本框 21"/>
            <p:cNvSpPr txBox="1"/>
            <p:nvPr/>
          </p:nvSpPr>
          <p:spPr>
            <a:xfrm>
              <a:off x="2708410" y="175693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23" name="组合 22"/>
          <p:cNvGrpSpPr/>
          <p:nvPr/>
        </p:nvGrpSpPr>
        <p:grpSpPr>
          <a:xfrm>
            <a:off x="1657861" y="2186606"/>
            <a:ext cx="2102677" cy="1595391"/>
            <a:chOff x="2451045" y="1756938"/>
            <a:chExt cx="2102677" cy="1595391"/>
          </a:xfrm>
        </p:grpSpPr>
        <p:sp>
          <p:nvSpPr>
            <p:cNvPr id="24" name="矩形 23"/>
            <p:cNvSpPr/>
            <p:nvPr/>
          </p:nvSpPr>
          <p:spPr>
            <a:xfrm>
              <a:off x="2451045" y="2139689"/>
              <a:ext cx="2102677" cy="1212640"/>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5" name="文本框 24"/>
            <p:cNvSpPr txBox="1"/>
            <p:nvPr/>
          </p:nvSpPr>
          <p:spPr>
            <a:xfrm>
              <a:off x="2708410" y="175693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26" name="组合 25"/>
          <p:cNvGrpSpPr/>
          <p:nvPr/>
        </p:nvGrpSpPr>
        <p:grpSpPr>
          <a:xfrm>
            <a:off x="501953" y="4072608"/>
            <a:ext cx="2102677" cy="1595391"/>
            <a:chOff x="2451045" y="1756938"/>
            <a:chExt cx="2102677" cy="1595391"/>
          </a:xfrm>
        </p:grpSpPr>
        <p:sp>
          <p:nvSpPr>
            <p:cNvPr id="27" name="矩形 26"/>
            <p:cNvSpPr/>
            <p:nvPr/>
          </p:nvSpPr>
          <p:spPr>
            <a:xfrm>
              <a:off x="2451045" y="2139689"/>
              <a:ext cx="2102677" cy="1212640"/>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8" name="文本框 27"/>
            <p:cNvSpPr txBox="1"/>
            <p:nvPr/>
          </p:nvSpPr>
          <p:spPr>
            <a:xfrm>
              <a:off x="2708410" y="175693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grpSp>
        <p:nvGrpSpPr>
          <p:cNvPr id="29" name="组合 28"/>
          <p:cNvGrpSpPr/>
          <p:nvPr/>
        </p:nvGrpSpPr>
        <p:grpSpPr>
          <a:xfrm>
            <a:off x="9388373" y="4072608"/>
            <a:ext cx="2102677" cy="1595391"/>
            <a:chOff x="2451045" y="1756938"/>
            <a:chExt cx="2102677" cy="1595391"/>
          </a:xfrm>
        </p:grpSpPr>
        <p:sp>
          <p:nvSpPr>
            <p:cNvPr id="30" name="矩形 29"/>
            <p:cNvSpPr/>
            <p:nvPr/>
          </p:nvSpPr>
          <p:spPr>
            <a:xfrm>
              <a:off x="2451045" y="2139689"/>
              <a:ext cx="2102677" cy="1212640"/>
            </a:xfrm>
            <a:prstGeom prst="rect">
              <a:avLst/>
            </a:prstGeom>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1" name="文本框 30"/>
            <p:cNvSpPr txBox="1"/>
            <p:nvPr/>
          </p:nvSpPr>
          <p:spPr>
            <a:xfrm>
              <a:off x="2708410" y="1756938"/>
              <a:ext cx="1771918" cy="369332"/>
            </a:xfrm>
            <a:prstGeom prst="rect">
              <a:avLst/>
            </a:prstGeom>
            <a:noFill/>
          </p:spPr>
          <p:txBody>
            <a:bodyPr wrap="square" rtlCol="0">
              <a:spAutoFit/>
            </a:bodyPr>
            <a:lstStyle/>
            <a:p>
              <a:r>
                <a:rPr lang="zh-CN" altLang="en-US" dirty="0">
                  <a:solidFill>
                    <a:srgbClr val="E72D18"/>
                  </a:solidFill>
                  <a:latin typeface="方正粗谭黑简体" panose="02000000000000000000" pitchFamily="2" charset="-122"/>
                  <a:ea typeface="方正粗谭黑简体" panose="02000000000000000000" pitchFamily="2" charset="-122"/>
                </a:rPr>
                <a:t>此处添加标题</a:t>
              </a:r>
              <a:endParaRPr lang="zh-CN" altLang="en-US" dirty="0">
                <a:solidFill>
                  <a:srgbClr val="E72D18"/>
                </a:solidFill>
                <a:latin typeface="方正粗谭黑简体" panose="02000000000000000000" pitchFamily="2" charset="-122"/>
                <a:ea typeface="方正粗谭黑简体"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2924"/>
                            </p:stCondLst>
                            <p:childTnLst>
                              <p:par>
                                <p:cTn id="28" presetID="53" presetClass="entr" presetSubtype="16"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par>
                                <p:cTn id="33" presetID="53" presetClass="entr" presetSubtype="16" fill="hold" nodeType="withEffect">
                                  <p:stCondLst>
                                    <p:cond delay="30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nodeType="withEffect">
                                  <p:stCondLst>
                                    <p:cond delay="50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16" fill="hold" nodeType="withEffect">
                                  <p:stCondLst>
                                    <p:cond delay="8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par>
                                <p:cTn id="48" presetID="53" presetClass="entr" presetSubtype="16" fill="hold" nodeType="withEffect">
                                  <p:stCondLst>
                                    <p:cond delay="110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687976" y="832615"/>
            <a:ext cx="10816052" cy="0"/>
          </a:xfrm>
          <a:prstGeom prst="line">
            <a:avLst/>
          </a:prstGeom>
          <a:ln w="127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806879" y="323477"/>
            <a:ext cx="366304" cy="366304"/>
          </a:xfrm>
          <a:prstGeom prst="ellipse">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 name="TextBox 93"/>
          <p:cNvSpPr txBox="1"/>
          <p:nvPr/>
        </p:nvSpPr>
        <p:spPr>
          <a:xfrm>
            <a:off x="1259948" y="266244"/>
            <a:ext cx="4112023" cy="502573"/>
          </a:xfrm>
          <a:prstGeom prst="rect">
            <a:avLst/>
          </a:prstGeom>
          <a:noFill/>
        </p:spPr>
        <p:txBody>
          <a:bodyPr wrap="none" rtlCol="0">
            <a:spAutoFit/>
          </a:bodyPr>
          <a:lstStyle/>
          <a:p>
            <a:r>
              <a:rPr lang="zh-CN" altLang="en-US" sz="2665" spc="400" dirty="0">
                <a:solidFill>
                  <a:srgbClr val="E72D18"/>
                </a:solidFill>
                <a:latin typeface="方正粗谭黑简体" panose="02000000000000000000" pitchFamily="2" charset="-122"/>
                <a:ea typeface="方正粗谭黑简体" panose="02000000000000000000" pitchFamily="2" charset="-122"/>
              </a:rPr>
              <a:t>一、此处添加您的标题</a:t>
            </a:r>
            <a:endParaRPr lang="zh-CN" altLang="en-US" sz="2665" spc="400" dirty="0">
              <a:solidFill>
                <a:srgbClr val="E72D18"/>
              </a:solidFill>
              <a:latin typeface="方正粗谭黑简体" panose="02000000000000000000" pitchFamily="2" charset="-122"/>
              <a:ea typeface="方正粗谭黑简体" panose="02000000000000000000" pitchFamily="2" charset="-122"/>
            </a:endParaRPr>
          </a:p>
        </p:txBody>
      </p:sp>
      <p:grpSp>
        <p:nvGrpSpPr>
          <p:cNvPr id="5" name="组合 4"/>
          <p:cNvGrpSpPr/>
          <p:nvPr/>
        </p:nvGrpSpPr>
        <p:grpSpPr>
          <a:xfrm>
            <a:off x="1869923" y="2060000"/>
            <a:ext cx="3009377" cy="1037589"/>
            <a:chOff x="2174724" y="2060000"/>
            <a:chExt cx="3009377" cy="1037589"/>
          </a:xfrm>
        </p:grpSpPr>
        <p:sp>
          <p:nvSpPr>
            <p:cNvPr id="6" name="矩形 5"/>
            <p:cNvSpPr/>
            <p:nvPr/>
          </p:nvSpPr>
          <p:spPr>
            <a:xfrm>
              <a:off x="4266186" y="2060000"/>
              <a:ext cx="917915" cy="784427"/>
            </a:xfrm>
            <a:prstGeom prst="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7"/>
            <p:cNvSpPr/>
            <p:nvPr/>
          </p:nvSpPr>
          <p:spPr bwMode="auto">
            <a:xfrm>
              <a:off x="2174724" y="2060000"/>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8" name="组合 7"/>
            <p:cNvGrpSpPr/>
            <p:nvPr/>
          </p:nvGrpSpPr>
          <p:grpSpPr>
            <a:xfrm>
              <a:off x="4659778" y="2229073"/>
              <a:ext cx="201152" cy="472325"/>
              <a:chOff x="3997325" y="2735263"/>
              <a:chExt cx="250825" cy="588962"/>
            </a:xfrm>
          </p:grpSpPr>
          <p:sp>
            <p:nvSpPr>
              <p:cNvPr id="10" name="Freeform 10"/>
              <p:cNvSpPr/>
              <p:nvPr/>
            </p:nvSpPr>
            <p:spPr bwMode="auto">
              <a:xfrm>
                <a:off x="4100513" y="2735263"/>
                <a:ext cx="111125" cy="111125"/>
              </a:xfrm>
              <a:custGeom>
                <a:avLst/>
                <a:gdLst>
                  <a:gd name="T0" fmla="*/ 15 w 30"/>
                  <a:gd name="T1" fmla="*/ 0 h 30"/>
                  <a:gd name="T2" fmla="*/ 0 w 30"/>
                  <a:gd name="T3" fmla="*/ 15 h 30"/>
                  <a:gd name="T4" fmla="*/ 15 w 30"/>
                  <a:gd name="T5" fmla="*/ 30 h 30"/>
                  <a:gd name="T6" fmla="*/ 30 w 30"/>
                  <a:gd name="T7" fmla="*/ 15 h 30"/>
                  <a:gd name="T8" fmla="*/ 15 w 30"/>
                  <a:gd name="T9" fmla="*/ 0 h 30"/>
                </a:gdLst>
                <a:ahLst/>
                <a:cxnLst>
                  <a:cxn ang="0">
                    <a:pos x="T0" y="T1"/>
                  </a:cxn>
                  <a:cxn ang="0">
                    <a:pos x="T2" y="T3"/>
                  </a:cxn>
                  <a:cxn ang="0">
                    <a:pos x="T4" y="T5"/>
                  </a:cxn>
                  <a:cxn ang="0">
                    <a:pos x="T6" y="T7"/>
                  </a:cxn>
                  <a:cxn ang="0">
                    <a:pos x="T8" y="T9"/>
                  </a:cxn>
                </a:cxnLst>
                <a:rect l="0" t="0" r="r" b="b"/>
                <a:pathLst>
                  <a:path w="30" h="30">
                    <a:moveTo>
                      <a:pt x="15" y="0"/>
                    </a:moveTo>
                    <a:cubicBezTo>
                      <a:pt x="7" y="0"/>
                      <a:pt x="0" y="7"/>
                      <a:pt x="0" y="15"/>
                    </a:cubicBezTo>
                    <a:cubicBezTo>
                      <a:pt x="0" y="23"/>
                      <a:pt x="6" y="30"/>
                      <a:pt x="15" y="30"/>
                    </a:cubicBezTo>
                    <a:cubicBezTo>
                      <a:pt x="23" y="30"/>
                      <a:pt x="30" y="24"/>
                      <a:pt x="30" y="15"/>
                    </a:cubicBezTo>
                    <a:cubicBezTo>
                      <a:pt x="30" y="7"/>
                      <a:pt x="23" y="0"/>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3997325" y="2979738"/>
                <a:ext cx="250825" cy="344487"/>
              </a:xfrm>
              <a:custGeom>
                <a:avLst/>
                <a:gdLst>
                  <a:gd name="T0" fmla="*/ 67 w 68"/>
                  <a:gd name="T1" fmla="*/ 60 h 93"/>
                  <a:gd name="T2" fmla="*/ 60 w 68"/>
                  <a:gd name="T3" fmla="*/ 73 h 93"/>
                  <a:gd name="T4" fmla="*/ 47 w 68"/>
                  <a:gd name="T5" fmla="*/ 82 h 93"/>
                  <a:gd name="T6" fmla="*/ 38 w 68"/>
                  <a:gd name="T7" fmla="*/ 73 h 93"/>
                  <a:gd name="T8" fmla="*/ 39 w 68"/>
                  <a:gd name="T9" fmla="*/ 67 h 93"/>
                  <a:gd name="T10" fmla="*/ 44 w 68"/>
                  <a:gd name="T11" fmla="*/ 50 h 93"/>
                  <a:gd name="T12" fmla="*/ 55 w 68"/>
                  <a:gd name="T13" fmla="*/ 0 h 93"/>
                  <a:gd name="T14" fmla="*/ 32 w 68"/>
                  <a:gd name="T15" fmla="*/ 0 h 93"/>
                  <a:gd name="T16" fmla="*/ 6 w 68"/>
                  <a:gd name="T17" fmla="*/ 14 h 93"/>
                  <a:gd name="T18" fmla="*/ 0 w 68"/>
                  <a:gd name="T19" fmla="*/ 25 h 93"/>
                  <a:gd name="T20" fmla="*/ 2 w 68"/>
                  <a:gd name="T21" fmla="*/ 26 h 93"/>
                  <a:gd name="T22" fmla="*/ 8 w 68"/>
                  <a:gd name="T23" fmla="*/ 15 h 93"/>
                  <a:gd name="T24" fmla="*/ 16 w 68"/>
                  <a:gd name="T25" fmla="*/ 6 h 93"/>
                  <a:gd name="T26" fmla="*/ 19 w 68"/>
                  <a:gd name="T27" fmla="*/ 12 h 93"/>
                  <a:gd name="T28" fmla="*/ 19 w 68"/>
                  <a:gd name="T29" fmla="*/ 19 h 93"/>
                  <a:gd name="T30" fmla="*/ 14 w 68"/>
                  <a:gd name="T31" fmla="*/ 46 h 93"/>
                  <a:gd name="T32" fmla="*/ 11 w 68"/>
                  <a:gd name="T33" fmla="*/ 70 h 93"/>
                  <a:gd name="T34" fmla="*/ 34 w 68"/>
                  <a:gd name="T35" fmla="*/ 93 h 93"/>
                  <a:gd name="T36" fmla="*/ 60 w 68"/>
                  <a:gd name="T37" fmla="*/ 78 h 93"/>
                  <a:gd name="T38" fmla="*/ 68 w 68"/>
                  <a:gd name="T39" fmla="*/ 61 h 93"/>
                  <a:gd name="T40" fmla="*/ 67 w 68"/>
                  <a:gd name="T41"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3">
                    <a:moveTo>
                      <a:pt x="67" y="60"/>
                    </a:moveTo>
                    <a:cubicBezTo>
                      <a:pt x="60" y="73"/>
                      <a:pt x="60" y="73"/>
                      <a:pt x="60" y="73"/>
                    </a:cubicBezTo>
                    <a:cubicBezTo>
                      <a:pt x="57" y="79"/>
                      <a:pt x="51" y="82"/>
                      <a:pt x="47" y="82"/>
                    </a:cubicBezTo>
                    <a:cubicBezTo>
                      <a:pt x="42" y="82"/>
                      <a:pt x="38" y="79"/>
                      <a:pt x="38" y="73"/>
                    </a:cubicBezTo>
                    <a:cubicBezTo>
                      <a:pt x="38" y="71"/>
                      <a:pt x="38" y="69"/>
                      <a:pt x="39" y="67"/>
                    </a:cubicBezTo>
                    <a:cubicBezTo>
                      <a:pt x="44" y="50"/>
                      <a:pt x="44" y="50"/>
                      <a:pt x="44" y="50"/>
                    </a:cubicBezTo>
                    <a:cubicBezTo>
                      <a:pt x="46" y="42"/>
                      <a:pt x="54" y="10"/>
                      <a:pt x="55" y="0"/>
                    </a:cubicBezTo>
                    <a:cubicBezTo>
                      <a:pt x="32" y="0"/>
                      <a:pt x="32" y="0"/>
                      <a:pt x="32" y="0"/>
                    </a:cubicBezTo>
                    <a:cubicBezTo>
                      <a:pt x="22" y="0"/>
                      <a:pt x="12" y="2"/>
                      <a:pt x="6" y="14"/>
                    </a:cubicBezTo>
                    <a:cubicBezTo>
                      <a:pt x="0" y="25"/>
                      <a:pt x="0" y="25"/>
                      <a:pt x="0" y="25"/>
                    </a:cubicBezTo>
                    <a:cubicBezTo>
                      <a:pt x="2" y="26"/>
                      <a:pt x="2" y="26"/>
                      <a:pt x="2" y="26"/>
                    </a:cubicBezTo>
                    <a:cubicBezTo>
                      <a:pt x="8" y="15"/>
                      <a:pt x="8" y="15"/>
                      <a:pt x="8" y="15"/>
                    </a:cubicBezTo>
                    <a:cubicBezTo>
                      <a:pt x="11" y="9"/>
                      <a:pt x="14" y="6"/>
                      <a:pt x="16" y="6"/>
                    </a:cubicBezTo>
                    <a:cubicBezTo>
                      <a:pt x="18" y="6"/>
                      <a:pt x="19" y="8"/>
                      <a:pt x="19" y="12"/>
                    </a:cubicBezTo>
                    <a:cubicBezTo>
                      <a:pt x="19" y="14"/>
                      <a:pt x="19" y="16"/>
                      <a:pt x="19" y="19"/>
                    </a:cubicBezTo>
                    <a:cubicBezTo>
                      <a:pt x="14" y="46"/>
                      <a:pt x="14" y="46"/>
                      <a:pt x="14" y="46"/>
                    </a:cubicBezTo>
                    <a:cubicBezTo>
                      <a:pt x="13" y="52"/>
                      <a:pt x="11" y="62"/>
                      <a:pt x="11" y="70"/>
                    </a:cubicBezTo>
                    <a:cubicBezTo>
                      <a:pt x="11" y="85"/>
                      <a:pt x="22" y="93"/>
                      <a:pt x="34" y="93"/>
                    </a:cubicBezTo>
                    <a:cubicBezTo>
                      <a:pt x="44" y="93"/>
                      <a:pt x="54" y="88"/>
                      <a:pt x="60" y="78"/>
                    </a:cubicBezTo>
                    <a:cubicBezTo>
                      <a:pt x="68" y="61"/>
                      <a:pt x="68" y="61"/>
                      <a:pt x="68" y="61"/>
                    </a:cubicBezTo>
                    <a:lnTo>
                      <a:pt x="67"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 name="党"/>
            <p:cNvSpPr txBox="1"/>
            <p:nvPr/>
          </p:nvSpPr>
          <p:spPr>
            <a:xfrm>
              <a:off x="2212741" y="2219354"/>
              <a:ext cx="2094585" cy="498598"/>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2400" dirty="0" smtClean="0">
                  <a:ln w="3175">
                    <a:noFill/>
                  </a:ln>
                  <a:gradFill>
                    <a:gsLst>
                      <a:gs pos="0">
                        <a:prstClr val="white"/>
                      </a:gs>
                      <a:gs pos="100000">
                        <a:prstClr val="white"/>
                      </a:gs>
                    </a:gsLst>
                    <a:lin ang="5400000" scaled="1"/>
                  </a:gradFill>
                  <a:latin typeface="方正粗谭黑简体" panose="02000000000000000000" pitchFamily="2" charset="-122"/>
                  <a:ea typeface="方正粗谭黑简体" panose="02000000000000000000" pitchFamily="2" charset="-122"/>
                  <a:cs typeface="方正苏新诗柳楷简体-yolan" panose="02000000000000000000" pitchFamily="2" charset="-122"/>
                </a:rPr>
                <a:t>添加标题</a:t>
              </a:r>
              <a:endParaRPr lang="en-US" altLang="zh-CN" sz="2400" dirty="0">
                <a:ln w="3175">
                  <a:noFill/>
                </a:ln>
                <a:gradFill>
                  <a:gsLst>
                    <a:gs pos="0">
                      <a:prstClr val="white"/>
                    </a:gs>
                    <a:gs pos="100000">
                      <a:prstClr val="white"/>
                    </a:gs>
                  </a:gsLst>
                  <a:lin ang="5400000" scaled="1"/>
                </a:gradFill>
                <a:latin typeface="方正粗谭黑简体" panose="02000000000000000000" pitchFamily="2" charset="-122"/>
                <a:ea typeface="方正粗谭黑简体" panose="02000000000000000000" pitchFamily="2" charset="-122"/>
                <a:cs typeface="方正苏新诗柳楷简体-yolan" panose="02000000000000000000" pitchFamily="2" charset="-122"/>
              </a:endParaRPr>
            </a:p>
          </p:txBody>
        </p:sp>
      </p:grpSp>
      <p:grpSp>
        <p:nvGrpSpPr>
          <p:cNvPr id="12" name="组合 11"/>
          <p:cNvGrpSpPr/>
          <p:nvPr/>
        </p:nvGrpSpPr>
        <p:grpSpPr>
          <a:xfrm>
            <a:off x="7148367" y="2060000"/>
            <a:ext cx="3009377" cy="1037589"/>
            <a:chOff x="6801999" y="2060000"/>
            <a:chExt cx="3009377" cy="1037589"/>
          </a:xfrm>
        </p:grpSpPr>
        <p:sp>
          <p:nvSpPr>
            <p:cNvPr id="13" name="矩形 12"/>
            <p:cNvSpPr/>
            <p:nvPr/>
          </p:nvSpPr>
          <p:spPr>
            <a:xfrm>
              <a:off x="8893461" y="2060000"/>
              <a:ext cx="917915" cy="784427"/>
            </a:xfrm>
            <a:prstGeom prst="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7"/>
            <p:cNvSpPr/>
            <p:nvPr/>
          </p:nvSpPr>
          <p:spPr bwMode="auto">
            <a:xfrm>
              <a:off x="6801999" y="2060000"/>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9188320" y="2254333"/>
              <a:ext cx="435405" cy="427767"/>
            </a:xfrm>
            <a:custGeom>
              <a:avLst/>
              <a:gdLst>
                <a:gd name="T0" fmla="*/ 134 w 147"/>
                <a:gd name="T1" fmla="*/ 73 h 144"/>
                <a:gd name="T2" fmla="*/ 146 w 147"/>
                <a:gd name="T3" fmla="*/ 66 h 144"/>
                <a:gd name="T4" fmla="*/ 141 w 147"/>
                <a:gd name="T5" fmla="*/ 51 h 144"/>
                <a:gd name="T6" fmla="*/ 125 w 147"/>
                <a:gd name="T7" fmla="*/ 49 h 144"/>
                <a:gd name="T8" fmla="*/ 120 w 147"/>
                <a:gd name="T9" fmla="*/ 34 h 144"/>
                <a:gd name="T10" fmla="*/ 126 w 147"/>
                <a:gd name="T11" fmla="*/ 21 h 144"/>
                <a:gd name="T12" fmla="*/ 111 w 147"/>
                <a:gd name="T13" fmla="*/ 13 h 144"/>
                <a:gd name="T14" fmla="*/ 98 w 147"/>
                <a:gd name="T15" fmla="*/ 21 h 144"/>
                <a:gd name="T16" fmla="*/ 85 w 147"/>
                <a:gd name="T17" fmla="*/ 13 h 144"/>
                <a:gd name="T18" fmla="*/ 80 w 147"/>
                <a:gd name="T19" fmla="*/ 0 h 144"/>
                <a:gd name="T20" fmla="*/ 64 w 147"/>
                <a:gd name="T21" fmla="*/ 3 h 144"/>
                <a:gd name="T22" fmla="*/ 60 w 147"/>
                <a:gd name="T23" fmla="*/ 17 h 144"/>
                <a:gd name="T24" fmla="*/ 44 w 147"/>
                <a:gd name="T25" fmla="*/ 20 h 144"/>
                <a:gd name="T26" fmla="*/ 32 w 147"/>
                <a:gd name="T27" fmla="*/ 12 h 144"/>
                <a:gd name="T28" fmla="*/ 21 w 147"/>
                <a:gd name="T29" fmla="*/ 25 h 144"/>
                <a:gd name="T30" fmla="*/ 27 w 147"/>
                <a:gd name="T31" fmla="*/ 39 h 144"/>
                <a:gd name="T32" fmla="*/ 17 w 147"/>
                <a:gd name="T33" fmla="*/ 51 h 144"/>
                <a:gd name="T34" fmla="*/ 3 w 147"/>
                <a:gd name="T35" fmla="*/ 53 h 144"/>
                <a:gd name="T36" fmla="*/ 3 w 147"/>
                <a:gd name="T37" fmla="*/ 70 h 144"/>
                <a:gd name="T38" fmla="*/ 17 w 147"/>
                <a:gd name="T39" fmla="*/ 77 h 144"/>
                <a:gd name="T40" fmla="*/ 17 w 147"/>
                <a:gd name="T41" fmla="*/ 92 h 144"/>
                <a:gd name="T42" fmla="*/ 7 w 147"/>
                <a:gd name="T43" fmla="*/ 103 h 144"/>
                <a:gd name="T44" fmla="*/ 18 w 147"/>
                <a:gd name="T45" fmla="*/ 116 h 144"/>
                <a:gd name="T46" fmla="*/ 33 w 147"/>
                <a:gd name="T47" fmla="*/ 112 h 144"/>
                <a:gd name="T48" fmla="*/ 43 w 147"/>
                <a:gd name="T49" fmla="*/ 124 h 144"/>
                <a:gd name="T50" fmla="*/ 42 w 147"/>
                <a:gd name="T51" fmla="*/ 139 h 144"/>
                <a:gd name="T52" fmla="*/ 59 w 147"/>
                <a:gd name="T53" fmla="*/ 141 h 144"/>
                <a:gd name="T54" fmla="*/ 68 w 147"/>
                <a:gd name="T55" fmla="*/ 129 h 144"/>
                <a:gd name="T56" fmla="*/ 79 w 147"/>
                <a:gd name="T57" fmla="*/ 129 h 144"/>
                <a:gd name="T58" fmla="*/ 88 w 147"/>
                <a:gd name="T59" fmla="*/ 141 h 144"/>
                <a:gd name="T60" fmla="*/ 104 w 147"/>
                <a:gd name="T61" fmla="*/ 139 h 144"/>
                <a:gd name="T62" fmla="*/ 104 w 147"/>
                <a:gd name="T63" fmla="*/ 124 h 144"/>
                <a:gd name="T64" fmla="*/ 114 w 147"/>
                <a:gd name="T65" fmla="*/ 112 h 144"/>
                <a:gd name="T66" fmla="*/ 129 w 147"/>
                <a:gd name="T67" fmla="*/ 116 h 144"/>
                <a:gd name="T68" fmla="*/ 140 w 147"/>
                <a:gd name="T69" fmla="*/ 103 h 144"/>
                <a:gd name="T70" fmla="*/ 130 w 147"/>
                <a:gd name="T71" fmla="*/ 93 h 144"/>
                <a:gd name="T72" fmla="*/ 130 w 147"/>
                <a:gd name="T73" fmla="*/ 77 h 144"/>
                <a:gd name="T74" fmla="*/ 40 w 147"/>
                <a:gd name="T75" fmla="*/ 72 h 144"/>
                <a:gd name="T76" fmla="*/ 107 w 147"/>
                <a:gd name="T77" fmla="*/ 7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4">
                  <a:moveTo>
                    <a:pt x="130" y="77"/>
                  </a:moveTo>
                  <a:cubicBezTo>
                    <a:pt x="130" y="75"/>
                    <a:pt x="132" y="73"/>
                    <a:pt x="134" y="73"/>
                  </a:cubicBezTo>
                  <a:cubicBezTo>
                    <a:pt x="144" y="70"/>
                    <a:pt x="144" y="70"/>
                    <a:pt x="144" y="70"/>
                  </a:cubicBezTo>
                  <a:cubicBezTo>
                    <a:pt x="146" y="70"/>
                    <a:pt x="147" y="68"/>
                    <a:pt x="146" y="66"/>
                  </a:cubicBezTo>
                  <a:cubicBezTo>
                    <a:pt x="144" y="54"/>
                    <a:pt x="144" y="54"/>
                    <a:pt x="144" y="54"/>
                  </a:cubicBezTo>
                  <a:cubicBezTo>
                    <a:pt x="144" y="52"/>
                    <a:pt x="142" y="51"/>
                    <a:pt x="141" y="51"/>
                  </a:cubicBezTo>
                  <a:cubicBezTo>
                    <a:pt x="130" y="52"/>
                    <a:pt x="130" y="52"/>
                    <a:pt x="130" y="52"/>
                  </a:cubicBezTo>
                  <a:cubicBezTo>
                    <a:pt x="128" y="52"/>
                    <a:pt x="126" y="51"/>
                    <a:pt x="125" y="49"/>
                  </a:cubicBezTo>
                  <a:cubicBezTo>
                    <a:pt x="120" y="39"/>
                    <a:pt x="120" y="39"/>
                    <a:pt x="120" y="39"/>
                  </a:cubicBezTo>
                  <a:cubicBezTo>
                    <a:pt x="119" y="38"/>
                    <a:pt x="119" y="36"/>
                    <a:pt x="120" y="34"/>
                  </a:cubicBezTo>
                  <a:cubicBezTo>
                    <a:pt x="126" y="26"/>
                    <a:pt x="126" y="26"/>
                    <a:pt x="126" y="26"/>
                  </a:cubicBezTo>
                  <a:cubicBezTo>
                    <a:pt x="127" y="24"/>
                    <a:pt x="127" y="22"/>
                    <a:pt x="126" y="21"/>
                  </a:cubicBezTo>
                  <a:cubicBezTo>
                    <a:pt x="116" y="13"/>
                    <a:pt x="116" y="13"/>
                    <a:pt x="116" y="13"/>
                  </a:cubicBezTo>
                  <a:cubicBezTo>
                    <a:pt x="114" y="11"/>
                    <a:pt x="112" y="12"/>
                    <a:pt x="111" y="13"/>
                  </a:cubicBezTo>
                  <a:cubicBezTo>
                    <a:pt x="103" y="20"/>
                    <a:pt x="103" y="20"/>
                    <a:pt x="103" y="20"/>
                  </a:cubicBezTo>
                  <a:cubicBezTo>
                    <a:pt x="102" y="22"/>
                    <a:pt x="100" y="22"/>
                    <a:pt x="98" y="21"/>
                  </a:cubicBezTo>
                  <a:cubicBezTo>
                    <a:pt x="88" y="17"/>
                    <a:pt x="88" y="17"/>
                    <a:pt x="88" y="17"/>
                  </a:cubicBezTo>
                  <a:cubicBezTo>
                    <a:pt x="86" y="17"/>
                    <a:pt x="85" y="15"/>
                    <a:pt x="85" y="13"/>
                  </a:cubicBezTo>
                  <a:cubicBezTo>
                    <a:pt x="84" y="3"/>
                    <a:pt x="84" y="3"/>
                    <a:pt x="84" y="3"/>
                  </a:cubicBezTo>
                  <a:cubicBezTo>
                    <a:pt x="84" y="1"/>
                    <a:pt x="82" y="0"/>
                    <a:pt x="80" y="0"/>
                  </a:cubicBezTo>
                  <a:cubicBezTo>
                    <a:pt x="67" y="0"/>
                    <a:pt x="67" y="0"/>
                    <a:pt x="67" y="0"/>
                  </a:cubicBezTo>
                  <a:cubicBezTo>
                    <a:pt x="66" y="0"/>
                    <a:pt x="64" y="1"/>
                    <a:pt x="64" y="3"/>
                  </a:cubicBezTo>
                  <a:cubicBezTo>
                    <a:pt x="63" y="13"/>
                    <a:pt x="63" y="13"/>
                    <a:pt x="63" y="13"/>
                  </a:cubicBezTo>
                  <a:cubicBezTo>
                    <a:pt x="63" y="15"/>
                    <a:pt x="61" y="17"/>
                    <a:pt x="60" y="17"/>
                  </a:cubicBezTo>
                  <a:cubicBezTo>
                    <a:pt x="49" y="21"/>
                    <a:pt x="49" y="21"/>
                    <a:pt x="49" y="21"/>
                  </a:cubicBezTo>
                  <a:cubicBezTo>
                    <a:pt x="48" y="22"/>
                    <a:pt x="45" y="21"/>
                    <a:pt x="44" y="20"/>
                  </a:cubicBezTo>
                  <a:cubicBezTo>
                    <a:pt x="37" y="13"/>
                    <a:pt x="37" y="13"/>
                    <a:pt x="37" y="13"/>
                  </a:cubicBezTo>
                  <a:cubicBezTo>
                    <a:pt x="35" y="11"/>
                    <a:pt x="33" y="11"/>
                    <a:pt x="32" y="12"/>
                  </a:cubicBezTo>
                  <a:cubicBezTo>
                    <a:pt x="22" y="21"/>
                    <a:pt x="22" y="21"/>
                    <a:pt x="22" y="21"/>
                  </a:cubicBezTo>
                  <a:cubicBezTo>
                    <a:pt x="21" y="22"/>
                    <a:pt x="20" y="24"/>
                    <a:pt x="21" y="25"/>
                  </a:cubicBezTo>
                  <a:cubicBezTo>
                    <a:pt x="27" y="34"/>
                    <a:pt x="27" y="34"/>
                    <a:pt x="27" y="34"/>
                  </a:cubicBezTo>
                  <a:cubicBezTo>
                    <a:pt x="28" y="35"/>
                    <a:pt x="28" y="38"/>
                    <a:pt x="27" y="39"/>
                  </a:cubicBezTo>
                  <a:cubicBezTo>
                    <a:pt x="22" y="49"/>
                    <a:pt x="22" y="49"/>
                    <a:pt x="22" y="49"/>
                  </a:cubicBezTo>
                  <a:cubicBezTo>
                    <a:pt x="21" y="50"/>
                    <a:pt x="19" y="52"/>
                    <a:pt x="17" y="51"/>
                  </a:cubicBezTo>
                  <a:cubicBezTo>
                    <a:pt x="7" y="50"/>
                    <a:pt x="7" y="50"/>
                    <a:pt x="7" y="50"/>
                  </a:cubicBezTo>
                  <a:cubicBezTo>
                    <a:pt x="5" y="50"/>
                    <a:pt x="3" y="51"/>
                    <a:pt x="3" y="53"/>
                  </a:cubicBezTo>
                  <a:cubicBezTo>
                    <a:pt x="1" y="66"/>
                    <a:pt x="1" y="66"/>
                    <a:pt x="1" y="66"/>
                  </a:cubicBezTo>
                  <a:cubicBezTo>
                    <a:pt x="0" y="68"/>
                    <a:pt x="2" y="70"/>
                    <a:pt x="3" y="70"/>
                  </a:cubicBezTo>
                  <a:cubicBezTo>
                    <a:pt x="14" y="73"/>
                    <a:pt x="14" y="73"/>
                    <a:pt x="14" y="73"/>
                  </a:cubicBezTo>
                  <a:cubicBezTo>
                    <a:pt x="15" y="73"/>
                    <a:pt x="17" y="75"/>
                    <a:pt x="17" y="77"/>
                  </a:cubicBezTo>
                  <a:cubicBezTo>
                    <a:pt x="19" y="88"/>
                    <a:pt x="19" y="88"/>
                    <a:pt x="19" y="88"/>
                  </a:cubicBezTo>
                  <a:cubicBezTo>
                    <a:pt x="19" y="89"/>
                    <a:pt x="18" y="91"/>
                    <a:pt x="17" y="92"/>
                  </a:cubicBezTo>
                  <a:cubicBezTo>
                    <a:pt x="8" y="98"/>
                    <a:pt x="8" y="98"/>
                    <a:pt x="8" y="98"/>
                  </a:cubicBezTo>
                  <a:cubicBezTo>
                    <a:pt x="7" y="99"/>
                    <a:pt x="6" y="102"/>
                    <a:pt x="7" y="103"/>
                  </a:cubicBezTo>
                  <a:cubicBezTo>
                    <a:pt x="14" y="114"/>
                    <a:pt x="14" y="114"/>
                    <a:pt x="14" y="114"/>
                  </a:cubicBezTo>
                  <a:cubicBezTo>
                    <a:pt x="15" y="116"/>
                    <a:pt x="17" y="116"/>
                    <a:pt x="18" y="116"/>
                  </a:cubicBezTo>
                  <a:cubicBezTo>
                    <a:pt x="28" y="111"/>
                    <a:pt x="28" y="111"/>
                    <a:pt x="28" y="111"/>
                  </a:cubicBezTo>
                  <a:cubicBezTo>
                    <a:pt x="29" y="110"/>
                    <a:pt x="32" y="111"/>
                    <a:pt x="33" y="112"/>
                  </a:cubicBezTo>
                  <a:cubicBezTo>
                    <a:pt x="41" y="119"/>
                    <a:pt x="41" y="119"/>
                    <a:pt x="41" y="119"/>
                  </a:cubicBezTo>
                  <a:cubicBezTo>
                    <a:pt x="43" y="120"/>
                    <a:pt x="44" y="122"/>
                    <a:pt x="43" y="124"/>
                  </a:cubicBezTo>
                  <a:cubicBezTo>
                    <a:pt x="40" y="134"/>
                    <a:pt x="40" y="134"/>
                    <a:pt x="40" y="134"/>
                  </a:cubicBezTo>
                  <a:cubicBezTo>
                    <a:pt x="40" y="136"/>
                    <a:pt x="41" y="138"/>
                    <a:pt x="42" y="139"/>
                  </a:cubicBezTo>
                  <a:cubicBezTo>
                    <a:pt x="55" y="143"/>
                    <a:pt x="55" y="143"/>
                    <a:pt x="55" y="143"/>
                  </a:cubicBezTo>
                  <a:cubicBezTo>
                    <a:pt x="56" y="144"/>
                    <a:pt x="58" y="143"/>
                    <a:pt x="59" y="141"/>
                  </a:cubicBezTo>
                  <a:cubicBezTo>
                    <a:pt x="63" y="132"/>
                    <a:pt x="63" y="132"/>
                    <a:pt x="63" y="132"/>
                  </a:cubicBezTo>
                  <a:cubicBezTo>
                    <a:pt x="64" y="130"/>
                    <a:pt x="66" y="129"/>
                    <a:pt x="68" y="129"/>
                  </a:cubicBezTo>
                  <a:cubicBezTo>
                    <a:pt x="68" y="129"/>
                    <a:pt x="70" y="129"/>
                    <a:pt x="73" y="129"/>
                  </a:cubicBezTo>
                  <a:cubicBezTo>
                    <a:pt x="76" y="129"/>
                    <a:pt x="79" y="129"/>
                    <a:pt x="79" y="129"/>
                  </a:cubicBezTo>
                  <a:cubicBezTo>
                    <a:pt x="81" y="129"/>
                    <a:pt x="83" y="130"/>
                    <a:pt x="83" y="132"/>
                  </a:cubicBezTo>
                  <a:cubicBezTo>
                    <a:pt x="88" y="141"/>
                    <a:pt x="88" y="141"/>
                    <a:pt x="88" y="141"/>
                  </a:cubicBezTo>
                  <a:cubicBezTo>
                    <a:pt x="89" y="143"/>
                    <a:pt x="91" y="144"/>
                    <a:pt x="92" y="143"/>
                  </a:cubicBezTo>
                  <a:cubicBezTo>
                    <a:pt x="104" y="139"/>
                    <a:pt x="104" y="139"/>
                    <a:pt x="104" y="139"/>
                  </a:cubicBezTo>
                  <a:cubicBezTo>
                    <a:pt x="106" y="138"/>
                    <a:pt x="107" y="136"/>
                    <a:pt x="107" y="135"/>
                  </a:cubicBezTo>
                  <a:cubicBezTo>
                    <a:pt x="104" y="124"/>
                    <a:pt x="104" y="124"/>
                    <a:pt x="104" y="124"/>
                  </a:cubicBezTo>
                  <a:cubicBezTo>
                    <a:pt x="103" y="123"/>
                    <a:pt x="104" y="120"/>
                    <a:pt x="106" y="119"/>
                  </a:cubicBezTo>
                  <a:cubicBezTo>
                    <a:pt x="114" y="112"/>
                    <a:pt x="114" y="112"/>
                    <a:pt x="114" y="112"/>
                  </a:cubicBezTo>
                  <a:cubicBezTo>
                    <a:pt x="115" y="111"/>
                    <a:pt x="118" y="111"/>
                    <a:pt x="119" y="111"/>
                  </a:cubicBezTo>
                  <a:cubicBezTo>
                    <a:pt x="129" y="116"/>
                    <a:pt x="129" y="116"/>
                    <a:pt x="129" y="116"/>
                  </a:cubicBezTo>
                  <a:cubicBezTo>
                    <a:pt x="130" y="117"/>
                    <a:pt x="132" y="116"/>
                    <a:pt x="133" y="115"/>
                  </a:cubicBezTo>
                  <a:cubicBezTo>
                    <a:pt x="140" y="103"/>
                    <a:pt x="140" y="103"/>
                    <a:pt x="140" y="103"/>
                  </a:cubicBezTo>
                  <a:cubicBezTo>
                    <a:pt x="141" y="102"/>
                    <a:pt x="140" y="100"/>
                    <a:pt x="139" y="99"/>
                  </a:cubicBezTo>
                  <a:cubicBezTo>
                    <a:pt x="130" y="93"/>
                    <a:pt x="130" y="93"/>
                    <a:pt x="130" y="93"/>
                  </a:cubicBezTo>
                  <a:cubicBezTo>
                    <a:pt x="129" y="92"/>
                    <a:pt x="128" y="90"/>
                    <a:pt x="128" y="88"/>
                  </a:cubicBezTo>
                  <a:lnTo>
                    <a:pt x="130" y="77"/>
                  </a:lnTo>
                  <a:close/>
                  <a:moveTo>
                    <a:pt x="73" y="106"/>
                  </a:moveTo>
                  <a:cubicBezTo>
                    <a:pt x="55" y="106"/>
                    <a:pt x="40" y="91"/>
                    <a:pt x="40" y="72"/>
                  </a:cubicBezTo>
                  <a:cubicBezTo>
                    <a:pt x="40" y="54"/>
                    <a:pt x="55" y="39"/>
                    <a:pt x="74" y="39"/>
                  </a:cubicBezTo>
                  <a:cubicBezTo>
                    <a:pt x="92" y="39"/>
                    <a:pt x="107" y="54"/>
                    <a:pt x="107" y="73"/>
                  </a:cubicBezTo>
                  <a:cubicBezTo>
                    <a:pt x="107" y="91"/>
                    <a:pt x="92" y="106"/>
                    <a:pt x="73"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党"/>
            <p:cNvSpPr txBox="1"/>
            <p:nvPr/>
          </p:nvSpPr>
          <p:spPr>
            <a:xfrm>
              <a:off x="6900613" y="2219354"/>
              <a:ext cx="2094585" cy="471668"/>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2400" dirty="0">
                  <a:ln w="3175">
                    <a:noFill/>
                  </a:ln>
                  <a:gradFill>
                    <a:gsLst>
                      <a:gs pos="0">
                        <a:prstClr val="white"/>
                      </a:gs>
                      <a:gs pos="100000">
                        <a:prstClr val="white"/>
                      </a:gs>
                    </a:gsLst>
                    <a:lin ang="5400000" scaled="1"/>
                  </a:gradFill>
                  <a:latin typeface="方正粗谭黑简体" panose="02000000000000000000" pitchFamily="2" charset="-122"/>
                  <a:ea typeface="方正粗谭黑简体" panose="02000000000000000000" pitchFamily="2" charset="-122"/>
                  <a:cs typeface="方正苏新诗柳楷简体-yolan" panose="02000000000000000000" pitchFamily="2" charset="-122"/>
                </a:rPr>
                <a:t>添加标题</a:t>
              </a:r>
              <a:endParaRPr lang="en-US" altLang="zh-CN" sz="2400" dirty="0">
                <a:ln w="3175">
                  <a:noFill/>
                </a:ln>
                <a:gradFill>
                  <a:gsLst>
                    <a:gs pos="0">
                      <a:prstClr val="white"/>
                    </a:gs>
                    <a:gs pos="100000">
                      <a:prstClr val="white"/>
                    </a:gs>
                  </a:gsLst>
                  <a:lin ang="5400000" scaled="1"/>
                </a:gradFill>
                <a:latin typeface="方正粗谭黑简体" panose="02000000000000000000" pitchFamily="2" charset="-122"/>
                <a:ea typeface="方正粗谭黑简体" panose="02000000000000000000" pitchFamily="2" charset="-122"/>
                <a:cs typeface="方正苏新诗柳楷简体-yolan" panose="02000000000000000000" pitchFamily="2" charset="-122"/>
              </a:endParaRPr>
            </a:p>
          </p:txBody>
        </p:sp>
      </p:grpSp>
      <p:grpSp>
        <p:nvGrpSpPr>
          <p:cNvPr id="17" name="组合 16"/>
          <p:cNvGrpSpPr/>
          <p:nvPr/>
        </p:nvGrpSpPr>
        <p:grpSpPr>
          <a:xfrm>
            <a:off x="1869923" y="4392842"/>
            <a:ext cx="3009377" cy="1037589"/>
            <a:chOff x="2174724" y="4392842"/>
            <a:chExt cx="3009377" cy="1037589"/>
          </a:xfrm>
        </p:grpSpPr>
        <p:sp>
          <p:nvSpPr>
            <p:cNvPr id="18" name="矩形 17"/>
            <p:cNvSpPr/>
            <p:nvPr/>
          </p:nvSpPr>
          <p:spPr>
            <a:xfrm>
              <a:off x="4266186" y="4392842"/>
              <a:ext cx="917915" cy="784427"/>
            </a:xfrm>
            <a:prstGeom prst="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p:nvPr/>
          </p:nvSpPr>
          <p:spPr bwMode="auto">
            <a:xfrm>
              <a:off x="2174724" y="4392842"/>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0" name="Freeform 8"/>
            <p:cNvSpPr>
              <a:spLocks noEditPoints="1"/>
            </p:cNvSpPr>
            <p:nvPr/>
          </p:nvSpPr>
          <p:spPr bwMode="auto">
            <a:xfrm>
              <a:off x="4522918" y="4586034"/>
              <a:ext cx="474872" cy="418855"/>
            </a:xfrm>
            <a:custGeom>
              <a:avLst/>
              <a:gdLst>
                <a:gd name="T0" fmla="*/ 83 w 160"/>
                <a:gd name="T1" fmla="*/ 40 h 141"/>
                <a:gd name="T2" fmla="*/ 78 w 160"/>
                <a:gd name="T3" fmla="*/ 40 h 141"/>
                <a:gd name="T4" fmla="*/ 34 w 160"/>
                <a:gd name="T5" fmla="*/ 84 h 141"/>
                <a:gd name="T6" fmla="*/ 31 w 160"/>
                <a:gd name="T7" fmla="*/ 90 h 141"/>
                <a:gd name="T8" fmla="*/ 31 w 160"/>
                <a:gd name="T9" fmla="*/ 138 h 141"/>
                <a:gd name="T10" fmla="*/ 35 w 160"/>
                <a:gd name="T11" fmla="*/ 141 h 141"/>
                <a:gd name="T12" fmla="*/ 60 w 160"/>
                <a:gd name="T13" fmla="*/ 141 h 141"/>
                <a:gd name="T14" fmla="*/ 64 w 160"/>
                <a:gd name="T15" fmla="*/ 138 h 141"/>
                <a:gd name="T16" fmla="*/ 64 w 160"/>
                <a:gd name="T17" fmla="*/ 104 h 141"/>
                <a:gd name="T18" fmla="*/ 68 w 160"/>
                <a:gd name="T19" fmla="*/ 100 h 141"/>
                <a:gd name="T20" fmla="*/ 93 w 160"/>
                <a:gd name="T21" fmla="*/ 100 h 141"/>
                <a:gd name="T22" fmla="*/ 97 w 160"/>
                <a:gd name="T23" fmla="*/ 104 h 141"/>
                <a:gd name="T24" fmla="*/ 97 w 160"/>
                <a:gd name="T25" fmla="*/ 138 h 141"/>
                <a:gd name="T26" fmla="*/ 101 w 160"/>
                <a:gd name="T27" fmla="*/ 141 h 141"/>
                <a:gd name="T28" fmla="*/ 124 w 160"/>
                <a:gd name="T29" fmla="*/ 141 h 141"/>
                <a:gd name="T30" fmla="*/ 128 w 160"/>
                <a:gd name="T31" fmla="*/ 138 h 141"/>
                <a:gd name="T32" fmla="*/ 128 w 160"/>
                <a:gd name="T33" fmla="*/ 88 h 141"/>
                <a:gd name="T34" fmla="*/ 125 w 160"/>
                <a:gd name="T35" fmla="*/ 82 h 141"/>
                <a:gd name="T36" fmla="*/ 83 w 160"/>
                <a:gd name="T37" fmla="*/ 40 h 141"/>
                <a:gd name="T38" fmla="*/ 159 w 160"/>
                <a:gd name="T39" fmla="*/ 77 h 141"/>
                <a:gd name="T40" fmla="*/ 128 w 160"/>
                <a:gd name="T41" fmla="*/ 46 h 141"/>
                <a:gd name="T42" fmla="*/ 128 w 160"/>
                <a:gd name="T43" fmla="*/ 12 h 141"/>
                <a:gd name="T44" fmla="*/ 124 w 160"/>
                <a:gd name="T45" fmla="*/ 8 h 141"/>
                <a:gd name="T46" fmla="*/ 110 w 160"/>
                <a:gd name="T47" fmla="*/ 8 h 141"/>
                <a:gd name="T48" fmla="*/ 107 w 160"/>
                <a:gd name="T49" fmla="*/ 12 h 141"/>
                <a:gd name="T50" fmla="*/ 107 w 160"/>
                <a:gd name="T51" fmla="*/ 25 h 141"/>
                <a:gd name="T52" fmla="*/ 96 w 160"/>
                <a:gd name="T53" fmla="*/ 15 h 141"/>
                <a:gd name="T54" fmla="*/ 91 w 160"/>
                <a:gd name="T55" fmla="*/ 10 h 141"/>
                <a:gd name="T56" fmla="*/ 83 w 160"/>
                <a:gd name="T57" fmla="*/ 1 h 141"/>
                <a:gd name="T58" fmla="*/ 78 w 160"/>
                <a:gd name="T59" fmla="*/ 1 h 141"/>
                <a:gd name="T60" fmla="*/ 69 w 160"/>
                <a:gd name="T61" fmla="*/ 10 h 141"/>
                <a:gd name="T62" fmla="*/ 64 w 160"/>
                <a:gd name="T63" fmla="*/ 15 h 141"/>
                <a:gd name="T64" fmla="*/ 2 w 160"/>
                <a:gd name="T65" fmla="*/ 77 h 141"/>
                <a:gd name="T66" fmla="*/ 2 w 160"/>
                <a:gd name="T67" fmla="*/ 83 h 141"/>
                <a:gd name="T68" fmla="*/ 10 w 160"/>
                <a:gd name="T69" fmla="*/ 91 h 141"/>
                <a:gd name="T70" fmla="*/ 15 w 160"/>
                <a:gd name="T71" fmla="*/ 91 h 141"/>
                <a:gd name="T72" fmla="*/ 78 w 160"/>
                <a:gd name="T73" fmla="*/ 29 h 141"/>
                <a:gd name="T74" fmla="*/ 83 w 160"/>
                <a:gd name="T75" fmla="*/ 29 h 141"/>
                <a:gd name="T76" fmla="*/ 145 w 160"/>
                <a:gd name="T77" fmla="*/ 91 h 141"/>
                <a:gd name="T78" fmla="*/ 151 w 160"/>
                <a:gd name="T79" fmla="*/ 91 h 141"/>
                <a:gd name="T80" fmla="*/ 159 w 160"/>
                <a:gd name="T81" fmla="*/ 83 h 141"/>
                <a:gd name="T82" fmla="*/ 159 w 160"/>
                <a:gd name="T83" fmla="*/ 7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1">
                  <a:moveTo>
                    <a:pt x="83" y="40"/>
                  </a:moveTo>
                  <a:cubicBezTo>
                    <a:pt x="82" y="38"/>
                    <a:pt x="79" y="38"/>
                    <a:pt x="78" y="40"/>
                  </a:cubicBezTo>
                  <a:cubicBezTo>
                    <a:pt x="34" y="84"/>
                    <a:pt x="34" y="84"/>
                    <a:pt x="34" y="84"/>
                  </a:cubicBezTo>
                  <a:cubicBezTo>
                    <a:pt x="33" y="85"/>
                    <a:pt x="31" y="88"/>
                    <a:pt x="31" y="90"/>
                  </a:cubicBezTo>
                  <a:cubicBezTo>
                    <a:pt x="31" y="138"/>
                    <a:pt x="31" y="138"/>
                    <a:pt x="31" y="138"/>
                  </a:cubicBezTo>
                  <a:cubicBezTo>
                    <a:pt x="31" y="140"/>
                    <a:pt x="33" y="141"/>
                    <a:pt x="35" y="141"/>
                  </a:cubicBezTo>
                  <a:cubicBezTo>
                    <a:pt x="60" y="141"/>
                    <a:pt x="60" y="141"/>
                    <a:pt x="60" y="141"/>
                  </a:cubicBezTo>
                  <a:cubicBezTo>
                    <a:pt x="62" y="141"/>
                    <a:pt x="64" y="140"/>
                    <a:pt x="64" y="138"/>
                  </a:cubicBezTo>
                  <a:cubicBezTo>
                    <a:pt x="64" y="104"/>
                    <a:pt x="64" y="104"/>
                    <a:pt x="64" y="104"/>
                  </a:cubicBezTo>
                  <a:cubicBezTo>
                    <a:pt x="64" y="102"/>
                    <a:pt x="66" y="100"/>
                    <a:pt x="68" y="100"/>
                  </a:cubicBezTo>
                  <a:cubicBezTo>
                    <a:pt x="93" y="100"/>
                    <a:pt x="93" y="100"/>
                    <a:pt x="93" y="100"/>
                  </a:cubicBezTo>
                  <a:cubicBezTo>
                    <a:pt x="95" y="100"/>
                    <a:pt x="97" y="102"/>
                    <a:pt x="97" y="104"/>
                  </a:cubicBezTo>
                  <a:cubicBezTo>
                    <a:pt x="97" y="138"/>
                    <a:pt x="97" y="138"/>
                    <a:pt x="97" y="138"/>
                  </a:cubicBezTo>
                  <a:cubicBezTo>
                    <a:pt x="97" y="140"/>
                    <a:pt x="99" y="141"/>
                    <a:pt x="101" y="141"/>
                  </a:cubicBezTo>
                  <a:cubicBezTo>
                    <a:pt x="124" y="141"/>
                    <a:pt x="124" y="141"/>
                    <a:pt x="124" y="141"/>
                  </a:cubicBezTo>
                  <a:cubicBezTo>
                    <a:pt x="126" y="141"/>
                    <a:pt x="128" y="140"/>
                    <a:pt x="128" y="138"/>
                  </a:cubicBezTo>
                  <a:cubicBezTo>
                    <a:pt x="128" y="88"/>
                    <a:pt x="128" y="88"/>
                    <a:pt x="128" y="88"/>
                  </a:cubicBezTo>
                  <a:cubicBezTo>
                    <a:pt x="128" y="86"/>
                    <a:pt x="127" y="83"/>
                    <a:pt x="125" y="82"/>
                  </a:cubicBezTo>
                  <a:lnTo>
                    <a:pt x="83" y="40"/>
                  </a:lnTo>
                  <a:close/>
                  <a:moveTo>
                    <a:pt x="159" y="77"/>
                  </a:moveTo>
                  <a:cubicBezTo>
                    <a:pt x="128" y="46"/>
                    <a:pt x="128" y="46"/>
                    <a:pt x="128" y="46"/>
                  </a:cubicBezTo>
                  <a:cubicBezTo>
                    <a:pt x="128" y="12"/>
                    <a:pt x="128" y="12"/>
                    <a:pt x="128" y="12"/>
                  </a:cubicBezTo>
                  <a:cubicBezTo>
                    <a:pt x="128" y="9"/>
                    <a:pt x="126" y="8"/>
                    <a:pt x="124" y="8"/>
                  </a:cubicBezTo>
                  <a:cubicBezTo>
                    <a:pt x="110" y="8"/>
                    <a:pt x="110" y="8"/>
                    <a:pt x="110" y="8"/>
                  </a:cubicBezTo>
                  <a:cubicBezTo>
                    <a:pt x="108" y="8"/>
                    <a:pt x="107" y="9"/>
                    <a:pt x="107" y="12"/>
                  </a:cubicBezTo>
                  <a:cubicBezTo>
                    <a:pt x="107" y="25"/>
                    <a:pt x="107" y="25"/>
                    <a:pt x="107" y="25"/>
                  </a:cubicBezTo>
                  <a:cubicBezTo>
                    <a:pt x="96" y="15"/>
                    <a:pt x="96" y="15"/>
                    <a:pt x="96" y="15"/>
                  </a:cubicBezTo>
                  <a:cubicBezTo>
                    <a:pt x="95" y="14"/>
                    <a:pt x="93" y="11"/>
                    <a:pt x="91" y="10"/>
                  </a:cubicBezTo>
                  <a:cubicBezTo>
                    <a:pt x="83" y="1"/>
                    <a:pt x="83" y="1"/>
                    <a:pt x="83" y="1"/>
                  </a:cubicBezTo>
                  <a:cubicBezTo>
                    <a:pt x="81" y="0"/>
                    <a:pt x="79" y="0"/>
                    <a:pt x="78" y="1"/>
                  </a:cubicBezTo>
                  <a:cubicBezTo>
                    <a:pt x="69" y="10"/>
                    <a:pt x="69" y="10"/>
                    <a:pt x="69" y="10"/>
                  </a:cubicBezTo>
                  <a:cubicBezTo>
                    <a:pt x="68" y="11"/>
                    <a:pt x="66" y="14"/>
                    <a:pt x="64" y="15"/>
                  </a:cubicBezTo>
                  <a:cubicBezTo>
                    <a:pt x="2" y="77"/>
                    <a:pt x="2" y="77"/>
                    <a:pt x="2" y="77"/>
                  </a:cubicBezTo>
                  <a:cubicBezTo>
                    <a:pt x="0" y="79"/>
                    <a:pt x="0" y="81"/>
                    <a:pt x="2" y="83"/>
                  </a:cubicBezTo>
                  <a:cubicBezTo>
                    <a:pt x="10" y="91"/>
                    <a:pt x="10" y="91"/>
                    <a:pt x="10" y="91"/>
                  </a:cubicBezTo>
                  <a:cubicBezTo>
                    <a:pt x="11" y="92"/>
                    <a:pt x="14" y="92"/>
                    <a:pt x="15" y="91"/>
                  </a:cubicBezTo>
                  <a:cubicBezTo>
                    <a:pt x="78" y="29"/>
                    <a:pt x="78" y="29"/>
                    <a:pt x="78" y="29"/>
                  </a:cubicBezTo>
                  <a:cubicBezTo>
                    <a:pt x="79" y="27"/>
                    <a:pt x="81" y="27"/>
                    <a:pt x="83" y="29"/>
                  </a:cubicBezTo>
                  <a:cubicBezTo>
                    <a:pt x="145" y="91"/>
                    <a:pt x="145" y="91"/>
                    <a:pt x="145" y="91"/>
                  </a:cubicBezTo>
                  <a:cubicBezTo>
                    <a:pt x="147" y="92"/>
                    <a:pt x="149" y="92"/>
                    <a:pt x="151" y="91"/>
                  </a:cubicBezTo>
                  <a:cubicBezTo>
                    <a:pt x="159" y="83"/>
                    <a:pt x="159" y="83"/>
                    <a:pt x="159" y="83"/>
                  </a:cubicBezTo>
                  <a:cubicBezTo>
                    <a:pt x="160" y="81"/>
                    <a:pt x="160" y="79"/>
                    <a:pt x="159"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党"/>
            <p:cNvSpPr txBox="1"/>
            <p:nvPr/>
          </p:nvSpPr>
          <p:spPr>
            <a:xfrm>
              <a:off x="2212741" y="4539361"/>
              <a:ext cx="2094585" cy="471668"/>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2400" dirty="0">
                  <a:ln w="3175">
                    <a:noFill/>
                  </a:ln>
                  <a:gradFill>
                    <a:gsLst>
                      <a:gs pos="0">
                        <a:prstClr val="white"/>
                      </a:gs>
                      <a:gs pos="100000">
                        <a:prstClr val="white"/>
                      </a:gs>
                    </a:gsLst>
                    <a:lin ang="5400000" scaled="1"/>
                  </a:gradFill>
                  <a:latin typeface="方正粗谭黑简体" panose="02000000000000000000" pitchFamily="2" charset="-122"/>
                  <a:ea typeface="方正粗谭黑简体" panose="02000000000000000000" pitchFamily="2" charset="-122"/>
                  <a:cs typeface="方正苏新诗柳楷简体-yolan" panose="02000000000000000000" pitchFamily="2" charset="-122"/>
                </a:rPr>
                <a:t>添加标题</a:t>
              </a:r>
              <a:endParaRPr lang="en-US" altLang="zh-CN" sz="2400" dirty="0">
                <a:ln w="3175">
                  <a:noFill/>
                </a:ln>
                <a:gradFill>
                  <a:gsLst>
                    <a:gs pos="0">
                      <a:prstClr val="white"/>
                    </a:gs>
                    <a:gs pos="100000">
                      <a:prstClr val="white"/>
                    </a:gs>
                  </a:gsLst>
                  <a:lin ang="5400000" scaled="1"/>
                </a:gradFill>
                <a:latin typeface="方正粗谭黑简体" panose="02000000000000000000" pitchFamily="2" charset="-122"/>
                <a:ea typeface="方正粗谭黑简体" panose="02000000000000000000" pitchFamily="2" charset="-122"/>
                <a:cs typeface="方正苏新诗柳楷简体-yolan" panose="02000000000000000000" pitchFamily="2" charset="-122"/>
              </a:endParaRPr>
            </a:p>
          </p:txBody>
        </p:sp>
      </p:grpSp>
      <p:grpSp>
        <p:nvGrpSpPr>
          <p:cNvPr id="22" name="组合 21"/>
          <p:cNvGrpSpPr/>
          <p:nvPr/>
        </p:nvGrpSpPr>
        <p:grpSpPr>
          <a:xfrm>
            <a:off x="7148367" y="4392842"/>
            <a:ext cx="3009377" cy="1037589"/>
            <a:chOff x="6801999" y="4392842"/>
            <a:chExt cx="3009377" cy="1037589"/>
          </a:xfrm>
        </p:grpSpPr>
        <p:sp>
          <p:nvSpPr>
            <p:cNvPr id="23" name="矩形 22"/>
            <p:cNvSpPr/>
            <p:nvPr/>
          </p:nvSpPr>
          <p:spPr>
            <a:xfrm>
              <a:off x="8893461" y="4392842"/>
              <a:ext cx="917915" cy="784427"/>
            </a:xfrm>
            <a:prstGeom prst="rect">
              <a:avLst/>
            </a:prstGeom>
            <a:solidFill>
              <a:srgbClr val="E72D1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7"/>
            <p:cNvSpPr/>
            <p:nvPr/>
          </p:nvSpPr>
          <p:spPr bwMode="auto">
            <a:xfrm>
              <a:off x="6801999" y="4392842"/>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E72D18"/>
            </a:solidFill>
            <a:ln>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a:p>
          </p:txBody>
        </p:sp>
        <p:sp>
          <p:nvSpPr>
            <p:cNvPr id="25" name="Freeform 5"/>
            <p:cNvSpPr>
              <a:spLocks noEditPoints="1"/>
            </p:cNvSpPr>
            <p:nvPr/>
          </p:nvSpPr>
          <p:spPr bwMode="auto">
            <a:xfrm>
              <a:off x="9255795" y="4564960"/>
              <a:ext cx="299182" cy="448137"/>
            </a:xfrm>
            <a:custGeom>
              <a:avLst/>
              <a:gdLst>
                <a:gd name="T0" fmla="*/ 0 w 101"/>
                <a:gd name="T1" fmla="*/ 51 h 151"/>
                <a:gd name="T2" fmla="*/ 51 w 101"/>
                <a:gd name="T3" fmla="*/ 0 h 151"/>
                <a:gd name="T4" fmla="*/ 101 w 101"/>
                <a:gd name="T5" fmla="*/ 51 h 151"/>
                <a:gd name="T6" fmla="*/ 51 w 101"/>
                <a:gd name="T7" fmla="*/ 151 h 151"/>
                <a:gd name="T8" fmla="*/ 0 w 101"/>
                <a:gd name="T9" fmla="*/ 51 h 151"/>
                <a:gd name="T10" fmla="*/ 12 w 101"/>
                <a:gd name="T11" fmla="*/ 50 h 151"/>
                <a:gd name="T12" fmla="*/ 51 w 101"/>
                <a:gd name="T13" fmla="*/ 90 h 151"/>
                <a:gd name="T14" fmla="*/ 91 w 101"/>
                <a:gd name="T15" fmla="*/ 50 h 151"/>
                <a:gd name="T16" fmla="*/ 51 w 101"/>
                <a:gd name="T17" fmla="*/ 10 h 151"/>
                <a:gd name="T18" fmla="*/ 12 w 101"/>
                <a:gd name="T19" fmla="*/ 50 h 151"/>
                <a:gd name="T20" fmla="*/ 16 w 101"/>
                <a:gd name="T21" fmla="*/ 50 h 151"/>
                <a:gd name="T22" fmla="*/ 51 w 101"/>
                <a:gd name="T23" fmla="*/ 85 h 151"/>
                <a:gd name="T24" fmla="*/ 86 w 101"/>
                <a:gd name="T25" fmla="*/ 50 h 151"/>
                <a:gd name="T26" fmla="*/ 51 w 101"/>
                <a:gd name="T27" fmla="*/ 15 h 151"/>
                <a:gd name="T28" fmla="*/ 16 w 101"/>
                <a:gd name="T29" fmla="*/ 50 h 151"/>
                <a:gd name="T30" fmla="*/ 18 w 101"/>
                <a:gd name="T31" fmla="*/ 50 h 151"/>
                <a:gd name="T32" fmla="*/ 51 w 101"/>
                <a:gd name="T33" fmla="*/ 17 h 151"/>
                <a:gd name="T34" fmla="*/ 85 w 101"/>
                <a:gd name="T35" fmla="*/ 50 h 151"/>
                <a:gd name="T36" fmla="*/ 51 w 101"/>
                <a:gd name="T37" fmla="*/ 83 h 151"/>
                <a:gd name="T38" fmla="*/ 18 w 101"/>
                <a:gd name="T39" fmla="*/ 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51">
                  <a:moveTo>
                    <a:pt x="0" y="51"/>
                  </a:moveTo>
                  <a:cubicBezTo>
                    <a:pt x="0" y="24"/>
                    <a:pt x="19" y="0"/>
                    <a:pt x="51" y="0"/>
                  </a:cubicBezTo>
                  <a:cubicBezTo>
                    <a:pt x="82" y="0"/>
                    <a:pt x="101" y="24"/>
                    <a:pt x="101" y="51"/>
                  </a:cubicBezTo>
                  <a:cubicBezTo>
                    <a:pt x="101" y="95"/>
                    <a:pt x="54" y="151"/>
                    <a:pt x="51" y="151"/>
                  </a:cubicBezTo>
                  <a:cubicBezTo>
                    <a:pt x="48" y="151"/>
                    <a:pt x="0" y="95"/>
                    <a:pt x="0" y="51"/>
                  </a:cubicBezTo>
                  <a:close/>
                  <a:moveTo>
                    <a:pt x="12" y="50"/>
                  </a:moveTo>
                  <a:cubicBezTo>
                    <a:pt x="12" y="72"/>
                    <a:pt x="29" y="90"/>
                    <a:pt x="51" y="90"/>
                  </a:cubicBezTo>
                  <a:cubicBezTo>
                    <a:pt x="73" y="90"/>
                    <a:pt x="91" y="72"/>
                    <a:pt x="91" y="50"/>
                  </a:cubicBezTo>
                  <a:cubicBezTo>
                    <a:pt x="91" y="28"/>
                    <a:pt x="73" y="10"/>
                    <a:pt x="51" y="10"/>
                  </a:cubicBezTo>
                  <a:cubicBezTo>
                    <a:pt x="29" y="10"/>
                    <a:pt x="12" y="28"/>
                    <a:pt x="12" y="50"/>
                  </a:cubicBezTo>
                  <a:close/>
                  <a:moveTo>
                    <a:pt x="16" y="50"/>
                  </a:moveTo>
                  <a:cubicBezTo>
                    <a:pt x="16" y="69"/>
                    <a:pt x="32" y="85"/>
                    <a:pt x="51" y="85"/>
                  </a:cubicBezTo>
                  <a:cubicBezTo>
                    <a:pt x="71" y="85"/>
                    <a:pt x="86" y="69"/>
                    <a:pt x="86" y="50"/>
                  </a:cubicBezTo>
                  <a:cubicBezTo>
                    <a:pt x="86" y="30"/>
                    <a:pt x="71" y="15"/>
                    <a:pt x="51" y="15"/>
                  </a:cubicBezTo>
                  <a:cubicBezTo>
                    <a:pt x="32" y="15"/>
                    <a:pt x="16" y="30"/>
                    <a:pt x="16" y="50"/>
                  </a:cubicBezTo>
                  <a:close/>
                  <a:moveTo>
                    <a:pt x="18" y="50"/>
                  </a:moveTo>
                  <a:cubicBezTo>
                    <a:pt x="18" y="31"/>
                    <a:pt x="33" y="17"/>
                    <a:pt x="51" y="17"/>
                  </a:cubicBezTo>
                  <a:cubicBezTo>
                    <a:pt x="70" y="17"/>
                    <a:pt x="85" y="31"/>
                    <a:pt x="85" y="50"/>
                  </a:cubicBezTo>
                  <a:cubicBezTo>
                    <a:pt x="85" y="68"/>
                    <a:pt x="70" y="83"/>
                    <a:pt x="51" y="83"/>
                  </a:cubicBezTo>
                  <a:cubicBezTo>
                    <a:pt x="33" y="83"/>
                    <a:pt x="18" y="68"/>
                    <a:pt x="18"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党"/>
            <p:cNvSpPr txBox="1"/>
            <p:nvPr/>
          </p:nvSpPr>
          <p:spPr>
            <a:xfrm>
              <a:off x="6900613" y="4539361"/>
              <a:ext cx="2094585" cy="471668"/>
            </a:xfrm>
            <a:prstGeom prst="rect">
              <a:avLst/>
            </a:prstGeom>
            <a:noFill/>
            <a:ln>
              <a:noFill/>
            </a:ln>
            <a:effectLst>
              <a:innerShdw blurRad="63500" dist="50800" dir="16200000">
                <a:prstClr val="black">
                  <a:alpha val="50000"/>
                </a:prstClr>
              </a:innerShdw>
            </a:effectLst>
          </p:spPr>
          <p:txBody>
            <a:bodyPr wrap="square" rtlCol="0">
              <a:spAutoFit/>
            </a:bodyPr>
            <a:lstStyle/>
            <a:p>
              <a:pPr algn="ctr">
                <a:lnSpc>
                  <a:spcPct val="110000"/>
                </a:lnSpc>
              </a:pPr>
              <a:r>
                <a:rPr lang="zh-CN" altLang="en-US" sz="2400" dirty="0">
                  <a:ln w="3175">
                    <a:noFill/>
                  </a:ln>
                  <a:gradFill>
                    <a:gsLst>
                      <a:gs pos="0">
                        <a:prstClr val="white"/>
                      </a:gs>
                      <a:gs pos="100000">
                        <a:prstClr val="white"/>
                      </a:gs>
                    </a:gsLst>
                    <a:lin ang="5400000" scaled="1"/>
                  </a:gradFill>
                  <a:latin typeface="方正粗谭黑简体" panose="02000000000000000000" pitchFamily="2" charset="-122"/>
                  <a:ea typeface="方正粗谭黑简体" panose="02000000000000000000" pitchFamily="2" charset="-122"/>
                  <a:cs typeface="方正苏新诗柳楷简体-yolan" panose="02000000000000000000" pitchFamily="2" charset="-122"/>
                </a:rPr>
                <a:t>添加标题</a:t>
              </a:r>
              <a:endParaRPr lang="en-US" altLang="zh-CN" sz="2400" dirty="0">
                <a:ln w="3175">
                  <a:noFill/>
                </a:ln>
                <a:gradFill>
                  <a:gsLst>
                    <a:gs pos="0">
                      <a:prstClr val="white"/>
                    </a:gs>
                    <a:gs pos="100000">
                      <a:prstClr val="white"/>
                    </a:gs>
                  </a:gsLst>
                  <a:lin ang="5400000" scaled="1"/>
                </a:gradFill>
                <a:latin typeface="方正粗谭黑简体" panose="02000000000000000000" pitchFamily="2" charset="-122"/>
                <a:ea typeface="方正粗谭黑简体" panose="02000000000000000000" pitchFamily="2" charset="-122"/>
                <a:cs typeface="方正苏新诗柳楷简体-yolan" panose="02000000000000000000" pitchFamily="2" charset="-122"/>
              </a:endParaRPr>
            </a:p>
          </p:txBody>
        </p:sp>
      </p:grpSp>
      <p:sp>
        <p:nvSpPr>
          <p:cNvPr id="27" name="矩形 6"/>
          <p:cNvSpPr>
            <a:spLocks noChangeArrowheads="1"/>
          </p:cNvSpPr>
          <p:nvPr/>
        </p:nvSpPr>
        <p:spPr bwMode="auto">
          <a:xfrm>
            <a:off x="1869923" y="3133593"/>
            <a:ext cx="3571235" cy="6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8" name="矩形 6"/>
          <p:cNvSpPr>
            <a:spLocks noChangeArrowheads="1"/>
          </p:cNvSpPr>
          <p:nvPr/>
        </p:nvSpPr>
        <p:spPr bwMode="auto">
          <a:xfrm>
            <a:off x="1869923" y="5547686"/>
            <a:ext cx="3571235" cy="6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9" name="矩形 6"/>
          <p:cNvSpPr>
            <a:spLocks noChangeArrowheads="1"/>
          </p:cNvSpPr>
          <p:nvPr/>
        </p:nvSpPr>
        <p:spPr bwMode="auto">
          <a:xfrm>
            <a:off x="7021164" y="3133593"/>
            <a:ext cx="3571235" cy="6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30" name="矩形 6"/>
          <p:cNvSpPr>
            <a:spLocks noChangeArrowheads="1"/>
          </p:cNvSpPr>
          <p:nvPr/>
        </p:nvSpPr>
        <p:spPr bwMode="auto">
          <a:xfrm>
            <a:off x="7021164" y="5552999"/>
            <a:ext cx="3571235" cy="625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此处添加详细文本描述，建议与标题相关并符合整体语言风格，语言描述尽量</a:t>
            </a: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a:t>
            </a:r>
            <a:endPar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4"/>
                                        </p:tgtEl>
                                        <p:attrNameLst>
                                          <p:attrName>ppt_y</p:attrName>
                                        </p:attrNameLst>
                                      </p:cBhvr>
                                      <p:tavLst>
                                        <p:tav tm="0">
                                          <p:val>
                                            <p:strVal val="#ppt_y"/>
                                          </p:val>
                                        </p:tav>
                                        <p:tav tm="100000">
                                          <p:val>
                                            <p:strVal val="#ppt_y"/>
                                          </p:val>
                                        </p:tav>
                                      </p:tavLst>
                                    </p:anim>
                                    <p:anim calcmode="lin" valueType="num">
                                      <p:cBhvr>
                                        <p:cTn id="15" dur="7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4"/>
                                        </p:tgtEl>
                                      </p:cBhvr>
                                    </p:animEffect>
                                  </p:childTnLst>
                                </p:cTn>
                              </p:par>
                              <p:par>
                                <p:cTn id="18" presetID="22" presetClass="entr" presetSubtype="2" fill="hold" nodeType="with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500"/>
                                        <p:tgtEl>
                                          <p:spTgt spid="2"/>
                                        </p:tgtEl>
                                      </p:cBhvr>
                                    </p:animEffect>
                                  </p:childTnLst>
                                </p:cTn>
                              </p:par>
                            </p:childTnLst>
                          </p:cTn>
                        </p:par>
                        <p:par>
                          <p:cTn id="21" fill="hold">
                            <p:stCondLst>
                              <p:cond delay="1924"/>
                            </p:stCondLst>
                            <p:childTnLst>
                              <p:par>
                                <p:cTn id="22" presetID="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1+#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2424"/>
                            </p:stCondLst>
                            <p:childTnLst>
                              <p:par>
                                <p:cTn id="39" presetID="42"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1000"/>
                                        <p:tgtEl>
                                          <p:spTgt spid="29"/>
                                        </p:tgtEl>
                                      </p:cBhvr>
                                    </p:animEffect>
                                    <p:anim calcmode="lin" valueType="num">
                                      <p:cBhvr>
                                        <p:cTn id="52" dur="1000" fill="hold"/>
                                        <p:tgtEl>
                                          <p:spTgt spid="29"/>
                                        </p:tgtEl>
                                        <p:attrNameLst>
                                          <p:attrName>ppt_x</p:attrName>
                                        </p:attrNameLst>
                                      </p:cBhvr>
                                      <p:tavLst>
                                        <p:tav tm="0">
                                          <p:val>
                                            <p:strVal val="#ppt_x"/>
                                          </p:val>
                                        </p:tav>
                                        <p:tav tm="100000">
                                          <p:val>
                                            <p:strVal val="#ppt_x"/>
                                          </p:val>
                                        </p:tav>
                                      </p:tavLst>
                                    </p:anim>
                                    <p:anim calcmode="lin" valueType="num">
                                      <p:cBhvr>
                                        <p:cTn id="53" dur="1000" fill="hold"/>
                                        <p:tgtEl>
                                          <p:spTgt spid="2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7" grpId="0"/>
      <p:bldP spid="28" grpId="0"/>
      <p:bldP spid="29" grpId="0"/>
      <p:bldP spid="30"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4730</Words>
  <Application>WPS 演示</Application>
  <PresentationFormat>宽屏</PresentationFormat>
  <Paragraphs>470</Paragraphs>
  <Slides>30</Slides>
  <Notes>30</Notes>
  <HiddenSlides>0</HiddenSlides>
  <MMClips>1</MMClips>
  <ScaleCrop>false</ScaleCrop>
  <HeadingPairs>
    <vt:vector size="6" baseType="variant">
      <vt:variant>
        <vt:lpstr>已用的字体</vt:lpstr>
      </vt:variant>
      <vt:variant>
        <vt:i4>32</vt:i4>
      </vt:variant>
      <vt:variant>
        <vt:lpstr>主题</vt:lpstr>
      </vt:variant>
      <vt:variant>
        <vt:i4>1</vt:i4>
      </vt:variant>
      <vt:variant>
        <vt:lpstr>幻灯片标题</vt:lpstr>
      </vt:variant>
      <vt:variant>
        <vt:i4>30</vt:i4>
      </vt:variant>
    </vt:vector>
  </HeadingPairs>
  <TitlesOfParts>
    <vt:vector size="63" baseType="lpstr">
      <vt:lpstr>Arial</vt:lpstr>
      <vt:lpstr>宋体</vt:lpstr>
      <vt:lpstr>Wingdings</vt:lpstr>
      <vt:lpstr>方正粗谭黑简体</vt:lpstr>
      <vt:lpstr>Kartika</vt:lpstr>
      <vt:lpstr>Agency FB</vt:lpstr>
      <vt:lpstr>方正兰亭超细黑简体</vt:lpstr>
      <vt:lpstr>幼圆</vt:lpstr>
      <vt:lpstr>华文细黑</vt:lpstr>
      <vt:lpstr>微软雅黑</vt:lpstr>
      <vt:lpstr>腾祥澜黑简</vt:lpstr>
      <vt:lpstr>★锐线体</vt:lpstr>
      <vt:lpstr>微软雅黑 Light</vt:lpstr>
      <vt:lpstr>冬青黑体简体中文 W3</vt:lpstr>
      <vt:lpstr>黑体</vt:lpstr>
      <vt:lpstr>方正姚体</vt:lpstr>
      <vt:lpstr>Haettenschweiler</vt:lpstr>
      <vt:lpstr>方正苏新诗柳楷简体-yolan</vt:lpstr>
      <vt:lpstr>Calibri</vt:lpstr>
      <vt:lpstr>Arial Unicode MS</vt:lpstr>
      <vt:lpstr>Calibri Light</vt:lpstr>
      <vt:lpstr>Batang</vt:lpstr>
      <vt:lpstr>等线</vt:lpstr>
      <vt:lpstr>Segoe UI Semilight</vt:lpstr>
      <vt:lpstr>Arial</vt:lpstr>
      <vt:lpstr>Open Sans Light</vt:lpstr>
      <vt:lpstr>Segoe Print</vt:lpstr>
      <vt:lpstr>Open Sans</vt:lpstr>
      <vt:lpstr>Poppins Light</vt:lpstr>
      <vt:lpstr>迷你简粗倩</vt:lpstr>
      <vt:lpstr>Impact</vt:lpstr>
      <vt:lpstr>时尚中黑简体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一颗苹果</cp:lastModifiedBy>
  <cp:revision>43</cp:revision>
  <dcterms:created xsi:type="dcterms:W3CDTF">2017-03-24T06:12:00Z</dcterms:created>
  <dcterms:modified xsi:type="dcterms:W3CDTF">2021-09-15T00:46:07Z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162F069C3DDE487A9C6974880E008F8C</vt:lpwstr>
  </property>
  <property fmtid="{D5CDD505-2E9C-101B-9397-08002B2CF9AE}" pid="3" name="KSOProductBuildVer">
    <vt:lpwstr>2052-11.1.0.10700</vt:lpwstr>
  </property>
</Properties>
</file>